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86" r:id="rId5"/>
    <p:sldId id="280" r:id="rId6"/>
    <p:sldId id="266" r:id="rId7"/>
    <p:sldId id="276" r:id="rId8"/>
    <p:sldId id="387" r:id="rId9"/>
    <p:sldId id="388" r:id="rId10"/>
    <p:sldId id="481" r:id="rId11"/>
    <p:sldId id="482" r:id="rId12"/>
    <p:sldId id="414" r:id="rId13"/>
    <p:sldId id="483" r:id="rId14"/>
    <p:sldId id="484" r:id="rId15"/>
    <p:sldId id="485" r:id="rId16"/>
    <p:sldId id="486" r:id="rId17"/>
    <p:sldId id="284" r:id="rId18"/>
    <p:sldId id="289" r:id="rId19"/>
  </p:sldIdLst>
  <p:sldSz cx="9144000" cy="5143500" type="screen16x9"/>
  <p:notesSz cx="7315200" cy="9601200"/>
  <p:custShowLst>
    <p:custShow name="Custom Show 1"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3108" userDrawn="1">
          <p15:clr>
            <a:srgbClr val="A4A3A4"/>
          </p15:clr>
        </p15:guide>
        <p15:guide id="9" pos="336" userDrawn="1">
          <p15:clr>
            <a:srgbClr val="A4A3A4"/>
          </p15:clr>
        </p15:guide>
        <p15:guide id="13" orient="horz" pos="2364" userDrawn="1">
          <p15:clr>
            <a:srgbClr val="A4A3A4"/>
          </p15:clr>
        </p15:guide>
        <p15:guide id="16" orient="horz" pos="1308"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wry, Sarah" initials="LS" lastIdx="8" clrIdx="0">
    <p:extLst>
      <p:ext uri="{19B8F6BF-5375-455C-9EA6-DF929625EA0E}">
        <p15:presenceInfo xmlns:p15="http://schemas.microsoft.com/office/powerpoint/2012/main" userId="S::Sarah.Lowry@protective.com::53d811dd-5436-4d7f-a55f-4af6ab2f137f" providerId="AD"/>
      </p:ext>
    </p:extLst>
  </p:cmAuthor>
  <p:cmAuthor id="2" name="Wommack, Patricia" initials="WP" lastIdx="1" clrIdx="1">
    <p:extLst>
      <p:ext uri="{19B8F6BF-5375-455C-9EA6-DF929625EA0E}">
        <p15:presenceInfo xmlns:p15="http://schemas.microsoft.com/office/powerpoint/2012/main" userId="S::Patricia.Wommack@protective.com::e76ffcff-dc61-4d4b-8821-948ad7319872" providerId="AD"/>
      </p:ext>
    </p:extLst>
  </p:cmAuthor>
  <p:cmAuthor id="3" name="Adam" initials="A" lastIdx="5" clrIdx="2">
    <p:extLst>
      <p:ext uri="{19B8F6BF-5375-455C-9EA6-DF929625EA0E}">
        <p15:presenceInfo xmlns:p15="http://schemas.microsoft.com/office/powerpoint/2012/main" userId="S::adam.brown@protective.com::7ffa869f-1dba-4bae-bfb5-56ed1ce2f58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3D5FF"/>
    <a:srgbClr val="CBE2F3"/>
    <a:srgbClr val="E7F1F9"/>
    <a:srgbClr val="FFFFFF"/>
    <a:srgbClr val="3FD1FF"/>
    <a:srgbClr val="BFBFBF"/>
    <a:srgbClr val="333333"/>
    <a:srgbClr val="FF3300"/>
    <a:srgbClr val="58574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494" autoAdjust="0"/>
  </p:normalViewPr>
  <p:slideViewPr>
    <p:cSldViewPr snapToGrid="0">
      <p:cViewPr>
        <p:scale>
          <a:sx n="100" d="100"/>
          <a:sy n="100" d="100"/>
        </p:scale>
        <p:origin x="498" y="-12"/>
      </p:cViewPr>
      <p:guideLst>
        <p:guide orient="horz" pos="3108"/>
        <p:guide pos="336"/>
        <p:guide orient="horz" pos="2364"/>
        <p:guide orient="horz" pos="1308"/>
      </p:guideLst>
    </p:cSldViewPr>
  </p:slideViewPr>
  <p:notesTextViewPr>
    <p:cViewPr>
      <p:scale>
        <a:sx n="1" d="1"/>
        <a:sy n="1" d="1"/>
      </p:scale>
      <p:origin x="0" y="0"/>
    </p:cViewPr>
  </p:notesTextViewPr>
  <p:sorterViewPr>
    <p:cViewPr>
      <p:scale>
        <a:sx n="162" d="100"/>
        <a:sy n="162" d="100"/>
      </p:scale>
      <p:origin x="0" y="0"/>
    </p:cViewPr>
  </p:sorterViewPr>
  <p:notesViewPr>
    <p:cSldViewPr snapToGrid="0">
      <p:cViewPr varScale="1">
        <p:scale>
          <a:sx n="78" d="100"/>
          <a:sy n="78" d="100"/>
        </p:scale>
        <p:origin x="3174"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58301088043693"/>
          <c:y val="3.6515756181964253E-2"/>
          <c:w val="0.88388156167979004"/>
          <c:h val="0.64571850393700803"/>
        </c:manualLayout>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numRef>
              <c:f>Sheet1!$A$2:$A$10</c:f>
              <c:numCache>
                <c:formatCode>General</c:formatCode>
                <c:ptCount val="9"/>
                <c:pt idx="0">
                  <c:v>5</c:v>
                </c:pt>
                <c:pt idx="1">
                  <c:v>10</c:v>
                </c:pt>
                <c:pt idx="2">
                  <c:v>15</c:v>
                </c:pt>
                <c:pt idx="3">
                  <c:v>20</c:v>
                </c:pt>
                <c:pt idx="4">
                  <c:v>25</c:v>
                </c:pt>
                <c:pt idx="5">
                  <c:v>30</c:v>
                </c:pt>
                <c:pt idx="6">
                  <c:v>35</c:v>
                </c:pt>
                <c:pt idx="7">
                  <c:v>40</c:v>
                </c:pt>
              </c:numCache>
            </c:numRef>
          </c:cat>
          <c:val>
            <c:numRef>
              <c:f>Sheet1!$B$2:$B$10</c:f>
              <c:numCache>
                <c:formatCode>General</c:formatCode>
                <c:ptCount val="9"/>
              </c:numCache>
            </c:numRef>
          </c:val>
          <c:smooth val="0"/>
          <c:extLst>
            <c:ext xmlns:c16="http://schemas.microsoft.com/office/drawing/2014/chart" uri="{C3380CC4-5D6E-409C-BE32-E72D297353CC}">
              <c16:uniqueId val="{00000000-5881-46C1-A8E8-D708DEE26DFD}"/>
            </c:ext>
          </c:extLst>
        </c:ser>
        <c:dLbls>
          <c:showLegendKey val="0"/>
          <c:showVal val="0"/>
          <c:showCatName val="0"/>
          <c:showSerName val="0"/>
          <c:showPercent val="0"/>
          <c:showBubbleSize val="0"/>
        </c:dLbls>
        <c:smooth val="0"/>
        <c:axId val="1108982584"/>
        <c:axId val="1108972416"/>
      </c:lineChart>
      <c:catAx>
        <c:axId val="11089825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lumMod val="50000"/>
                  </a:schemeClr>
                </a:solidFill>
                <a:latin typeface="+mn-lt"/>
                <a:ea typeface="+mn-ea"/>
                <a:cs typeface="+mn-cs"/>
              </a:defRPr>
            </a:pPr>
            <a:endParaRPr lang="en-US"/>
          </a:p>
        </c:txPr>
        <c:crossAx val="1108972416"/>
        <c:crosses val="autoZero"/>
        <c:auto val="1"/>
        <c:lblAlgn val="ctr"/>
        <c:lblOffset val="100"/>
        <c:noMultiLvlLbl val="0"/>
      </c:catAx>
      <c:valAx>
        <c:axId val="1108972416"/>
        <c:scaling>
          <c:orientation val="minMax"/>
          <c:max val="0.18000000000000002"/>
          <c:min val="0"/>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a:solidFill>
                  <a:schemeClr val="tx1">
                    <a:lumMod val="50000"/>
                  </a:schemeClr>
                </a:solidFill>
                <a:latin typeface="+mn-lt"/>
                <a:ea typeface="+mn-ea"/>
                <a:cs typeface="+mn-cs"/>
              </a:defRPr>
            </a:pPr>
            <a:endParaRPr lang="en-US"/>
          </a:p>
        </c:txPr>
        <c:crossAx val="1108982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1000" b="0" i="0" u="none" strike="noStrike" kern="1200" baseline="0">
          <a:solidFill>
            <a:schemeClr val="tx1">
              <a:lumMod val="50000"/>
            </a:schemeClr>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201771653543306E-2"/>
          <c:y val="3.6515748031496063E-2"/>
          <c:w val="0.88388156167979004"/>
          <c:h val="0.64571850393700803"/>
        </c:manualLayout>
      </c:layout>
      <c:barChart>
        <c:barDir val="col"/>
        <c:grouping val="clustered"/>
        <c:varyColors val="0"/>
        <c:ser>
          <c:idx val="0"/>
          <c:order val="0"/>
          <c:tx>
            <c:strRef>
              <c:f>Sheet1!$B$1</c:f>
              <c:strCache>
                <c:ptCount val="1"/>
                <c:pt idx="0">
                  <c:v>Series 1</c:v>
                </c:pt>
              </c:strCache>
            </c:strRef>
          </c:tx>
          <c:spPr>
            <a:solidFill>
              <a:schemeClr val="accent3"/>
            </a:solidFill>
            <a:ln>
              <a:noFill/>
            </a:ln>
            <a:effectLst/>
          </c:spPr>
          <c:invertIfNegative val="0"/>
          <c:cat>
            <c:strRef>
              <c:f>Sheet1!$A$2:$A$6</c:f>
              <c:strCache>
                <c:ptCount val="5"/>
                <c:pt idx="0">
                  <c:v>Category 1</c:v>
                </c:pt>
                <c:pt idx="1">
                  <c:v>Category 2</c:v>
                </c:pt>
                <c:pt idx="2">
                  <c:v>Category 3</c:v>
                </c:pt>
                <c:pt idx="3">
                  <c:v>Category 4</c:v>
                </c:pt>
                <c:pt idx="4">
                  <c:v>Categorfy 5</c:v>
                </c:pt>
              </c:strCache>
            </c:strRef>
          </c:cat>
          <c:val>
            <c:numRef>
              <c:f>Sheet1!$B$2:$B$6</c:f>
              <c:numCache>
                <c:formatCode>0.00%</c:formatCode>
                <c:ptCount val="5"/>
                <c:pt idx="0">
                  <c:v>-0.1</c:v>
                </c:pt>
                <c:pt idx="1">
                  <c:v>-0.15</c:v>
                </c:pt>
                <c:pt idx="2">
                  <c:v>-0.2</c:v>
                </c:pt>
                <c:pt idx="3">
                  <c:v>-0.25</c:v>
                </c:pt>
                <c:pt idx="4">
                  <c:v>-0.3</c:v>
                </c:pt>
              </c:numCache>
            </c:numRef>
          </c:val>
          <c:extLst>
            <c:ext xmlns:c16="http://schemas.microsoft.com/office/drawing/2014/chart" uri="{C3380CC4-5D6E-409C-BE32-E72D297353CC}">
              <c16:uniqueId val="{00000000-5881-46C1-A8E8-D708DEE26DFD}"/>
            </c:ext>
          </c:extLst>
        </c:ser>
        <c:dLbls>
          <c:showLegendKey val="0"/>
          <c:showVal val="0"/>
          <c:showCatName val="0"/>
          <c:showSerName val="0"/>
          <c:showPercent val="0"/>
          <c:showBubbleSize val="0"/>
        </c:dLbls>
        <c:gapWidth val="26"/>
        <c:overlap val="-27"/>
        <c:axId val="1108982584"/>
        <c:axId val="1108972416"/>
      </c:barChart>
      <c:catAx>
        <c:axId val="1108982584"/>
        <c:scaling>
          <c:orientation val="minMax"/>
        </c:scaling>
        <c:delete val="1"/>
        <c:axPos val="b"/>
        <c:numFmt formatCode="General" sourceLinked="1"/>
        <c:majorTickMark val="none"/>
        <c:minorTickMark val="none"/>
        <c:tickLblPos val="nextTo"/>
        <c:crossAx val="1108972416"/>
        <c:crosses val="autoZero"/>
        <c:auto val="1"/>
        <c:lblAlgn val="ctr"/>
        <c:lblOffset val="100"/>
        <c:noMultiLvlLbl val="0"/>
      </c:catAx>
      <c:valAx>
        <c:axId val="1108972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mn-lt"/>
                <a:ea typeface="+mn-ea"/>
                <a:cs typeface="+mn-cs"/>
              </a:defRPr>
            </a:pPr>
            <a:endParaRPr lang="en-US"/>
          </a:p>
        </c:txPr>
        <c:crossAx val="1108982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C2AA18CA-1B69-4230-B460-53E0F27FE0AC}" type="datetimeFigureOut">
              <a:rPr lang="en-US" smtClean="0"/>
              <a:t>6/16/2022</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2C812A1F-018C-49C2-A8BE-3D03926AA1DB}" type="slidenum">
              <a:rPr lang="en-US" smtClean="0"/>
              <a:t>‹#›</a:t>
            </a:fld>
            <a:endParaRPr lang="en-US"/>
          </a:p>
        </p:txBody>
      </p:sp>
    </p:spTree>
    <p:extLst>
      <p:ext uri="{BB962C8B-B14F-4D97-AF65-F5344CB8AC3E}">
        <p14:creationId xmlns:p14="http://schemas.microsoft.com/office/powerpoint/2010/main" val="3395584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8307FEF5-BD89-4316-A2F0-BA677B98046C}" type="datetimeFigureOut">
              <a:rPr lang="en-US" smtClean="0"/>
              <a:t>6/16/2022</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AA6B9F4-DAEA-4315-8C62-17698F01C88E}" type="slidenum">
              <a:rPr lang="en-US" smtClean="0"/>
              <a:t>‹#›</a:t>
            </a:fld>
            <a:endParaRPr lang="en-US"/>
          </a:p>
        </p:txBody>
      </p:sp>
    </p:spTree>
    <p:extLst>
      <p:ext uri="{BB962C8B-B14F-4D97-AF65-F5344CB8AC3E}">
        <p14:creationId xmlns:p14="http://schemas.microsoft.com/office/powerpoint/2010/main" val="3813799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Greetings and welcome to today’s presentation on some great ways to monitor the health of customers’ retirement income plans. I’m glad you decided to join 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Using these tools will not only help you better support customers and their long-term retirement goals, but may also open the door to introducing a guaranteed income solution into their retirement plans.</a:t>
            </a:r>
          </a:p>
        </p:txBody>
      </p:sp>
      <p:sp>
        <p:nvSpPr>
          <p:cNvPr id="4" name="Slide Number Placeholder 3"/>
          <p:cNvSpPr>
            <a:spLocks noGrp="1"/>
          </p:cNvSpPr>
          <p:nvPr>
            <p:ph type="sldNum" sz="quarter" idx="5"/>
          </p:nvPr>
        </p:nvSpPr>
        <p:spPr/>
        <p:txBody>
          <a:bodyPr/>
          <a:lstStyle/>
          <a:p>
            <a:fld id="{DAA6B9F4-DAEA-4315-8C62-17698F01C88E}" type="slidenum">
              <a:rPr lang="en-US" smtClean="0"/>
              <a:t>1</a:t>
            </a:fld>
            <a:endParaRPr lang="en-US"/>
          </a:p>
        </p:txBody>
      </p:sp>
    </p:spTree>
    <p:extLst>
      <p:ext uri="{BB962C8B-B14F-4D97-AF65-F5344CB8AC3E}">
        <p14:creationId xmlns:p14="http://schemas.microsoft.com/office/powerpoint/2010/main" val="1250779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see how a Protective Income Builder Indexed Annuity can help increase a customer’s confidence in their retirement plan.</a:t>
            </a:r>
          </a:p>
          <a:p>
            <a:endParaRPr lang="en-US" dirty="0"/>
          </a:p>
          <a:p>
            <a:r>
              <a:rPr lang="en-US" dirty="0"/>
              <a:t>This is looking at the previous example</a:t>
            </a:r>
            <a:r>
              <a:rPr lang="en-US" baseline="0" dirty="0"/>
              <a:t> on a monthly basis. The customer</a:t>
            </a:r>
            <a:r>
              <a:rPr lang="en-US" dirty="0"/>
              <a:t> has a 60% reliance rate, meaning they’re very dependent on their investment portfolio for retirement income. Unfortunately, in this scenario, the customer just experienced a 10% loss in their portfolio ($1M to 900k) after a decline in the market.</a:t>
            </a:r>
          </a:p>
          <a:p>
            <a:endParaRPr lang="en-US" dirty="0"/>
          </a:p>
          <a:p>
            <a:r>
              <a:rPr lang="en-US" dirty="0"/>
              <a:t>Prior to the market dip, the customer planned on taking income using a 3.6% withdrawal rate — enough money to cover monthly expenses. But due to this</a:t>
            </a:r>
            <a:r>
              <a:rPr lang="en-US" baseline="0" dirty="0"/>
              <a:t> </a:t>
            </a:r>
            <a:r>
              <a:rPr lang="en-US" dirty="0"/>
              <a:t>unforeseen loss, they’ve had to increase the withdrawal rate to 4% to maintain their desired standard of living in retirement. The customer’s dependence on retirement income remains the same, but their income portfolio is depleting faster because they are forced to withdraw a higher percentage from the portfolio</a:t>
            </a:r>
            <a:r>
              <a:rPr lang="en-US" baseline="0" dirty="0"/>
              <a:t> </a:t>
            </a:r>
            <a:r>
              <a:rPr lang="en-US" dirty="0"/>
              <a:t>each month.</a:t>
            </a:r>
          </a:p>
          <a:p>
            <a:endParaRPr lang="en-US" dirty="0"/>
          </a:p>
          <a:p>
            <a:r>
              <a:rPr lang="en-US" dirty="0"/>
              <a:t>By using $</a:t>
            </a:r>
            <a:r>
              <a:rPr lang="en-US" b="0" i="0" dirty="0">
                <a:solidFill>
                  <a:srgbClr val="222222"/>
                </a:solidFill>
                <a:effectLst/>
                <a:latin typeface="ProximaNova-Regular"/>
              </a:rPr>
              <a:t>260,869</a:t>
            </a:r>
            <a:r>
              <a:rPr lang="en-US" dirty="0"/>
              <a:t> from their investment portfolio to purchase a Protective Income Builder with a Lifetime Guaranteed Withdrawal benefit, they can create a guaranteed monthly income stream of $1,250. This reduces the amount of monthly income they pull from their investment portfolio from $3,000 to $1,750. </a:t>
            </a:r>
          </a:p>
          <a:p>
            <a:endParaRPr lang="en-US" dirty="0"/>
          </a:p>
          <a:p>
            <a:r>
              <a:rPr lang="en-US" dirty="0"/>
              <a:t>This also lowers their withdrawal rate </a:t>
            </a:r>
            <a:r>
              <a:rPr lang="en-US"/>
              <a:t>to 3.3% </a:t>
            </a:r>
            <a:r>
              <a:rPr lang="en-US" dirty="0"/>
              <a:t>and gives them a healthier portfolio reliance rate of 35%.  It’s a win-win!</a:t>
            </a:r>
          </a:p>
          <a:p>
            <a:endParaRPr lang="en-US" dirty="0"/>
          </a:p>
        </p:txBody>
      </p:sp>
      <p:sp>
        <p:nvSpPr>
          <p:cNvPr id="4" name="Slide Number Placeholder 3"/>
          <p:cNvSpPr>
            <a:spLocks noGrp="1"/>
          </p:cNvSpPr>
          <p:nvPr>
            <p:ph type="sldNum" sz="quarter" idx="5"/>
          </p:nvPr>
        </p:nvSpPr>
        <p:spPr/>
        <p:txBody>
          <a:bodyPr/>
          <a:lstStyle/>
          <a:p>
            <a:fld id="{DAA6B9F4-DAEA-4315-8C62-17698F01C88E}" type="slidenum">
              <a:rPr lang="en-US" smtClean="0"/>
              <a:t>10</a:t>
            </a:fld>
            <a:endParaRPr lang="en-US"/>
          </a:p>
        </p:txBody>
      </p:sp>
    </p:spTree>
    <p:extLst>
      <p:ext uri="{BB962C8B-B14F-4D97-AF65-F5344CB8AC3E}">
        <p14:creationId xmlns:p14="http://schemas.microsoft.com/office/powerpoint/2010/main" val="4158878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solidFill>
                  <a:srgbClr val="000000"/>
                </a:solidFill>
                <a:latin typeface="AllstateObjektiv-Light"/>
              </a:rPr>
              <a:t>But </a:t>
            </a:r>
            <a:r>
              <a:rPr lang="en-US" sz="1200" b="0" i="0" u="none" strike="noStrike" kern="1200" baseline="0" dirty="0">
                <a:solidFill>
                  <a:srgbClr val="000000"/>
                </a:solidFill>
                <a:latin typeface="AllstateObjektiv-Light"/>
                <a:ea typeface="+mn-ea"/>
                <a:cs typeface="+mn-cs"/>
              </a:rPr>
              <a:t>how can you find the right customers to talk reliance rate? Look for those who are beginning to think more seriously about retirement – or are already in retirement. They are most likely to be interested in learning ways to avoid risk to their retirement income and open to guaranteeing a larger portion of that income.</a:t>
            </a:r>
          </a:p>
          <a:p>
            <a:pPr algn="l"/>
            <a:endParaRPr lang="en-US" sz="1200" b="0" i="0" u="none" strike="noStrike" kern="1200" baseline="0" dirty="0">
              <a:solidFill>
                <a:srgbClr val="000000"/>
              </a:solidFill>
              <a:latin typeface="AllstateObjektiv-Light"/>
              <a:ea typeface="+mn-ea"/>
              <a:cs typeface="+mn-cs"/>
            </a:endParaRPr>
          </a:p>
          <a:p>
            <a:pPr algn="l"/>
            <a:r>
              <a:rPr lang="en-US" sz="1200" b="0" i="0" u="none" strike="noStrike" kern="1200" baseline="0" dirty="0">
                <a:solidFill>
                  <a:srgbClr val="000000"/>
                </a:solidFill>
                <a:latin typeface="AllstateObjektiv-Light"/>
                <a:ea typeface="+mn-ea"/>
                <a:cs typeface="+mn-cs"/>
              </a:rPr>
              <a:t>The personas to look for are Empty Nesters, who are buckling down on retirement plans and savings, and Retirees, who want to feel confident their retirement income will last as long as they need it.</a:t>
            </a:r>
          </a:p>
          <a:p>
            <a:pPr algn="l"/>
            <a:endParaRPr lang="en-US" sz="1200" b="0" i="0" u="none" strike="noStrike" kern="1200" baseline="0" dirty="0">
              <a:solidFill>
                <a:srgbClr val="000000"/>
              </a:solidFill>
              <a:latin typeface="AllstateObjektiv-Light"/>
              <a:ea typeface="+mn-ea"/>
              <a:cs typeface="+mn-cs"/>
            </a:endParaRPr>
          </a:p>
          <a:p>
            <a:endParaRPr lang="en-US" dirty="0"/>
          </a:p>
        </p:txBody>
      </p:sp>
      <p:sp>
        <p:nvSpPr>
          <p:cNvPr id="4" name="Slide Number Placeholder 3"/>
          <p:cNvSpPr>
            <a:spLocks noGrp="1"/>
          </p:cNvSpPr>
          <p:nvPr>
            <p:ph type="sldNum" sz="quarter" idx="5"/>
          </p:nvPr>
        </p:nvSpPr>
        <p:spPr/>
        <p:txBody>
          <a:bodyPr/>
          <a:lstStyle/>
          <a:p>
            <a:fld id="{DAA6B9F4-DAEA-4315-8C62-17698F01C88E}" type="slidenum">
              <a:rPr lang="en-US" smtClean="0"/>
              <a:t>11</a:t>
            </a:fld>
            <a:endParaRPr lang="en-US"/>
          </a:p>
        </p:txBody>
      </p:sp>
    </p:spTree>
    <p:extLst>
      <p:ext uri="{BB962C8B-B14F-4D97-AF65-F5344CB8AC3E}">
        <p14:creationId xmlns:p14="http://schemas.microsoft.com/office/powerpoint/2010/main" val="143252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way to open the conversation: As customers age, they typically recognize the benefits of regular doctor visits to maintain good health. The same could be said for financial health. </a:t>
            </a:r>
          </a:p>
          <a:p>
            <a:endParaRPr lang="en-US" dirty="0"/>
          </a:p>
          <a:p>
            <a:r>
              <a:rPr lang="en-US" dirty="0"/>
              <a:t>Suggest that it may be a good idea to check how well some important financial health indicators (withdrawal rate and reliance rate) are supporting their long-term financial needs.  </a:t>
            </a:r>
          </a:p>
          <a:p>
            <a:endParaRPr lang="en-US" dirty="0"/>
          </a:p>
          <a:p>
            <a:r>
              <a:rPr lang="en-US" dirty="0"/>
              <a:t>Just like having your heart rate and blood pressure checked at the doctor’s office, offer to stress test their plan to ensure they are well-positioned for a financially healthy retirement. And if another source of guaranteed income is warranted, you have a great solution at hand. </a:t>
            </a:r>
          </a:p>
        </p:txBody>
      </p:sp>
      <p:sp>
        <p:nvSpPr>
          <p:cNvPr id="4" name="Slide Number Placeholder 3"/>
          <p:cNvSpPr>
            <a:spLocks noGrp="1"/>
          </p:cNvSpPr>
          <p:nvPr>
            <p:ph type="sldNum" sz="quarter" idx="5"/>
          </p:nvPr>
        </p:nvSpPr>
        <p:spPr/>
        <p:txBody>
          <a:bodyPr/>
          <a:lstStyle/>
          <a:p>
            <a:fld id="{DAA6B9F4-DAEA-4315-8C62-17698F01C88E}" type="slidenum">
              <a:rPr lang="en-US" smtClean="0"/>
              <a:t>12</a:t>
            </a:fld>
            <a:endParaRPr lang="en-US"/>
          </a:p>
        </p:txBody>
      </p:sp>
    </p:spTree>
    <p:extLst>
      <p:ext uri="{BB962C8B-B14F-4D97-AF65-F5344CB8AC3E}">
        <p14:creationId xmlns:p14="http://schemas.microsoft.com/office/powerpoint/2010/main" val="72605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launching these discussions, take some time to more fully familiarize yourself with the reliance rate concept. Here are a few of the resources you can access on myprotective.com to facilitate your conversations with customers. </a:t>
            </a:r>
          </a:p>
        </p:txBody>
      </p:sp>
      <p:sp>
        <p:nvSpPr>
          <p:cNvPr id="4" name="Slide Number Placeholder 3"/>
          <p:cNvSpPr>
            <a:spLocks noGrp="1"/>
          </p:cNvSpPr>
          <p:nvPr>
            <p:ph type="sldNum" sz="quarter" idx="5"/>
          </p:nvPr>
        </p:nvSpPr>
        <p:spPr/>
        <p:txBody>
          <a:bodyPr/>
          <a:lstStyle/>
          <a:p>
            <a:fld id="{DAA6B9F4-DAEA-4315-8C62-17698F01C88E}" type="slidenum">
              <a:rPr lang="en-US" smtClean="0"/>
              <a:t>13</a:t>
            </a:fld>
            <a:endParaRPr lang="en-US"/>
          </a:p>
        </p:txBody>
      </p:sp>
    </p:spTree>
    <p:extLst>
      <p:ext uri="{BB962C8B-B14F-4D97-AF65-F5344CB8AC3E}">
        <p14:creationId xmlns:p14="http://schemas.microsoft.com/office/powerpoint/2010/main" val="1968901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happy to take questions right now, if you have some.  And remember, I’m always available to help, so don’t hesitate to call as questions arise once you get started. Thank you for your time, and best of luck starting the guaranteed income conversation with the right customers. </a:t>
            </a:r>
          </a:p>
        </p:txBody>
      </p:sp>
      <p:sp>
        <p:nvSpPr>
          <p:cNvPr id="4" name="Slide Number Placeholder 3"/>
          <p:cNvSpPr>
            <a:spLocks noGrp="1"/>
          </p:cNvSpPr>
          <p:nvPr>
            <p:ph type="sldNum" sz="quarter" idx="5"/>
          </p:nvPr>
        </p:nvSpPr>
        <p:spPr/>
        <p:txBody>
          <a:bodyPr/>
          <a:lstStyle/>
          <a:p>
            <a:fld id="{DAA6B9F4-DAEA-4315-8C62-17698F01C88E}" type="slidenum">
              <a:rPr lang="en-US" smtClean="0"/>
              <a:t>14</a:t>
            </a:fld>
            <a:endParaRPr lang="en-US"/>
          </a:p>
        </p:txBody>
      </p:sp>
    </p:spTree>
    <p:extLst>
      <p:ext uri="{BB962C8B-B14F-4D97-AF65-F5344CB8AC3E}">
        <p14:creationId xmlns:p14="http://schemas.microsoft.com/office/powerpoint/2010/main" val="1332231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presentation will focus on three areas.  </a:t>
            </a:r>
          </a:p>
          <a:p>
            <a:endParaRPr lang="en-US" dirty="0"/>
          </a:p>
          <a:p>
            <a:pPr marL="171450" indent="-171450">
              <a:buFont typeface="Arial" panose="020B0604020202020204" pitchFamily="34" charset="0"/>
              <a:buChar char="•"/>
            </a:pPr>
            <a:r>
              <a:rPr lang="en-US" dirty="0"/>
              <a:t>First, we’ll discuss the typical ways of measuring retirement income, how those relate to customer goals and some of the pitfalls those entail. </a:t>
            </a:r>
          </a:p>
          <a:p>
            <a:pPr marL="171450" indent="-171450">
              <a:buFont typeface="Arial" panose="020B0604020202020204" pitchFamily="34" charset="0"/>
              <a:buChar char="•"/>
            </a:pPr>
            <a:r>
              <a:rPr lang="en-US" dirty="0"/>
              <a:t>Next, we’ll talk about an additional solution: assessing a customer’s reliance rate on non-guaranteed income sources and where annuities can fit into that picture. </a:t>
            </a:r>
          </a:p>
          <a:p>
            <a:pPr marL="171450" indent="-171450">
              <a:buFont typeface="Arial" panose="020B0604020202020204" pitchFamily="34" charset="0"/>
              <a:buChar char="•"/>
            </a:pPr>
            <a:r>
              <a:rPr lang="en-US" dirty="0"/>
              <a:t>Finally, we’ll help you get started having those conversations with appropriate customers. </a:t>
            </a:r>
          </a:p>
        </p:txBody>
      </p:sp>
      <p:sp>
        <p:nvSpPr>
          <p:cNvPr id="4" name="Slide Number Placeholder 3"/>
          <p:cNvSpPr>
            <a:spLocks noGrp="1"/>
          </p:cNvSpPr>
          <p:nvPr>
            <p:ph type="sldNum" sz="quarter" idx="5"/>
          </p:nvPr>
        </p:nvSpPr>
        <p:spPr/>
        <p:txBody>
          <a:bodyPr/>
          <a:lstStyle/>
          <a:p>
            <a:fld id="{DAA6B9F4-DAEA-4315-8C62-17698F01C88E}" type="slidenum">
              <a:rPr lang="en-US" smtClean="0"/>
              <a:t>2</a:t>
            </a:fld>
            <a:endParaRPr lang="en-US"/>
          </a:p>
        </p:txBody>
      </p:sp>
    </p:spTree>
    <p:extLst>
      <p:ext uri="{BB962C8B-B14F-4D97-AF65-F5344CB8AC3E}">
        <p14:creationId xmlns:p14="http://schemas.microsoft.com/office/powerpoint/2010/main" val="2206379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Although many families have a vision of what retirement will “look like” for them, their planning efforts may be leaving gaps they hadn’t considered. </a:t>
            </a:r>
          </a:p>
          <a:p>
            <a:endParaRPr lang="en-US" baseline="0"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Individuals who end up retiring early may need to optimize growth and preserve assets to bridge those additional retirement years.</a:t>
            </a: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For many, creating and protecting a stream of income becomes a top goal.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As you know, a guaranteed source of income can be a great way to help them achieve these goals and you have the financial solutions to help.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However, the need for more guaranteed income is not always readily apparent. It can depend on how you measure the strength of their current retirement strategy. So, the question becomes…</a:t>
            </a:r>
            <a:endParaRPr lang="en-US" b="1" dirty="0"/>
          </a:p>
          <a:p>
            <a:endParaRPr lang="en-US" dirty="0"/>
          </a:p>
        </p:txBody>
      </p:sp>
      <p:sp>
        <p:nvSpPr>
          <p:cNvPr id="4" name="Slide Number Placeholder 3"/>
          <p:cNvSpPr>
            <a:spLocks noGrp="1"/>
          </p:cNvSpPr>
          <p:nvPr>
            <p:ph type="sldNum" sz="quarter" idx="5"/>
          </p:nvPr>
        </p:nvSpPr>
        <p:spPr/>
        <p:txBody>
          <a:bodyPr/>
          <a:lstStyle/>
          <a:p>
            <a:fld id="{DAA6B9F4-DAEA-4315-8C62-17698F01C88E}" type="slidenum">
              <a:rPr lang="en-US" smtClean="0"/>
              <a:t>3</a:t>
            </a:fld>
            <a:endParaRPr lang="en-US"/>
          </a:p>
        </p:txBody>
      </p:sp>
    </p:spTree>
    <p:extLst>
      <p:ext uri="{BB962C8B-B14F-4D97-AF65-F5344CB8AC3E}">
        <p14:creationId xmlns:p14="http://schemas.microsoft.com/office/powerpoint/2010/main" val="1168182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these methods of measuring retirement income can provide some basic information, they don’t account for the risk to the customer’s portfolio from market forces or ensure their long-term goals will be achieved. Here’s why…</a:t>
            </a:r>
          </a:p>
        </p:txBody>
      </p:sp>
      <p:sp>
        <p:nvSpPr>
          <p:cNvPr id="4" name="Slide Number Placeholder 3"/>
          <p:cNvSpPr>
            <a:spLocks noGrp="1"/>
          </p:cNvSpPr>
          <p:nvPr>
            <p:ph type="sldNum" sz="quarter" idx="5"/>
          </p:nvPr>
        </p:nvSpPr>
        <p:spPr/>
        <p:txBody>
          <a:bodyPr/>
          <a:lstStyle/>
          <a:p>
            <a:fld id="{DAA6B9F4-DAEA-4315-8C62-17698F01C88E}" type="slidenum">
              <a:rPr lang="en-US" smtClean="0"/>
              <a:t>4</a:t>
            </a:fld>
            <a:endParaRPr lang="en-US"/>
          </a:p>
        </p:txBody>
      </p:sp>
    </p:spTree>
    <p:extLst>
      <p:ext uri="{BB962C8B-B14F-4D97-AF65-F5344CB8AC3E}">
        <p14:creationId xmlns:p14="http://schemas.microsoft.com/office/powerpoint/2010/main" val="1905269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heard earlier, customers often underestimate the number of years spent in retirement, so their “safe withdrawal rate” may not be so safe.  </a:t>
            </a:r>
          </a:p>
          <a:p>
            <a:endParaRPr lang="en-US" dirty="0"/>
          </a:p>
          <a:p>
            <a:r>
              <a:rPr lang="en-US" dirty="0"/>
              <a:t>A market correction can also have a major impact. Here you can see that a simple 10% correction would cause the withdrawal rate on the portfolio to go up to 4.4%.  </a:t>
            </a:r>
          </a:p>
          <a:p>
            <a:endParaRPr lang="en-US" dirty="0"/>
          </a:p>
          <a:p>
            <a:r>
              <a:rPr lang="en-US" dirty="0"/>
              <a:t>In either of these scenarios, the customer’s lifestyle and legacy is at risk.</a:t>
            </a:r>
          </a:p>
          <a:p>
            <a:endParaRPr lang="en-US" dirty="0"/>
          </a:p>
          <a:p>
            <a:endParaRPr lang="en-US" dirty="0"/>
          </a:p>
        </p:txBody>
      </p:sp>
      <p:sp>
        <p:nvSpPr>
          <p:cNvPr id="4" name="Slide Number Placeholder 3"/>
          <p:cNvSpPr>
            <a:spLocks noGrp="1"/>
          </p:cNvSpPr>
          <p:nvPr>
            <p:ph type="sldNum" sz="quarter" idx="5"/>
          </p:nvPr>
        </p:nvSpPr>
        <p:spPr/>
        <p:txBody>
          <a:bodyPr/>
          <a:lstStyle/>
          <a:p>
            <a:fld id="{DAA6B9F4-DAEA-4315-8C62-17698F01C88E}" type="slidenum">
              <a:rPr lang="en-US" smtClean="0"/>
              <a:t>5</a:t>
            </a:fld>
            <a:endParaRPr lang="en-US"/>
          </a:p>
        </p:txBody>
      </p:sp>
    </p:spTree>
    <p:extLst>
      <p:ext uri="{BB962C8B-B14F-4D97-AF65-F5344CB8AC3E}">
        <p14:creationId xmlns:p14="http://schemas.microsoft.com/office/powerpoint/2010/main" val="2387343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If a poor sequence of returns occurs early in retirement, it could derail the customer’s long-term income plan by depleting their account value faster than expected.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And typically stable income sources, like dividends or bond yields, can decline in a bad market too – as  happened during the recent pandemic – putting unexpected stress on the portfolio.</a:t>
            </a:r>
            <a:endParaRPr lang="en-US" dirty="0"/>
          </a:p>
        </p:txBody>
      </p:sp>
      <p:sp>
        <p:nvSpPr>
          <p:cNvPr id="4" name="Slide Number Placeholder 3"/>
          <p:cNvSpPr>
            <a:spLocks noGrp="1"/>
          </p:cNvSpPr>
          <p:nvPr>
            <p:ph type="sldNum" sz="quarter" idx="5"/>
          </p:nvPr>
        </p:nvSpPr>
        <p:spPr/>
        <p:txBody>
          <a:bodyPr/>
          <a:lstStyle/>
          <a:p>
            <a:fld id="{DAA6B9F4-DAEA-4315-8C62-17698F01C88E}" type="slidenum">
              <a:rPr lang="en-US" smtClean="0"/>
              <a:t>6</a:t>
            </a:fld>
            <a:endParaRPr lang="en-US"/>
          </a:p>
        </p:txBody>
      </p:sp>
    </p:spTree>
    <p:extLst>
      <p:ext uri="{BB962C8B-B14F-4D97-AF65-F5344CB8AC3E}">
        <p14:creationId xmlns:p14="http://schemas.microsoft.com/office/powerpoint/2010/main" val="4193939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So, what’s a more holistic way to look at retirement income plans? Including the Portfolio Reliance Rate in your calculations. The</a:t>
            </a:r>
            <a:r>
              <a:rPr lang="en-US" baseline="0" dirty="0"/>
              <a:t> portfolio reliance rate indicates how much customers rely on non-guaranteed sources for income. </a:t>
            </a:r>
          </a:p>
          <a:p>
            <a:endParaRPr lang="en-US" baseline="0" dirty="0"/>
          </a:p>
          <a:p>
            <a:r>
              <a:rPr lang="en-US" baseline="0" dirty="0"/>
              <a:t>It is the percentage of their spending goals that must be provided by their portfolio (as opposed to guaranteed sources, such as social security or a pension). </a:t>
            </a:r>
          </a:p>
          <a:p>
            <a:endParaRPr lang="en-US" baseline="0" dirty="0"/>
          </a:p>
          <a:p>
            <a:r>
              <a:rPr lang="en-US" baseline="0" dirty="0"/>
              <a:t>The more the customer relies on their portfolio, the greater the chance that risks (such as outliving assets or market declines) could derail their strategy. </a:t>
            </a:r>
          </a:p>
          <a:p>
            <a:endParaRPr lang="en-US" baseline="0" dirty="0"/>
          </a:p>
          <a:p>
            <a:r>
              <a:rPr lang="en-US" baseline="0" dirty="0"/>
              <a:t>The higher the reliance rate, the wider the gap between their spending needs and the size of their portfolio. </a:t>
            </a:r>
          </a:p>
          <a:p>
            <a:endParaRPr lang="en-US" baseline="0" dirty="0"/>
          </a:p>
          <a:p>
            <a:endParaRPr lang="en-US" baseline="0" dirty="0"/>
          </a:p>
          <a:p>
            <a:pPr defTabSz="465887" eaLnBrk="0" fontAlgn="base" hangingPunct="0">
              <a:spcBef>
                <a:spcPct val="30000"/>
              </a:spcBef>
              <a:spcAft>
                <a:spcPct val="0"/>
              </a:spcAft>
              <a:defRPr/>
            </a:pPr>
            <a:endParaRPr lang="en-US" baseline="0" dirty="0"/>
          </a:p>
        </p:txBody>
      </p:sp>
      <p:sp>
        <p:nvSpPr>
          <p:cNvPr id="4" name="Slide Number Placeholder 3"/>
          <p:cNvSpPr>
            <a:spLocks noGrp="1"/>
          </p:cNvSpPr>
          <p:nvPr>
            <p:ph type="sldNum" sz="quarter" idx="10"/>
          </p:nvPr>
        </p:nvSpPr>
        <p:spPr/>
        <p:txBody>
          <a:bodyPr/>
          <a:lstStyle/>
          <a:p>
            <a:pPr>
              <a:defRPr/>
            </a:pPr>
            <a:fld id="{CD91D698-5797-FD4D-AA8B-BF2A68840DC7}" type="slidenum">
              <a:rPr lang="en-US" smtClean="0"/>
              <a:pPr>
                <a:defRPr/>
              </a:pPr>
              <a:t>7</a:t>
            </a:fld>
            <a:endParaRPr lang="en-US" dirty="0"/>
          </a:p>
        </p:txBody>
      </p:sp>
    </p:spTree>
    <p:extLst>
      <p:ext uri="{BB962C8B-B14F-4D97-AF65-F5344CB8AC3E}">
        <p14:creationId xmlns:p14="http://schemas.microsoft.com/office/powerpoint/2010/main" val="4282265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safeguard retirement savings for the long haul, customers should be encouraged to rely on their portfolio for 40% or less of their annual retirement income. </a:t>
            </a:r>
          </a:p>
          <a:p>
            <a:endParaRPr lang="en-US" dirty="0"/>
          </a:p>
          <a:p>
            <a:r>
              <a:rPr lang="en-US" dirty="0"/>
              <a:t>Relying on non-guaranteed sources for more than 50% of income can be very problematic if there are significant changes in market performance. </a:t>
            </a:r>
          </a:p>
        </p:txBody>
      </p:sp>
      <p:sp>
        <p:nvSpPr>
          <p:cNvPr id="4" name="Slide Number Placeholder 3"/>
          <p:cNvSpPr>
            <a:spLocks noGrp="1"/>
          </p:cNvSpPr>
          <p:nvPr>
            <p:ph type="sldNum" sz="quarter" idx="5"/>
          </p:nvPr>
        </p:nvSpPr>
        <p:spPr/>
        <p:txBody>
          <a:bodyPr/>
          <a:lstStyle/>
          <a:p>
            <a:fld id="{DAA6B9F4-DAEA-4315-8C62-17698F01C88E}" type="slidenum">
              <a:rPr lang="en-US" smtClean="0"/>
              <a:t>8</a:t>
            </a:fld>
            <a:endParaRPr lang="en-US"/>
          </a:p>
        </p:txBody>
      </p:sp>
    </p:spTree>
    <p:extLst>
      <p:ext uri="{BB962C8B-B14F-4D97-AF65-F5344CB8AC3E}">
        <p14:creationId xmlns:p14="http://schemas.microsoft.com/office/powerpoint/2010/main" val="3530147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On this page you’ll see the basic calculations, in addition to an interesting example. </a:t>
            </a:r>
          </a:p>
          <a:p>
            <a:endParaRPr lang="en-US" baseline="0" dirty="0"/>
          </a:p>
          <a:p>
            <a:pPr marL="171450" indent="-171450">
              <a:buFont typeface="Arial" panose="020B0604020202020204" pitchFamily="34" charset="0"/>
              <a:buChar char="•"/>
            </a:pPr>
            <a:r>
              <a:rPr lang="en-US" baseline="0" dirty="0"/>
              <a:t>Let’s say a customer is reaching retirement with a million-dollar portfolio who plans to spend $</a:t>
            </a:r>
            <a:r>
              <a:rPr lang="en-US" sz="1200" kern="1200" baseline="0" dirty="0">
                <a:solidFill>
                  <a:schemeClr val="tx1"/>
                </a:solidFill>
                <a:latin typeface="+mn-lt"/>
                <a:ea typeface="+mn-ea"/>
                <a:cs typeface="+mn-cs"/>
              </a:rPr>
              <a:t>60,000 annually </a:t>
            </a:r>
            <a:r>
              <a:rPr lang="en-US" baseline="0" dirty="0"/>
              <a:t>in retirement. They expect to receive $24,000 per year from social security and other guaranteed sources.</a:t>
            </a:r>
          </a:p>
          <a:p>
            <a:endParaRPr lang="en-US" baseline="0" dirty="0"/>
          </a:p>
          <a:p>
            <a:pPr marL="171450" indent="-171450">
              <a:buFont typeface="Arial" panose="020B0604020202020204" pitchFamily="34" charset="0"/>
              <a:buChar char="•"/>
            </a:pPr>
            <a:r>
              <a:rPr lang="en-US" baseline="0" dirty="0"/>
              <a:t>Subtracting 24K (the income they expect) from 60K (their estimated expenses) leaves a 36K income gap. This 36K income gap is what you are trying to find a solution to cover.</a:t>
            </a:r>
          </a:p>
          <a:p>
            <a:endParaRPr lang="en-US" baseline="0" dirty="0"/>
          </a:p>
          <a:p>
            <a:pPr marL="171450" indent="-171450">
              <a:buFont typeface="Arial" panose="020B0604020202020204" pitchFamily="34" charset="0"/>
              <a:buChar char="•"/>
            </a:pPr>
            <a:r>
              <a:rPr lang="en-US" baseline="0" dirty="0"/>
              <a:t>If the customer withdraws that amount from their portfolio, they would be looking at a withdrawal rate of 3.6% (divide the income gap of 36K by the total investment of $1,000,000.) Pretty good, right? </a:t>
            </a:r>
          </a:p>
          <a:p>
            <a:endParaRPr lang="en-US" baseline="0" dirty="0"/>
          </a:p>
          <a:p>
            <a:pPr marL="171450" marR="0" lvl="0" indent="-171450" algn="l" defTabSz="9135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But, if you look at the customer’s portfolio reliance rate  (divide the 36k income gap by the expected spending of 60k), they actually have a portfolio reliance rate of 60%. </a:t>
            </a:r>
          </a:p>
          <a:p>
            <a:pPr marL="171450" marR="0" lvl="0" indent="-171450" algn="l" defTabSz="91353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35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Would they be comfortable counting on the market for 60% of their income? And, what happens if their portfolio loses value?</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DAA6B9F4-DAEA-4315-8C62-17698F01C88E}" type="slidenum">
              <a:rPr lang="en-US" smtClean="0"/>
              <a:t>9</a:t>
            </a:fld>
            <a:endParaRPr lang="en-US" dirty="0"/>
          </a:p>
        </p:txBody>
      </p:sp>
    </p:spTree>
    <p:extLst>
      <p:ext uri="{BB962C8B-B14F-4D97-AF65-F5344CB8AC3E}">
        <p14:creationId xmlns:p14="http://schemas.microsoft.com/office/powerpoint/2010/main" val="33094135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Photo Collage TITLE Layout ">
    <p:spTree>
      <p:nvGrpSpPr>
        <p:cNvPr id="1" name=""/>
        <p:cNvGrpSpPr/>
        <p:nvPr/>
      </p:nvGrpSpPr>
      <p:grpSpPr>
        <a:xfrm>
          <a:off x="0" y="0"/>
          <a:ext cx="0" cy="0"/>
          <a:chOff x="0" y="0"/>
          <a:chExt cx="0" cy="0"/>
        </a:xfrm>
      </p:grpSpPr>
      <p:sp>
        <p:nvSpPr>
          <p:cNvPr id="1389" name="Rectangle 1388">
            <a:extLst>
              <a:ext uri="{FF2B5EF4-FFF2-40B4-BE49-F238E27FC236}">
                <a16:creationId xmlns:a16="http://schemas.microsoft.com/office/drawing/2014/main" id="{88FF6237-8152-4F59-9314-754F1EE9EF21}"/>
              </a:ext>
            </a:extLst>
          </p:cNvPr>
          <p:cNvSpPr/>
          <p:nvPr userDrawn="1"/>
        </p:nvSpPr>
        <p:spPr>
          <a:xfrm>
            <a:off x="0" y="2913841"/>
            <a:ext cx="9144000" cy="228072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96" name="Rectangle 1395">
            <a:extLst>
              <a:ext uri="{FF2B5EF4-FFF2-40B4-BE49-F238E27FC236}">
                <a16:creationId xmlns:a16="http://schemas.microsoft.com/office/drawing/2014/main" id="{9E7D0026-A56E-4DFA-8414-EC976C84312B}"/>
              </a:ext>
            </a:extLst>
          </p:cNvPr>
          <p:cNvSpPr/>
          <p:nvPr userDrawn="1"/>
        </p:nvSpPr>
        <p:spPr>
          <a:xfrm>
            <a:off x="0" y="0"/>
            <a:ext cx="9144000" cy="2913841"/>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2799" name="Graphic 2797" hidden="1">
            <a:extLst>
              <a:ext uri="{FF2B5EF4-FFF2-40B4-BE49-F238E27FC236}">
                <a16:creationId xmlns:a16="http://schemas.microsoft.com/office/drawing/2014/main" id="{A8D8777B-4E7A-46DF-93F1-8B5FC7D40A44}"/>
              </a:ext>
            </a:extLst>
          </p:cNvPr>
          <p:cNvGrpSpPr/>
          <p:nvPr userDrawn="1"/>
        </p:nvGrpSpPr>
        <p:grpSpPr>
          <a:xfrm>
            <a:off x="-64" y="396"/>
            <a:ext cx="9146192" cy="2979947"/>
            <a:chOff x="-64" y="-1294955"/>
            <a:chExt cx="9146192" cy="2979947"/>
          </a:xfrm>
        </p:grpSpPr>
        <p:grpSp>
          <p:nvGrpSpPr>
            <p:cNvPr id="2800" name="Graphic 2797">
              <a:extLst>
                <a:ext uri="{FF2B5EF4-FFF2-40B4-BE49-F238E27FC236}">
                  <a16:creationId xmlns:a16="http://schemas.microsoft.com/office/drawing/2014/main" id="{A8D8777B-4E7A-46DF-93F1-8B5FC7D40A44}"/>
                </a:ext>
              </a:extLst>
            </p:cNvPr>
            <p:cNvGrpSpPr/>
            <p:nvPr/>
          </p:nvGrpSpPr>
          <p:grpSpPr>
            <a:xfrm>
              <a:off x="2527584" y="-1198610"/>
              <a:ext cx="833772" cy="895283"/>
              <a:chOff x="2527584" y="-1198610"/>
              <a:chExt cx="833772" cy="895283"/>
            </a:xfrm>
          </p:grpSpPr>
          <p:sp>
            <p:nvSpPr>
              <p:cNvPr id="2801" name="Freeform: Shape 2800">
                <a:extLst>
                  <a:ext uri="{FF2B5EF4-FFF2-40B4-BE49-F238E27FC236}">
                    <a16:creationId xmlns:a16="http://schemas.microsoft.com/office/drawing/2014/main" id="{28425C05-0B5C-4F91-8A1B-39CF3A86823A}"/>
                  </a:ext>
                </a:extLst>
              </p:cNvPr>
              <p:cNvSpPr/>
              <p:nvPr/>
            </p:nvSpPr>
            <p:spPr>
              <a:xfrm>
                <a:off x="2548545" y="-869583"/>
                <a:ext cx="796239" cy="564062"/>
              </a:xfrm>
              <a:custGeom>
                <a:avLst/>
                <a:gdLst>
                  <a:gd name="connsiteX0" fmla="*/ 20680 w 796239"/>
                  <a:gd name="connsiteY0" fmla="*/ 263414 h 564062"/>
                  <a:gd name="connsiteX1" fmla="*/ 38232 w 796239"/>
                  <a:gd name="connsiteY1" fmla="*/ 452296 h 564062"/>
                  <a:gd name="connsiteX2" fmla="*/ 116185 w 796239"/>
                  <a:gd name="connsiteY2" fmla="*/ 499274 h 564062"/>
                  <a:gd name="connsiteX3" fmla="*/ 398120 w 796239"/>
                  <a:gd name="connsiteY3" fmla="*/ 564063 h 564062"/>
                  <a:gd name="connsiteX4" fmla="*/ 679990 w 796239"/>
                  <a:gd name="connsiteY4" fmla="*/ 499274 h 564062"/>
                  <a:gd name="connsiteX5" fmla="*/ 758007 w 796239"/>
                  <a:gd name="connsiteY5" fmla="*/ 452296 h 564062"/>
                  <a:gd name="connsiteX6" fmla="*/ 775560 w 796239"/>
                  <a:gd name="connsiteY6" fmla="*/ 263414 h 564062"/>
                  <a:gd name="connsiteX7" fmla="*/ 519760 w 796239"/>
                  <a:gd name="connsiteY7" fmla="*/ 124867 h 564062"/>
                  <a:gd name="connsiteX8" fmla="*/ 511758 w 796239"/>
                  <a:gd name="connsiteY8" fmla="*/ 1678 h 564062"/>
                  <a:gd name="connsiteX9" fmla="*/ 285449 w 796239"/>
                  <a:gd name="connsiteY9" fmla="*/ 0 h 564062"/>
                  <a:gd name="connsiteX10" fmla="*/ 276608 w 796239"/>
                  <a:gd name="connsiteY10" fmla="*/ 124802 h 564062"/>
                  <a:gd name="connsiteX11" fmla="*/ 20680 w 796239"/>
                  <a:gd name="connsiteY11" fmla="*/ 263414 h 564062"/>
                  <a:gd name="connsiteX12" fmla="*/ 20680 w 796239"/>
                  <a:gd name="connsiteY12" fmla="*/ 263414 h 56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6239" h="564062">
                    <a:moveTo>
                      <a:pt x="20680" y="263414"/>
                    </a:moveTo>
                    <a:cubicBezTo>
                      <a:pt x="-7843" y="319685"/>
                      <a:pt x="-11134" y="401058"/>
                      <a:pt x="38232" y="452296"/>
                    </a:cubicBezTo>
                    <a:cubicBezTo>
                      <a:pt x="56107" y="470816"/>
                      <a:pt x="83016" y="486432"/>
                      <a:pt x="116185" y="499274"/>
                    </a:cubicBezTo>
                    <a:cubicBezTo>
                      <a:pt x="135609" y="535863"/>
                      <a:pt x="254410" y="564063"/>
                      <a:pt x="398120" y="564063"/>
                    </a:cubicBezTo>
                    <a:cubicBezTo>
                      <a:pt x="541765" y="564063"/>
                      <a:pt x="660630" y="535863"/>
                      <a:pt x="679990" y="499274"/>
                    </a:cubicBezTo>
                    <a:cubicBezTo>
                      <a:pt x="713223" y="486432"/>
                      <a:pt x="740132" y="470816"/>
                      <a:pt x="758007" y="452296"/>
                    </a:cubicBezTo>
                    <a:cubicBezTo>
                      <a:pt x="807373" y="401058"/>
                      <a:pt x="804082" y="319685"/>
                      <a:pt x="775560" y="263414"/>
                    </a:cubicBezTo>
                    <a:cubicBezTo>
                      <a:pt x="711158" y="136418"/>
                      <a:pt x="541636" y="157455"/>
                      <a:pt x="519760" y="124867"/>
                    </a:cubicBezTo>
                    <a:cubicBezTo>
                      <a:pt x="502724" y="99571"/>
                      <a:pt x="512855" y="21682"/>
                      <a:pt x="511758" y="1678"/>
                    </a:cubicBezTo>
                    <a:cubicBezTo>
                      <a:pt x="432450" y="9292"/>
                      <a:pt x="364757" y="7615"/>
                      <a:pt x="285449" y="0"/>
                    </a:cubicBezTo>
                    <a:cubicBezTo>
                      <a:pt x="284287" y="20069"/>
                      <a:pt x="293644" y="99506"/>
                      <a:pt x="276608" y="124802"/>
                    </a:cubicBezTo>
                    <a:cubicBezTo>
                      <a:pt x="254603" y="157455"/>
                      <a:pt x="85081" y="136482"/>
                      <a:pt x="20680" y="263414"/>
                    </a:cubicBezTo>
                    <a:lnTo>
                      <a:pt x="20680" y="263414"/>
                    </a:lnTo>
                    <a:close/>
                  </a:path>
                </a:pathLst>
              </a:custGeom>
              <a:solidFill>
                <a:srgbClr val="E0A881"/>
              </a:solidFill>
              <a:ln w="6453" cap="flat">
                <a:noFill/>
                <a:prstDash val="solid"/>
                <a:miter/>
              </a:ln>
            </p:spPr>
            <p:txBody>
              <a:bodyPr rtlCol="0" anchor="ctr"/>
              <a:lstStyle/>
              <a:p>
                <a:endParaRPr lang="en-US"/>
              </a:p>
            </p:txBody>
          </p:sp>
          <p:sp>
            <p:nvSpPr>
              <p:cNvPr id="2802" name="Freeform: Shape 2801">
                <a:extLst>
                  <a:ext uri="{FF2B5EF4-FFF2-40B4-BE49-F238E27FC236}">
                    <a16:creationId xmlns:a16="http://schemas.microsoft.com/office/drawing/2014/main" id="{878EC1FD-5DEF-4B70-B9AF-500F1731E76C}"/>
                  </a:ext>
                </a:extLst>
              </p:cNvPr>
              <p:cNvSpPr/>
              <p:nvPr/>
            </p:nvSpPr>
            <p:spPr>
              <a:xfrm>
                <a:off x="2527584" y="-743684"/>
                <a:ext cx="833708" cy="440357"/>
              </a:xfrm>
              <a:custGeom>
                <a:avLst/>
                <a:gdLst>
                  <a:gd name="connsiteX0" fmla="*/ 39446 w 833708"/>
                  <a:gd name="connsiteY0" fmla="*/ 139773 h 440357"/>
                  <a:gd name="connsiteX1" fmla="*/ 37898 w 833708"/>
                  <a:gd name="connsiteY1" fmla="*/ 142871 h 440357"/>
                  <a:gd name="connsiteX2" fmla="*/ 18 w 833708"/>
                  <a:gd name="connsiteY2" fmla="*/ 440357 h 440357"/>
                  <a:gd name="connsiteX3" fmla="*/ 833690 w 833708"/>
                  <a:gd name="connsiteY3" fmla="*/ 440357 h 440357"/>
                  <a:gd name="connsiteX4" fmla="*/ 795811 w 833708"/>
                  <a:gd name="connsiteY4" fmla="*/ 142871 h 440357"/>
                  <a:gd name="connsiteX5" fmla="*/ 794262 w 833708"/>
                  <a:gd name="connsiteY5" fmla="*/ 139773 h 440357"/>
                  <a:gd name="connsiteX6" fmla="*/ 700176 w 833708"/>
                  <a:gd name="connsiteY6" fmla="*/ 52851 h 440357"/>
                  <a:gd name="connsiteX7" fmla="*/ 571244 w 833708"/>
                  <a:gd name="connsiteY7" fmla="*/ 0 h 440357"/>
                  <a:gd name="connsiteX8" fmla="*/ 422242 w 833708"/>
                  <a:gd name="connsiteY8" fmla="*/ 107444 h 440357"/>
                  <a:gd name="connsiteX9" fmla="*/ 252269 w 833708"/>
                  <a:gd name="connsiteY9" fmla="*/ 4195 h 440357"/>
                  <a:gd name="connsiteX10" fmla="*/ 133597 w 833708"/>
                  <a:gd name="connsiteY10" fmla="*/ 52851 h 440357"/>
                  <a:gd name="connsiteX11" fmla="*/ 41382 w 833708"/>
                  <a:gd name="connsiteY11" fmla="*/ 136224 h 440357"/>
                  <a:gd name="connsiteX12" fmla="*/ 39446 w 833708"/>
                  <a:gd name="connsiteY12" fmla="*/ 139773 h 440357"/>
                  <a:gd name="connsiteX13" fmla="*/ 39446 w 833708"/>
                  <a:gd name="connsiteY13" fmla="*/ 139773 h 4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708" h="440357">
                    <a:moveTo>
                      <a:pt x="39446" y="139773"/>
                    </a:moveTo>
                    <a:cubicBezTo>
                      <a:pt x="38930" y="140806"/>
                      <a:pt x="38414" y="141838"/>
                      <a:pt x="37898" y="142871"/>
                    </a:cubicBezTo>
                    <a:cubicBezTo>
                      <a:pt x="-2047" y="225148"/>
                      <a:pt x="18" y="361824"/>
                      <a:pt x="18" y="440357"/>
                    </a:cubicBezTo>
                    <a:cubicBezTo>
                      <a:pt x="277887" y="440357"/>
                      <a:pt x="555821" y="440357"/>
                      <a:pt x="833690" y="440357"/>
                    </a:cubicBezTo>
                    <a:cubicBezTo>
                      <a:pt x="833690" y="361759"/>
                      <a:pt x="835755" y="225148"/>
                      <a:pt x="795811" y="142871"/>
                    </a:cubicBezTo>
                    <a:cubicBezTo>
                      <a:pt x="795294" y="141838"/>
                      <a:pt x="794778" y="140806"/>
                      <a:pt x="794262" y="139773"/>
                    </a:cubicBezTo>
                    <a:cubicBezTo>
                      <a:pt x="771999" y="95893"/>
                      <a:pt x="737152" y="69693"/>
                      <a:pt x="700176" y="52851"/>
                    </a:cubicBezTo>
                    <a:cubicBezTo>
                      <a:pt x="664491" y="33879"/>
                      <a:pt x="606155" y="12777"/>
                      <a:pt x="571244" y="0"/>
                    </a:cubicBezTo>
                    <a:cubicBezTo>
                      <a:pt x="547690" y="58787"/>
                      <a:pt x="490645" y="107444"/>
                      <a:pt x="422242" y="107444"/>
                    </a:cubicBezTo>
                    <a:cubicBezTo>
                      <a:pt x="360874" y="107444"/>
                      <a:pt x="270208" y="49108"/>
                      <a:pt x="252269" y="4195"/>
                    </a:cubicBezTo>
                    <a:cubicBezTo>
                      <a:pt x="217357" y="16972"/>
                      <a:pt x="169282" y="33814"/>
                      <a:pt x="133597" y="52851"/>
                    </a:cubicBezTo>
                    <a:cubicBezTo>
                      <a:pt x="97653" y="69241"/>
                      <a:pt x="63710" y="94473"/>
                      <a:pt x="41382" y="136224"/>
                    </a:cubicBezTo>
                    <a:cubicBezTo>
                      <a:pt x="40737" y="137321"/>
                      <a:pt x="40092" y="138483"/>
                      <a:pt x="39446" y="139773"/>
                    </a:cubicBezTo>
                    <a:lnTo>
                      <a:pt x="39446" y="139773"/>
                    </a:lnTo>
                    <a:close/>
                  </a:path>
                </a:pathLst>
              </a:custGeom>
              <a:solidFill>
                <a:srgbClr val="EDEDEE"/>
              </a:solidFill>
              <a:ln w="6453" cap="flat">
                <a:noFill/>
                <a:prstDash val="solid"/>
                <a:miter/>
              </a:ln>
            </p:spPr>
            <p:txBody>
              <a:bodyPr rtlCol="0" anchor="ctr"/>
              <a:lstStyle/>
              <a:p>
                <a:endParaRPr lang="en-US"/>
              </a:p>
            </p:txBody>
          </p:sp>
          <p:sp>
            <p:nvSpPr>
              <p:cNvPr id="2803" name="Freeform: Shape 2802">
                <a:extLst>
                  <a:ext uri="{FF2B5EF4-FFF2-40B4-BE49-F238E27FC236}">
                    <a16:creationId xmlns:a16="http://schemas.microsoft.com/office/drawing/2014/main" id="{9455880A-EDD8-4CC7-B768-96B8D6EABCEE}"/>
                  </a:ext>
                </a:extLst>
              </p:cNvPr>
              <p:cNvSpPr/>
              <p:nvPr/>
            </p:nvSpPr>
            <p:spPr>
              <a:xfrm>
                <a:off x="2775595" y="-1189752"/>
                <a:ext cx="342203" cy="445294"/>
              </a:xfrm>
              <a:custGeom>
                <a:avLst/>
                <a:gdLst>
                  <a:gd name="connsiteX0" fmla="*/ 107507 w 342203"/>
                  <a:gd name="connsiteY0" fmla="*/ 428258 h 445294"/>
                  <a:gd name="connsiteX1" fmla="*/ 55431 w 342203"/>
                  <a:gd name="connsiteY1" fmla="*/ 365792 h 445294"/>
                  <a:gd name="connsiteX2" fmla="*/ 35232 w 342203"/>
                  <a:gd name="connsiteY2" fmla="*/ 303262 h 445294"/>
                  <a:gd name="connsiteX3" fmla="*/ 26521 w 342203"/>
                  <a:gd name="connsiteY3" fmla="*/ 298938 h 445294"/>
                  <a:gd name="connsiteX4" fmla="*/ 10840 w 342203"/>
                  <a:gd name="connsiteY4" fmla="*/ 279450 h 445294"/>
                  <a:gd name="connsiteX5" fmla="*/ 6258 w 342203"/>
                  <a:gd name="connsiteY5" fmla="*/ 214597 h 445294"/>
                  <a:gd name="connsiteX6" fmla="*/ 24972 w 342203"/>
                  <a:gd name="connsiteY6" fmla="*/ 207950 h 445294"/>
                  <a:gd name="connsiteX7" fmla="*/ 24714 w 342203"/>
                  <a:gd name="connsiteY7" fmla="*/ 187429 h 445294"/>
                  <a:gd name="connsiteX8" fmla="*/ 38201 w 342203"/>
                  <a:gd name="connsiteY8" fmla="*/ 71532 h 445294"/>
                  <a:gd name="connsiteX9" fmla="*/ 80340 w 342203"/>
                  <a:gd name="connsiteY9" fmla="*/ 28168 h 445294"/>
                  <a:gd name="connsiteX10" fmla="*/ 261929 w 342203"/>
                  <a:gd name="connsiteY10" fmla="*/ 28168 h 445294"/>
                  <a:gd name="connsiteX11" fmla="*/ 304003 w 342203"/>
                  <a:gd name="connsiteY11" fmla="*/ 71532 h 445294"/>
                  <a:gd name="connsiteX12" fmla="*/ 317490 w 342203"/>
                  <a:gd name="connsiteY12" fmla="*/ 187429 h 445294"/>
                  <a:gd name="connsiteX13" fmla="*/ 317232 w 342203"/>
                  <a:gd name="connsiteY13" fmla="*/ 207950 h 445294"/>
                  <a:gd name="connsiteX14" fmla="*/ 335946 w 342203"/>
                  <a:gd name="connsiteY14" fmla="*/ 214597 h 445294"/>
                  <a:gd name="connsiteX15" fmla="*/ 331364 w 342203"/>
                  <a:gd name="connsiteY15" fmla="*/ 279450 h 445294"/>
                  <a:gd name="connsiteX16" fmla="*/ 315683 w 342203"/>
                  <a:gd name="connsiteY16" fmla="*/ 298938 h 445294"/>
                  <a:gd name="connsiteX17" fmla="*/ 306971 w 342203"/>
                  <a:gd name="connsiteY17" fmla="*/ 303262 h 445294"/>
                  <a:gd name="connsiteX18" fmla="*/ 286773 w 342203"/>
                  <a:gd name="connsiteY18" fmla="*/ 365792 h 445294"/>
                  <a:gd name="connsiteX19" fmla="*/ 234632 w 342203"/>
                  <a:gd name="connsiteY19" fmla="*/ 428258 h 445294"/>
                  <a:gd name="connsiteX20" fmla="*/ 107507 w 342203"/>
                  <a:gd name="connsiteY20" fmla="*/ 428258 h 445294"/>
                  <a:gd name="connsiteX21" fmla="*/ 107507 w 342203"/>
                  <a:gd name="connsiteY21" fmla="*/ 428258 h 44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2203" h="445294">
                    <a:moveTo>
                      <a:pt x="107507" y="428258"/>
                    </a:moveTo>
                    <a:cubicBezTo>
                      <a:pt x="84728" y="413803"/>
                      <a:pt x="67821" y="391992"/>
                      <a:pt x="55431" y="365792"/>
                    </a:cubicBezTo>
                    <a:cubicBezTo>
                      <a:pt x="46525" y="346885"/>
                      <a:pt x="39943" y="325654"/>
                      <a:pt x="35232" y="303262"/>
                    </a:cubicBezTo>
                    <a:cubicBezTo>
                      <a:pt x="32393" y="302617"/>
                      <a:pt x="29360" y="301003"/>
                      <a:pt x="26521" y="298938"/>
                    </a:cubicBezTo>
                    <a:cubicBezTo>
                      <a:pt x="19552" y="293905"/>
                      <a:pt x="14776" y="287258"/>
                      <a:pt x="10840" y="279450"/>
                    </a:cubicBezTo>
                    <a:cubicBezTo>
                      <a:pt x="63" y="258220"/>
                      <a:pt x="-4776" y="228406"/>
                      <a:pt x="6258" y="214597"/>
                    </a:cubicBezTo>
                    <a:cubicBezTo>
                      <a:pt x="11033" y="208660"/>
                      <a:pt x="17938" y="206982"/>
                      <a:pt x="24972" y="207950"/>
                    </a:cubicBezTo>
                    <a:cubicBezTo>
                      <a:pt x="24779" y="201110"/>
                      <a:pt x="24714" y="194205"/>
                      <a:pt x="24714" y="187429"/>
                    </a:cubicBezTo>
                    <a:cubicBezTo>
                      <a:pt x="24714" y="147808"/>
                      <a:pt x="24843" y="99216"/>
                      <a:pt x="38201" y="71532"/>
                    </a:cubicBezTo>
                    <a:cubicBezTo>
                      <a:pt x="47945" y="51270"/>
                      <a:pt x="62787" y="37976"/>
                      <a:pt x="80340" y="28168"/>
                    </a:cubicBezTo>
                    <a:cubicBezTo>
                      <a:pt x="147516" y="-9389"/>
                      <a:pt x="194752" y="-9389"/>
                      <a:pt x="261929" y="28168"/>
                    </a:cubicBezTo>
                    <a:cubicBezTo>
                      <a:pt x="279417" y="37976"/>
                      <a:pt x="294259" y="51270"/>
                      <a:pt x="304003" y="71532"/>
                    </a:cubicBezTo>
                    <a:cubicBezTo>
                      <a:pt x="317361" y="99216"/>
                      <a:pt x="317490" y="147808"/>
                      <a:pt x="317490" y="187429"/>
                    </a:cubicBezTo>
                    <a:cubicBezTo>
                      <a:pt x="317490" y="194270"/>
                      <a:pt x="317425" y="201110"/>
                      <a:pt x="317232" y="207950"/>
                    </a:cubicBezTo>
                    <a:cubicBezTo>
                      <a:pt x="324266" y="206982"/>
                      <a:pt x="331170" y="208660"/>
                      <a:pt x="335946" y="214597"/>
                    </a:cubicBezTo>
                    <a:cubicBezTo>
                      <a:pt x="346980" y="228406"/>
                      <a:pt x="342141" y="258220"/>
                      <a:pt x="331364" y="279450"/>
                    </a:cubicBezTo>
                    <a:cubicBezTo>
                      <a:pt x="327427" y="287258"/>
                      <a:pt x="322652" y="293905"/>
                      <a:pt x="315683" y="298938"/>
                    </a:cubicBezTo>
                    <a:cubicBezTo>
                      <a:pt x="312844" y="301003"/>
                      <a:pt x="309811" y="302617"/>
                      <a:pt x="306971" y="303262"/>
                    </a:cubicBezTo>
                    <a:cubicBezTo>
                      <a:pt x="302261" y="325654"/>
                      <a:pt x="295678" y="346885"/>
                      <a:pt x="286773" y="365792"/>
                    </a:cubicBezTo>
                    <a:cubicBezTo>
                      <a:pt x="274383" y="392056"/>
                      <a:pt x="257412" y="413868"/>
                      <a:pt x="234632" y="428258"/>
                    </a:cubicBezTo>
                    <a:cubicBezTo>
                      <a:pt x="198818" y="450973"/>
                      <a:pt x="143257" y="450973"/>
                      <a:pt x="107507" y="428258"/>
                    </a:cubicBezTo>
                    <a:lnTo>
                      <a:pt x="107507" y="428258"/>
                    </a:lnTo>
                    <a:close/>
                  </a:path>
                </a:pathLst>
              </a:custGeom>
              <a:solidFill>
                <a:srgbClr val="FDCB9A"/>
              </a:solidFill>
              <a:ln w="6453" cap="flat">
                <a:noFill/>
                <a:prstDash val="solid"/>
                <a:miter/>
              </a:ln>
            </p:spPr>
            <p:txBody>
              <a:bodyPr rtlCol="0" anchor="ctr"/>
              <a:lstStyle/>
              <a:p>
                <a:endParaRPr lang="en-US"/>
              </a:p>
            </p:txBody>
          </p:sp>
          <p:sp>
            <p:nvSpPr>
              <p:cNvPr id="2804" name="Freeform: Shape 2803">
                <a:extLst>
                  <a:ext uri="{FF2B5EF4-FFF2-40B4-BE49-F238E27FC236}">
                    <a16:creationId xmlns:a16="http://schemas.microsoft.com/office/drawing/2014/main" id="{381645E9-C6BA-4D86-B61B-C3E3660794AA}"/>
                  </a:ext>
                </a:extLst>
              </p:cNvPr>
              <p:cNvSpPr/>
              <p:nvPr/>
            </p:nvSpPr>
            <p:spPr>
              <a:xfrm>
                <a:off x="2777462" y="-1198610"/>
                <a:ext cx="337990" cy="263076"/>
              </a:xfrm>
              <a:custGeom>
                <a:avLst/>
                <a:gdLst>
                  <a:gd name="connsiteX0" fmla="*/ 4520 w 337990"/>
                  <a:gd name="connsiteY0" fmla="*/ 214614 h 263076"/>
                  <a:gd name="connsiteX1" fmla="*/ 86926 w 337990"/>
                  <a:gd name="connsiteY1" fmla="*/ 16505 h 263076"/>
                  <a:gd name="connsiteX2" fmla="*/ 251415 w 337990"/>
                  <a:gd name="connsiteY2" fmla="*/ 16505 h 263076"/>
                  <a:gd name="connsiteX3" fmla="*/ 333821 w 337990"/>
                  <a:gd name="connsiteY3" fmla="*/ 214614 h 263076"/>
                  <a:gd name="connsiteX4" fmla="*/ 300458 w 337990"/>
                  <a:gd name="connsiteY4" fmla="*/ 263077 h 263076"/>
                  <a:gd name="connsiteX5" fmla="*/ 275614 w 337990"/>
                  <a:gd name="connsiteY5" fmla="*/ 110139 h 263076"/>
                  <a:gd name="connsiteX6" fmla="*/ 238315 w 337990"/>
                  <a:gd name="connsiteY6" fmla="*/ 91296 h 263076"/>
                  <a:gd name="connsiteX7" fmla="*/ 168364 w 337990"/>
                  <a:gd name="connsiteY7" fmla="*/ 115301 h 263076"/>
                  <a:gd name="connsiteX8" fmla="*/ 99961 w 337990"/>
                  <a:gd name="connsiteY8" fmla="*/ 91296 h 263076"/>
                  <a:gd name="connsiteX9" fmla="*/ 62663 w 337990"/>
                  <a:gd name="connsiteY9" fmla="*/ 110139 h 263076"/>
                  <a:gd name="connsiteX10" fmla="*/ 37818 w 337990"/>
                  <a:gd name="connsiteY10" fmla="*/ 263077 h 263076"/>
                  <a:gd name="connsiteX11" fmla="*/ 4520 w 337990"/>
                  <a:gd name="connsiteY11" fmla="*/ 214614 h 263076"/>
                  <a:gd name="connsiteX12" fmla="*/ 4520 w 337990"/>
                  <a:gd name="connsiteY12" fmla="*/ 214614 h 26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990" h="263076">
                    <a:moveTo>
                      <a:pt x="4520" y="214614"/>
                    </a:moveTo>
                    <a:cubicBezTo>
                      <a:pt x="-7611" y="136274"/>
                      <a:pt x="-61" y="59031"/>
                      <a:pt x="86926" y="16505"/>
                    </a:cubicBezTo>
                    <a:cubicBezTo>
                      <a:pt x="132808" y="-5887"/>
                      <a:pt x="205147" y="-5113"/>
                      <a:pt x="251415" y="16505"/>
                    </a:cubicBezTo>
                    <a:cubicBezTo>
                      <a:pt x="338983" y="57417"/>
                      <a:pt x="344920" y="135048"/>
                      <a:pt x="333821" y="214614"/>
                    </a:cubicBezTo>
                    <a:cubicBezTo>
                      <a:pt x="332272" y="231263"/>
                      <a:pt x="308654" y="240749"/>
                      <a:pt x="300458" y="263077"/>
                    </a:cubicBezTo>
                    <a:cubicBezTo>
                      <a:pt x="308525" y="237265"/>
                      <a:pt x="290198" y="138016"/>
                      <a:pt x="275614" y="110139"/>
                    </a:cubicBezTo>
                    <a:cubicBezTo>
                      <a:pt x="268709" y="96975"/>
                      <a:pt x="253093" y="86843"/>
                      <a:pt x="238315" y="91296"/>
                    </a:cubicBezTo>
                    <a:cubicBezTo>
                      <a:pt x="206308" y="100330"/>
                      <a:pt x="188369" y="115882"/>
                      <a:pt x="168364" y="115301"/>
                    </a:cubicBezTo>
                    <a:cubicBezTo>
                      <a:pt x="150747" y="114785"/>
                      <a:pt x="131581" y="99298"/>
                      <a:pt x="99961" y="91296"/>
                    </a:cubicBezTo>
                    <a:cubicBezTo>
                      <a:pt x="85184" y="86843"/>
                      <a:pt x="69568" y="96975"/>
                      <a:pt x="62663" y="110139"/>
                    </a:cubicBezTo>
                    <a:cubicBezTo>
                      <a:pt x="48079" y="137952"/>
                      <a:pt x="29752" y="237394"/>
                      <a:pt x="37818" y="263077"/>
                    </a:cubicBezTo>
                    <a:cubicBezTo>
                      <a:pt x="29752" y="240814"/>
                      <a:pt x="6005" y="231263"/>
                      <a:pt x="4520" y="214614"/>
                    </a:cubicBezTo>
                    <a:lnTo>
                      <a:pt x="4520" y="214614"/>
                    </a:lnTo>
                    <a:close/>
                  </a:path>
                </a:pathLst>
              </a:custGeom>
              <a:solidFill>
                <a:srgbClr val="9E8F84"/>
              </a:solidFill>
              <a:ln w="6453" cap="flat">
                <a:noFill/>
                <a:prstDash val="solid"/>
                <a:miter/>
              </a:ln>
            </p:spPr>
            <p:txBody>
              <a:bodyPr rtlCol="0" anchor="ctr"/>
              <a:lstStyle/>
              <a:p>
                <a:endParaRPr lang="en-US"/>
              </a:p>
            </p:txBody>
          </p:sp>
          <p:sp>
            <p:nvSpPr>
              <p:cNvPr id="2805" name="Freeform: Shape 2804">
                <a:extLst>
                  <a:ext uri="{FF2B5EF4-FFF2-40B4-BE49-F238E27FC236}">
                    <a16:creationId xmlns:a16="http://schemas.microsoft.com/office/drawing/2014/main" id="{57D0FA7A-4D55-4AD8-92ED-58EC0F876694}"/>
                  </a:ext>
                </a:extLst>
              </p:cNvPr>
              <p:cNvSpPr/>
              <p:nvPr/>
            </p:nvSpPr>
            <p:spPr>
              <a:xfrm>
                <a:off x="2779401" y="-755493"/>
                <a:ext cx="167392" cy="188429"/>
              </a:xfrm>
              <a:custGeom>
                <a:avLst/>
                <a:gdLst>
                  <a:gd name="connsiteX0" fmla="*/ 47172 w 167392"/>
                  <a:gd name="connsiteY0" fmla="*/ 0 h 188429"/>
                  <a:gd name="connsiteX1" fmla="*/ 167393 w 167392"/>
                  <a:gd name="connsiteY1" fmla="*/ 101700 h 188429"/>
                  <a:gd name="connsiteX2" fmla="*/ 78276 w 167392"/>
                  <a:gd name="connsiteY2" fmla="*/ 188430 h 188429"/>
                  <a:gd name="connsiteX3" fmla="*/ 0 w 167392"/>
                  <a:gd name="connsiteY3" fmla="*/ 12132 h 188429"/>
                  <a:gd name="connsiteX4" fmla="*/ 47172 w 167392"/>
                  <a:gd name="connsiteY4" fmla="*/ 0 h 18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92" h="188429">
                    <a:moveTo>
                      <a:pt x="47172" y="0"/>
                    </a:moveTo>
                    <a:lnTo>
                      <a:pt x="167393" y="101700"/>
                    </a:lnTo>
                    <a:lnTo>
                      <a:pt x="78276" y="188430"/>
                    </a:lnTo>
                    <a:lnTo>
                      <a:pt x="0" y="12132"/>
                    </a:lnTo>
                    <a:lnTo>
                      <a:pt x="47172" y="0"/>
                    </a:lnTo>
                    <a:close/>
                  </a:path>
                </a:pathLst>
              </a:custGeom>
              <a:solidFill>
                <a:srgbClr val="F8F8F9"/>
              </a:solidFill>
              <a:ln w="6453" cap="flat">
                <a:noFill/>
                <a:prstDash val="solid"/>
                <a:miter/>
              </a:ln>
            </p:spPr>
            <p:txBody>
              <a:bodyPr rtlCol="0" anchor="ctr"/>
              <a:lstStyle/>
              <a:p>
                <a:endParaRPr lang="en-US"/>
              </a:p>
            </p:txBody>
          </p:sp>
          <p:sp>
            <p:nvSpPr>
              <p:cNvPr id="2806" name="Freeform: Shape 2805">
                <a:extLst>
                  <a:ext uri="{FF2B5EF4-FFF2-40B4-BE49-F238E27FC236}">
                    <a16:creationId xmlns:a16="http://schemas.microsoft.com/office/drawing/2014/main" id="{1271EFFD-BD1C-41CF-A74C-DBFCBAA65D8D}"/>
                  </a:ext>
                </a:extLst>
              </p:cNvPr>
              <p:cNvSpPr/>
              <p:nvPr/>
            </p:nvSpPr>
            <p:spPr>
              <a:xfrm>
                <a:off x="2527584" y="-733682"/>
                <a:ext cx="833772" cy="430355"/>
              </a:xfrm>
              <a:custGeom>
                <a:avLst/>
                <a:gdLst>
                  <a:gd name="connsiteX0" fmla="*/ 39446 w 833772"/>
                  <a:gd name="connsiteY0" fmla="*/ 129771 h 430355"/>
                  <a:gd name="connsiteX1" fmla="*/ 37898 w 833772"/>
                  <a:gd name="connsiteY1" fmla="*/ 132869 h 430355"/>
                  <a:gd name="connsiteX2" fmla="*/ 18 w 833772"/>
                  <a:gd name="connsiteY2" fmla="*/ 430355 h 430355"/>
                  <a:gd name="connsiteX3" fmla="*/ 299570 w 833772"/>
                  <a:gd name="connsiteY3" fmla="*/ 430355 h 430355"/>
                  <a:gd name="connsiteX4" fmla="*/ 235233 w 833772"/>
                  <a:gd name="connsiteY4" fmla="*/ 258 h 430355"/>
                  <a:gd name="connsiteX5" fmla="*/ 133597 w 833772"/>
                  <a:gd name="connsiteY5" fmla="*/ 42719 h 430355"/>
                  <a:gd name="connsiteX6" fmla="*/ 41382 w 833772"/>
                  <a:gd name="connsiteY6" fmla="*/ 126093 h 430355"/>
                  <a:gd name="connsiteX7" fmla="*/ 39446 w 833772"/>
                  <a:gd name="connsiteY7" fmla="*/ 129771 h 430355"/>
                  <a:gd name="connsiteX8" fmla="*/ 39446 w 833772"/>
                  <a:gd name="connsiteY8" fmla="*/ 129771 h 430355"/>
                  <a:gd name="connsiteX9" fmla="*/ 534139 w 833772"/>
                  <a:gd name="connsiteY9" fmla="*/ 430355 h 430355"/>
                  <a:gd name="connsiteX10" fmla="*/ 833755 w 833772"/>
                  <a:gd name="connsiteY10" fmla="*/ 430355 h 430355"/>
                  <a:gd name="connsiteX11" fmla="*/ 795875 w 833772"/>
                  <a:gd name="connsiteY11" fmla="*/ 132869 h 430355"/>
                  <a:gd name="connsiteX12" fmla="*/ 794327 w 833772"/>
                  <a:gd name="connsiteY12" fmla="*/ 129771 h 430355"/>
                  <a:gd name="connsiteX13" fmla="*/ 700241 w 833772"/>
                  <a:gd name="connsiteY13" fmla="*/ 42848 h 430355"/>
                  <a:gd name="connsiteX14" fmla="*/ 598476 w 833772"/>
                  <a:gd name="connsiteY14" fmla="*/ 0 h 430355"/>
                  <a:gd name="connsiteX15" fmla="*/ 534139 w 833772"/>
                  <a:gd name="connsiteY15" fmla="*/ 430355 h 430355"/>
                  <a:gd name="connsiteX16" fmla="*/ 534139 w 833772"/>
                  <a:gd name="connsiteY16" fmla="*/ 430355 h 43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3772" h="430355">
                    <a:moveTo>
                      <a:pt x="39446" y="129771"/>
                    </a:moveTo>
                    <a:cubicBezTo>
                      <a:pt x="38930" y="130804"/>
                      <a:pt x="38414" y="131836"/>
                      <a:pt x="37898" y="132869"/>
                    </a:cubicBezTo>
                    <a:cubicBezTo>
                      <a:pt x="-2047" y="215145"/>
                      <a:pt x="18" y="351821"/>
                      <a:pt x="18" y="430355"/>
                    </a:cubicBezTo>
                    <a:lnTo>
                      <a:pt x="299570" y="430355"/>
                    </a:lnTo>
                    <a:cubicBezTo>
                      <a:pt x="269692" y="311748"/>
                      <a:pt x="248784" y="122995"/>
                      <a:pt x="235233" y="258"/>
                    </a:cubicBezTo>
                    <a:cubicBezTo>
                      <a:pt x="202773" y="12132"/>
                      <a:pt x="163732" y="26651"/>
                      <a:pt x="133597" y="42719"/>
                    </a:cubicBezTo>
                    <a:cubicBezTo>
                      <a:pt x="97653" y="59110"/>
                      <a:pt x="63710" y="84342"/>
                      <a:pt x="41382" y="126093"/>
                    </a:cubicBezTo>
                    <a:cubicBezTo>
                      <a:pt x="40737" y="127319"/>
                      <a:pt x="40092" y="128481"/>
                      <a:pt x="39446" y="129771"/>
                    </a:cubicBezTo>
                    <a:lnTo>
                      <a:pt x="39446" y="129771"/>
                    </a:lnTo>
                    <a:close/>
                    <a:moveTo>
                      <a:pt x="534139" y="430355"/>
                    </a:moveTo>
                    <a:lnTo>
                      <a:pt x="833755" y="430355"/>
                    </a:lnTo>
                    <a:cubicBezTo>
                      <a:pt x="833755" y="351757"/>
                      <a:pt x="835820" y="215145"/>
                      <a:pt x="795875" y="132869"/>
                    </a:cubicBezTo>
                    <a:cubicBezTo>
                      <a:pt x="795359" y="131836"/>
                      <a:pt x="794843" y="130804"/>
                      <a:pt x="794327" y="129771"/>
                    </a:cubicBezTo>
                    <a:cubicBezTo>
                      <a:pt x="772063" y="85890"/>
                      <a:pt x="737217" y="59691"/>
                      <a:pt x="700241" y="42848"/>
                    </a:cubicBezTo>
                    <a:cubicBezTo>
                      <a:pt x="672751" y="28200"/>
                      <a:pt x="631774" y="12325"/>
                      <a:pt x="598476" y="0"/>
                    </a:cubicBezTo>
                    <a:cubicBezTo>
                      <a:pt x="584924" y="122673"/>
                      <a:pt x="564081" y="311619"/>
                      <a:pt x="534139" y="430355"/>
                    </a:cubicBezTo>
                    <a:lnTo>
                      <a:pt x="534139" y="430355"/>
                    </a:lnTo>
                    <a:close/>
                  </a:path>
                </a:pathLst>
              </a:custGeom>
              <a:solidFill>
                <a:srgbClr val="3C3731"/>
              </a:solidFill>
              <a:ln w="6453" cap="flat">
                <a:noFill/>
                <a:prstDash val="solid"/>
                <a:miter/>
              </a:ln>
            </p:spPr>
            <p:txBody>
              <a:bodyPr rtlCol="0" anchor="ctr"/>
              <a:lstStyle/>
              <a:p>
                <a:endParaRPr lang="en-US"/>
              </a:p>
            </p:txBody>
          </p:sp>
          <p:sp>
            <p:nvSpPr>
              <p:cNvPr id="2807" name="Freeform: Shape 2806">
                <a:extLst>
                  <a:ext uri="{FF2B5EF4-FFF2-40B4-BE49-F238E27FC236}">
                    <a16:creationId xmlns:a16="http://schemas.microsoft.com/office/drawing/2014/main" id="{C947890E-5A3C-472C-A06D-E53D21B578E5}"/>
                  </a:ext>
                </a:extLst>
              </p:cNvPr>
              <p:cNvSpPr/>
              <p:nvPr/>
            </p:nvSpPr>
            <p:spPr>
              <a:xfrm>
                <a:off x="2646920" y="-738909"/>
                <a:ext cx="184364" cy="435582"/>
              </a:xfrm>
              <a:custGeom>
                <a:avLst/>
                <a:gdLst>
                  <a:gd name="connsiteX0" fmla="*/ 117123 w 184364"/>
                  <a:gd name="connsiteY0" fmla="*/ 0 h 435582"/>
                  <a:gd name="connsiteX1" fmla="*/ 184364 w 184364"/>
                  <a:gd name="connsiteY1" fmla="*/ 435582 h 435582"/>
                  <a:gd name="connsiteX2" fmla="*/ 112800 w 184364"/>
                  <a:gd name="connsiteY2" fmla="*/ 435582 h 435582"/>
                  <a:gd name="connsiteX3" fmla="*/ 0 w 184364"/>
                  <a:gd name="connsiteY3" fmla="*/ 184106 h 435582"/>
                  <a:gd name="connsiteX4" fmla="*/ 78276 w 184364"/>
                  <a:gd name="connsiteY4" fmla="*/ 109638 h 435582"/>
                  <a:gd name="connsiteX5" fmla="*/ 10131 w 184364"/>
                  <a:gd name="connsiteY5" fmla="*/ 90020 h 435582"/>
                  <a:gd name="connsiteX6" fmla="*/ 58529 w 184364"/>
                  <a:gd name="connsiteY6" fmla="*/ 24715 h 435582"/>
                  <a:gd name="connsiteX7" fmla="*/ 117123 w 184364"/>
                  <a:gd name="connsiteY7" fmla="*/ 0 h 435582"/>
                  <a:gd name="connsiteX8" fmla="*/ 117123 w 184364"/>
                  <a:gd name="connsiteY8" fmla="*/ 0 h 43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364" h="435582">
                    <a:moveTo>
                      <a:pt x="117123" y="0"/>
                    </a:moveTo>
                    <a:cubicBezTo>
                      <a:pt x="132998" y="129771"/>
                      <a:pt x="157842" y="304262"/>
                      <a:pt x="184364" y="435582"/>
                    </a:cubicBezTo>
                    <a:lnTo>
                      <a:pt x="112800" y="435582"/>
                    </a:lnTo>
                    <a:lnTo>
                      <a:pt x="0" y="184106"/>
                    </a:lnTo>
                    <a:lnTo>
                      <a:pt x="78276" y="109638"/>
                    </a:lnTo>
                    <a:lnTo>
                      <a:pt x="10131" y="90020"/>
                    </a:lnTo>
                    <a:lnTo>
                      <a:pt x="58529" y="24715"/>
                    </a:lnTo>
                    <a:lnTo>
                      <a:pt x="117123" y="0"/>
                    </a:lnTo>
                    <a:lnTo>
                      <a:pt x="117123" y="0"/>
                    </a:lnTo>
                    <a:close/>
                  </a:path>
                </a:pathLst>
              </a:custGeom>
              <a:solidFill>
                <a:srgbClr val="675F5A"/>
              </a:solidFill>
              <a:ln w="6453" cap="flat">
                <a:noFill/>
                <a:prstDash val="solid"/>
                <a:miter/>
              </a:ln>
            </p:spPr>
            <p:txBody>
              <a:bodyPr rtlCol="0" anchor="ctr"/>
              <a:lstStyle/>
              <a:p>
                <a:endParaRPr lang="en-US"/>
              </a:p>
            </p:txBody>
          </p:sp>
        </p:grpSp>
        <p:sp>
          <p:nvSpPr>
            <p:cNvPr id="2808" name="Freeform: Shape 2807">
              <a:extLst>
                <a:ext uri="{FF2B5EF4-FFF2-40B4-BE49-F238E27FC236}">
                  <a16:creationId xmlns:a16="http://schemas.microsoft.com/office/drawing/2014/main" id="{CB8BD6FB-9E19-420C-9CCF-D6049DD3D2FB}"/>
                </a:ext>
              </a:extLst>
            </p:cNvPr>
            <p:cNvSpPr/>
            <p:nvPr/>
          </p:nvSpPr>
          <p:spPr>
            <a:xfrm>
              <a:off x="7402768" y="-968305"/>
              <a:ext cx="428999" cy="526263"/>
            </a:xfrm>
            <a:custGeom>
              <a:avLst/>
              <a:gdLst>
                <a:gd name="connsiteX0" fmla="*/ 363114 w 428999"/>
                <a:gd name="connsiteY0" fmla="*/ 2893 h 526263"/>
                <a:gd name="connsiteX1" fmla="*/ 253864 w 428999"/>
                <a:gd name="connsiteY1" fmla="*/ 7604 h 526263"/>
                <a:gd name="connsiteX2" fmla="*/ 223147 w 428999"/>
                <a:gd name="connsiteY2" fmla="*/ 6249 h 526263"/>
                <a:gd name="connsiteX3" fmla="*/ 214758 w 428999"/>
                <a:gd name="connsiteY3" fmla="*/ 4894 h 526263"/>
                <a:gd name="connsiteX4" fmla="*/ 214758 w 428999"/>
                <a:gd name="connsiteY4" fmla="*/ 5733 h 526263"/>
                <a:gd name="connsiteX5" fmla="*/ 65692 w 428999"/>
                <a:gd name="connsiteY5" fmla="*/ 2893 h 526263"/>
                <a:gd name="connsiteX6" fmla="*/ 0 w 428999"/>
                <a:gd name="connsiteY6" fmla="*/ 483841 h 526263"/>
                <a:gd name="connsiteX7" fmla="*/ 429000 w 428999"/>
                <a:gd name="connsiteY7" fmla="*/ 483841 h 526263"/>
                <a:gd name="connsiteX8" fmla="*/ 363114 w 428999"/>
                <a:gd name="connsiteY8" fmla="*/ 2893 h 526263"/>
                <a:gd name="connsiteX9" fmla="*/ 363114 w 428999"/>
                <a:gd name="connsiteY9" fmla="*/ 2893 h 52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999" h="526263">
                  <a:moveTo>
                    <a:pt x="363114" y="2893"/>
                  </a:moveTo>
                  <a:cubicBezTo>
                    <a:pt x="321362" y="-5108"/>
                    <a:pt x="290259" y="5991"/>
                    <a:pt x="253864" y="7604"/>
                  </a:cubicBezTo>
                  <a:cubicBezTo>
                    <a:pt x="244055" y="7346"/>
                    <a:pt x="233730" y="6830"/>
                    <a:pt x="223147" y="6249"/>
                  </a:cubicBezTo>
                  <a:cubicBezTo>
                    <a:pt x="220372" y="5862"/>
                    <a:pt x="217597" y="5475"/>
                    <a:pt x="214758" y="4894"/>
                  </a:cubicBezTo>
                  <a:cubicBezTo>
                    <a:pt x="214758" y="5152"/>
                    <a:pt x="214758" y="5410"/>
                    <a:pt x="214758" y="5733"/>
                  </a:cubicBezTo>
                  <a:cubicBezTo>
                    <a:pt x="159649" y="2313"/>
                    <a:pt x="99184" y="-3560"/>
                    <a:pt x="65692" y="2893"/>
                  </a:cubicBezTo>
                  <a:cubicBezTo>
                    <a:pt x="20456" y="22188"/>
                    <a:pt x="45623" y="474355"/>
                    <a:pt x="0" y="483841"/>
                  </a:cubicBezTo>
                  <a:cubicBezTo>
                    <a:pt x="96473" y="541144"/>
                    <a:pt x="327686" y="539660"/>
                    <a:pt x="429000" y="483841"/>
                  </a:cubicBezTo>
                  <a:cubicBezTo>
                    <a:pt x="383119" y="474355"/>
                    <a:pt x="408350" y="22188"/>
                    <a:pt x="363114" y="2893"/>
                  </a:cubicBezTo>
                  <a:lnTo>
                    <a:pt x="363114" y="2893"/>
                  </a:lnTo>
                  <a:close/>
                </a:path>
              </a:pathLst>
            </a:custGeom>
            <a:solidFill>
              <a:srgbClr val="000000"/>
            </a:solidFill>
            <a:ln w="6453" cap="flat">
              <a:noFill/>
              <a:prstDash val="solid"/>
              <a:miter/>
            </a:ln>
          </p:spPr>
          <p:txBody>
            <a:bodyPr rtlCol="0" anchor="ctr"/>
            <a:lstStyle/>
            <a:p>
              <a:endParaRPr lang="en-US"/>
            </a:p>
          </p:txBody>
        </p:sp>
        <p:sp>
          <p:nvSpPr>
            <p:cNvPr id="2809" name="Freeform: Shape 2808">
              <a:extLst>
                <a:ext uri="{FF2B5EF4-FFF2-40B4-BE49-F238E27FC236}">
                  <a16:creationId xmlns:a16="http://schemas.microsoft.com/office/drawing/2014/main" id="{BED74BE3-ADB5-4342-B699-3962A6CB0CC6}"/>
                </a:ext>
              </a:extLst>
            </p:cNvPr>
            <p:cNvSpPr/>
            <p:nvPr/>
          </p:nvSpPr>
          <p:spPr>
            <a:xfrm>
              <a:off x="7290371" y="-691156"/>
              <a:ext cx="653598" cy="556916"/>
            </a:xfrm>
            <a:custGeom>
              <a:avLst/>
              <a:gdLst>
                <a:gd name="connsiteX0" fmla="*/ 243136 w 653598"/>
                <a:gd name="connsiteY0" fmla="*/ 0 h 556916"/>
                <a:gd name="connsiteX1" fmla="*/ 291856 w 653598"/>
                <a:gd name="connsiteY1" fmla="*/ 3097 h 556916"/>
                <a:gd name="connsiteX2" fmla="*/ 410464 w 653598"/>
                <a:gd name="connsiteY2" fmla="*/ 0 h 556916"/>
                <a:gd name="connsiteX3" fmla="*/ 418788 w 653598"/>
                <a:gd name="connsiteY3" fmla="*/ 63240 h 556916"/>
                <a:gd name="connsiteX4" fmla="*/ 467251 w 653598"/>
                <a:gd name="connsiteY4" fmla="*/ 122931 h 556916"/>
                <a:gd name="connsiteX5" fmla="*/ 605669 w 653598"/>
                <a:gd name="connsiteY5" fmla="*/ 205079 h 556916"/>
                <a:gd name="connsiteX6" fmla="*/ 652325 w 653598"/>
                <a:gd name="connsiteY6" fmla="*/ 366470 h 556916"/>
                <a:gd name="connsiteX7" fmla="*/ 1274 w 653598"/>
                <a:gd name="connsiteY7" fmla="*/ 366470 h 556916"/>
                <a:gd name="connsiteX8" fmla="*/ 47994 w 653598"/>
                <a:gd name="connsiteY8" fmla="*/ 205079 h 556916"/>
                <a:gd name="connsiteX9" fmla="*/ 186413 w 653598"/>
                <a:gd name="connsiteY9" fmla="*/ 122931 h 556916"/>
                <a:gd name="connsiteX10" fmla="*/ 234876 w 653598"/>
                <a:gd name="connsiteY10" fmla="*/ 63240 h 556916"/>
                <a:gd name="connsiteX11" fmla="*/ 243136 w 653598"/>
                <a:gd name="connsiteY11" fmla="*/ 0 h 556916"/>
                <a:gd name="connsiteX12" fmla="*/ 243136 w 653598"/>
                <a:gd name="connsiteY12" fmla="*/ 0 h 55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3598" h="556916">
                  <a:moveTo>
                    <a:pt x="243136" y="0"/>
                  </a:moveTo>
                  <a:lnTo>
                    <a:pt x="291856" y="3097"/>
                  </a:lnTo>
                  <a:cubicBezTo>
                    <a:pt x="331672" y="3097"/>
                    <a:pt x="370326" y="2517"/>
                    <a:pt x="410464" y="0"/>
                  </a:cubicBezTo>
                  <a:lnTo>
                    <a:pt x="418788" y="63240"/>
                  </a:lnTo>
                  <a:cubicBezTo>
                    <a:pt x="423048" y="96086"/>
                    <a:pt x="432791" y="118414"/>
                    <a:pt x="467251" y="122931"/>
                  </a:cubicBezTo>
                  <a:cubicBezTo>
                    <a:pt x="554109" y="134353"/>
                    <a:pt x="567467" y="148808"/>
                    <a:pt x="605669" y="205079"/>
                  </a:cubicBezTo>
                  <a:cubicBezTo>
                    <a:pt x="634966" y="248250"/>
                    <a:pt x="659552" y="314071"/>
                    <a:pt x="652325" y="366470"/>
                  </a:cubicBezTo>
                  <a:cubicBezTo>
                    <a:pt x="617285" y="620398"/>
                    <a:pt x="36379" y="620398"/>
                    <a:pt x="1274" y="366470"/>
                  </a:cubicBezTo>
                  <a:cubicBezTo>
                    <a:pt x="-5953" y="314071"/>
                    <a:pt x="18633" y="248250"/>
                    <a:pt x="47994" y="205079"/>
                  </a:cubicBezTo>
                  <a:cubicBezTo>
                    <a:pt x="86197" y="148808"/>
                    <a:pt x="99555" y="134353"/>
                    <a:pt x="186413" y="122931"/>
                  </a:cubicBezTo>
                  <a:cubicBezTo>
                    <a:pt x="220808" y="118414"/>
                    <a:pt x="230552" y="96022"/>
                    <a:pt x="234876" y="63240"/>
                  </a:cubicBezTo>
                  <a:lnTo>
                    <a:pt x="243136" y="0"/>
                  </a:lnTo>
                  <a:lnTo>
                    <a:pt x="243136" y="0"/>
                  </a:lnTo>
                  <a:close/>
                </a:path>
              </a:pathLst>
            </a:custGeom>
            <a:solidFill>
              <a:srgbClr val="DDB588"/>
            </a:solidFill>
            <a:ln w="6453" cap="flat">
              <a:noFill/>
              <a:prstDash val="solid"/>
              <a:miter/>
            </a:ln>
          </p:spPr>
          <p:txBody>
            <a:bodyPr rtlCol="0" anchor="ctr"/>
            <a:lstStyle/>
            <a:p>
              <a:endParaRPr lang="en-US"/>
            </a:p>
          </p:txBody>
        </p:sp>
        <p:sp>
          <p:nvSpPr>
            <p:cNvPr id="2810" name="Freeform: Shape 2809">
              <a:extLst>
                <a:ext uri="{FF2B5EF4-FFF2-40B4-BE49-F238E27FC236}">
                  <a16:creationId xmlns:a16="http://schemas.microsoft.com/office/drawing/2014/main" id="{E0E5BB99-F4FB-4C3B-AD39-E574EF9D2111}"/>
                </a:ext>
              </a:extLst>
            </p:cNvPr>
            <p:cNvSpPr/>
            <p:nvPr/>
          </p:nvSpPr>
          <p:spPr>
            <a:xfrm>
              <a:off x="7290307" y="-600555"/>
              <a:ext cx="653598" cy="453441"/>
            </a:xfrm>
            <a:custGeom>
              <a:avLst/>
              <a:gdLst>
                <a:gd name="connsiteX0" fmla="*/ 426596 w 653598"/>
                <a:gd name="connsiteY0" fmla="*/ 0 h 453441"/>
                <a:gd name="connsiteX1" fmla="*/ 467251 w 653598"/>
                <a:gd name="connsiteY1" fmla="*/ 32265 h 453441"/>
                <a:gd name="connsiteX2" fmla="*/ 605669 w 653598"/>
                <a:gd name="connsiteY2" fmla="*/ 114413 h 453441"/>
                <a:gd name="connsiteX3" fmla="*/ 652325 w 653598"/>
                <a:gd name="connsiteY3" fmla="*/ 275804 h 453441"/>
                <a:gd name="connsiteX4" fmla="*/ 574501 w 653598"/>
                <a:gd name="connsiteY4" fmla="*/ 398413 h 453441"/>
                <a:gd name="connsiteX5" fmla="*/ 559723 w 653598"/>
                <a:gd name="connsiteY5" fmla="*/ 403252 h 453441"/>
                <a:gd name="connsiteX6" fmla="*/ 93876 w 653598"/>
                <a:gd name="connsiteY6" fmla="*/ 403252 h 453441"/>
                <a:gd name="connsiteX7" fmla="*/ 79163 w 653598"/>
                <a:gd name="connsiteY7" fmla="*/ 398413 h 453441"/>
                <a:gd name="connsiteX8" fmla="*/ 1274 w 653598"/>
                <a:gd name="connsiteY8" fmla="*/ 275804 h 453441"/>
                <a:gd name="connsiteX9" fmla="*/ 47995 w 653598"/>
                <a:gd name="connsiteY9" fmla="*/ 114413 h 453441"/>
                <a:gd name="connsiteX10" fmla="*/ 186413 w 653598"/>
                <a:gd name="connsiteY10" fmla="*/ 32265 h 453441"/>
                <a:gd name="connsiteX11" fmla="*/ 227132 w 653598"/>
                <a:gd name="connsiteY11" fmla="*/ 3743 h 453441"/>
                <a:gd name="connsiteX12" fmla="*/ 325606 w 653598"/>
                <a:gd name="connsiteY12" fmla="*/ 88536 h 453441"/>
                <a:gd name="connsiteX13" fmla="*/ 426596 w 653598"/>
                <a:gd name="connsiteY13" fmla="*/ 0 h 453441"/>
                <a:gd name="connsiteX14" fmla="*/ 426596 w 653598"/>
                <a:gd name="connsiteY14" fmla="*/ 0 h 45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3598" h="453441">
                  <a:moveTo>
                    <a:pt x="426596" y="0"/>
                  </a:moveTo>
                  <a:cubicBezTo>
                    <a:pt x="433114" y="18391"/>
                    <a:pt x="442923" y="29039"/>
                    <a:pt x="467251" y="32265"/>
                  </a:cubicBezTo>
                  <a:cubicBezTo>
                    <a:pt x="554109" y="43687"/>
                    <a:pt x="567467" y="58142"/>
                    <a:pt x="605669" y="114413"/>
                  </a:cubicBezTo>
                  <a:cubicBezTo>
                    <a:pt x="634966" y="157584"/>
                    <a:pt x="659552" y="223405"/>
                    <a:pt x="652325" y="275804"/>
                  </a:cubicBezTo>
                  <a:cubicBezTo>
                    <a:pt x="642387" y="347885"/>
                    <a:pt x="637677" y="376472"/>
                    <a:pt x="574501" y="398413"/>
                  </a:cubicBezTo>
                  <a:cubicBezTo>
                    <a:pt x="569726" y="400090"/>
                    <a:pt x="564757" y="401704"/>
                    <a:pt x="559723" y="403252"/>
                  </a:cubicBezTo>
                  <a:cubicBezTo>
                    <a:pt x="494870" y="470171"/>
                    <a:pt x="158729" y="470171"/>
                    <a:pt x="93876" y="403252"/>
                  </a:cubicBezTo>
                  <a:cubicBezTo>
                    <a:pt x="88843" y="401704"/>
                    <a:pt x="83938" y="400090"/>
                    <a:pt x="79163" y="398413"/>
                  </a:cubicBezTo>
                  <a:cubicBezTo>
                    <a:pt x="15987" y="376472"/>
                    <a:pt x="11277" y="347885"/>
                    <a:pt x="1274" y="275804"/>
                  </a:cubicBezTo>
                  <a:cubicBezTo>
                    <a:pt x="-5953" y="223405"/>
                    <a:pt x="18633" y="157584"/>
                    <a:pt x="47995" y="114413"/>
                  </a:cubicBezTo>
                  <a:cubicBezTo>
                    <a:pt x="86197" y="58142"/>
                    <a:pt x="99555" y="43687"/>
                    <a:pt x="186413" y="32265"/>
                  </a:cubicBezTo>
                  <a:cubicBezTo>
                    <a:pt x="208354" y="29361"/>
                    <a:pt x="220292" y="19230"/>
                    <a:pt x="227132" y="3743"/>
                  </a:cubicBezTo>
                  <a:lnTo>
                    <a:pt x="325606" y="88536"/>
                  </a:lnTo>
                  <a:lnTo>
                    <a:pt x="426596" y="0"/>
                  </a:lnTo>
                  <a:lnTo>
                    <a:pt x="426596" y="0"/>
                  </a:lnTo>
                  <a:close/>
                </a:path>
              </a:pathLst>
            </a:custGeom>
            <a:solidFill>
              <a:srgbClr val="F9EEDE"/>
            </a:solidFill>
            <a:ln w="6453" cap="flat">
              <a:noFill/>
              <a:prstDash val="solid"/>
              <a:miter/>
            </a:ln>
          </p:spPr>
          <p:txBody>
            <a:bodyPr rtlCol="0" anchor="ctr"/>
            <a:lstStyle/>
            <a:p>
              <a:endParaRPr lang="en-US"/>
            </a:p>
          </p:txBody>
        </p:sp>
        <p:sp>
          <p:nvSpPr>
            <p:cNvPr id="2811" name="Freeform: Shape 2810">
              <a:extLst>
                <a:ext uri="{FF2B5EF4-FFF2-40B4-BE49-F238E27FC236}">
                  <a16:creationId xmlns:a16="http://schemas.microsoft.com/office/drawing/2014/main" id="{D77A74EF-DC31-40EA-B43D-8DDF9DA866A4}"/>
                </a:ext>
              </a:extLst>
            </p:cNvPr>
            <p:cNvSpPr/>
            <p:nvPr/>
          </p:nvSpPr>
          <p:spPr>
            <a:xfrm>
              <a:off x="7248862" y="-566805"/>
              <a:ext cx="737612" cy="703320"/>
            </a:xfrm>
            <a:custGeom>
              <a:avLst/>
              <a:gdLst>
                <a:gd name="connsiteX0" fmla="*/ 521473 w 737612"/>
                <a:gd name="connsiteY0" fmla="*/ 323 h 703320"/>
                <a:gd name="connsiteX1" fmla="*/ 687640 w 737612"/>
                <a:gd name="connsiteY1" fmla="*/ 80728 h 703320"/>
                <a:gd name="connsiteX2" fmla="*/ 734553 w 737612"/>
                <a:gd name="connsiteY2" fmla="*/ 703320 h 703320"/>
                <a:gd name="connsiteX3" fmla="*/ 0 w 737612"/>
                <a:gd name="connsiteY3" fmla="*/ 703320 h 703320"/>
                <a:gd name="connsiteX4" fmla="*/ 48915 w 737612"/>
                <a:gd name="connsiteY4" fmla="*/ 80728 h 703320"/>
                <a:gd name="connsiteX5" fmla="*/ 217275 w 737612"/>
                <a:gd name="connsiteY5" fmla="*/ 0 h 703320"/>
                <a:gd name="connsiteX6" fmla="*/ 273998 w 737612"/>
                <a:gd name="connsiteY6" fmla="*/ 190817 h 703320"/>
                <a:gd name="connsiteX7" fmla="*/ 368148 w 737612"/>
                <a:gd name="connsiteY7" fmla="*/ 419062 h 703320"/>
                <a:gd name="connsiteX8" fmla="*/ 368213 w 737612"/>
                <a:gd name="connsiteY8" fmla="*/ 419062 h 703320"/>
                <a:gd name="connsiteX9" fmla="*/ 462233 w 737612"/>
                <a:gd name="connsiteY9" fmla="*/ 190817 h 703320"/>
                <a:gd name="connsiteX10" fmla="*/ 521473 w 737612"/>
                <a:gd name="connsiteY10" fmla="*/ 323 h 703320"/>
                <a:gd name="connsiteX11" fmla="*/ 521473 w 737612"/>
                <a:gd name="connsiteY11" fmla="*/ 323 h 70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7612" h="703320">
                  <a:moveTo>
                    <a:pt x="521473" y="323"/>
                  </a:moveTo>
                  <a:cubicBezTo>
                    <a:pt x="600910" y="11551"/>
                    <a:pt x="651373" y="27297"/>
                    <a:pt x="687640" y="80728"/>
                  </a:cubicBezTo>
                  <a:cubicBezTo>
                    <a:pt x="755526" y="180751"/>
                    <a:pt x="734553" y="589230"/>
                    <a:pt x="734553" y="703320"/>
                  </a:cubicBezTo>
                  <a:cubicBezTo>
                    <a:pt x="489659" y="703320"/>
                    <a:pt x="244830" y="703320"/>
                    <a:pt x="0" y="703320"/>
                  </a:cubicBezTo>
                  <a:cubicBezTo>
                    <a:pt x="8970" y="589552"/>
                    <a:pt x="-19101" y="180880"/>
                    <a:pt x="48915" y="80728"/>
                  </a:cubicBezTo>
                  <a:cubicBezTo>
                    <a:pt x="85503" y="26780"/>
                    <a:pt x="136612" y="11293"/>
                    <a:pt x="217275" y="0"/>
                  </a:cubicBezTo>
                  <a:lnTo>
                    <a:pt x="273998" y="190817"/>
                  </a:lnTo>
                  <a:lnTo>
                    <a:pt x="368148" y="419062"/>
                  </a:lnTo>
                  <a:lnTo>
                    <a:pt x="368213" y="419062"/>
                  </a:lnTo>
                  <a:lnTo>
                    <a:pt x="462233" y="190817"/>
                  </a:lnTo>
                  <a:lnTo>
                    <a:pt x="521473" y="323"/>
                  </a:lnTo>
                  <a:lnTo>
                    <a:pt x="521473" y="323"/>
                  </a:lnTo>
                  <a:close/>
                </a:path>
              </a:pathLst>
            </a:custGeom>
            <a:solidFill>
              <a:srgbClr val="BFA500"/>
            </a:solidFill>
            <a:ln w="6453" cap="flat">
              <a:noFill/>
              <a:prstDash val="solid"/>
              <a:miter/>
            </a:ln>
          </p:spPr>
          <p:txBody>
            <a:bodyPr rtlCol="0" anchor="ctr"/>
            <a:lstStyle/>
            <a:p>
              <a:endParaRPr lang="en-US"/>
            </a:p>
          </p:txBody>
        </p:sp>
        <p:sp>
          <p:nvSpPr>
            <p:cNvPr id="2812" name="Freeform: Shape 2811">
              <a:extLst>
                <a:ext uri="{FF2B5EF4-FFF2-40B4-BE49-F238E27FC236}">
                  <a16:creationId xmlns:a16="http://schemas.microsoft.com/office/drawing/2014/main" id="{7692F2D1-8718-4362-88B8-443DAD8486AD}"/>
                </a:ext>
              </a:extLst>
            </p:cNvPr>
            <p:cNvSpPr/>
            <p:nvPr/>
          </p:nvSpPr>
          <p:spPr>
            <a:xfrm>
              <a:off x="7448832" y="-1078404"/>
              <a:ext cx="340017" cy="464234"/>
            </a:xfrm>
            <a:custGeom>
              <a:avLst/>
              <a:gdLst>
                <a:gd name="connsiteX0" fmla="*/ 334344 w 340017"/>
                <a:gd name="connsiteY0" fmla="*/ 247927 h 464234"/>
                <a:gd name="connsiteX1" fmla="*/ 317178 w 340017"/>
                <a:gd name="connsiteY1" fmla="*/ 241796 h 464234"/>
                <a:gd name="connsiteX2" fmla="*/ 322599 w 340017"/>
                <a:gd name="connsiteY2" fmla="*/ 190301 h 464234"/>
                <a:gd name="connsiteX3" fmla="*/ 168306 w 340017"/>
                <a:gd name="connsiteY3" fmla="*/ 0 h 464234"/>
                <a:gd name="connsiteX4" fmla="*/ 15756 w 340017"/>
                <a:gd name="connsiteY4" fmla="*/ 192947 h 464234"/>
                <a:gd name="connsiteX5" fmla="*/ 21434 w 340017"/>
                <a:gd name="connsiteY5" fmla="*/ 241603 h 464234"/>
                <a:gd name="connsiteX6" fmla="*/ 6399 w 340017"/>
                <a:gd name="connsiteY6" fmla="*/ 247927 h 464234"/>
                <a:gd name="connsiteX7" fmla="*/ 11110 w 340017"/>
                <a:gd name="connsiteY7" fmla="*/ 309037 h 464234"/>
                <a:gd name="connsiteX8" fmla="*/ 27178 w 340017"/>
                <a:gd name="connsiteY8" fmla="*/ 327364 h 464234"/>
                <a:gd name="connsiteX9" fmla="*/ 39696 w 340017"/>
                <a:gd name="connsiteY9" fmla="*/ 331559 h 464234"/>
                <a:gd name="connsiteX10" fmla="*/ 107389 w 340017"/>
                <a:gd name="connsiteY10" fmla="*/ 430162 h 464234"/>
                <a:gd name="connsiteX11" fmla="*/ 232127 w 340017"/>
                <a:gd name="connsiteY11" fmla="*/ 429774 h 464234"/>
                <a:gd name="connsiteX12" fmla="*/ 300465 w 340017"/>
                <a:gd name="connsiteY12" fmla="*/ 328526 h 464234"/>
                <a:gd name="connsiteX13" fmla="*/ 315953 w 340017"/>
                <a:gd name="connsiteY13" fmla="*/ 327300 h 464234"/>
                <a:gd name="connsiteX14" fmla="*/ 330214 w 340017"/>
                <a:gd name="connsiteY14" fmla="*/ 308973 h 464234"/>
                <a:gd name="connsiteX15" fmla="*/ 334344 w 340017"/>
                <a:gd name="connsiteY15" fmla="*/ 247927 h 464234"/>
                <a:gd name="connsiteX16" fmla="*/ 334344 w 340017"/>
                <a:gd name="connsiteY16" fmla="*/ 247927 h 46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0017" h="464234">
                  <a:moveTo>
                    <a:pt x="334344" y="247927"/>
                  </a:moveTo>
                  <a:cubicBezTo>
                    <a:pt x="329955" y="242248"/>
                    <a:pt x="323631" y="240829"/>
                    <a:pt x="317178" y="241796"/>
                  </a:cubicBezTo>
                  <a:cubicBezTo>
                    <a:pt x="318340" y="222566"/>
                    <a:pt x="319501" y="201787"/>
                    <a:pt x="322599" y="190301"/>
                  </a:cubicBezTo>
                  <a:cubicBezTo>
                    <a:pt x="354283" y="72726"/>
                    <a:pt x="267748" y="15229"/>
                    <a:pt x="168306" y="0"/>
                  </a:cubicBezTo>
                  <a:cubicBezTo>
                    <a:pt x="79447" y="11228"/>
                    <a:pt x="-13089" y="82277"/>
                    <a:pt x="15756" y="192947"/>
                  </a:cubicBezTo>
                  <a:cubicBezTo>
                    <a:pt x="18982" y="205466"/>
                    <a:pt x="20208" y="223922"/>
                    <a:pt x="21434" y="241603"/>
                  </a:cubicBezTo>
                  <a:cubicBezTo>
                    <a:pt x="15756" y="241667"/>
                    <a:pt x="10335" y="243410"/>
                    <a:pt x="6399" y="247927"/>
                  </a:cubicBezTo>
                  <a:cubicBezTo>
                    <a:pt x="-4894" y="260898"/>
                    <a:pt x="74" y="289033"/>
                    <a:pt x="11110" y="309037"/>
                  </a:cubicBezTo>
                  <a:cubicBezTo>
                    <a:pt x="15175" y="316394"/>
                    <a:pt x="20015" y="322653"/>
                    <a:pt x="27178" y="327364"/>
                  </a:cubicBezTo>
                  <a:cubicBezTo>
                    <a:pt x="31372" y="330139"/>
                    <a:pt x="35954" y="332075"/>
                    <a:pt x="39696" y="331559"/>
                  </a:cubicBezTo>
                  <a:cubicBezTo>
                    <a:pt x="55119" y="373439"/>
                    <a:pt x="78285" y="405511"/>
                    <a:pt x="107389" y="430162"/>
                  </a:cubicBezTo>
                  <a:cubicBezTo>
                    <a:pt x="161143" y="475785"/>
                    <a:pt x="178566" y="475527"/>
                    <a:pt x="232127" y="429774"/>
                  </a:cubicBezTo>
                  <a:cubicBezTo>
                    <a:pt x="261682" y="404543"/>
                    <a:pt x="285171" y="371697"/>
                    <a:pt x="300465" y="328526"/>
                  </a:cubicBezTo>
                  <a:cubicBezTo>
                    <a:pt x="303950" y="333753"/>
                    <a:pt x="310338" y="331494"/>
                    <a:pt x="315953" y="327300"/>
                  </a:cubicBezTo>
                  <a:cubicBezTo>
                    <a:pt x="322276" y="322524"/>
                    <a:pt x="326600" y="316265"/>
                    <a:pt x="330214" y="308973"/>
                  </a:cubicBezTo>
                  <a:cubicBezTo>
                    <a:pt x="339958" y="289033"/>
                    <a:pt x="344346" y="260898"/>
                    <a:pt x="334344" y="247927"/>
                  </a:cubicBezTo>
                  <a:lnTo>
                    <a:pt x="334344" y="247927"/>
                  </a:lnTo>
                  <a:close/>
                </a:path>
              </a:pathLst>
            </a:custGeom>
            <a:solidFill>
              <a:srgbClr val="F8D49A"/>
            </a:solidFill>
            <a:ln w="6453" cap="flat">
              <a:noFill/>
              <a:prstDash val="solid"/>
              <a:miter/>
            </a:ln>
          </p:spPr>
          <p:txBody>
            <a:bodyPr rtlCol="0" anchor="ctr"/>
            <a:lstStyle/>
            <a:p>
              <a:endParaRPr lang="en-US"/>
            </a:p>
          </p:txBody>
        </p:sp>
        <p:sp>
          <p:nvSpPr>
            <p:cNvPr id="2813" name="Freeform: Shape 2812">
              <a:extLst>
                <a:ext uri="{FF2B5EF4-FFF2-40B4-BE49-F238E27FC236}">
                  <a16:creationId xmlns:a16="http://schemas.microsoft.com/office/drawing/2014/main" id="{05A1DF1F-0713-47A0-A15B-418E119FC163}"/>
                </a:ext>
              </a:extLst>
            </p:cNvPr>
            <p:cNvSpPr/>
            <p:nvPr/>
          </p:nvSpPr>
          <p:spPr>
            <a:xfrm>
              <a:off x="7388055" y="-575710"/>
              <a:ext cx="228954" cy="427967"/>
            </a:xfrm>
            <a:custGeom>
              <a:avLst/>
              <a:gdLst>
                <a:gd name="connsiteX0" fmla="*/ 35686 w 228954"/>
                <a:gd name="connsiteY0" fmla="*/ 183590 h 427967"/>
                <a:gd name="connsiteX1" fmla="*/ 82599 w 228954"/>
                <a:gd name="connsiteY1" fmla="*/ 104475 h 427967"/>
                <a:gd name="connsiteX2" fmla="*/ 0 w 228954"/>
                <a:gd name="connsiteY2" fmla="*/ 77372 h 427967"/>
                <a:gd name="connsiteX3" fmla="*/ 6518 w 228954"/>
                <a:gd name="connsiteY3" fmla="*/ 21747 h 427967"/>
                <a:gd name="connsiteX4" fmla="*/ 98603 w 228954"/>
                <a:gd name="connsiteY4" fmla="*/ 0 h 427967"/>
                <a:gd name="connsiteX5" fmla="*/ 228955 w 228954"/>
                <a:gd name="connsiteY5" fmla="*/ 427968 h 427967"/>
                <a:gd name="connsiteX6" fmla="*/ 178169 w 228954"/>
                <a:gd name="connsiteY6" fmla="*/ 396089 h 427967"/>
                <a:gd name="connsiteX7" fmla="*/ 35686 w 228954"/>
                <a:gd name="connsiteY7" fmla="*/ 183590 h 42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954" h="427967">
                  <a:moveTo>
                    <a:pt x="35686" y="183590"/>
                  </a:moveTo>
                  <a:lnTo>
                    <a:pt x="82599" y="104475"/>
                  </a:lnTo>
                  <a:lnTo>
                    <a:pt x="0" y="77372"/>
                  </a:lnTo>
                  <a:lnTo>
                    <a:pt x="6518" y="21747"/>
                  </a:lnTo>
                  <a:lnTo>
                    <a:pt x="98603" y="0"/>
                  </a:lnTo>
                  <a:lnTo>
                    <a:pt x="228955" y="427968"/>
                  </a:lnTo>
                  <a:lnTo>
                    <a:pt x="178169" y="396089"/>
                  </a:lnTo>
                  <a:lnTo>
                    <a:pt x="35686" y="183590"/>
                  </a:lnTo>
                  <a:close/>
                </a:path>
              </a:pathLst>
            </a:custGeom>
            <a:solidFill>
              <a:srgbClr val="E1C800"/>
            </a:solidFill>
            <a:ln w="6453" cap="flat">
              <a:noFill/>
              <a:prstDash val="solid"/>
              <a:miter/>
            </a:ln>
          </p:spPr>
          <p:txBody>
            <a:bodyPr rtlCol="0" anchor="ctr"/>
            <a:lstStyle/>
            <a:p>
              <a:endParaRPr lang="en-US"/>
            </a:p>
          </p:txBody>
        </p:sp>
        <p:sp>
          <p:nvSpPr>
            <p:cNvPr id="2814" name="Freeform: Shape 2813">
              <a:extLst>
                <a:ext uri="{FF2B5EF4-FFF2-40B4-BE49-F238E27FC236}">
                  <a16:creationId xmlns:a16="http://schemas.microsoft.com/office/drawing/2014/main" id="{7FCF162B-38D5-426D-805E-B4430E1F2414}"/>
                </a:ext>
              </a:extLst>
            </p:cNvPr>
            <p:cNvSpPr/>
            <p:nvPr/>
          </p:nvSpPr>
          <p:spPr>
            <a:xfrm>
              <a:off x="7617074" y="-575710"/>
              <a:ext cx="228890" cy="427967"/>
            </a:xfrm>
            <a:custGeom>
              <a:avLst/>
              <a:gdLst>
                <a:gd name="connsiteX0" fmla="*/ 193269 w 228890"/>
                <a:gd name="connsiteY0" fmla="*/ 183590 h 427967"/>
                <a:gd name="connsiteX1" fmla="*/ 146291 w 228890"/>
                <a:gd name="connsiteY1" fmla="*/ 104475 h 427967"/>
                <a:gd name="connsiteX2" fmla="*/ 228890 w 228890"/>
                <a:gd name="connsiteY2" fmla="*/ 77372 h 427967"/>
                <a:gd name="connsiteX3" fmla="*/ 222373 w 228890"/>
                <a:gd name="connsiteY3" fmla="*/ 21747 h 427967"/>
                <a:gd name="connsiteX4" fmla="*/ 130287 w 228890"/>
                <a:gd name="connsiteY4" fmla="*/ 0 h 427967"/>
                <a:gd name="connsiteX5" fmla="*/ 0 w 228890"/>
                <a:gd name="connsiteY5" fmla="*/ 427968 h 427967"/>
                <a:gd name="connsiteX6" fmla="*/ 50721 w 228890"/>
                <a:gd name="connsiteY6" fmla="*/ 396089 h 427967"/>
                <a:gd name="connsiteX7" fmla="*/ 193269 w 228890"/>
                <a:gd name="connsiteY7" fmla="*/ 183590 h 42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890" h="427967">
                  <a:moveTo>
                    <a:pt x="193269" y="183590"/>
                  </a:moveTo>
                  <a:lnTo>
                    <a:pt x="146291" y="104475"/>
                  </a:lnTo>
                  <a:lnTo>
                    <a:pt x="228890" y="77372"/>
                  </a:lnTo>
                  <a:lnTo>
                    <a:pt x="222373" y="21747"/>
                  </a:lnTo>
                  <a:lnTo>
                    <a:pt x="130287" y="0"/>
                  </a:lnTo>
                  <a:lnTo>
                    <a:pt x="0" y="427968"/>
                  </a:lnTo>
                  <a:lnTo>
                    <a:pt x="50721" y="396089"/>
                  </a:lnTo>
                  <a:lnTo>
                    <a:pt x="193269" y="183590"/>
                  </a:lnTo>
                  <a:close/>
                </a:path>
              </a:pathLst>
            </a:custGeom>
            <a:solidFill>
              <a:srgbClr val="E1C800"/>
            </a:solidFill>
            <a:ln w="6453" cap="flat">
              <a:noFill/>
              <a:prstDash val="solid"/>
              <a:miter/>
            </a:ln>
          </p:spPr>
          <p:txBody>
            <a:bodyPr rtlCol="0" anchor="ctr"/>
            <a:lstStyle/>
            <a:p>
              <a:endParaRPr lang="en-US"/>
            </a:p>
          </p:txBody>
        </p:sp>
        <p:sp>
          <p:nvSpPr>
            <p:cNvPr id="2815" name="Freeform: Shape 2814">
              <a:extLst>
                <a:ext uri="{FF2B5EF4-FFF2-40B4-BE49-F238E27FC236}">
                  <a16:creationId xmlns:a16="http://schemas.microsoft.com/office/drawing/2014/main" id="{9FCDE831-65D5-474D-9289-57FDA5B379AC}"/>
                </a:ext>
              </a:extLst>
            </p:cNvPr>
            <p:cNvSpPr/>
            <p:nvPr/>
          </p:nvSpPr>
          <p:spPr>
            <a:xfrm>
              <a:off x="7484657" y="-602103"/>
              <a:ext cx="131319" cy="124737"/>
            </a:xfrm>
            <a:custGeom>
              <a:avLst/>
              <a:gdLst>
                <a:gd name="connsiteX0" fmla="*/ 0 w 131319"/>
                <a:gd name="connsiteY0" fmla="*/ 26393 h 124737"/>
                <a:gd name="connsiteX1" fmla="*/ 32781 w 131319"/>
                <a:gd name="connsiteY1" fmla="*/ 0 h 124737"/>
                <a:gd name="connsiteX2" fmla="*/ 131320 w 131319"/>
                <a:gd name="connsiteY2" fmla="*/ 90085 h 124737"/>
                <a:gd name="connsiteX3" fmla="*/ 31943 w 131319"/>
                <a:gd name="connsiteY3" fmla="*/ 124738 h 124737"/>
                <a:gd name="connsiteX4" fmla="*/ 0 w 131319"/>
                <a:gd name="connsiteY4" fmla="*/ 26393 h 12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319" h="124737">
                  <a:moveTo>
                    <a:pt x="0" y="26393"/>
                  </a:moveTo>
                  <a:lnTo>
                    <a:pt x="32781" y="0"/>
                  </a:lnTo>
                  <a:lnTo>
                    <a:pt x="131320" y="90085"/>
                  </a:lnTo>
                  <a:lnTo>
                    <a:pt x="31943" y="124738"/>
                  </a:lnTo>
                  <a:lnTo>
                    <a:pt x="0" y="26393"/>
                  </a:lnTo>
                  <a:close/>
                </a:path>
              </a:pathLst>
            </a:custGeom>
            <a:solidFill>
              <a:srgbClr val="FFFBF2"/>
            </a:solidFill>
            <a:ln w="6453" cap="flat">
              <a:noFill/>
              <a:prstDash val="solid"/>
              <a:miter/>
            </a:ln>
          </p:spPr>
          <p:txBody>
            <a:bodyPr rtlCol="0" anchor="ctr"/>
            <a:lstStyle/>
            <a:p>
              <a:endParaRPr lang="en-US"/>
            </a:p>
          </p:txBody>
        </p:sp>
        <p:sp>
          <p:nvSpPr>
            <p:cNvPr id="2816" name="Freeform: Shape 2815">
              <a:extLst>
                <a:ext uri="{FF2B5EF4-FFF2-40B4-BE49-F238E27FC236}">
                  <a16:creationId xmlns:a16="http://schemas.microsoft.com/office/drawing/2014/main" id="{BC370389-787A-4D73-AA97-9D7A0C090AA1}"/>
                </a:ext>
              </a:extLst>
            </p:cNvPr>
            <p:cNvSpPr/>
            <p:nvPr/>
          </p:nvSpPr>
          <p:spPr>
            <a:xfrm>
              <a:off x="7616106" y="-602103"/>
              <a:ext cx="131255" cy="124737"/>
            </a:xfrm>
            <a:custGeom>
              <a:avLst/>
              <a:gdLst>
                <a:gd name="connsiteX0" fmla="*/ 131255 w 131255"/>
                <a:gd name="connsiteY0" fmla="*/ 26393 h 124737"/>
                <a:gd name="connsiteX1" fmla="*/ 98474 w 131255"/>
                <a:gd name="connsiteY1" fmla="*/ 0 h 124737"/>
                <a:gd name="connsiteX2" fmla="*/ 0 w 131255"/>
                <a:gd name="connsiteY2" fmla="*/ 90085 h 124737"/>
                <a:gd name="connsiteX3" fmla="*/ 99377 w 131255"/>
                <a:gd name="connsiteY3" fmla="*/ 124738 h 124737"/>
                <a:gd name="connsiteX4" fmla="*/ 131255 w 131255"/>
                <a:gd name="connsiteY4" fmla="*/ 26393 h 12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55" h="124737">
                  <a:moveTo>
                    <a:pt x="131255" y="26393"/>
                  </a:moveTo>
                  <a:lnTo>
                    <a:pt x="98474" y="0"/>
                  </a:lnTo>
                  <a:lnTo>
                    <a:pt x="0" y="90085"/>
                  </a:lnTo>
                  <a:lnTo>
                    <a:pt x="99377" y="124738"/>
                  </a:lnTo>
                  <a:lnTo>
                    <a:pt x="131255" y="26393"/>
                  </a:lnTo>
                  <a:close/>
                </a:path>
              </a:pathLst>
            </a:custGeom>
            <a:solidFill>
              <a:srgbClr val="FFFBF2"/>
            </a:solidFill>
            <a:ln w="6453" cap="flat">
              <a:noFill/>
              <a:prstDash val="solid"/>
              <a:miter/>
            </a:ln>
          </p:spPr>
          <p:txBody>
            <a:bodyPr rtlCol="0" anchor="ctr"/>
            <a:lstStyle/>
            <a:p>
              <a:endParaRPr lang="en-US"/>
            </a:p>
          </p:txBody>
        </p:sp>
        <p:sp>
          <p:nvSpPr>
            <p:cNvPr id="2817" name="Freeform: Shape 2816">
              <a:extLst>
                <a:ext uri="{FF2B5EF4-FFF2-40B4-BE49-F238E27FC236}">
                  <a16:creationId xmlns:a16="http://schemas.microsoft.com/office/drawing/2014/main" id="{6DEC2802-AFA2-42CD-9BBB-4428519D1079}"/>
                </a:ext>
              </a:extLst>
            </p:cNvPr>
            <p:cNvSpPr/>
            <p:nvPr/>
          </p:nvSpPr>
          <p:spPr>
            <a:xfrm>
              <a:off x="7442712" y="-1078494"/>
              <a:ext cx="348981" cy="232270"/>
            </a:xfrm>
            <a:custGeom>
              <a:avLst/>
              <a:gdLst>
                <a:gd name="connsiteX0" fmla="*/ 232826 w 348981"/>
                <a:gd name="connsiteY0" fmla="*/ 10285 h 232270"/>
                <a:gd name="connsiteX1" fmla="*/ 116026 w 348981"/>
                <a:gd name="connsiteY1" fmla="*/ 10285 h 232270"/>
                <a:gd name="connsiteX2" fmla="*/ 0 w 348981"/>
                <a:gd name="connsiteY2" fmla="*/ 232271 h 232270"/>
                <a:gd name="connsiteX3" fmla="*/ 1419 w 348981"/>
                <a:gd name="connsiteY3" fmla="*/ 231174 h 232270"/>
                <a:gd name="connsiteX4" fmla="*/ 173459 w 348981"/>
                <a:gd name="connsiteY4" fmla="*/ 231174 h 232270"/>
                <a:gd name="connsiteX5" fmla="*/ 175459 w 348981"/>
                <a:gd name="connsiteY5" fmla="*/ 231174 h 232270"/>
                <a:gd name="connsiteX6" fmla="*/ 347562 w 348981"/>
                <a:gd name="connsiteY6" fmla="*/ 231174 h 232270"/>
                <a:gd name="connsiteX7" fmla="*/ 348982 w 348981"/>
                <a:gd name="connsiteY7" fmla="*/ 232271 h 232270"/>
                <a:gd name="connsiteX8" fmla="*/ 232826 w 348981"/>
                <a:gd name="connsiteY8" fmla="*/ 10285 h 232270"/>
                <a:gd name="connsiteX9" fmla="*/ 232826 w 348981"/>
                <a:gd name="connsiteY9" fmla="*/ 10285 h 232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981" h="232270">
                  <a:moveTo>
                    <a:pt x="232826" y="10285"/>
                  </a:moveTo>
                  <a:cubicBezTo>
                    <a:pt x="198432" y="-3202"/>
                    <a:pt x="154035" y="-3653"/>
                    <a:pt x="116026" y="10285"/>
                  </a:cubicBezTo>
                  <a:cubicBezTo>
                    <a:pt x="9099" y="47971"/>
                    <a:pt x="4518" y="140186"/>
                    <a:pt x="0" y="232271"/>
                  </a:cubicBezTo>
                  <a:lnTo>
                    <a:pt x="1419" y="231174"/>
                  </a:lnTo>
                  <a:lnTo>
                    <a:pt x="173459" y="231174"/>
                  </a:lnTo>
                  <a:lnTo>
                    <a:pt x="175459" y="231174"/>
                  </a:lnTo>
                  <a:lnTo>
                    <a:pt x="347562" y="231174"/>
                  </a:lnTo>
                  <a:lnTo>
                    <a:pt x="348982" y="232271"/>
                  </a:lnTo>
                  <a:cubicBezTo>
                    <a:pt x="344400" y="140186"/>
                    <a:pt x="339819" y="47971"/>
                    <a:pt x="232826" y="10285"/>
                  </a:cubicBezTo>
                  <a:lnTo>
                    <a:pt x="232826" y="10285"/>
                  </a:lnTo>
                  <a:close/>
                </a:path>
              </a:pathLst>
            </a:custGeom>
            <a:solidFill>
              <a:srgbClr val="000000"/>
            </a:solidFill>
            <a:ln w="6453" cap="flat">
              <a:noFill/>
              <a:prstDash val="solid"/>
              <a:miter/>
            </a:ln>
          </p:spPr>
          <p:txBody>
            <a:bodyPr rtlCol="0" anchor="ctr"/>
            <a:lstStyle/>
            <a:p>
              <a:endParaRPr lang="en-US"/>
            </a:p>
          </p:txBody>
        </p:sp>
        <p:sp>
          <p:nvSpPr>
            <p:cNvPr id="2818" name="Freeform: Shape 2817">
              <a:extLst>
                <a:ext uri="{FF2B5EF4-FFF2-40B4-BE49-F238E27FC236}">
                  <a16:creationId xmlns:a16="http://schemas.microsoft.com/office/drawing/2014/main" id="{7A7C8973-D80C-4E44-B5F7-3ED08C729AB3}"/>
                </a:ext>
              </a:extLst>
            </p:cNvPr>
            <p:cNvSpPr/>
            <p:nvPr/>
          </p:nvSpPr>
          <p:spPr>
            <a:xfrm>
              <a:off x="6758557" y="-409738"/>
              <a:ext cx="738425" cy="652663"/>
            </a:xfrm>
            <a:custGeom>
              <a:avLst/>
              <a:gdLst>
                <a:gd name="connsiteX0" fmla="*/ 0 w 738425"/>
                <a:gd name="connsiteY0" fmla="*/ 0 h 652663"/>
                <a:gd name="connsiteX1" fmla="*/ 738425 w 738425"/>
                <a:gd name="connsiteY1" fmla="*/ 0 h 652663"/>
                <a:gd name="connsiteX2" fmla="*/ 738425 w 738425"/>
                <a:gd name="connsiteY2" fmla="*/ 652664 h 652663"/>
                <a:gd name="connsiteX3" fmla="*/ 0 w 738425"/>
                <a:gd name="connsiteY3" fmla="*/ 652664 h 652663"/>
                <a:gd name="connsiteX4" fmla="*/ 0 w 738425"/>
                <a:gd name="connsiteY4" fmla="*/ 0 h 652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425" h="652663">
                  <a:moveTo>
                    <a:pt x="0" y="0"/>
                  </a:moveTo>
                  <a:lnTo>
                    <a:pt x="738425" y="0"/>
                  </a:lnTo>
                  <a:lnTo>
                    <a:pt x="738425" y="652664"/>
                  </a:lnTo>
                  <a:lnTo>
                    <a:pt x="0" y="652664"/>
                  </a:lnTo>
                  <a:lnTo>
                    <a:pt x="0" y="0"/>
                  </a:lnTo>
                  <a:close/>
                </a:path>
              </a:pathLst>
            </a:custGeom>
            <a:solidFill>
              <a:srgbClr val="785C4D"/>
            </a:solidFill>
            <a:ln w="6453" cap="flat">
              <a:noFill/>
              <a:prstDash val="solid"/>
              <a:miter/>
            </a:ln>
          </p:spPr>
          <p:txBody>
            <a:bodyPr rtlCol="0" anchor="ctr"/>
            <a:lstStyle/>
            <a:p>
              <a:endParaRPr lang="en-US"/>
            </a:p>
          </p:txBody>
        </p:sp>
        <p:sp>
          <p:nvSpPr>
            <p:cNvPr id="2819" name="Freeform: Shape 2818">
              <a:extLst>
                <a:ext uri="{FF2B5EF4-FFF2-40B4-BE49-F238E27FC236}">
                  <a16:creationId xmlns:a16="http://schemas.microsoft.com/office/drawing/2014/main" id="{71414174-606C-471F-91A3-8065EE56B2B4}"/>
                </a:ext>
              </a:extLst>
            </p:cNvPr>
            <p:cNvSpPr/>
            <p:nvPr/>
          </p:nvSpPr>
          <p:spPr>
            <a:xfrm>
              <a:off x="6790661" y="-767108"/>
              <a:ext cx="679581" cy="507501"/>
            </a:xfrm>
            <a:custGeom>
              <a:avLst/>
              <a:gdLst>
                <a:gd name="connsiteX0" fmla="*/ 255058 w 679581"/>
                <a:gd name="connsiteY0" fmla="*/ 0 h 507501"/>
                <a:gd name="connsiteX1" fmla="*/ 304424 w 679581"/>
                <a:gd name="connsiteY1" fmla="*/ 3162 h 507501"/>
                <a:gd name="connsiteX2" fmla="*/ 424580 w 679581"/>
                <a:gd name="connsiteY2" fmla="*/ 0 h 507501"/>
                <a:gd name="connsiteX3" fmla="*/ 432969 w 679581"/>
                <a:gd name="connsiteY3" fmla="*/ 64014 h 507501"/>
                <a:gd name="connsiteX4" fmla="*/ 482013 w 679581"/>
                <a:gd name="connsiteY4" fmla="*/ 124480 h 507501"/>
                <a:gd name="connsiteX5" fmla="*/ 663279 w 679581"/>
                <a:gd name="connsiteY5" fmla="*/ 207724 h 507501"/>
                <a:gd name="connsiteX6" fmla="*/ 667086 w 679581"/>
                <a:gd name="connsiteY6" fmla="*/ 371181 h 507501"/>
                <a:gd name="connsiteX7" fmla="*/ 590682 w 679581"/>
                <a:gd name="connsiteY7" fmla="*/ 451844 h 507501"/>
                <a:gd name="connsiteX8" fmla="*/ 575711 w 679581"/>
                <a:gd name="connsiteY8" fmla="*/ 456684 h 507501"/>
                <a:gd name="connsiteX9" fmla="*/ 103863 w 679581"/>
                <a:gd name="connsiteY9" fmla="*/ 456684 h 507501"/>
                <a:gd name="connsiteX10" fmla="*/ 88891 w 679581"/>
                <a:gd name="connsiteY10" fmla="*/ 451844 h 507501"/>
                <a:gd name="connsiteX11" fmla="*/ 12487 w 679581"/>
                <a:gd name="connsiteY11" fmla="*/ 371181 h 507501"/>
                <a:gd name="connsiteX12" fmla="*/ 16294 w 679581"/>
                <a:gd name="connsiteY12" fmla="*/ 207724 h 507501"/>
                <a:gd name="connsiteX13" fmla="*/ 197561 w 679581"/>
                <a:gd name="connsiteY13" fmla="*/ 124480 h 507501"/>
                <a:gd name="connsiteX14" fmla="*/ 246605 w 679581"/>
                <a:gd name="connsiteY14" fmla="*/ 64014 h 507501"/>
                <a:gd name="connsiteX15" fmla="*/ 255058 w 679581"/>
                <a:gd name="connsiteY15" fmla="*/ 0 h 507501"/>
                <a:gd name="connsiteX16" fmla="*/ 255058 w 679581"/>
                <a:gd name="connsiteY16" fmla="*/ 0 h 50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581" h="507501">
                  <a:moveTo>
                    <a:pt x="255058" y="0"/>
                  </a:moveTo>
                  <a:lnTo>
                    <a:pt x="304424" y="3162"/>
                  </a:lnTo>
                  <a:cubicBezTo>
                    <a:pt x="344756" y="3162"/>
                    <a:pt x="383926" y="2581"/>
                    <a:pt x="424580" y="0"/>
                  </a:cubicBezTo>
                  <a:lnTo>
                    <a:pt x="432969" y="64014"/>
                  </a:lnTo>
                  <a:cubicBezTo>
                    <a:pt x="437357" y="97248"/>
                    <a:pt x="447230" y="119898"/>
                    <a:pt x="482013" y="124480"/>
                  </a:cubicBezTo>
                  <a:cubicBezTo>
                    <a:pt x="570032" y="136095"/>
                    <a:pt x="624625" y="150679"/>
                    <a:pt x="663279" y="207724"/>
                  </a:cubicBezTo>
                  <a:cubicBezTo>
                    <a:pt x="693028" y="251476"/>
                    <a:pt x="674378" y="318072"/>
                    <a:pt x="667086" y="371181"/>
                  </a:cubicBezTo>
                  <a:cubicBezTo>
                    <a:pt x="657020" y="444165"/>
                    <a:pt x="654632" y="429645"/>
                    <a:pt x="590682" y="451844"/>
                  </a:cubicBezTo>
                  <a:cubicBezTo>
                    <a:pt x="585778" y="453522"/>
                    <a:pt x="580809" y="455135"/>
                    <a:pt x="575711" y="456684"/>
                  </a:cubicBezTo>
                  <a:cubicBezTo>
                    <a:pt x="510019" y="524441"/>
                    <a:pt x="169555" y="524441"/>
                    <a:pt x="103863" y="456684"/>
                  </a:cubicBezTo>
                  <a:cubicBezTo>
                    <a:pt x="98829" y="455135"/>
                    <a:pt x="93796" y="453522"/>
                    <a:pt x="88891" y="451844"/>
                  </a:cubicBezTo>
                  <a:cubicBezTo>
                    <a:pt x="24942" y="429645"/>
                    <a:pt x="22554" y="444165"/>
                    <a:pt x="12487" y="371181"/>
                  </a:cubicBezTo>
                  <a:cubicBezTo>
                    <a:pt x="5130" y="318072"/>
                    <a:pt x="-13390" y="251476"/>
                    <a:pt x="16294" y="207724"/>
                  </a:cubicBezTo>
                  <a:cubicBezTo>
                    <a:pt x="54948" y="150744"/>
                    <a:pt x="109541" y="136095"/>
                    <a:pt x="197561" y="124480"/>
                  </a:cubicBezTo>
                  <a:cubicBezTo>
                    <a:pt x="232407" y="119898"/>
                    <a:pt x="242281" y="97248"/>
                    <a:pt x="246605" y="64014"/>
                  </a:cubicBezTo>
                  <a:lnTo>
                    <a:pt x="255058" y="0"/>
                  </a:lnTo>
                  <a:lnTo>
                    <a:pt x="255058" y="0"/>
                  </a:lnTo>
                  <a:close/>
                </a:path>
              </a:pathLst>
            </a:custGeom>
            <a:solidFill>
              <a:srgbClr val="E2AF7F"/>
            </a:solidFill>
            <a:ln w="6453" cap="flat">
              <a:noFill/>
              <a:prstDash val="solid"/>
              <a:miter/>
            </a:ln>
          </p:spPr>
          <p:txBody>
            <a:bodyPr rtlCol="0" anchor="ctr"/>
            <a:lstStyle/>
            <a:p>
              <a:endParaRPr lang="en-US"/>
            </a:p>
          </p:txBody>
        </p:sp>
        <p:sp>
          <p:nvSpPr>
            <p:cNvPr id="2820" name="Freeform: Shape 2819">
              <a:extLst>
                <a:ext uri="{FF2B5EF4-FFF2-40B4-BE49-F238E27FC236}">
                  <a16:creationId xmlns:a16="http://schemas.microsoft.com/office/drawing/2014/main" id="{FC79D9D3-7857-40AC-B444-B57C3FC0C7AF}"/>
                </a:ext>
              </a:extLst>
            </p:cNvPr>
            <p:cNvSpPr/>
            <p:nvPr/>
          </p:nvSpPr>
          <p:spPr>
            <a:xfrm>
              <a:off x="6790661" y="-675217"/>
              <a:ext cx="679581" cy="415738"/>
            </a:xfrm>
            <a:custGeom>
              <a:avLst/>
              <a:gdLst>
                <a:gd name="connsiteX0" fmla="*/ 440906 w 679581"/>
                <a:gd name="connsiteY0" fmla="*/ 0 h 415738"/>
                <a:gd name="connsiteX1" fmla="*/ 482013 w 679581"/>
                <a:gd name="connsiteY1" fmla="*/ 32653 h 415738"/>
                <a:gd name="connsiteX2" fmla="*/ 663279 w 679581"/>
                <a:gd name="connsiteY2" fmla="*/ 115897 h 415738"/>
                <a:gd name="connsiteX3" fmla="*/ 667086 w 679581"/>
                <a:gd name="connsiteY3" fmla="*/ 301100 h 415738"/>
                <a:gd name="connsiteX4" fmla="*/ 590682 w 679581"/>
                <a:gd name="connsiteY4" fmla="*/ 360081 h 415738"/>
                <a:gd name="connsiteX5" fmla="*/ 575711 w 679581"/>
                <a:gd name="connsiteY5" fmla="*/ 364921 h 415738"/>
                <a:gd name="connsiteX6" fmla="*/ 103863 w 679581"/>
                <a:gd name="connsiteY6" fmla="*/ 364921 h 415738"/>
                <a:gd name="connsiteX7" fmla="*/ 88891 w 679581"/>
                <a:gd name="connsiteY7" fmla="*/ 360081 h 415738"/>
                <a:gd name="connsiteX8" fmla="*/ 12487 w 679581"/>
                <a:gd name="connsiteY8" fmla="*/ 279418 h 415738"/>
                <a:gd name="connsiteX9" fmla="*/ 16294 w 679581"/>
                <a:gd name="connsiteY9" fmla="*/ 115962 h 415738"/>
                <a:gd name="connsiteX10" fmla="*/ 197561 w 679581"/>
                <a:gd name="connsiteY10" fmla="*/ 32717 h 415738"/>
                <a:gd name="connsiteX11" fmla="*/ 238796 w 679581"/>
                <a:gd name="connsiteY11" fmla="*/ 3872 h 415738"/>
                <a:gd name="connsiteX12" fmla="*/ 338561 w 679581"/>
                <a:gd name="connsiteY12" fmla="*/ 245410 h 415738"/>
                <a:gd name="connsiteX13" fmla="*/ 440906 w 679581"/>
                <a:gd name="connsiteY13" fmla="*/ 0 h 415738"/>
                <a:gd name="connsiteX14" fmla="*/ 440906 w 679581"/>
                <a:gd name="connsiteY14" fmla="*/ 0 h 41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9581" h="415738">
                  <a:moveTo>
                    <a:pt x="440906" y="0"/>
                  </a:moveTo>
                  <a:cubicBezTo>
                    <a:pt x="447424" y="18649"/>
                    <a:pt x="457361" y="29426"/>
                    <a:pt x="482013" y="32653"/>
                  </a:cubicBezTo>
                  <a:cubicBezTo>
                    <a:pt x="570032" y="44268"/>
                    <a:pt x="624625" y="58852"/>
                    <a:pt x="663279" y="115897"/>
                  </a:cubicBezTo>
                  <a:cubicBezTo>
                    <a:pt x="693028" y="159649"/>
                    <a:pt x="674378" y="247991"/>
                    <a:pt x="667086" y="301100"/>
                  </a:cubicBezTo>
                  <a:cubicBezTo>
                    <a:pt x="657020" y="374084"/>
                    <a:pt x="654632" y="337883"/>
                    <a:pt x="590682" y="360081"/>
                  </a:cubicBezTo>
                  <a:cubicBezTo>
                    <a:pt x="585778" y="361759"/>
                    <a:pt x="580809" y="363372"/>
                    <a:pt x="575711" y="364921"/>
                  </a:cubicBezTo>
                  <a:cubicBezTo>
                    <a:pt x="510019" y="432678"/>
                    <a:pt x="169555" y="432678"/>
                    <a:pt x="103863" y="364921"/>
                  </a:cubicBezTo>
                  <a:cubicBezTo>
                    <a:pt x="98829" y="363372"/>
                    <a:pt x="93796" y="361759"/>
                    <a:pt x="88891" y="360081"/>
                  </a:cubicBezTo>
                  <a:cubicBezTo>
                    <a:pt x="24942" y="337883"/>
                    <a:pt x="22554" y="352402"/>
                    <a:pt x="12487" y="279418"/>
                  </a:cubicBezTo>
                  <a:cubicBezTo>
                    <a:pt x="5130" y="226309"/>
                    <a:pt x="-13390" y="159713"/>
                    <a:pt x="16294" y="115962"/>
                  </a:cubicBezTo>
                  <a:cubicBezTo>
                    <a:pt x="54948" y="58981"/>
                    <a:pt x="109541" y="44333"/>
                    <a:pt x="197561" y="32717"/>
                  </a:cubicBezTo>
                  <a:cubicBezTo>
                    <a:pt x="219760" y="29813"/>
                    <a:pt x="231827" y="19553"/>
                    <a:pt x="238796" y="3872"/>
                  </a:cubicBezTo>
                  <a:lnTo>
                    <a:pt x="338561" y="245410"/>
                  </a:lnTo>
                  <a:lnTo>
                    <a:pt x="440906" y="0"/>
                  </a:lnTo>
                  <a:lnTo>
                    <a:pt x="440906" y="0"/>
                  </a:lnTo>
                  <a:close/>
                </a:path>
              </a:pathLst>
            </a:custGeom>
            <a:solidFill>
              <a:srgbClr val="F0E9DA"/>
            </a:solidFill>
            <a:ln w="6453" cap="flat">
              <a:noFill/>
              <a:prstDash val="solid"/>
              <a:miter/>
            </a:ln>
          </p:spPr>
          <p:txBody>
            <a:bodyPr rtlCol="0" anchor="ctr"/>
            <a:lstStyle/>
            <a:p>
              <a:endParaRPr lang="en-US"/>
            </a:p>
          </p:txBody>
        </p:sp>
        <p:sp>
          <p:nvSpPr>
            <p:cNvPr id="2821" name="Freeform: Shape 2820">
              <a:extLst>
                <a:ext uri="{FF2B5EF4-FFF2-40B4-BE49-F238E27FC236}">
                  <a16:creationId xmlns:a16="http://schemas.microsoft.com/office/drawing/2014/main" id="{64D9380E-E634-414C-A613-3338A2AF11DD}"/>
                </a:ext>
              </a:extLst>
            </p:cNvPr>
            <p:cNvSpPr/>
            <p:nvPr/>
          </p:nvSpPr>
          <p:spPr>
            <a:xfrm>
              <a:off x="6758482" y="-641145"/>
              <a:ext cx="744043" cy="425144"/>
            </a:xfrm>
            <a:custGeom>
              <a:avLst/>
              <a:gdLst>
                <a:gd name="connsiteX0" fmla="*/ 527163 w 744043"/>
                <a:gd name="connsiteY0" fmla="*/ 323 h 425144"/>
                <a:gd name="connsiteX1" fmla="*/ 695458 w 744043"/>
                <a:gd name="connsiteY1" fmla="*/ 81760 h 425144"/>
                <a:gd name="connsiteX2" fmla="*/ 742760 w 744043"/>
                <a:gd name="connsiteY2" fmla="*/ 245217 h 425144"/>
                <a:gd name="connsiteX3" fmla="*/ 622926 w 744043"/>
                <a:gd name="connsiteY3" fmla="*/ 369374 h 425144"/>
                <a:gd name="connsiteX4" fmla="*/ 607955 w 744043"/>
                <a:gd name="connsiteY4" fmla="*/ 374278 h 425144"/>
                <a:gd name="connsiteX5" fmla="*/ 136107 w 744043"/>
                <a:gd name="connsiteY5" fmla="*/ 374278 h 425144"/>
                <a:gd name="connsiteX6" fmla="*/ 121135 w 744043"/>
                <a:gd name="connsiteY6" fmla="*/ 369374 h 425144"/>
                <a:gd name="connsiteX7" fmla="*/ 1302 w 744043"/>
                <a:gd name="connsiteY7" fmla="*/ 245217 h 425144"/>
                <a:gd name="connsiteX8" fmla="*/ 48603 w 744043"/>
                <a:gd name="connsiteY8" fmla="*/ 81760 h 425144"/>
                <a:gd name="connsiteX9" fmla="*/ 219158 w 744043"/>
                <a:gd name="connsiteY9" fmla="*/ 0 h 425144"/>
                <a:gd name="connsiteX10" fmla="*/ 313888 w 744043"/>
                <a:gd name="connsiteY10" fmla="*/ 318846 h 425144"/>
                <a:gd name="connsiteX11" fmla="*/ 371966 w 744043"/>
                <a:gd name="connsiteY11" fmla="*/ 424483 h 425144"/>
                <a:gd name="connsiteX12" fmla="*/ 427656 w 744043"/>
                <a:gd name="connsiteY12" fmla="*/ 320718 h 425144"/>
                <a:gd name="connsiteX13" fmla="*/ 527163 w 744043"/>
                <a:gd name="connsiteY13" fmla="*/ 323 h 425144"/>
                <a:gd name="connsiteX14" fmla="*/ 527163 w 744043"/>
                <a:gd name="connsiteY14" fmla="*/ 323 h 42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4043" h="425144">
                  <a:moveTo>
                    <a:pt x="527163" y="323"/>
                  </a:moveTo>
                  <a:cubicBezTo>
                    <a:pt x="607632" y="11745"/>
                    <a:pt x="658741" y="27619"/>
                    <a:pt x="695458" y="81760"/>
                  </a:cubicBezTo>
                  <a:cubicBezTo>
                    <a:pt x="725207" y="125512"/>
                    <a:pt x="750052" y="192108"/>
                    <a:pt x="742760" y="245217"/>
                  </a:cubicBezTo>
                  <a:cubicBezTo>
                    <a:pt x="732693" y="318201"/>
                    <a:pt x="686876" y="347175"/>
                    <a:pt x="622926" y="369374"/>
                  </a:cubicBezTo>
                  <a:cubicBezTo>
                    <a:pt x="618021" y="371052"/>
                    <a:pt x="613052" y="372665"/>
                    <a:pt x="607955" y="374278"/>
                  </a:cubicBezTo>
                  <a:cubicBezTo>
                    <a:pt x="542262" y="442100"/>
                    <a:pt x="201798" y="442100"/>
                    <a:pt x="136107" y="374278"/>
                  </a:cubicBezTo>
                  <a:cubicBezTo>
                    <a:pt x="131008" y="372729"/>
                    <a:pt x="125975" y="371116"/>
                    <a:pt x="121135" y="369374"/>
                  </a:cubicBezTo>
                  <a:cubicBezTo>
                    <a:pt x="57185" y="347175"/>
                    <a:pt x="11368" y="318201"/>
                    <a:pt x="1302" y="245217"/>
                  </a:cubicBezTo>
                  <a:cubicBezTo>
                    <a:pt x="-6055" y="192108"/>
                    <a:pt x="18854" y="125512"/>
                    <a:pt x="48603" y="81760"/>
                  </a:cubicBezTo>
                  <a:cubicBezTo>
                    <a:pt x="85708" y="27167"/>
                    <a:pt x="137397" y="11422"/>
                    <a:pt x="219158" y="0"/>
                  </a:cubicBezTo>
                  <a:lnTo>
                    <a:pt x="313888" y="318846"/>
                  </a:lnTo>
                  <a:lnTo>
                    <a:pt x="371966" y="424483"/>
                  </a:lnTo>
                  <a:lnTo>
                    <a:pt x="427656" y="320718"/>
                  </a:lnTo>
                  <a:lnTo>
                    <a:pt x="527163" y="323"/>
                  </a:lnTo>
                  <a:lnTo>
                    <a:pt x="527163" y="323"/>
                  </a:lnTo>
                  <a:close/>
                </a:path>
              </a:pathLst>
            </a:custGeom>
            <a:solidFill>
              <a:srgbClr val="785C4D"/>
            </a:solidFill>
            <a:ln w="6453" cap="flat">
              <a:noFill/>
              <a:prstDash val="solid"/>
              <a:miter/>
            </a:ln>
          </p:spPr>
          <p:txBody>
            <a:bodyPr rtlCol="0" anchor="ctr"/>
            <a:lstStyle/>
            <a:p>
              <a:endParaRPr lang="en-US"/>
            </a:p>
          </p:txBody>
        </p:sp>
        <p:sp>
          <p:nvSpPr>
            <p:cNvPr id="2822" name="Freeform: Shape 2821">
              <a:extLst>
                <a:ext uri="{FF2B5EF4-FFF2-40B4-BE49-F238E27FC236}">
                  <a16:creationId xmlns:a16="http://schemas.microsoft.com/office/drawing/2014/main" id="{55E692CD-FCAA-4B0A-9539-BF370190016B}"/>
                </a:ext>
              </a:extLst>
            </p:cNvPr>
            <p:cNvSpPr/>
            <p:nvPr/>
          </p:nvSpPr>
          <p:spPr>
            <a:xfrm>
              <a:off x="6868389" y="-428188"/>
              <a:ext cx="25941" cy="162353"/>
            </a:xfrm>
            <a:custGeom>
              <a:avLst/>
              <a:gdLst>
                <a:gd name="connsiteX0" fmla="*/ 0 w 25941"/>
                <a:gd name="connsiteY0" fmla="*/ 152352 h 162353"/>
                <a:gd name="connsiteX1" fmla="*/ 25941 w 25941"/>
                <a:gd name="connsiteY1" fmla="*/ 162354 h 162353"/>
                <a:gd name="connsiteX2" fmla="*/ 22199 w 25941"/>
                <a:gd name="connsiteY2" fmla="*/ 73753 h 162353"/>
                <a:gd name="connsiteX3" fmla="*/ 8970 w 25941"/>
                <a:gd name="connsiteY3" fmla="*/ 73818 h 162353"/>
                <a:gd name="connsiteX4" fmla="*/ 0 w 25941"/>
                <a:gd name="connsiteY4" fmla="*/ 152352 h 162353"/>
                <a:gd name="connsiteX5" fmla="*/ 0 w 25941"/>
                <a:gd name="connsiteY5" fmla="*/ 152352 h 16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41" h="162353">
                  <a:moveTo>
                    <a:pt x="0" y="152352"/>
                  </a:moveTo>
                  <a:cubicBezTo>
                    <a:pt x="8260" y="155901"/>
                    <a:pt x="16907" y="159256"/>
                    <a:pt x="25941" y="162354"/>
                  </a:cubicBezTo>
                  <a:lnTo>
                    <a:pt x="22199" y="73753"/>
                  </a:lnTo>
                  <a:cubicBezTo>
                    <a:pt x="18004" y="-25753"/>
                    <a:pt x="19940" y="-23430"/>
                    <a:pt x="8970" y="73818"/>
                  </a:cubicBezTo>
                  <a:lnTo>
                    <a:pt x="0" y="152352"/>
                  </a:lnTo>
                  <a:lnTo>
                    <a:pt x="0" y="152352"/>
                  </a:lnTo>
                  <a:close/>
                </a:path>
              </a:pathLst>
            </a:custGeom>
            <a:solidFill>
              <a:srgbClr val="5F483B"/>
            </a:solidFill>
            <a:ln w="6453" cap="flat">
              <a:noFill/>
              <a:prstDash val="solid"/>
              <a:miter/>
            </a:ln>
          </p:spPr>
          <p:txBody>
            <a:bodyPr rtlCol="0" anchor="ctr"/>
            <a:lstStyle/>
            <a:p>
              <a:endParaRPr lang="en-US"/>
            </a:p>
          </p:txBody>
        </p:sp>
        <p:sp>
          <p:nvSpPr>
            <p:cNvPr id="2823" name="Freeform: Shape 2822">
              <a:extLst>
                <a:ext uri="{FF2B5EF4-FFF2-40B4-BE49-F238E27FC236}">
                  <a16:creationId xmlns:a16="http://schemas.microsoft.com/office/drawing/2014/main" id="{0D7A4D70-593E-467B-9CD5-11C185CDF450}"/>
                </a:ext>
              </a:extLst>
            </p:cNvPr>
            <p:cNvSpPr/>
            <p:nvPr/>
          </p:nvSpPr>
          <p:spPr>
            <a:xfrm>
              <a:off x="7367341" y="-428188"/>
              <a:ext cx="25230" cy="162353"/>
            </a:xfrm>
            <a:custGeom>
              <a:avLst/>
              <a:gdLst>
                <a:gd name="connsiteX0" fmla="*/ 25231 w 25230"/>
                <a:gd name="connsiteY0" fmla="*/ 152352 h 162353"/>
                <a:gd name="connsiteX1" fmla="*/ 0 w 25230"/>
                <a:gd name="connsiteY1" fmla="*/ 162354 h 162353"/>
                <a:gd name="connsiteX2" fmla="*/ 3613 w 25230"/>
                <a:gd name="connsiteY2" fmla="*/ 73753 h 162353"/>
                <a:gd name="connsiteX3" fmla="*/ 16584 w 25230"/>
                <a:gd name="connsiteY3" fmla="*/ 73818 h 162353"/>
                <a:gd name="connsiteX4" fmla="*/ 25231 w 25230"/>
                <a:gd name="connsiteY4" fmla="*/ 152352 h 162353"/>
                <a:gd name="connsiteX5" fmla="*/ 25231 w 25230"/>
                <a:gd name="connsiteY5" fmla="*/ 152352 h 16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30" h="162353">
                  <a:moveTo>
                    <a:pt x="25231" y="152352"/>
                  </a:moveTo>
                  <a:cubicBezTo>
                    <a:pt x="17229" y="155901"/>
                    <a:pt x="8711" y="159256"/>
                    <a:pt x="0" y="162354"/>
                  </a:cubicBezTo>
                  <a:lnTo>
                    <a:pt x="3613" y="73753"/>
                  </a:lnTo>
                  <a:cubicBezTo>
                    <a:pt x="7743" y="-25753"/>
                    <a:pt x="5872" y="-23430"/>
                    <a:pt x="16584" y="73818"/>
                  </a:cubicBezTo>
                  <a:lnTo>
                    <a:pt x="25231" y="152352"/>
                  </a:lnTo>
                  <a:lnTo>
                    <a:pt x="25231" y="152352"/>
                  </a:lnTo>
                  <a:close/>
                </a:path>
              </a:pathLst>
            </a:custGeom>
            <a:solidFill>
              <a:srgbClr val="5F483B"/>
            </a:solidFill>
            <a:ln w="6453" cap="flat">
              <a:noFill/>
              <a:prstDash val="solid"/>
              <a:miter/>
            </a:ln>
          </p:spPr>
          <p:txBody>
            <a:bodyPr rtlCol="0" anchor="ctr"/>
            <a:lstStyle/>
            <a:p>
              <a:endParaRPr lang="en-US"/>
            </a:p>
          </p:txBody>
        </p:sp>
        <p:sp>
          <p:nvSpPr>
            <p:cNvPr id="2824" name="Freeform: Shape 2823">
              <a:extLst>
                <a:ext uri="{FF2B5EF4-FFF2-40B4-BE49-F238E27FC236}">
                  <a16:creationId xmlns:a16="http://schemas.microsoft.com/office/drawing/2014/main" id="{F9E7F6ED-863E-490B-8E63-FA1026935C63}"/>
                </a:ext>
              </a:extLst>
            </p:cNvPr>
            <p:cNvSpPr/>
            <p:nvPr/>
          </p:nvSpPr>
          <p:spPr>
            <a:xfrm>
              <a:off x="6960021" y="-1159326"/>
              <a:ext cx="344384" cy="470372"/>
            </a:xfrm>
            <a:custGeom>
              <a:avLst/>
              <a:gdLst>
                <a:gd name="connsiteX0" fmla="*/ 39946 w 344384"/>
                <a:gd name="connsiteY0" fmla="*/ 336011 h 470372"/>
                <a:gd name="connsiteX1" fmla="*/ 108672 w 344384"/>
                <a:gd name="connsiteY1" fmla="*/ 435840 h 470372"/>
                <a:gd name="connsiteX2" fmla="*/ 235023 w 344384"/>
                <a:gd name="connsiteY2" fmla="*/ 435453 h 470372"/>
                <a:gd name="connsiteX3" fmla="*/ 304328 w 344384"/>
                <a:gd name="connsiteY3" fmla="*/ 333237 h 470372"/>
                <a:gd name="connsiteX4" fmla="*/ 319945 w 344384"/>
                <a:gd name="connsiteY4" fmla="*/ 331688 h 470372"/>
                <a:gd name="connsiteX5" fmla="*/ 334400 w 344384"/>
                <a:gd name="connsiteY5" fmla="*/ 313103 h 470372"/>
                <a:gd name="connsiteX6" fmla="*/ 338595 w 344384"/>
                <a:gd name="connsiteY6" fmla="*/ 251153 h 470372"/>
                <a:gd name="connsiteX7" fmla="*/ 325559 w 344384"/>
                <a:gd name="connsiteY7" fmla="*/ 244571 h 470372"/>
                <a:gd name="connsiteX8" fmla="*/ 339111 w 344384"/>
                <a:gd name="connsiteY8" fmla="*/ 192882 h 470372"/>
                <a:gd name="connsiteX9" fmla="*/ 170427 w 344384"/>
                <a:gd name="connsiteY9" fmla="*/ 0 h 470372"/>
                <a:gd name="connsiteX10" fmla="*/ 4196 w 344384"/>
                <a:gd name="connsiteY10" fmla="*/ 192882 h 470372"/>
                <a:gd name="connsiteX11" fmla="*/ 17490 w 344384"/>
                <a:gd name="connsiteY11" fmla="*/ 244959 h 470372"/>
                <a:gd name="connsiteX12" fmla="*/ 6519 w 344384"/>
                <a:gd name="connsiteY12" fmla="*/ 251153 h 470372"/>
                <a:gd name="connsiteX13" fmla="*/ 11231 w 344384"/>
                <a:gd name="connsiteY13" fmla="*/ 313103 h 470372"/>
                <a:gd name="connsiteX14" fmla="*/ 27492 w 344384"/>
                <a:gd name="connsiteY14" fmla="*/ 331688 h 470372"/>
                <a:gd name="connsiteX15" fmla="*/ 39946 w 344384"/>
                <a:gd name="connsiteY15" fmla="*/ 336011 h 470372"/>
                <a:gd name="connsiteX16" fmla="*/ 39946 w 344384"/>
                <a:gd name="connsiteY16" fmla="*/ 336011 h 47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4384" h="470372">
                  <a:moveTo>
                    <a:pt x="39946" y="336011"/>
                  </a:moveTo>
                  <a:cubicBezTo>
                    <a:pt x="55563" y="378473"/>
                    <a:pt x="79245" y="410802"/>
                    <a:pt x="108672" y="435840"/>
                  </a:cubicBezTo>
                  <a:cubicBezTo>
                    <a:pt x="163135" y="482109"/>
                    <a:pt x="180752" y="481786"/>
                    <a:pt x="235023" y="435453"/>
                  </a:cubicBezTo>
                  <a:cubicBezTo>
                    <a:pt x="264900" y="409899"/>
                    <a:pt x="288841" y="376859"/>
                    <a:pt x="304328" y="333237"/>
                  </a:cubicBezTo>
                  <a:cubicBezTo>
                    <a:pt x="307878" y="338270"/>
                    <a:pt x="314331" y="335947"/>
                    <a:pt x="319945" y="331688"/>
                  </a:cubicBezTo>
                  <a:cubicBezTo>
                    <a:pt x="326334" y="326848"/>
                    <a:pt x="330722" y="320524"/>
                    <a:pt x="334400" y="313103"/>
                  </a:cubicBezTo>
                  <a:cubicBezTo>
                    <a:pt x="344338" y="292840"/>
                    <a:pt x="348790" y="264382"/>
                    <a:pt x="338595" y="251153"/>
                  </a:cubicBezTo>
                  <a:cubicBezTo>
                    <a:pt x="335174" y="246701"/>
                    <a:pt x="330528" y="244765"/>
                    <a:pt x="325559" y="244571"/>
                  </a:cubicBezTo>
                  <a:cubicBezTo>
                    <a:pt x="329625" y="228116"/>
                    <a:pt x="334335" y="211919"/>
                    <a:pt x="339111" y="192882"/>
                  </a:cubicBezTo>
                  <a:cubicBezTo>
                    <a:pt x="363245" y="96344"/>
                    <a:pt x="280517" y="13939"/>
                    <a:pt x="170427" y="0"/>
                  </a:cubicBezTo>
                  <a:cubicBezTo>
                    <a:pt x="65888" y="10454"/>
                    <a:pt x="-16389" y="96861"/>
                    <a:pt x="4196" y="192882"/>
                  </a:cubicBezTo>
                  <a:cubicBezTo>
                    <a:pt x="8326" y="212177"/>
                    <a:pt x="13166" y="228439"/>
                    <a:pt x="17490" y="244959"/>
                  </a:cubicBezTo>
                  <a:cubicBezTo>
                    <a:pt x="13295" y="245733"/>
                    <a:pt x="9488" y="247669"/>
                    <a:pt x="6519" y="251153"/>
                  </a:cubicBezTo>
                  <a:cubicBezTo>
                    <a:pt x="-4967" y="264318"/>
                    <a:pt x="66" y="292776"/>
                    <a:pt x="11231" y="313103"/>
                  </a:cubicBezTo>
                  <a:cubicBezTo>
                    <a:pt x="15360" y="320524"/>
                    <a:pt x="20264" y="326913"/>
                    <a:pt x="27492" y="331688"/>
                  </a:cubicBezTo>
                  <a:cubicBezTo>
                    <a:pt x="31622" y="334398"/>
                    <a:pt x="36139" y="336399"/>
                    <a:pt x="39946" y="336011"/>
                  </a:cubicBezTo>
                  <a:lnTo>
                    <a:pt x="39946" y="336011"/>
                  </a:lnTo>
                  <a:close/>
                </a:path>
              </a:pathLst>
            </a:custGeom>
            <a:solidFill>
              <a:srgbClr val="F6C184"/>
            </a:solidFill>
            <a:ln w="6453" cap="flat">
              <a:noFill/>
              <a:prstDash val="solid"/>
              <a:miter/>
            </a:ln>
          </p:spPr>
          <p:txBody>
            <a:bodyPr rtlCol="0" anchor="ctr"/>
            <a:lstStyle/>
            <a:p>
              <a:endParaRPr lang="en-US"/>
            </a:p>
          </p:txBody>
        </p:sp>
        <p:sp>
          <p:nvSpPr>
            <p:cNvPr id="2825" name="Freeform: Shape 2824">
              <a:extLst>
                <a:ext uri="{FF2B5EF4-FFF2-40B4-BE49-F238E27FC236}">
                  <a16:creationId xmlns:a16="http://schemas.microsoft.com/office/drawing/2014/main" id="{0015922F-2059-4B1D-8DFF-40A9DF9FAE8E}"/>
                </a:ext>
              </a:extLst>
            </p:cNvPr>
            <p:cNvSpPr/>
            <p:nvPr/>
          </p:nvSpPr>
          <p:spPr>
            <a:xfrm>
              <a:off x="6905107" y="-650114"/>
              <a:ext cx="225211" cy="433452"/>
            </a:xfrm>
            <a:custGeom>
              <a:avLst/>
              <a:gdLst>
                <a:gd name="connsiteX0" fmla="*/ 64079 w 225211"/>
                <a:gd name="connsiteY0" fmla="*/ 242829 h 433452"/>
                <a:gd name="connsiteX1" fmla="*/ 106669 w 225211"/>
                <a:gd name="connsiteY1" fmla="*/ 182493 h 433452"/>
                <a:gd name="connsiteX2" fmla="*/ 37815 w 225211"/>
                <a:gd name="connsiteY2" fmla="*/ 199593 h 433452"/>
                <a:gd name="connsiteX3" fmla="*/ 0 w 225211"/>
                <a:gd name="connsiteY3" fmla="*/ 22005 h 433452"/>
                <a:gd name="connsiteX4" fmla="*/ 93182 w 225211"/>
                <a:gd name="connsiteY4" fmla="*/ 0 h 433452"/>
                <a:gd name="connsiteX5" fmla="*/ 225212 w 225211"/>
                <a:gd name="connsiteY5" fmla="*/ 433453 h 433452"/>
                <a:gd name="connsiteX6" fmla="*/ 173845 w 225211"/>
                <a:gd name="connsiteY6" fmla="*/ 401252 h 433452"/>
                <a:gd name="connsiteX7" fmla="*/ 64079 w 225211"/>
                <a:gd name="connsiteY7" fmla="*/ 242829 h 43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211" h="433452">
                  <a:moveTo>
                    <a:pt x="64079" y="242829"/>
                  </a:moveTo>
                  <a:lnTo>
                    <a:pt x="106669" y="182493"/>
                  </a:lnTo>
                  <a:lnTo>
                    <a:pt x="37815" y="199593"/>
                  </a:lnTo>
                  <a:lnTo>
                    <a:pt x="0" y="22005"/>
                  </a:lnTo>
                  <a:lnTo>
                    <a:pt x="93182" y="0"/>
                  </a:lnTo>
                  <a:lnTo>
                    <a:pt x="225212" y="433453"/>
                  </a:lnTo>
                  <a:lnTo>
                    <a:pt x="173845" y="401252"/>
                  </a:lnTo>
                  <a:lnTo>
                    <a:pt x="64079" y="242829"/>
                  </a:lnTo>
                  <a:close/>
                </a:path>
              </a:pathLst>
            </a:custGeom>
            <a:solidFill>
              <a:srgbClr val="896A59"/>
            </a:solidFill>
            <a:ln w="6453" cap="flat">
              <a:noFill/>
              <a:prstDash val="solid"/>
              <a:miter/>
            </a:ln>
          </p:spPr>
          <p:txBody>
            <a:bodyPr rtlCol="0" anchor="ctr"/>
            <a:lstStyle/>
            <a:p>
              <a:endParaRPr lang="en-US"/>
            </a:p>
          </p:txBody>
        </p:sp>
        <p:sp>
          <p:nvSpPr>
            <p:cNvPr id="2826" name="Freeform: Shape 2825">
              <a:extLst>
                <a:ext uri="{FF2B5EF4-FFF2-40B4-BE49-F238E27FC236}">
                  <a16:creationId xmlns:a16="http://schemas.microsoft.com/office/drawing/2014/main" id="{3EA18E48-A79F-4F80-86D4-FBF3D1B665DD}"/>
                </a:ext>
              </a:extLst>
            </p:cNvPr>
            <p:cNvSpPr/>
            <p:nvPr/>
          </p:nvSpPr>
          <p:spPr>
            <a:xfrm>
              <a:off x="7130642" y="-650114"/>
              <a:ext cx="225212" cy="433452"/>
            </a:xfrm>
            <a:custGeom>
              <a:avLst/>
              <a:gdLst>
                <a:gd name="connsiteX0" fmla="*/ 161133 w 225212"/>
                <a:gd name="connsiteY0" fmla="*/ 242829 h 433452"/>
                <a:gd name="connsiteX1" fmla="*/ 118543 w 225212"/>
                <a:gd name="connsiteY1" fmla="*/ 182493 h 433452"/>
                <a:gd name="connsiteX2" fmla="*/ 187333 w 225212"/>
                <a:gd name="connsiteY2" fmla="*/ 199593 h 433452"/>
                <a:gd name="connsiteX3" fmla="*/ 225212 w 225212"/>
                <a:gd name="connsiteY3" fmla="*/ 22005 h 433452"/>
                <a:gd name="connsiteX4" fmla="*/ 132030 w 225212"/>
                <a:gd name="connsiteY4" fmla="*/ 0 h 433452"/>
                <a:gd name="connsiteX5" fmla="*/ 0 w 225212"/>
                <a:gd name="connsiteY5" fmla="*/ 433453 h 433452"/>
                <a:gd name="connsiteX6" fmla="*/ 51366 w 225212"/>
                <a:gd name="connsiteY6" fmla="*/ 401252 h 433452"/>
                <a:gd name="connsiteX7" fmla="*/ 161133 w 225212"/>
                <a:gd name="connsiteY7" fmla="*/ 242829 h 43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212" h="433452">
                  <a:moveTo>
                    <a:pt x="161133" y="242829"/>
                  </a:moveTo>
                  <a:lnTo>
                    <a:pt x="118543" y="182493"/>
                  </a:lnTo>
                  <a:lnTo>
                    <a:pt x="187333" y="199593"/>
                  </a:lnTo>
                  <a:lnTo>
                    <a:pt x="225212" y="22005"/>
                  </a:lnTo>
                  <a:lnTo>
                    <a:pt x="132030" y="0"/>
                  </a:lnTo>
                  <a:lnTo>
                    <a:pt x="0" y="433453"/>
                  </a:lnTo>
                  <a:lnTo>
                    <a:pt x="51366" y="401252"/>
                  </a:lnTo>
                  <a:lnTo>
                    <a:pt x="161133" y="242829"/>
                  </a:lnTo>
                  <a:close/>
                </a:path>
              </a:pathLst>
            </a:custGeom>
            <a:solidFill>
              <a:srgbClr val="896A59"/>
            </a:solidFill>
            <a:ln w="6453" cap="flat">
              <a:noFill/>
              <a:prstDash val="solid"/>
              <a:miter/>
            </a:ln>
          </p:spPr>
          <p:txBody>
            <a:bodyPr rtlCol="0" anchor="ctr"/>
            <a:lstStyle/>
            <a:p>
              <a:endParaRPr lang="en-US"/>
            </a:p>
          </p:txBody>
        </p:sp>
        <p:sp>
          <p:nvSpPr>
            <p:cNvPr id="2827" name="Freeform: Shape 2826">
              <a:extLst>
                <a:ext uri="{FF2B5EF4-FFF2-40B4-BE49-F238E27FC236}">
                  <a16:creationId xmlns:a16="http://schemas.microsoft.com/office/drawing/2014/main" id="{48659482-07F4-421B-B5B4-A9B79E60BF53}"/>
                </a:ext>
              </a:extLst>
            </p:cNvPr>
            <p:cNvSpPr/>
            <p:nvPr/>
          </p:nvSpPr>
          <p:spPr>
            <a:xfrm>
              <a:off x="6952537" y="-676895"/>
              <a:ext cx="149969" cy="204884"/>
            </a:xfrm>
            <a:custGeom>
              <a:avLst/>
              <a:gdLst>
                <a:gd name="connsiteX0" fmla="*/ 43752 w 149969"/>
                <a:gd name="connsiteY0" fmla="*/ 26780 h 204884"/>
                <a:gd name="connsiteX1" fmla="*/ 76985 w 149969"/>
                <a:gd name="connsiteY1" fmla="*/ 0 h 204884"/>
                <a:gd name="connsiteX2" fmla="*/ 149969 w 149969"/>
                <a:gd name="connsiteY2" fmla="*/ 181460 h 204884"/>
                <a:gd name="connsiteX3" fmla="*/ 0 w 149969"/>
                <a:gd name="connsiteY3" fmla="*/ 204885 h 204884"/>
                <a:gd name="connsiteX4" fmla="*/ 43752 w 149969"/>
                <a:gd name="connsiteY4" fmla="*/ 26780 h 204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69" h="204884">
                  <a:moveTo>
                    <a:pt x="43752" y="26780"/>
                  </a:moveTo>
                  <a:lnTo>
                    <a:pt x="76985" y="0"/>
                  </a:lnTo>
                  <a:lnTo>
                    <a:pt x="149969" y="181460"/>
                  </a:lnTo>
                  <a:lnTo>
                    <a:pt x="0" y="204885"/>
                  </a:lnTo>
                  <a:lnTo>
                    <a:pt x="43752" y="26780"/>
                  </a:lnTo>
                  <a:close/>
                </a:path>
              </a:pathLst>
            </a:custGeom>
            <a:solidFill>
              <a:srgbClr val="FBF6ED"/>
            </a:solidFill>
            <a:ln w="6453" cap="flat">
              <a:noFill/>
              <a:prstDash val="solid"/>
              <a:miter/>
            </a:ln>
          </p:spPr>
          <p:txBody>
            <a:bodyPr rtlCol="0" anchor="ctr"/>
            <a:lstStyle/>
            <a:p>
              <a:endParaRPr lang="en-US"/>
            </a:p>
          </p:txBody>
        </p:sp>
        <p:sp>
          <p:nvSpPr>
            <p:cNvPr id="2828" name="Freeform: Shape 2827">
              <a:extLst>
                <a:ext uri="{FF2B5EF4-FFF2-40B4-BE49-F238E27FC236}">
                  <a16:creationId xmlns:a16="http://schemas.microsoft.com/office/drawing/2014/main" id="{3464A7D4-1ED1-45B2-A2E3-BD1ADF3A2F6A}"/>
                </a:ext>
              </a:extLst>
            </p:cNvPr>
            <p:cNvSpPr/>
            <p:nvPr/>
          </p:nvSpPr>
          <p:spPr>
            <a:xfrm>
              <a:off x="7156454" y="-676895"/>
              <a:ext cx="150033" cy="204884"/>
            </a:xfrm>
            <a:custGeom>
              <a:avLst/>
              <a:gdLst>
                <a:gd name="connsiteX0" fmla="*/ 106282 w 150033"/>
                <a:gd name="connsiteY0" fmla="*/ 26780 h 204884"/>
                <a:gd name="connsiteX1" fmla="*/ 73048 w 150033"/>
                <a:gd name="connsiteY1" fmla="*/ 0 h 204884"/>
                <a:gd name="connsiteX2" fmla="*/ 0 w 150033"/>
                <a:gd name="connsiteY2" fmla="*/ 181460 h 204884"/>
                <a:gd name="connsiteX3" fmla="*/ 150034 w 150033"/>
                <a:gd name="connsiteY3" fmla="*/ 204885 h 204884"/>
                <a:gd name="connsiteX4" fmla="*/ 106282 w 150033"/>
                <a:gd name="connsiteY4" fmla="*/ 26780 h 204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033" h="204884">
                  <a:moveTo>
                    <a:pt x="106282" y="26780"/>
                  </a:moveTo>
                  <a:lnTo>
                    <a:pt x="73048" y="0"/>
                  </a:lnTo>
                  <a:lnTo>
                    <a:pt x="0" y="181460"/>
                  </a:lnTo>
                  <a:lnTo>
                    <a:pt x="150034" y="204885"/>
                  </a:lnTo>
                  <a:lnTo>
                    <a:pt x="106282" y="26780"/>
                  </a:lnTo>
                  <a:close/>
                </a:path>
              </a:pathLst>
            </a:custGeom>
            <a:solidFill>
              <a:srgbClr val="FBF6ED"/>
            </a:solidFill>
            <a:ln w="6453" cap="flat">
              <a:noFill/>
              <a:prstDash val="solid"/>
              <a:miter/>
            </a:ln>
          </p:spPr>
          <p:txBody>
            <a:bodyPr rtlCol="0" anchor="ctr"/>
            <a:lstStyle/>
            <a:p>
              <a:endParaRPr lang="en-US"/>
            </a:p>
          </p:txBody>
        </p:sp>
        <p:sp>
          <p:nvSpPr>
            <p:cNvPr id="2829" name="Freeform: Shape 2828">
              <a:extLst>
                <a:ext uri="{FF2B5EF4-FFF2-40B4-BE49-F238E27FC236}">
                  <a16:creationId xmlns:a16="http://schemas.microsoft.com/office/drawing/2014/main" id="{6A6007B2-15E1-4D74-811F-41D642CBB421}"/>
                </a:ext>
              </a:extLst>
            </p:cNvPr>
            <p:cNvSpPr/>
            <p:nvPr/>
          </p:nvSpPr>
          <p:spPr>
            <a:xfrm>
              <a:off x="6937558" y="-1166594"/>
              <a:ext cx="386777" cy="420135"/>
            </a:xfrm>
            <a:custGeom>
              <a:avLst/>
              <a:gdLst>
                <a:gd name="connsiteX0" fmla="*/ 65442 w 386777"/>
                <a:gd name="connsiteY0" fmla="*/ 403809 h 420135"/>
                <a:gd name="connsiteX1" fmla="*/ 2203 w 386777"/>
                <a:gd name="connsiteY1" fmla="*/ 185308 h 420135"/>
                <a:gd name="connsiteX2" fmla="*/ 138362 w 386777"/>
                <a:gd name="connsiteY2" fmla="*/ 9140 h 420135"/>
                <a:gd name="connsiteX3" fmla="*/ 249290 w 386777"/>
                <a:gd name="connsiteY3" fmla="*/ 7785 h 420135"/>
                <a:gd name="connsiteX4" fmla="*/ 380739 w 386777"/>
                <a:gd name="connsiteY4" fmla="*/ 172080 h 420135"/>
                <a:gd name="connsiteX5" fmla="*/ 384353 w 386777"/>
                <a:gd name="connsiteY5" fmla="*/ 264165 h 420135"/>
                <a:gd name="connsiteX6" fmla="*/ 304916 w 386777"/>
                <a:gd name="connsiteY6" fmla="*/ 420136 h 420135"/>
                <a:gd name="connsiteX7" fmla="*/ 223543 w 386777"/>
                <a:gd name="connsiteY7" fmla="*/ 119487 h 420135"/>
                <a:gd name="connsiteX8" fmla="*/ 65442 w 386777"/>
                <a:gd name="connsiteY8" fmla="*/ 403809 h 420135"/>
                <a:gd name="connsiteX9" fmla="*/ 65442 w 386777"/>
                <a:gd name="connsiteY9" fmla="*/ 403809 h 420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777" h="420135">
                  <a:moveTo>
                    <a:pt x="65442" y="403809"/>
                  </a:moveTo>
                  <a:cubicBezTo>
                    <a:pt x="47439" y="351281"/>
                    <a:pt x="-12124" y="325469"/>
                    <a:pt x="2203" y="185308"/>
                  </a:cubicBezTo>
                  <a:cubicBezTo>
                    <a:pt x="11301" y="95869"/>
                    <a:pt x="74348" y="30822"/>
                    <a:pt x="138362" y="9140"/>
                  </a:cubicBezTo>
                  <a:cubicBezTo>
                    <a:pt x="172692" y="-2476"/>
                    <a:pt x="212766" y="-3121"/>
                    <a:pt x="249290" y="7785"/>
                  </a:cubicBezTo>
                  <a:cubicBezTo>
                    <a:pt x="330600" y="32048"/>
                    <a:pt x="366607" y="98321"/>
                    <a:pt x="380739" y="172080"/>
                  </a:cubicBezTo>
                  <a:cubicBezTo>
                    <a:pt x="386741" y="203571"/>
                    <a:pt x="388870" y="235255"/>
                    <a:pt x="384353" y="264165"/>
                  </a:cubicBezTo>
                  <a:cubicBezTo>
                    <a:pt x="374932" y="324114"/>
                    <a:pt x="338407" y="378320"/>
                    <a:pt x="304916" y="420136"/>
                  </a:cubicBezTo>
                  <a:cubicBezTo>
                    <a:pt x="354669" y="276555"/>
                    <a:pt x="231932" y="179049"/>
                    <a:pt x="223543" y="119487"/>
                  </a:cubicBezTo>
                  <a:cubicBezTo>
                    <a:pt x="185857" y="206539"/>
                    <a:pt x="36662" y="195182"/>
                    <a:pt x="65442" y="403809"/>
                  </a:cubicBezTo>
                  <a:lnTo>
                    <a:pt x="65442" y="403809"/>
                  </a:lnTo>
                  <a:close/>
                </a:path>
              </a:pathLst>
            </a:custGeom>
            <a:solidFill>
              <a:srgbClr val="533F27"/>
            </a:solidFill>
            <a:ln w="6453" cap="flat">
              <a:noFill/>
              <a:prstDash val="solid"/>
              <a:miter/>
            </a:ln>
          </p:spPr>
          <p:txBody>
            <a:bodyPr rtlCol="0" anchor="ctr"/>
            <a:lstStyle/>
            <a:p>
              <a:endParaRPr lang="en-US"/>
            </a:p>
          </p:txBody>
        </p:sp>
        <p:sp>
          <p:nvSpPr>
            <p:cNvPr id="2830" name="Freeform: Shape 2829">
              <a:extLst>
                <a:ext uri="{FF2B5EF4-FFF2-40B4-BE49-F238E27FC236}">
                  <a16:creationId xmlns:a16="http://schemas.microsoft.com/office/drawing/2014/main" id="{66EB41F1-6818-4AF3-85E6-F6E56ED60056}"/>
                </a:ext>
              </a:extLst>
            </p:cNvPr>
            <p:cNvSpPr/>
            <p:nvPr/>
          </p:nvSpPr>
          <p:spPr>
            <a:xfrm>
              <a:off x="6994602" y="-936215"/>
              <a:ext cx="275335" cy="85116"/>
            </a:xfrm>
            <a:custGeom>
              <a:avLst/>
              <a:gdLst>
                <a:gd name="connsiteX0" fmla="*/ 93707 w 275335"/>
                <a:gd name="connsiteY0" fmla="*/ 82700 h 85116"/>
                <a:gd name="connsiteX1" fmla="*/ 93707 w 275335"/>
                <a:gd name="connsiteY1" fmla="*/ 82700 h 85116"/>
                <a:gd name="connsiteX2" fmla="*/ 93707 w 275335"/>
                <a:gd name="connsiteY2" fmla="*/ 82700 h 85116"/>
                <a:gd name="connsiteX3" fmla="*/ 93707 w 275335"/>
                <a:gd name="connsiteY3" fmla="*/ 82700 h 85116"/>
                <a:gd name="connsiteX4" fmla="*/ 259616 w 275335"/>
                <a:gd name="connsiteY4" fmla="*/ 51080 h 85116"/>
                <a:gd name="connsiteX5" fmla="*/ 261874 w 275335"/>
                <a:gd name="connsiteY5" fmla="*/ 38044 h 85116"/>
                <a:gd name="connsiteX6" fmla="*/ 262326 w 275335"/>
                <a:gd name="connsiteY6" fmla="*/ 29204 h 85116"/>
                <a:gd name="connsiteX7" fmla="*/ 262326 w 275335"/>
                <a:gd name="connsiteY7" fmla="*/ 29204 h 85116"/>
                <a:gd name="connsiteX8" fmla="*/ 261423 w 275335"/>
                <a:gd name="connsiteY8" fmla="*/ 24170 h 85116"/>
                <a:gd name="connsiteX9" fmla="*/ 251420 w 275335"/>
                <a:gd name="connsiteY9" fmla="*/ 15781 h 85116"/>
                <a:gd name="connsiteX10" fmla="*/ 237740 w 275335"/>
                <a:gd name="connsiteY10" fmla="*/ 13394 h 85116"/>
                <a:gd name="connsiteX11" fmla="*/ 216961 w 275335"/>
                <a:gd name="connsiteY11" fmla="*/ 13007 h 85116"/>
                <a:gd name="connsiteX12" fmla="*/ 190568 w 275335"/>
                <a:gd name="connsiteY12" fmla="*/ 13974 h 85116"/>
                <a:gd name="connsiteX13" fmla="*/ 177469 w 275335"/>
                <a:gd name="connsiteY13" fmla="*/ 15071 h 85116"/>
                <a:gd name="connsiteX14" fmla="*/ 167917 w 275335"/>
                <a:gd name="connsiteY14" fmla="*/ 17072 h 85116"/>
                <a:gd name="connsiteX15" fmla="*/ 158496 w 275335"/>
                <a:gd name="connsiteY15" fmla="*/ 25913 h 85116"/>
                <a:gd name="connsiteX16" fmla="*/ 158496 w 275335"/>
                <a:gd name="connsiteY16" fmla="*/ 31333 h 85116"/>
                <a:gd name="connsiteX17" fmla="*/ 159916 w 275335"/>
                <a:gd name="connsiteY17" fmla="*/ 39335 h 85116"/>
                <a:gd name="connsiteX18" fmla="*/ 162626 w 275335"/>
                <a:gd name="connsiteY18" fmla="*/ 49273 h 85116"/>
                <a:gd name="connsiteX19" fmla="*/ 166240 w 275335"/>
                <a:gd name="connsiteY19" fmla="*/ 57533 h 85116"/>
                <a:gd name="connsiteX20" fmla="*/ 171015 w 275335"/>
                <a:gd name="connsiteY20" fmla="*/ 63405 h 85116"/>
                <a:gd name="connsiteX21" fmla="*/ 176952 w 275335"/>
                <a:gd name="connsiteY21" fmla="*/ 67470 h 85116"/>
                <a:gd name="connsiteX22" fmla="*/ 184050 w 275335"/>
                <a:gd name="connsiteY22" fmla="*/ 70116 h 85116"/>
                <a:gd name="connsiteX23" fmla="*/ 184115 w 275335"/>
                <a:gd name="connsiteY23" fmla="*/ 70116 h 85116"/>
                <a:gd name="connsiteX24" fmla="*/ 184373 w 275335"/>
                <a:gd name="connsiteY24" fmla="*/ 70181 h 85116"/>
                <a:gd name="connsiteX25" fmla="*/ 184438 w 275335"/>
                <a:gd name="connsiteY25" fmla="*/ 70181 h 85116"/>
                <a:gd name="connsiteX26" fmla="*/ 184696 w 275335"/>
                <a:gd name="connsiteY26" fmla="*/ 70245 h 85116"/>
                <a:gd name="connsiteX27" fmla="*/ 221478 w 275335"/>
                <a:gd name="connsiteY27" fmla="*/ 71665 h 85116"/>
                <a:gd name="connsiteX28" fmla="*/ 221801 w 275335"/>
                <a:gd name="connsiteY28" fmla="*/ 71665 h 85116"/>
                <a:gd name="connsiteX29" fmla="*/ 223737 w 275335"/>
                <a:gd name="connsiteY29" fmla="*/ 71600 h 85116"/>
                <a:gd name="connsiteX30" fmla="*/ 232448 w 275335"/>
                <a:gd name="connsiteY30" fmla="*/ 71213 h 85116"/>
                <a:gd name="connsiteX31" fmla="*/ 232513 w 275335"/>
                <a:gd name="connsiteY31" fmla="*/ 71213 h 85116"/>
                <a:gd name="connsiteX32" fmla="*/ 232513 w 275335"/>
                <a:gd name="connsiteY32" fmla="*/ 71213 h 85116"/>
                <a:gd name="connsiteX33" fmla="*/ 232513 w 275335"/>
                <a:gd name="connsiteY33" fmla="*/ 71213 h 85116"/>
                <a:gd name="connsiteX34" fmla="*/ 242967 w 275335"/>
                <a:gd name="connsiteY34" fmla="*/ 69794 h 85116"/>
                <a:gd name="connsiteX35" fmla="*/ 250840 w 275335"/>
                <a:gd name="connsiteY35" fmla="*/ 66180 h 85116"/>
                <a:gd name="connsiteX36" fmla="*/ 250840 w 275335"/>
                <a:gd name="connsiteY36" fmla="*/ 66180 h 85116"/>
                <a:gd name="connsiteX37" fmla="*/ 256196 w 275335"/>
                <a:gd name="connsiteY37" fmla="*/ 60243 h 85116"/>
                <a:gd name="connsiteX38" fmla="*/ 259487 w 275335"/>
                <a:gd name="connsiteY38" fmla="*/ 51209 h 85116"/>
                <a:gd name="connsiteX39" fmla="*/ 259616 w 275335"/>
                <a:gd name="connsiteY39" fmla="*/ 51080 h 85116"/>
                <a:gd name="connsiteX40" fmla="*/ 259616 w 275335"/>
                <a:gd name="connsiteY40" fmla="*/ 51080 h 85116"/>
                <a:gd name="connsiteX41" fmla="*/ 128877 w 275335"/>
                <a:gd name="connsiteY41" fmla="*/ 21460 h 85116"/>
                <a:gd name="connsiteX42" fmla="*/ 137653 w 275335"/>
                <a:gd name="connsiteY42" fmla="*/ 23009 h 85116"/>
                <a:gd name="connsiteX43" fmla="*/ 137653 w 275335"/>
                <a:gd name="connsiteY43" fmla="*/ 23009 h 85116"/>
                <a:gd name="connsiteX44" fmla="*/ 146364 w 275335"/>
                <a:gd name="connsiteY44" fmla="*/ 21460 h 85116"/>
                <a:gd name="connsiteX45" fmla="*/ 147139 w 275335"/>
                <a:gd name="connsiteY45" fmla="*/ 19072 h 85116"/>
                <a:gd name="connsiteX46" fmla="*/ 147139 w 275335"/>
                <a:gd name="connsiteY46" fmla="*/ 19072 h 85116"/>
                <a:gd name="connsiteX47" fmla="*/ 155011 w 275335"/>
                <a:gd name="connsiteY47" fmla="*/ 9070 h 85116"/>
                <a:gd name="connsiteX48" fmla="*/ 164239 w 275335"/>
                <a:gd name="connsiteY48" fmla="*/ 4747 h 85116"/>
                <a:gd name="connsiteX49" fmla="*/ 175532 w 275335"/>
                <a:gd name="connsiteY49" fmla="*/ 2359 h 85116"/>
                <a:gd name="connsiteX50" fmla="*/ 190181 w 275335"/>
                <a:gd name="connsiteY50" fmla="*/ 1133 h 85116"/>
                <a:gd name="connsiteX51" fmla="*/ 217154 w 275335"/>
                <a:gd name="connsiteY51" fmla="*/ 165 h 85116"/>
                <a:gd name="connsiteX52" fmla="*/ 238837 w 275335"/>
                <a:gd name="connsiteY52" fmla="*/ 552 h 85116"/>
                <a:gd name="connsiteX53" fmla="*/ 256647 w 275335"/>
                <a:gd name="connsiteY53" fmla="*/ 3972 h 85116"/>
                <a:gd name="connsiteX54" fmla="*/ 269102 w 275335"/>
                <a:gd name="connsiteY54" fmla="*/ 12168 h 85116"/>
                <a:gd name="connsiteX55" fmla="*/ 273555 w 275335"/>
                <a:gd name="connsiteY55" fmla="*/ 19460 h 85116"/>
                <a:gd name="connsiteX56" fmla="*/ 275297 w 275335"/>
                <a:gd name="connsiteY56" fmla="*/ 28623 h 85116"/>
                <a:gd name="connsiteX57" fmla="*/ 275297 w 275335"/>
                <a:gd name="connsiteY57" fmla="*/ 28623 h 85116"/>
                <a:gd name="connsiteX58" fmla="*/ 274781 w 275335"/>
                <a:gd name="connsiteY58" fmla="*/ 39335 h 85116"/>
                <a:gd name="connsiteX59" fmla="*/ 272328 w 275335"/>
                <a:gd name="connsiteY59" fmla="*/ 53661 h 85116"/>
                <a:gd name="connsiteX60" fmla="*/ 272328 w 275335"/>
                <a:gd name="connsiteY60" fmla="*/ 53725 h 85116"/>
                <a:gd name="connsiteX61" fmla="*/ 267295 w 275335"/>
                <a:gd name="connsiteY61" fmla="*/ 67148 h 85116"/>
                <a:gd name="connsiteX62" fmla="*/ 258519 w 275335"/>
                <a:gd name="connsiteY62" fmla="*/ 76634 h 85116"/>
                <a:gd name="connsiteX63" fmla="*/ 247032 w 275335"/>
                <a:gd name="connsiteY63" fmla="*/ 82054 h 85116"/>
                <a:gd name="connsiteX64" fmla="*/ 233223 w 275335"/>
                <a:gd name="connsiteY64" fmla="*/ 84055 h 85116"/>
                <a:gd name="connsiteX65" fmla="*/ 233223 w 275335"/>
                <a:gd name="connsiteY65" fmla="*/ 84055 h 85116"/>
                <a:gd name="connsiteX66" fmla="*/ 233094 w 275335"/>
                <a:gd name="connsiteY66" fmla="*/ 84055 h 85116"/>
                <a:gd name="connsiteX67" fmla="*/ 232577 w 275335"/>
                <a:gd name="connsiteY67" fmla="*/ 84055 h 85116"/>
                <a:gd name="connsiteX68" fmla="*/ 223737 w 275335"/>
                <a:gd name="connsiteY68" fmla="*/ 84442 h 85116"/>
                <a:gd name="connsiteX69" fmla="*/ 222575 w 275335"/>
                <a:gd name="connsiteY69" fmla="*/ 84507 h 85116"/>
                <a:gd name="connsiteX70" fmla="*/ 201603 w 275335"/>
                <a:gd name="connsiteY70" fmla="*/ 85087 h 85116"/>
                <a:gd name="connsiteX71" fmla="*/ 181534 w 275335"/>
                <a:gd name="connsiteY71" fmla="*/ 82764 h 85116"/>
                <a:gd name="connsiteX72" fmla="*/ 181534 w 275335"/>
                <a:gd name="connsiteY72" fmla="*/ 82764 h 85116"/>
                <a:gd name="connsiteX73" fmla="*/ 181276 w 275335"/>
                <a:gd name="connsiteY73" fmla="*/ 82700 h 85116"/>
                <a:gd name="connsiteX74" fmla="*/ 181017 w 275335"/>
                <a:gd name="connsiteY74" fmla="*/ 82635 h 85116"/>
                <a:gd name="connsiteX75" fmla="*/ 180888 w 275335"/>
                <a:gd name="connsiteY75" fmla="*/ 82635 h 85116"/>
                <a:gd name="connsiteX76" fmla="*/ 171080 w 275335"/>
                <a:gd name="connsiteY76" fmla="*/ 78892 h 85116"/>
                <a:gd name="connsiteX77" fmla="*/ 162432 w 275335"/>
                <a:gd name="connsiteY77" fmla="*/ 72956 h 85116"/>
                <a:gd name="connsiteX78" fmla="*/ 155399 w 275335"/>
                <a:gd name="connsiteY78" fmla="*/ 64373 h 85116"/>
                <a:gd name="connsiteX79" fmla="*/ 150430 w 275335"/>
                <a:gd name="connsiteY79" fmla="*/ 52951 h 85116"/>
                <a:gd name="connsiteX80" fmla="*/ 148494 w 275335"/>
                <a:gd name="connsiteY80" fmla="*/ 46111 h 85116"/>
                <a:gd name="connsiteX81" fmla="*/ 147203 w 275335"/>
                <a:gd name="connsiteY81" fmla="*/ 40819 h 85116"/>
                <a:gd name="connsiteX82" fmla="*/ 137717 w 275335"/>
                <a:gd name="connsiteY82" fmla="*/ 37528 h 85116"/>
                <a:gd name="connsiteX83" fmla="*/ 128167 w 275335"/>
                <a:gd name="connsiteY83" fmla="*/ 40819 h 85116"/>
                <a:gd name="connsiteX84" fmla="*/ 126876 w 275335"/>
                <a:gd name="connsiteY84" fmla="*/ 46111 h 85116"/>
                <a:gd name="connsiteX85" fmla="*/ 124940 w 275335"/>
                <a:gd name="connsiteY85" fmla="*/ 52951 h 85116"/>
                <a:gd name="connsiteX86" fmla="*/ 119907 w 275335"/>
                <a:gd name="connsiteY86" fmla="*/ 64373 h 85116"/>
                <a:gd name="connsiteX87" fmla="*/ 112873 w 275335"/>
                <a:gd name="connsiteY87" fmla="*/ 72956 h 85116"/>
                <a:gd name="connsiteX88" fmla="*/ 104226 w 275335"/>
                <a:gd name="connsiteY88" fmla="*/ 78892 h 85116"/>
                <a:gd name="connsiteX89" fmla="*/ 94418 w 275335"/>
                <a:gd name="connsiteY89" fmla="*/ 82635 h 85116"/>
                <a:gd name="connsiteX90" fmla="*/ 94353 w 275335"/>
                <a:gd name="connsiteY90" fmla="*/ 82635 h 85116"/>
                <a:gd name="connsiteX91" fmla="*/ 94095 w 275335"/>
                <a:gd name="connsiteY91" fmla="*/ 82700 h 85116"/>
                <a:gd name="connsiteX92" fmla="*/ 93901 w 275335"/>
                <a:gd name="connsiteY92" fmla="*/ 82700 h 85116"/>
                <a:gd name="connsiteX93" fmla="*/ 93901 w 275335"/>
                <a:gd name="connsiteY93" fmla="*/ 82700 h 85116"/>
                <a:gd name="connsiteX94" fmla="*/ 93772 w 275335"/>
                <a:gd name="connsiteY94" fmla="*/ 82700 h 85116"/>
                <a:gd name="connsiteX95" fmla="*/ 73703 w 275335"/>
                <a:gd name="connsiteY95" fmla="*/ 85087 h 85116"/>
                <a:gd name="connsiteX96" fmla="*/ 52730 w 275335"/>
                <a:gd name="connsiteY96" fmla="*/ 84507 h 85116"/>
                <a:gd name="connsiteX97" fmla="*/ 51634 w 275335"/>
                <a:gd name="connsiteY97" fmla="*/ 84442 h 85116"/>
                <a:gd name="connsiteX98" fmla="*/ 42341 w 275335"/>
                <a:gd name="connsiteY98" fmla="*/ 84055 h 85116"/>
                <a:gd name="connsiteX99" fmla="*/ 42212 w 275335"/>
                <a:gd name="connsiteY99" fmla="*/ 84055 h 85116"/>
                <a:gd name="connsiteX100" fmla="*/ 42147 w 275335"/>
                <a:gd name="connsiteY100" fmla="*/ 84055 h 85116"/>
                <a:gd name="connsiteX101" fmla="*/ 42019 w 275335"/>
                <a:gd name="connsiteY101" fmla="*/ 84055 h 85116"/>
                <a:gd name="connsiteX102" fmla="*/ 41889 w 275335"/>
                <a:gd name="connsiteY102" fmla="*/ 84055 h 85116"/>
                <a:gd name="connsiteX103" fmla="*/ 41889 w 275335"/>
                <a:gd name="connsiteY103" fmla="*/ 84055 h 85116"/>
                <a:gd name="connsiteX104" fmla="*/ 28338 w 275335"/>
                <a:gd name="connsiteY104" fmla="*/ 82054 h 85116"/>
                <a:gd name="connsiteX105" fmla="*/ 16852 w 275335"/>
                <a:gd name="connsiteY105" fmla="*/ 76634 h 85116"/>
                <a:gd name="connsiteX106" fmla="*/ 8075 w 275335"/>
                <a:gd name="connsiteY106" fmla="*/ 67148 h 85116"/>
                <a:gd name="connsiteX107" fmla="*/ 3042 w 275335"/>
                <a:gd name="connsiteY107" fmla="*/ 53725 h 85116"/>
                <a:gd name="connsiteX108" fmla="*/ 3042 w 275335"/>
                <a:gd name="connsiteY108" fmla="*/ 53532 h 85116"/>
                <a:gd name="connsiteX109" fmla="*/ 2977 w 275335"/>
                <a:gd name="connsiteY109" fmla="*/ 53532 h 85116"/>
                <a:gd name="connsiteX110" fmla="*/ 590 w 275335"/>
                <a:gd name="connsiteY110" fmla="*/ 39271 h 85116"/>
                <a:gd name="connsiteX111" fmla="*/ 74 w 275335"/>
                <a:gd name="connsiteY111" fmla="*/ 28558 h 85116"/>
                <a:gd name="connsiteX112" fmla="*/ 74 w 275335"/>
                <a:gd name="connsiteY112" fmla="*/ 28558 h 85116"/>
                <a:gd name="connsiteX113" fmla="*/ 1880 w 275335"/>
                <a:gd name="connsiteY113" fmla="*/ 19395 h 85116"/>
                <a:gd name="connsiteX114" fmla="*/ 6268 w 275335"/>
                <a:gd name="connsiteY114" fmla="*/ 12103 h 85116"/>
                <a:gd name="connsiteX115" fmla="*/ 18722 w 275335"/>
                <a:gd name="connsiteY115" fmla="*/ 3908 h 85116"/>
                <a:gd name="connsiteX116" fmla="*/ 36533 w 275335"/>
                <a:gd name="connsiteY116" fmla="*/ 488 h 85116"/>
                <a:gd name="connsiteX117" fmla="*/ 58215 w 275335"/>
                <a:gd name="connsiteY117" fmla="*/ 100 h 85116"/>
                <a:gd name="connsiteX118" fmla="*/ 85189 w 275335"/>
                <a:gd name="connsiteY118" fmla="*/ 1068 h 85116"/>
                <a:gd name="connsiteX119" fmla="*/ 99773 w 275335"/>
                <a:gd name="connsiteY119" fmla="*/ 2294 h 85116"/>
                <a:gd name="connsiteX120" fmla="*/ 111066 w 275335"/>
                <a:gd name="connsiteY120" fmla="*/ 4682 h 85116"/>
                <a:gd name="connsiteX121" fmla="*/ 120294 w 275335"/>
                <a:gd name="connsiteY121" fmla="*/ 9070 h 85116"/>
                <a:gd name="connsiteX122" fmla="*/ 128102 w 275335"/>
                <a:gd name="connsiteY122" fmla="*/ 19072 h 85116"/>
                <a:gd name="connsiteX123" fmla="*/ 128877 w 275335"/>
                <a:gd name="connsiteY123" fmla="*/ 21460 h 85116"/>
                <a:gd name="connsiteX124" fmla="*/ 128877 w 275335"/>
                <a:gd name="connsiteY124" fmla="*/ 21460 h 85116"/>
                <a:gd name="connsiteX125" fmla="*/ 13367 w 275335"/>
                <a:gd name="connsiteY125" fmla="*/ 38109 h 85116"/>
                <a:gd name="connsiteX126" fmla="*/ 15560 w 275335"/>
                <a:gd name="connsiteY126" fmla="*/ 51144 h 85116"/>
                <a:gd name="connsiteX127" fmla="*/ 15560 w 275335"/>
                <a:gd name="connsiteY127" fmla="*/ 51273 h 85116"/>
                <a:gd name="connsiteX128" fmla="*/ 18852 w 275335"/>
                <a:gd name="connsiteY128" fmla="*/ 60308 h 85116"/>
                <a:gd name="connsiteX129" fmla="*/ 24208 w 275335"/>
                <a:gd name="connsiteY129" fmla="*/ 66244 h 85116"/>
                <a:gd name="connsiteX130" fmla="*/ 24208 w 275335"/>
                <a:gd name="connsiteY130" fmla="*/ 66244 h 85116"/>
                <a:gd name="connsiteX131" fmla="*/ 32145 w 275335"/>
                <a:gd name="connsiteY131" fmla="*/ 69858 h 85116"/>
                <a:gd name="connsiteX132" fmla="*/ 42535 w 275335"/>
                <a:gd name="connsiteY132" fmla="*/ 71278 h 85116"/>
                <a:gd name="connsiteX133" fmla="*/ 42535 w 275335"/>
                <a:gd name="connsiteY133" fmla="*/ 71278 h 85116"/>
                <a:gd name="connsiteX134" fmla="*/ 42599 w 275335"/>
                <a:gd name="connsiteY134" fmla="*/ 71278 h 85116"/>
                <a:gd name="connsiteX135" fmla="*/ 51311 w 275335"/>
                <a:gd name="connsiteY135" fmla="*/ 71665 h 85116"/>
                <a:gd name="connsiteX136" fmla="*/ 53247 w 275335"/>
                <a:gd name="connsiteY136" fmla="*/ 71729 h 85116"/>
                <a:gd name="connsiteX137" fmla="*/ 53634 w 275335"/>
                <a:gd name="connsiteY137" fmla="*/ 71729 h 85116"/>
                <a:gd name="connsiteX138" fmla="*/ 90610 w 275335"/>
                <a:gd name="connsiteY138" fmla="*/ 70310 h 85116"/>
                <a:gd name="connsiteX139" fmla="*/ 90674 w 275335"/>
                <a:gd name="connsiteY139" fmla="*/ 70245 h 85116"/>
                <a:gd name="connsiteX140" fmla="*/ 90997 w 275335"/>
                <a:gd name="connsiteY140" fmla="*/ 70181 h 85116"/>
                <a:gd name="connsiteX141" fmla="*/ 91062 w 275335"/>
                <a:gd name="connsiteY141" fmla="*/ 70181 h 85116"/>
                <a:gd name="connsiteX142" fmla="*/ 98225 w 275335"/>
                <a:gd name="connsiteY142" fmla="*/ 67535 h 85116"/>
                <a:gd name="connsiteX143" fmla="*/ 104162 w 275335"/>
                <a:gd name="connsiteY143" fmla="*/ 63470 h 85116"/>
                <a:gd name="connsiteX144" fmla="*/ 108937 w 275335"/>
                <a:gd name="connsiteY144" fmla="*/ 57597 h 85116"/>
                <a:gd name="connsiteX145" fmla="*/ 112550 w 275335"/>
                <a:gd name="connsiteY145" fmla="*/ 49337 h 85116"/>
                <a:gd name="connsiteX146" fmla="*/ 115261 w 275335"/>
                <a:gd name="connsiteY146" fmla="*/ 39400 h 85116"/>
                <a:gd name="connsiteX147" fmla="*/ 116680 w 275335"/>
                <a:gd name="connsiteY147" fmla="*/ 31398 h 85116"/>
                <a:gd name="connsiteX148" fmla="*/ 116680 w 275335"/>
                <a:gd name="connsiteY148" fmla="*/ 25977 h 85116"/>
                <a:gd name="connsiteX149" fmla="*/ 112615 w 275335"/>
                <a:gd name="connsiteY149" fmla="*/ 19524 h 85116"/>
                <a:gd name="connsiteX150" fmla="*/ 107195 w 275335"/>
                <a:gd name="connsiteY150" fmla="*/ 17136 h 85116"/>
                <a:gd name="connsiteX151" fmla="*/ 97709 w 275335"/>
                <a:gd name="connsiteY151" fmla="*/ 15136 h 85116"/>
                <a:gd name="connsiteX152" fmla="*/ 84609 w 275335"/>
                <a:gd name="connsiteY152" fmla="*/ 14039 h 85116"/>
                <a:gd name="connsiteX153" fmla="*/ 84609 w 275335"/>
                <a:gd name="connsiteY153" fmla="*/ 14039 h 85116"/>
                <a:gd name="connsiteX154" fmla="*/ 58280 w 275335"/>
                <a:gd name="connsiteY154" fmla="*/ 13071 h 85116"/>
                <a:gd name="connsiteX155" fmla="*/ 37501 w 275335"/>
                <a:gd name="connsiteY155" fmla="*/ 13458 h 85116"/>
                <a:gd name="connsiteX156" fmla="*/ 23821 w 275335"/>
                <a:gd name="connsiteY156" fmla="*/ 15846 h 85116"/>
                <a:gd name="connsiteX157" fmla="*/ 16013 w 275335"/>
                <a:gd name="connsiteY157" fmla="*/ 20557 h 85116"/>
                <a:gd name="connsiteX158" fmla="*/ 13819 w 275335"/>
                <a:gd name="connsiteY158" fmla="*/ 24235 h 85116"/>
                <a:gd name="connsiteX159" fmla="*/ 13367 w 275335"/>
                <a:gd name="connsiteY159" fmla="*/ 38109 h 85116"/>
                <a:gd name="connsiteX160" fmla="*/ 13367 w 275335"/>
                <a:gd name="connsiteY160" fmla="*/ 38109 h 8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75335" h="85116">
                  <a:moveTo>
                    <a:pt x="93707" y="82700"/>
                  </a:moveTo>
                  <a:lnTo>
                    <a:pt x="93707" y="82700"/>
                  </a:lnTo>
                  <a:lnTo>
                    <a:pt x="93707" y="82700"/>
                  </a:lnTo>
                  <a:lnTo>
                    <a:pt x="93707" y="82700"/>
                  </a:lnTo>
                  <a:close/>
                  <a:moveTo>
                    <a:pt x="259616" y="51080"/>
                  </a:moveTo>
                  <a:cubicBezTo>
                    <a:pt x="260649" y="45853"/>
                    <a:pt x="261358" y="41594"/>
                    <a:pt x="261874" y="38044"/>
                  </a:cubicBezTo>
                  <a:cubicBezTo>
                    <a:pt x="262326" y="34495"/>
                    <a:pt x="262455" y="31591"/>
                    <a:pt x="262326" y="29204"/>
                  </a:cubicBezTo>
                  <a:lnTo>
                    <a:pt x="262326" y="29204"/>
                  </a:lnTo>
                  <a:cubicBezTo>
                    <a:pt x="262262" y="27203"/>
                    <a:pt x="261939" y="25590"/>
                    <a:pt x="261423" y="24170"/>
                  </a:cubicBezTo>
                  <a:cubicBezTo>
                    <a:pt x="259745" y="19718"/>
                    <a:pt x="255809" y="17266"/>
                    <a:pt x="251420" y="15781"/>
                  </a:cubicBezTo>
                  <a:cubicBezTo>
                    <a:pt x="247743" y="14555"/>
                    <a:pt x="243160" y="13845"/>
                    <a:pt x="237740" y="13394"/>
                  </a:cubicBezTo>
                  <a:cubicBezTo>
                    <a:pt x="231674" y="12942"/>
                    <a:pt x="224769" y="12813"/>
                    <a:pt x="216961" y="13007"/>
                  </a:cubicBezTo>
                  <a:cubicBezTo>
                    <a:pt x="209153" y="13136"/>
                    <a:pt x="200312" y="13523"/>
                    <a:pt x="190568" y="13974"/>
                  </a:cubicBezTo>
                  <a:cubicBezTo>
                    <a:pt x="185599" y="14168"/>
                    <a:pt x="181211" y="14555"/>
                    <a:pt x="177469" y="15071"/>
                  </a:cubicBezTo>
                  <a:cubicBezTo>
                    <a:pt x="173725" y="15588"/>
                    <a:pt x="170563" y="16233"/>
                    <a:pt x="167917" y="17072"/>
                  </a:cubicBezTo>
                  <a:cubicBezTo>
                    <a:pt x="163207" y="18556"/>
                    <a:pt x="159270" y="20686"/>
                    <a:pt x="158496" y="25913"/>
                  </a:cubicBezTo>
                  <a:cubicBezTo>
                    <a:pt x="158302" y="27526"/>
                    <a:pt x="158302" y="29333"/>
                    <a:pt x="158496" y="31333"/>
                  </a:cubicBezTo>
                  <a:cubicBezTo>
                    <a:pt x="158754" y="33656"/>
                    <a:pt x="159270" y="36367"/>
                    <a:pt x="159916" y="39335"/>
                  </a:cubicBezTo>
                  <a:cubicBezTo>
                    <a:pt x="160626" y="42368"/>
                    <a:pt x="161593" y="45659"/>
                    <a:pt x="162626" y="49273"/>
                  </a:cubicBezTo>
                  <a:cubicBezTo>
                    <a:pt x="163594" y="52435"/>
                    <a:pt x="164820" y="55145"/>
                    <a:pt x="166240" y="57533"/>
                  </a:cubicBezTo>
                  <a:cubicBezTo>
                    <a:pt x="167595" y="59856"/>
                    <a:pt x="169273" y="61792"/>
                    <a:pt x="171015" y="63405"/>
                  </a:cubicBezTo>
                  <a:cubicBezTo>
                    <a:pt x="172757" y="65018"/>
                    <a:pt x="174758" y="66373"/>
                    <a:pt x="176952" y="67470"/>
                  </a:cubicBezTo>
                  <a:cubicBezTo>
                    <a:pt x="179146" y="68567"/>
                    <a:pt x="181534" y="69471"/>
                    <a:pt x="184050" y="70116"/>
                  </a:cubicBezTo>
                  <a:lnTo>
                    <a:pt x="184115" y="70116"/>
                  </a:lnTo>
                  <a:lnTo>
                    <a:pt x="184373" y="70181"/>
                  </a:lnTo>
                  <a:lnTo>
                    <a:pt x="184438" y="70181"/>
                  </a:lnTo>
                  <a:lnTo>
                    <a:pt x="184696" y="70245"/>
                  </a:lnTo>
                  <a:cubicBezTo>
                    <a:pt x="195279" y="72891"/>
                    <a:pt x="208443" y="72246"/>
                    <a:pt x="221478" y="71665"/>
                  </a:cubicBezTo>
                  <a:lnTo>
                    <a:pt x="221801" y="71665"/>
                  </a:lnTo>
                  <a:lnTo>
                    <a:pt x="223737" y="71600"/>
                  </a:lnTo>
                  <a:cubicBezTo>
                    <a:pt x="226512" y="71471"/>
                    <a:pt x="229351" y="71342"/>
                    <a:pt x="232448" y="71213"/>
                  </a:cubicBezTo>
                  <a:lnTo>
                    <a:pt x="232513" y="71213"/>
                  </a:lnTo>
                  <a:lnTo>
                    <a:pt x="232513" y="71213"/>
                  </a:lnTo>
                  <a:lnTo>
                    <a:pt x="232513" y="71213"/>
                  </a:lnTo>
                  <a:cubicBezTo>
                    <a:pt x="236321" y="71084"/>
                    <a:pt x="239805" y="70632"/>
                    <a:pt x="242967" y="69794"/>
                  </a:cubicBezTo>
                  <a:cubicBezTo>
                    <a:pt x="246000" y="68955"/>
                    <a:pt x="248581" y="67793"/>
                    <a:pt x="250840" y="66180"/>
                  </a:cubicBezTo>
                  <a:lnTo>
                    <a:pt x="250840" y="66180"/>
                  </a:lnTo>
                  <a:cubicBezTo>
                    <a:pt x="252969" y="64631"/>
                    <a:pt x="254712" y="62695"/>
                    <a:pt x="256196" y="60243"/>
                  </a:cubicBezTo>
                  <a:cubicBezTo>
                    <a:pt x="257680" y="57726"/>
                    <a:pt x="258777" y="54758"/>
                    <a:pt x="259487" y="51209"/>
                  </a:cubicBezTo>
                  <a:lnTo>
                    <a:pt x="259616" y="51080"/>
                  </a:lnTo>
                  <a:lnTo>
                    <a:pt x="259616" y="51080"/>
                  </a:lnTo>
                  <a:close/>
                  <a:moveTo>
                    <a:pt x="128877" y="21460"/>
                  </a:moveTo>
                  <a:cubicBezTo>
                    <a:pt x="131845" y="22493"/>
                    <a:pt x="134749" y="23009"/>
                    <a:pt x="137653" y="23009"/>
                  </a:cubicBezTo>
                  <a:lnTo>
                    <a:pt x="137653" y="23009"/>
                  </a:lnTo>
                  <a:cubicBezTo>
                    <a:pt x="140492" y="23009"/>
                    <a:pt x="143396" y="22493"/>
                    <a:pt x="146364" y="21460"/>
                  </a:cubicBezTo>
                  <a:cubicBezTo>
                    <a:pt x="146623" y="20621"/>
                    <a:pt x="146816" y="19847"/>
                    <a:pt x="147139" y="19072"/>
                  </a:cubicBezTo>
                  <a:lnTo>
                    <a:pt x="147139" y="19072"/>
                  </a:lnTo>
                  <a:cubicBezTo>
                    <a:pt x="148687" y="14878"/>
                    <a:pt x="151398" y="11651"/>
                    <a:pt x="155011" y="9070"/>
                  </a:cubicBezTo>
                  <a:cubicBezTo>
                    <a:pt x="157528" y="7328"/>
                    <a:pt x="160626" y="5908"/>
                    <a:pt x="164239" y="4747"/>
                  </a:cubicBezTo>
                  <a:cubicBezTo>
                    <a:pt x="167466" y="3714"/>
                    <a:pt x="171144" y="2940"/>
                    <a:pt x="175532" y="2359"/>
                  </a:cubicBezTo>
                  <a:cubicBezTo>
                    <a:pt x="179727" y="1778"/>
                    <a:pt x="184631" y="1326"/>
                    <a:pt x="190181" y="1133"/>
                  </a:cubicBezTo>
                  <a:cubicBezTo>
                    <a:pt x="199990" y="746"/>
                    <a:pt x="208960" y="294"/>
                    <a:pt x="217154" y="165"/>
                  </a:cubicBezTo>
                  <a:cubicBezTo>
                    <a:pt x="225350" y="-29"/>
                    <a:pt x="232577" y="100"/>
                    <a:pt x="238837" y="552"/>
                  </a:cubicBezTo>
                  <a:cubicBezTo>
                    <a:pt x="245742" y="1133"/>
                    <a:pt x="251679" y="2165"/>
                    <a:pt x="256647" y="3972"/>
                  </a:cubicBezTo>
                  <a:cubicBezTo>
                    <a:pt x="261810" y="5844"/>
                    <a:pt x="265940" y="8489"/>
                    <a:pt x="269102" y="12168"/>
                  </a:cubicBezTo>
                  <a:cubicBezTo>
                    <a:pt x="271038" y="14426"/>
                    <a:pt x="272522" y="16749"/>
                    <a:pt x="273555" y="19460"/>
                  </a:cubicBezTo>
                  <a:cubicBezTo>
                    <a:pt x="274522" y="22105"/>
                    <a:pt x="275168" y="25074"/>
                    <a:pt x="275297" y="28623"/>
                  </a:cubicBezTo>
                  <a:lnTo>
                    <a:pt x="275297" y="28623"/>
                  </a:lnTo>
                  <a:cubicBezTo>
                    <a:pt x="275426" y="31720"/>
                    <a:pt x="275232" y="35205"/>
                    <a:pt x="274781" y="39335"/>
                  </a:cubicBezTo>
                  <a:cubicBezTo>
                    <a:pt x="274265" y="43400"/>
                    <a:pt x="273490" y="48111"/>
                    <a:pt x="272328" y="53661"/>
                  </a:cubicBezTo>
                  <a:lnTo>
                    <a:pt x="272328" y="53725"/>
                  </a:lnTo>
                  <a:cubicBezTo>
                    <a:pt x="271296" y="58888"/>
                    <a:pt x="269618" y="63405"/>
                    <a:pt x="267295" y="67148"/>
                  </a:cubicBezTo>
                  <a:cubicBezTo>
                    <a:pt x="264972" y="70955"/>
                    <a:pt x="262004" y="74117"/>
                    <a:pt x="258519" y="76634"/>
                  </a:cubicBezTo>
                  <a:cubicBezTo>
                    <a:pt x="255163" y="79086"/>
                    <a:pt x="251291" y="80828"/>
                    <a:pt x="247032" y="82054"/>
                  </a:cubicBezTo>
                  <a:cubicBezTo>
                    <a:pt x="242838" y="83280"/>
                    <a:pt x="238256" y="83926"/>
                    <a:pt x="233223" y="84055"/>
                  </a:cubicBezTo>
                  <a:lnTo>
                    <a:pt x="233223" y="84055"/>
                  </a:lnTo>
                  <a:lnTo>
                    <a:pt x="233094" y="84055"/>
                  </a:lnTo>
                  <a:lnTo>
                    <a:pt x="232577" y="84055"/>
                  </a:lnTo>
                  <a:cubicBezTo>
                    <a:pt x="229867" y="84119"/>
                    <a:pt x="226834" y="84313"/>
                    <a:pt x="223737" y="84442"/>
                  </a:cubicBezTo>
                  <a:lnTo>
                    <a:pt x="222575" y="84507"/>
                  </a:lnTo>
                  <a:cubicBezTo>
                    <a:pt x="215606" y="84829"/>
                    <a:pt x="208572" y="85152"/>
                    <a:pt x="201603" y="85087"/>
                  </a:cubicBezTo>
                  <a:cubicBezTo>
                    <a:pt x="194633" y="84958"/>
                    <a:pt x="187793" y="84313"/>
                    <a:pt x="181534" y="82764"/>
                  </a:cubicBezTo>
                  <a:lnTo>
                    <a:pt x="181534" y="82764"/>
                  </a:lnTo>
                  <a:lnTo>
                    <a:pt x="181276" y="82700"/>
                  </a:lnTo>
                  <a:lnTo>
                    <a:pt x="181017" y="82635"/>
                  </a:lnTo>
                  <a:lnTo>
                    <a:pt x="180888" y="82635"/>
                  </a:lnTo>
                  <a:cubicBezTo>
                    <a:pt x="177469" y="81732"/>
                    <a:pt x="174177" y="80506"/>
                    <a:pt x="171080" y="78892"/>
                  </a:cubicBezTo>
                  <a:cubicBezTo>
                    <a:pt x="167982" y="77279"/>
                    <a:pt x="165078" y="75343"/>
                    <a:pt x="162432" y="72956"/>
                  </a:cubicBezTo>
                  <a:cubicBezTo>
                    <a:pt x="159787" y="70568"/>
                    <a:pt x="157400" y="67729"/>
                    <a:pt x="155399" y="64373"/>
                  </a:cubicBezTo>
                  <a:cubicBezTo>
                    <a:pt x="153398" y="61082"/>
                    <a:pt x="151721" y="57275"/>
                    <a:pt x="150430" y="52951"/>
                  </a:cubicBezTo>
                  <a:cubicBezTo>
                    <a:pt x="149720" y="50628"/>
                    <a:pt x="149075" y="48305"/>
                    <a:pt x="148494" y="46111"/>
                  </a:cubicBezTo>
                  <a:cubicBezTo>
                    <a:pt x="147978" y="44239"/>
                    <a:pt x="147591" y="42497"/>
                    <a:pt x="147203" y="40819"/>
                  </a:cubicBezTo>
                  <a:cubicBezTo>
                    <a:pt x="143912" y="38625"/>
                    <a:pt x="140750" y="37528"/>
                    <a:pt x="137717" y="37528"/>
                  </a:cubicBezTo>
                  <a:cubicBezTo>
                    <a:pt x="134620" y="37528"/>
                    <a:pt x="131523" y="38625"/>
                    <a:pt x="128167" y="40819"/>
                  </a:cubicBezTo>
                  <a:cubicBezTo>
                    <a:pt x="127779" y="42562"/>
                    <a:pt x="127328" y="44304"/>
                    <a:pt x="126876" y="46111"/>
                  </a:cubicBezTo>
                  <a:cubicBezTo>
                    <a:pt x="126295" y="48369"/>
                    <a:pt x="125650" y="50628"/>
                    <a:pt x="124940" y="52951"/>
                  </a:cubicBezTo>
                  <a:cubicBezTo>
                    <a:pt x="123649" y="57275"/>
                    <a:pt x="121972" y="61082"/>
                    <a:pt x="119907" y="64373"/>
                  </a:cubicBezTo>
                  <a:cubicBezTo>
                    <a:pt x="117842" y="67729"/>
                    <a:pt x="115518" y="70568"/>
                    <a:pt x="112873" y="72956"/>
                  </a:cubicBezTo>
                  <a:cubicBezTo>
                    <a:pt x="110227" y="75343"/>
                    <a:pt x="107324" y="77344"/>
                    <a:pt x="104226" y="78892"/>
                  </a:cubicBezTo>
                  <a:cubicBezTo>
                    <a:pt x="101128" y="80441"/>
                    <a:pt x="97837" y="81667"/>
                    <a:pt x="94418" y="82635"/>
                  </a:cubicBezTo>
                  <a:lnTo>
                    <a:pt x="94353" y="82635"/>
                  </a:lnTo>
                  <a:lnTo>
                    <a:pt x="94095" y="82700"/>
                  </a:lnTo>
                  <a:lnTo>
                    <a:pt x="93901" y="82700"/>
                  </a:lnTo>
                  <a:lnTo>
                    <a:pt x="93901" y="82700"/>
                  </a:lnTo>
                  <a:lnTo>
                    <a:pt x="93772" y="82700"/>
                  </a:lnTo>
                  <a:cubicBezTo>
                    <a:pt x="87512" y="84313"/>
                    <a:pt x="80737" y="84958"/>
                    <a:pt x="73703" y="85087"/>
                  </a:cubicBezTo>
                  <a:cubicBezTo>
                    <a:pt x="66798" y="85216"/>
                    <a:pt x="59765" y="84894"/>
                    <a:pt x="52730" y="84507"/>
                  </a:cubicBezTo>
                  <a:lnTo>
                    <a:pt x="51634" y="84442"/>
                  </a:lnTo>
                  <a:cubicBezTo>
                    <a:pt x="48343" y="84313"/>
                    <a:pt x="45116" y="84119"/>
                    <a:pt x="42341" y="84055"/>
                  </a:cubicBezTo>
                  <a:lnTo>
                    <a:pt x="42212" y="84055"/>
                  </a:lnTo>
                  <a:lnTo>
                    <a:pt x="42147" y="84055"/>
                  </a:lnTo>
                  <a:lnTo>
                    <a:pt x="42019" y="84055"/>
                  </a:lnTo>
                  <a:lnTo>
                    <a:pt x="41889" y="84055"/>
                  </a:lnTo>
                  <a:lnTo>
                    <a:pt x="41889" y="84055"/>
                  </a:lnTo>
                  <a:cubicBezTo>
                    <a:pt x="36985" y="83861"/>
                    <a:pt x="32467" y="83216"/>
                    <a:pt x="28338" y="82054"/>
                  </a:cubicBezTo>
                  <a:cubicBezTo>
                    <a:pt x="24079" y="80828"/>
                    <a:pt x="20207" y="79086"/>
                    <a:pt x="16852" y="76634"/>
                  </a:cubicBezTo>
                  <a:cubicBezTo>
                    <a:pt x="13367" y="74117"/>
                    <a:pt x="10463" y="70955"/>
                    <a:pt x="8075" y="67148"/>
                  </a:cubicBezTo>
                  <a:cubicBezTo>
                    <a:pt x="5816" y="63340"/>
                    <a:pt x="4139" y="58888"/>
                    <a:pt x="3042" y="53725"/>
                  </a:cubicBezTo>
                  <a:lnTo>
                    <a:pt x="3042" y="53532"/>
                  </a:lnTo>
                  <a:lnTo>
                    <a:pt x="2977" y="53532"/>
                  </a:lnTo>
                  <a:cubicBezTo>
                    <a:pt x="1880" y="48047"/>
                    <a:pt x="1106" y="43336"/>
                    <a:pt x="590" y="39271"/>
                  </a:cubicBezTo>
                  <a:cubicBezTo>
                    <a:pt x="74" y="35141"/>
                    <a:pt x="-120" y="31656"/>
                    <a:pt x="74" y="28558"/>
                  </a:cubicBezTo>
                  <a:lnTo>
                    <a:pt x="74" y="28558"/>
                  </a:lnTo>
                  <a:cubicBezTo>
                    <a:pt x="267" y="25009"/>
                    <a:pt x="848" y="22105"/>
                    <a:pt x="1880" y="19395"/>
                  </a:cubicBezTo>
                  <a:cubicBezTo>
                    <a:pt x="2913" y="16685"/>
                    <a:pt x="4397" y="14362"/>
                    <a:pt x="6268" y="12103"/>
                  </a:cubicBezTo>
                  <a:cubicBezTo>
                    <a:pt x="9430" y="8425"/>
                    <a:pt x="13560" y="5779"/>
                    <a:pt x="18722" y="3908"/>
                  </a:cubicBezTo>
                  <a:cubicBezTo>
                    <a:pt x="23691" y="2101"/>
                    <a:pt x="29629" y="1068"/>
                    <a:pt x="36533" y="488"/>
                  </a:cubicBezTo>
                  <a:cubicBezTo>
                    <a:pt x="42793" y="-29"/>
                    <a:pt x="50020" y="-93"/>
                    <a:pt x="58215" y="100"/>
                  </a:cubicBezTo>
                  <a:cubicBezTo>
                    <a:pt x="66411" y="229"/>
                    <a:pt x="75381" y="617"/>
                    <a:pt x="85189" y="1068"/>
                  </a:cubicBezTo>
                  <a:cubicBezTo>
                    <a:pt x="90674" y="1326"/>
                    <a:pt x="95579" y="1714"/>
                    <a:pt x="99773" y="2294"/>
                  </a:cubicBezTo>
                  <a:cubicBezTo>
                    <a:pt x="104097" y="2875"/>
                    <a:pt x="107904" y="3650"/>
                    <a:pt x="111066" y="4682"/>
                  </a:cubicBezTo>
                  <a:cubicBezTo>
                    <a:pt x="114744" y="5844"/>
                    <a:pt x="117778" y="7263"/>
                    <a:pt x="120294" y="9070"/>
                  </a:cubicBezTo>
                  <a:cubicBezTo>
                    <a:pt x="123972" y="11587"/>
                    <a:pt x="126554" y="14878"/>
                    <a:pt x="128102" y="19072"/>
                  </a:cubicBezTo>
                  <a:cubicBezTo>
                    <a:pt x="128425" y="19847"/>
                    <a:pt x="128683" y="20621"/>
                    <a:pt x="128877" y="21460"/>
                  </a:cubicBezTo>
                  <a:lnTo>
                    <a:pt x="128877" y="21460"/>
                  </a:lnTo>
                  <a:close/>
                  <a:moveTo>
                    <a:pt x="13367" y="38109"/>
                  </a:moveTo>
                  <a:cubicBezTo>
                    <a:pt x="13819" y="41658"/>
                    <a:pt x="14529" y="45982"/>
                    <a:pt x="15560" y="51144"/>
                  </a:cubicBezTo>
                  <a:lnTo>
                    <a:pt x="15560" y="51273"/>
                  </a:lnTo>
                  <a:cubicBezTo>
                    <a:pt x="16270" y="54822"/>
                    <a:pt x="17368" y="57855"/>
                    <a:pt x="18852" y="60308"/>
                  </a:cubicBezTo>
                  <a:cubicBezTo>
                    <a:pt x="20272" y="62760"/>
                    <a:pt x="22078" y="64696"/>
                    <a:pt x="24208" y="66244"/>
                  </a:cubicBezTo>
                  <a:lnTo>
                    <a:pt x="24208" y="66244"/>
                  </a:lnTo>
                  <a:cubicBezTo>
                    <a:pt x="26467" y="67858"/>
                    <a:pt x="29048" y="69019"/>
                    <a:pt x="32145" y="69858"/>
                  </a:cubicBezTo>
                  <a:cubicBezTo>
                    <a:pt x="35243" y="70697"/>
                    <a:pt x="38728" y="71149"/>
                    <a:pt x="42535" y="71278"/>
                  </a:cubicBezTo>
                  <a:lnTo>
                    <a:pt x="42535" y="71278"/>
                  </a:lnTo>
                  <a:lnTo>
                    <a:pt x="42599" y="71278"/>
                  </a:lnTo>
                  <a:cubicBezTo>
                    <a:pt x="45697" y="71342"/>
                    <a:pt x="48536" y="71536"/>
                    <a:pt x="51311" y="71665"/>
                  </a:cubicBezTo>
                  <a:lnTo>
                    <a:pt x="53247" y="71729"/>
                  </a:lnTo>
                  <a:lnTo>
                    <a:pt x="53634" y="71729"/>
                  </a:lnTo>
                  <a:cubicBezTo>
                    <a:pt x="66734" y="72375"/>
                    <a:pt x="79963" y="72956"/>
                    <a:pt x="90610" y="70310"/>
                  </a:cubicBezTo>
                  <a:lnTo>
                    <a:pt x="90674" y="70245"/>
                  </a:lnTo>
                  <a:lnTo>
                    <a:pt x="90997" y="70181"/>
                  </a:lnTo>
                  <a:lnTo>
                    <a:pt x="91062" y="70181"/>
                  </a:lnTo>
                  <a:cubicBezTo>
                    <a:pt x="93579" y="69535"/>
                    <a:pt x="95966" y="68632"/>
                    <a:pt x="98225" y="67535"/>
                  </a:cubicBezTo>
                  <a:cubicBezTo>
                    <a:pt x="100354" y="66438"/>
                    <a:pt x="102355" y="65083"/>
                    <a:pt x="104162" y="63470"/>
                  </a:cubicBezTo>
                  <a:cubicBezTo>
                    <a:pt x="105903" y="61856"/>
                    <a:pt x="107517" y="59920"/>
                    <a:pt x="108937" y="57597"/>
                  </a:cubicBezTo>
                  <a:cubicBezTo>
                    <a:pt x="110356" y="55210"/>
                    <a:pt x="111582" y="52499"/>
                    <a:pt x="112550" y="49337"/>
                  </a:cubicBezTo>
                  <a:cubicBezTo>
                    <a:pt x="113648" y="45724"/>
                    <a:pt x="114551" y="42432"/>
                    <a:pt x="115261" y="39400"/>
                  </a:cubicBezTo>
                  <a:cubicBezTo>
                    <a:pt x="115971" y="36431"/>
                    <a:pt x="116487" y="33721"/>
                    <a:pt x="116680" y="31398"/>
                  </a:cubicBezTo>
                  <a:cubicBezTo>
                    <a:pt x="116874" y="29397"/>
                    <a:pt x="116874" y="27590"/>
                    <a:pt x="116680" y="25977"/>
                  </a:cubicBezTo>
                  <a:cubicBezTo>
                    <a:pt x="116229" y="23138"/>
                    <a:pt x="115067" y="21073"/>
                    <a:pt x="112615" y="19524"/>
                  </a:cubicBezTo>
                  <a:cubicBezTo>
                    <a:pt x="111260" y="18621"/>
                    <a:pt x="109453" y="17846"/>
                    <a:pt x="107195" y="17136"/>
                  </a:cubicBezTo>
                  <a:cubicBezTo>
                    <a:pt x="104549" y="16298"/>
                    <a:pt x="101387" y="15652"/>
                    <a:pt x="97709" y="15136"/>
                  </a:cubicBezTo>
                  <a:cubicBezTo>
                    <a:pt x="93901" y="14620"/>
                    <a:pt x="89578" y="14297"/>
                    <a:pt x="84609" y="14039"/>
                  </a:cubicBezTo>
                  <a:lnTo>
                    <a:pt x="84609" y="14039"/>
                  </a:lnTo>
                  <a:cubicBezTo>
                    <a:pt x="74865" y="13587"/>
                    <a:pt x="66024" y="13200"/>
                    <a:pt x="58280" y="13071"/>
                  </a:cubicBezTo>
                  <a:cubicBezTo>
                    <a:pt x="50472" y="12942"/>
                    <a:pt x="43567" y="13007"/>
                    <a:pt x="37501" y="13458"/>
                  </a:cubicBezTo>
                  <a:cubicBezTo>
                    <a:pt x="32081" y="13910"/>
                    <a:pt x="27499" y="14620"/>
                    <a:pt x="23821" y="15846"/>
                  </a:cubicBezTo>
                  <a:cubicBezTo>
                    <a:pt x="20400" y="17007"/>
                    <a:pt x="17755" y="18492"/>
                    <a:pt x="16013" y="20557"/>
                  </a:cubicBezTo>
                  <a:cubicBezTo>
                    <a:pt x="15109" y="21654"/>
                    <a:pt x="14335" y="22880"/>
                    <a:pt x="13819" y="24235"/>
                  </a:cubicBezTo>
                  <a:cubicBezTo>
                    <a:pt x="12206" y="28365"/>
                    <a:pt x="12786" y="33785"/>
                    <a:pt x="13367" y="38109"/>
                  </a:cubicBezTo>
                  <a:lnTo>
                    <a:pt x="13367" y="38109"/>
                  </a:lnTo>
                  <a:close/>
                </a:path>
              </a:pathLst>
            </a:custGeom>
            <a:solidFill>
              <a:srgbClr val="9C7655"/>
            </a:solidFill>
            <a:ln w="6453" cap="flat">
              <a:noFill/>
              <a:prstDash val="solid"/>
              <a:miter/>
            </a:ln>
          </p:spPr>
          <p:txBody>
            <a:bodyPr rtlCol="0" anchor="ctr"/>
            <a:lstStyle/>
            <a:p>
              <a:endParaRPr lang="en-US"/>
            </a:p>
          </p:txBody>
        </p:sp>
        <p:sp>
          <p:nvSpPr>
            <p:cNvPr id="2831" name="Freeform: Shape 2830">
              <a:extLst>
                <a:ext uri="{FF2B5EF4-FFF2-40B4-BE49-F238E27FC236}">
                  <a16:creationId xmlns:a16="http://schemas.microsoft.com/office/drawing/2014/main" id="{59BF5852-DB93-4343-8CB5-492CEC01D681}"/>
                </a:ext>
              </a:extLst>
            </p:cNvPr>
            <p:cNvSpPr/>
            <p:nvPr/>
          </p:nvSpPr>
          <p:spPr>
            <a:xfrm>
              <a:off x="1805891" y="-1071500"/>
              <a:ext cx="420289" cy="632989"/>
            </a:xfrm>
            <a:custGeom>
              <a:avLst/>
              <a:gdLst>
                <a:gd name="connsiteX0" fmla="*/ 420288 w 420289"/>
                <a:gd name="connsiteY0" fmla="*/ 222373 h 632989"/>
                <a:gd name="connsiteX1" fmla="*/ 210177 w 420289"/>
                <a:gd name="connsiteY1" fmla="*/ 632982 h 632989"/>
                <a:gd name="connsiteX2" fmla="*/ 0 w 420289"/>
                <a:gd name="connsiteY2" fmla="*/ 222373 h 632989"/>
                <a:gd name="connsiteX3" fmla="*/ 210177 w 420289"/>
                <a:gd name="connsiteY3" fmla="*/ 0 h 632989"/>
                <a:gd name="connsiteX4" fmla="*/ 420288 w 420289"/>
                <a:gd name="connsiteY4" fmla="*/ 222373 h 632989"/>
                <a:gd name="connsiteX5" fmla="*/ 420288 w 420289"/>
                <a:gd name="connsiteY5" fmla="*/ 222373 h 63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0289" h="632989">
                  <a:moveTo>
                    <a:pt x="420288" y="222373"/>
                  </a:moveTo>
                  <a:cubicBezTo>
                    <a:pt x="420288" y="345175"/>
                    <a:pt x="422611" y="631175"/>
                    <a:pt x="210177" y="632982"/>
                  </a:cubicBezTo>
                  <a:cubicBezTo>
                    <a:pt x="5227" y="634724"/>
                    <a:pt x="0" y="345175"/>
                    <a:pt x="0" y="222373"/>
                  </a:cubicBezTo>
                  <a:cubicBezTo>
                    <a:pt x="0" y="99571"/>
                    <a:pt x="94086" y="0"/>
                    <a:pt x="210177" y="0"/>
                  </a:cubicBezTo>
                  <a:cubicBezTo>
                    <a:pt x="326203" y="0"/>
                    <a:pt x="420288" y="99571"/>
                    <a:pt x="420288" y="222373"/>
                  </a:cubicBezTo>
                  <a:lnTo>
                    <a:pt x="420288" y="222373"/>
                  </a:lnTo>
                  <a:close/>
                </a:path>
              </a:pathLst>
            </a:custGeom>
            <a:solidFill>
              <a:srgbClr val="161312"/>
            </a:solidFill>
            <a:ln w="6453" cap="flat">
              <a:noFill/>
              <a:prstDash val="solid"/>
              <a:miter/>
            </a:ln>
          </p:spPr>
          <p:txBody>
            <a:bodyPr rtlCol="0" anchor="ctr"/>
            <a:lstStyle/>
            <a:p>
              <a:endParaRPr lang="en-US"/>
            </a:p>
          </p:txBody>
        </p:sp>
        <p:sp>
          <p:nvSpPr>
            <p:cNvPr id="2832" name="Freeform: Shape 2831">
              <a:extLst>
                <a:ext uri="{FF2B5EF4-FFF2-40B4-BE49-F238E27FC236}">
                  <a16:creationId xmlns:a16="http://schemas.microsoft.com/office/drawing/2014/main" id="{77DEC8A6-AF5A-4AC0-B49A-F913C700DC5F}"/>
                </a:ext>
              </a:extLst>
            </p:cNvPr>
            <p:cNvSpPr/>
            <p:nvPr/>
          </p:nvSpPr>
          <p:spPr>
            <a:xfrm>
              <a:off x="1643908" y="-655019"/>
              <a:ext cx="744170" cy="551108"/>
            </a:xfrm>
            <a:custGeom>
              <a:avLst/>
              <a:gdLst>
                <a:gd name="connsiteX0" fmla="*/ 287302 w 744170"/>
                <a:gd name="connsiteY0" fmla="*/ 0 h 551108"/>
                <a:gd name="connsiteX1" fmla="*/ 336668 w 744170"/>
                <a:gd name="connsiteY1" fmla="*/ 3162 h 551108"/>
                <a:gd name="connsiteX2" fmla="*/ 456824 w 744170"/>
                <a:gd name="connsiteY2" fmla="*/ 0 h 551108"/>
                <a:gd name="connsiteX3" fmla="*/ 465213 w 744170"/>
                <a:gd name="connsiteY3" fmla="*/ 64079 h 551108"/>
                <a:gd name="connsiteX4" fmla="*/ 514321 w 744170"/>
                <a:gd name="connsiteY4" fmla="*/ 124544 h 551108"/>
                <a:gd name="connsiteX5" fmla="*/ 695588 w 744170"/>
                <a:gd name="connsiteY5" fmla="*/ 207789 h 551108"/>
                <a:gd name="connsiteX6" fmla="*/ 742889 w 744170"/>
                <a:gd name="connsiteY6" fmla="*/ 371245 h 551108"/>
                <a:gd name="connsiteX7" fmla="*/ 622991 w 744170"/>
                <a:gd name="connsiteY7" fmla="*/ 495402 h 551108"/>
                <a:gd name="connsiteX8" fmla="*/ 608020 w 744170"/>
                <a:gd name="connsiteY8" fmla="*/ 500242 h 551108"/>
                <a:gd name="connsiteX9" fmla="*/ 136106 w 744170"/>
                <a:gd name="connsiteY9" fmla="*/ 500242 h 551108"/>
                <a:gd name="connsiteX10" fmla="*/ 121200 w 744170"/>
                <a:gd name="connsiteY10" fmla="*/ 495402 h 551108"/>
                <a:gd name="connsiteX11" fmla="*/ 1302 w 744170"/>
                <a:gd name="connsiteY11" fmla="*/ 371245 h 551108"/>
                <a:gd name="connsiteX12" fmla="*/ 48603 w 744170"/>
                <a:gd name="connsiteY12" fmla="*/ 207789 h 551108"/>
                <a:gd name="connsiteX13" fmla="*/ 229870 w 744170"/>
                <a:gd name="connsiteY13" fmla="*/ 124544 h 551108"/>
                <a:gd name="connsiteX14" fmla="*/ 278913 w 744170"/>
                <a:gd name="connsiteY14" fmla="*/ 64079 h 551108"/>
                <a:gd name="connsiteX15" fmla="*/ 287302 w 744170"/>
                <a:gd name="connsiteY15" fmla="*/ 0 h 551108"/>
                <a:gd name="connsiteX16" fmla="*/ 287302 w 744170"/>
                <a:gd name="connsiteY16" fmla="*/ 0 h 55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4170" h="551108">
                  <a:moveTo>
                    <a:pt x="287302" y="0"/>
                  </a:moveTo>
                  <a:lnTo>
                    <a:pt x="336668" y="3162"/>
                  </a:lnTo>
                  <a:cubicBezTo>
                    <a:pt x="377000" y="3162"/>
                    <a:pt x="416105" y="2581"/>
                    <a:pt x="456824" y="0"/>
                  </a:cubicBezTo>
                  <a:lnTo>
                    <a:pt x="465213" y="64079"/>
                  </a:lnTo>
                  <a:cubicBezTo>
                    <a:pt x="469601" y="97312"/>
                    <a:pt x="479474" y="119963"/>
                    <a:pt x="514321" y="124544"/>
                  </a:cubicBezTo>
                  <a:cubicBezTo>
                    <a:pt x="602276" y="136160"/>
                    <a:pt x="656869" y="150744"/>
                    <a:pt x="695588" y="207789"/>
                  </a:cubicBezTo>
                  <a:cubicBezTo>
                    <a:pt x="725272" y="251541"/>
                    <a:pt x="750181" y="318136"/>
                    <a:pt x="742889" y="371245"/>
                  </a:cubicBezTo>
                  <a:cubicBezTo>
                    <a:pt x="732822" y="444229"/>
                    <a:pt x="687005" y="473204"/>
                    <a:pt x="622991" y="495402"/>
                  </a:cubicBezTo>
                  <a:cubicBezTo>
                    <a:pt x="618151" y="497080"/>
                    <a:pt x="613118" y="498693"/>
                    <a:pt x="608020" y="500242"/>
                  </a:cubicBezTo>
                  <a:cubicBezTo>
                    <a:pt x="542327" y="568064"/>
                    <a:pt x="201799" y="568064"/>
                    <a:pt x="136106" y="500242"/>
                  </a:cubicBezTo>
                  <a:cubicBezTo>
                    <a:pt x="131073" y="498693"/>
                    <a:pt x="126040" y="497080"/>
                    <a:pt x="121200" y="495402"/>
                  </a:cubicBezTo>
                  <a:cubicBezTo>
                    <a:pt x="57250" y="473204"/>
                    <a:pt x="11433" y="444229"/>
                    <a:pt x="1302" y="371245"/>
                  </a:cubicBezTo>
                  <a:cubicBezTo>
                    <a:pt x="-6055" y="318136"/>
                    <a:pt x="18854" y="251541"/>
                    <a:pt x="48603" y="207789"/>
                  </a:cubicBezTo>
                  <a:cubicBezTo>
                    <a:pt x="87257" y="150808"/>
                    <a:pt x="141850" y="136160"/>
                    <a:pt x="229870" y="124544"/>
                  </a:cubicBezTo>
                  <a:cubicBezTo>
                    <a:pt x="264716" y="119963"/>
                    <a:pt x="274589" y="97312"/>
                    <a:pt x="278913" y="64079"/>
                  </a:cubicBezTo>
                  <a:lnTo>
                    <a:pt x="287302" y="0"/>
                  </a:lnTo>
                  <a:lnTo>
                    <a:pt x="287302" y="0"/>
                  </a:lnTo>
                  <a:close/>
                </a:path>
              </a:pathLst>
            </a:custGeom>
            <a:solidFill>
              <a:srgbClr val="D5AB7E"/>
            </a:solidFill>
            <a:ln w="6453" cap="flat">
              <a:noFill/>
              <a:prstDash val="solid"/>
              <a:miter/>
            </a:ln>
          </p:spPr>
          <p:txBody>
            <a:bodyPr rtlCol="0" anchor="ctr"/>
            <a:lstStyle/>
            <a:p>
              <a:endParaRPr lang="en-US"/>
            </a:p>
          </p:txBody>
        </p:sp>
        <p:sp>
          <p:nvSpPr>
            <p:cNvPr id="2833" name="Freeform: Shape 2832">
              <a:extLst>
                <a:ext uri="{FF2B5EF4-FFF2-40B4-BE49-F238E27FC236}">
                  <a16:creationId xmlns:a16="http://schemas.microsoft.com/office/drawing/2014/main" id="{C690A159-1612-4E01-A86E-1C6EDC6617A2}"/>
                </a:ext>
              </a:extLst>
            </p:cNvPr>
            <p:cNvSpPr/>
            <p:nvPr/>
          </p:nvSpPr>
          <p:spPr>
            <a:xfrm>
              <a:off x="1643843" y="-579582"/>
              <a:ext cx="744170" cy="475671"/>
            </a:xfrm>
            <a:custGeom>
              <a:avLst/>
              <a:gdLst>
                <a:gd name="connsiteX0" fmla="*/ 467020 w 744170"/>
                <a:gd name="connsiteY0" fmla="*/ 0 h 475671"/>
                <a:gd name="connsiteX1" fmla="*/ 514321 w 744170"/>
                <a:gd name="connsiteY1" fmla="*/ 49108 h 475671"/>
                <a:gd name="connsiteX2" fmla="*/ 695588 w 744170"/>
                <a:gd name="connsiteY2" fmla="*/ 132352 h 475671"/>
                <a:gd name="connsiteX3" fmla="*/ 742889 w 744170"/>
                <a:gd name="connsiteY3" fmla="*/ 295809 h 475671"/>
                <a:gd name="connsiteX4" fmla="*/ 622991 w 744170"/>
                <a:gd name="connsiteY4" fmla="*/ 419966 h 475671"/>
                <a:gd name="connsiteX5" fmla="*/ 608019 w 744170"/>
                <a:gd name="connsiteY5" fmla="*/ 424806 h 475671"/>
                <a:gd name="connsiteX6" fmla="*/ 136106 w 744170"/>
                <a:gd name="connsiteY6" fmla="*/ 424806 h 475671"/>
                <a:gd name="connsiteX7" fmla="*/ 121200 w 744170"/>
                <a:gd name="connsiteY7" fmla="*/ 419966 h 475671"/>
                <a:gd name="connsiteX8" fmla="*/ 1302 w 744170"/>
                <a:gd name="connsiteY8" fmla="*/ 295809 h 475671"/>
                <a:gd name="connsiteX9" fmla="*/ 48603 w 744170"/>
                <a:gd name="connsiteY9" fmla="*/ 132352 h 475671"/>
                <a:gd name="connsiteX10" fmla="*/ 229870 w 744170"/>
                <a:gd name="connsiteY10" fmla="*/ 49108 h 475671"/>
                <a:gd name="connsiteX11" fmla="*/ 277106 w 744170"/>
                <a:gd name="connsiteY11" fmla="*/ 0 h 475671"/>
                <a:gd name="connsiteX12" fmla="*/ 372031 w 744170"/>
                <a:gd name="connsiteY12" fmla="*/ 137579 h 475671"/>
                <a:gd name="connsiteX13" fmla="*/ 467020 w 744170"/>
                <a:gd name="connsiteY13" fmla="*/ 0 h 475671"/>
                <a:gd name="connsiteX14" fmla="*/ 467020 w 744170"/>
                <a:gd name="connsiteY14" fmla="*/ 0 h 475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4170" h="475671">
                  <a:moveTo>
                    <a:pt x="467020" y="0"/>
                  </a:moveTo>
                  <a:cubicBezTo>
                    <a:pt x="472311" y="26974"/>
                    <a:pt x="483604" y="45107"/>
                    <a:pt x="514321" y="49108"/>
                  </a:cubicBezTo>
                  <a:cubicBezTo>
                    <a:pt x="602276" y="60723"/>
                    <a:pt x="656869" y="75307"/>
                    <a:pt x="695588" y="132352"/>
                  </a:cubicBezTo>
                  <a:cubicBezTo>
                    <a:pt x="725272" y="176104"/>
                    <a:pt x="750181" y="242700"/>
                    <a:pt x="742889" y="295809"/>
                  </a:cubicBezTo>
                  <a:cubicBezTo>
                    <a:pt x="732822" y="368793"/>
                    <a:pt x="687005" y="397767"/>
                    <a:pt x="622991" y="419966"/>
                  </a:cubicBezTo>
                  <a:cubicBezTo>
                    <a:pt x="618151" y="421644"/>
                    <a:pt x="613117" y="423257"/>
                    <a:pt x="608019" y="424806"/>
                  </a:cubicBezTo>
                  <a:cubicBezTo>
                    <a:pt x="542327" y="492627"/>
                    <a:pt x="201799" y="492627"/>
                    <a:pt x="136106" y="424806"/>
                  </a:cubicBezTo>
                  <a:cubicBezTo>
                    <a:pt x="131073" y="423257"/>
                    <a:pt x="126040" y="421644"/>
                    <a:pt x="121200" y="419966"/>
                  </a:cubicBezTo>
                  <a:cubicBezTo>
                    <a:pt x="57250" y="397767"/>
                    <a:pt x="11433" y="368793"/>
                    <a:pt x="1302" y="295809"/>
                  </a:cubicBezTo>
                  <a:cubicBezTo>
                    <a:pt x="-6055" y="242700"/>
                    <a:pt x="18854" y="176104"/>
                    <a:pt x="48603" y="132352"/>
                  </a:cubicBezTo>
                  <a:cubicBezTo>
                    <a:pt x="87257" y="75372"/>
                    <a:pt x="141850" y="60723"/>
                    <a:pt x="229870" y="49108"/>
                  </a:cubicBezTo>
                  <a:cubicBezTo>
                    <a:pt x="260522" y="45107"/>
                    <a:pt x="271879" y="26974"/>
                    <a:pt x="277106" y="0"/>
                  </a:cubicBezTo>
                  <a:lnTo>
                    <a:pt x="372031" y="137579"/>
                  </a:lnTo>
                  <a:lnTo>
                    <a:pt x="467020" y="0"/>
                  </a:lnTo>
                  <a:lnTo>
                    <a:pt x="467020" y="0"/>
                  </a:lnTo>
                  <a:close/>
                </a:path>
              </a:pathLst>
            </a:custGeom>
            <a:solidFill>
              <a:srgbClr val="EEB6D1"/>
            </a:solidFill>
            <a:ln w="6453" cap="flat">
              <a:noFill/>
              <a:prstDash val="solid"/>
              <a:miter/>
            </a:ln>
          </p:spPr>
          <p:txBody>
            <a:bodyPr rtlCol="0" anchor="ctr"/>
            <a:lstStyle/>
            <a:p>
              <a:endParaRPr lang="en-US"/>
            </a:p>
          </p:txBody>
        </p:sp>
        <p:sp>
          <p:nvSpPr>
            <p:cNvPr id="2834" name="Freeform: Shape 2833">
              <a:extLst>
                <a:ext uri="{FF2B5EF4-FFF2-40B4-BE49-F238E27FC236}">
                  <a16:creationId xmlns:a16="http://schemas.microsoft.com/office/drawing/2014/main" id="{72DFBE90-D9BA-4343-B4A1-18FA173869AA}"/>
                </a:ext>
              </a:extLst>
            </p:cNvPr>
            <p:cNvSpPr/>
            <p:nvPr/>
          </p:nvSpPr>
          <p:spPr>
            <a:xfrm>
              <a:off x="1865840" y="-579582"/>
              <a:ext cx="150098" cy="202884"/>
            </a:xfrm>
            <a:custGeom>
              <a:avLst/>
              <a:gdLst>
                <a:gd name="connsiteX0" fmla="*/ 55174 w 150098"/>
                <a:gd name="connsiteY0" fmla="*/ 0 h 202884"/>
                <a:gd name="connsiteX1" fmla="*/ 0 w 150098"/>
                <a:gd name="connsiteY1" fmla="*/ 50140 h 202884"/>
                <a:gd name="connsiteX2" fmla="*/ 97828 w 150098"/>
                <a:gd name="connsiteY2" fmla="*/ 202885 h 202884"/>
                <a:gd name="connsiteX3" fmla="*/ 150098 w 150098"/>
                <a:gd name="connsiteY3" fmla="*/ 137579 h 202884"/>
                <a:gd name="connsiteX4" fmla="*/ 55174 w 150098"/>
                <a:gd name="connsiteY4" fmla="*/ 0 h 202884"/>
                <a:gd name="connsiteX5" fmla="*/ 55174 w 150098"/>
                <a:gd name="connsiteY5" fmla="*/ 0 h 20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98" h="202884">
                  <a:moveTo>
                    <a:pt x="55174" y="0"/>
                  </a:moveTo>
                  <a:cubicBezTo>
                    <a:pt x="44268" y="27748"/>
                    <a:pt x="23554" y="44784"/>
                    <a:pt x="0" y="50140"/>
                  </a:cubicBezTo>
                  <a:lnTo>
                    <a:pt x="97828" y="202885"/>
                  </a:lnTo>
                  <a:lnTo>
                    <a:pt x="150098" y="137579"/>
                  </a:lnTo>
                  <a:lnTo>
                    <a:pt x="55174" y="0"/>
                  </a:lnTo>
                  <a:lnTo>
                    <a:pt x="55174" y="0"/>
                  </a:lnTo>
                  <a:close/>
                </a:path>
              </a:pathLst>
            </a:custGeom>
            <a:solidFill>
              <a:srgbClr val="FACFE2"/>
            </a:solidFill>
            <a:ln w="6453" cap="flat">
              <a:noFill/>
              <a:prstDash val="solid"/>
              <a:miter/>
            </a:ln>
          </p:spPr>
          <p:txBody>
            <a:bodyPr rtlCol="0" anchor="ctr"/>
            <a:lstStyle/>
            <a:p>
              <a:endParaRPr lang="en-US"/>
            </a:p>
          </p:txBody>
        </p:sp>
        <p:sp>
          <p:nvSpPr>
            <p:cNvPr id="2835" name="Freeform: Shape 2834">
              <a:extLst>
                <a:ext uri="{FF2B5EF4-FFF2-40B4-BE49-F238E27FC236}">
                  <a16:creationId xmlns:a16="http://schemas.microsoft.com/office/drawing/2014/main" id="{3895E7AF-9F42-4E9A-AFCC-5115A3051E0A}"/>
                </a:ext>
              </a:extLst>
            </p:cNvPr>
            <p:cNvSpPr/>
            <p:nvPr/>
          </p:nvSpPr>
          <p:spPr>
            <a:xfrm>
              <a:off x="2016132" y="-579582"/>
              <a:ext cx="150033" cy="202884"/>
            </a:xfrm>
            <a:custGeom>
              <a:avLst/>
              <a:gdLst>
                <a:gd name="connsiteX0" fmla="*/ 94925 w 150033"/>
                <a:gd name="connsiteY0" fmla="*/ 0 h 202884"/>
                <a:gd name="connsiteX1" fmla="*/ 150034 w 150033"/>
                <a:gd name="connsiteY1" fmla="*/ 50140 h 202884"/>
                <a:gd name="connsiteX2" fmla="*/ 52270 w 150033"/>
                <a:gd name="connsiteY2" fmla="*/ 202885 h 202884"/>
                <a:gd name="connsiteX3" fmla="*/ 0 w 150033"/>
                <a:gd name="connsiteY3" fmla="*/ 137579 h 202884"/>
                <a:gd name="connsiteX4" fmla="*/ 94925 w 150033"/>
                <a:gd name="connsiteY4" fmla="*/ 0 h 202884"/>
                <a:gd name="connsiteX5" fmla="*/ 94925 w 150033"/>
                <a:gd name="connsiteY5" fmla="*/ 0 h 20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33" h="202884">
                  <a:moveTo>
                    <a:pt x="94925" y="0"/>
                  </a:moveTo>
                  <a:cubicBezTo>
                    <a:pt x="105830" y="27748"/>
                    <a:pt x="126545" y="44784"/>
                    <a:pt x="150034" y="50140"/>
                  </a:cubicBezTo>
                  <a:lnTo>
                    <a:pt x="52270" y="202885"/>
                  </a:lnTo>
                  <a:lnTo>
                    <a:pt x="0" y="137579"/>
                  </a:lnTo>
                  <a:lnTo>
                    <a:pt x="94925" y="0"/>
                  </a:lnTo>
                  <a:lnTo>
                    <a:pt x="94925" y="0"/>
                  </a:lnTo>
                  <a:close/>
                </a:path>
              </a:pathLst>
            </a:custGeom>
            <a:solidFill>
              <a:srgbClr val="FACFE2"/>
            </a:solidFill>
            <a:ln w="6453" cap="flat">
              <a:noFill/>
              <a:prstDash val="solid"/>
              <a:miter/>
            </a:ln>
          </p:spPr>
          <p:txBody>
            <a:bodyPr rtlCol="0" anchor="ctr"/>
            <a:lstStyle/>
            <a:p>
              <a:endParaRPr lang="en-US"/>
            </a:p>
          </p:txBody>
        </p:sp>
        <p:sp>
          <p:nvSpPr>
            <p:cNvPr id="2836" name="Freeform: Shape 2835">
              <a:extLst>
                <a:ext uri="{FF2B5EF4-FFF2-40B4-BE49-F238E27FC236}">
                  <a16:creationId xmlns:a16="http://schemas.microsoft.com/office/drawing/2014/main" id="{8A918D57-DD5C-4FDD-9DE8-31CA4ED2CF1F}"/>
                </a:ext>
              </a:extLst>
            </p:cNvPr>
            <p:cNvSpPr/>
            <p:nvPr/>
          </p:nvSpPr>
          <p:spPr>
            <a:xfrm>
              <a:off x="1837791" y="-1059725"/>
              <a:ext cx="358252" cy="480538"/>
            </a:xfrm>
            <a:custGeom>
              <a:avLst/>
              <a:gdLst>
                <a:gd name="connsiteX0" fmla="*/ 41601 w 358252"/>
                <a:gd name="connsiteY0" fmla="*/ 340821 h 480538"/>
                <a:gd name="connsiteX1" fmla="*/ 113101 w 358252"/>
                <a:gd name="connsiteY1" fmla="*/ 444651 h 480538"/>
                <a:gd name="connsiteX2" fmla="*/ 244485 w 358252"/>
                <a:gd name="connsiteY2" fmla="*/ 444264 h 480538"/>
                <a:gd name="connsiteX3" fmla="*/ 316566 w 358252"/>
                <a:gd name="connsiteY3" fmla="*/ 337918 h 480538"/>
                <a:gd name="connsiteX4" fmla="*/ 332828 w 358252"/>
                <a:gd name="connsiteY4" fmla="*/ 336304 h 480538"/>
                <a:gd name="connsiteX5" fmla="*/ 347864 w 358252"/>
                <a:gd name="connsiteY5" fmla="*/ 316945 h 480538"/>
                <a:gd name="connsiteX6" fmla="*/ 352252 w 358252"/>
                <a:gd name="connsiteY6" fmla="*/ 252543 h 480538"/>
                <a:gd name="connsiteX7" fmla="*/ 338635 w 358252"/>
                <a:gd name="connsiteY7" fmla="*/ 245703 h 480538"/>
                <a:gd name="connsiteX8" fmla="*/ 343669 w 358252"/>
                <a:gd name="connsiteY8" fmla="*/ 192788 h 480538"/>
                <a:gd name="connsiteX9" fmla="*/ 15208 w 358252"/>
                <a:gd name="connsiteY9" fmla="*/ 191885 h 480538"/>
                <a:gd name="connsiteX10" fmla="*/ 18241 w 358252"/>
                <a:gd name="connsiteY10" fmla="*/ 246090 h 480538"/>
                <a:gd name="connsiteX11" fmla="*/ 6754 w 358252"/>
                <a:gd name="connsiteY11" fmla="*/ 252543 h 480538"/>
                <a:gd name="connsiteX12" fmla="*/ 11723 w 358252"/>
                <a:gd name="connsiteY12" fmla="*/ 316945 h 480538"/>
                <a:gd name="connsiteX13" fmla="*/ 28630 w 358252"/>
                <a:gd name="connsiteY13" fmla="*/ 336304 h 480538"/>
                <a:gd name="connsiteX14" fmla="*/ 41601 w 358252"/>
                <a:gd name="connsiteY14" fmla="*/ 340821 h 480538"/>
                <a:gd name="connsiteX15" fmla="*/ 41601 w 358252"/>
                <a:gd name="connsiteY15" fmla="*/ 340821 h 48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8252" h="480538">
                  <a:moveTo>
                    <a:pt x="41601" y="340821"/>
                  </a:moveTo>
                  <a:cubicBezTo>
                    <a:pt x="57863" y="385025"/>
                    <a:pt x="82449" y="418645"/>
                    <a:pt x="113101" y="444651"/>
                  </a:cubicBezTo>
                  <a:cubicBezTo>
                    <a:pt x="169759" y="492727"/>
                    <a:pt x="188085" y="492404"/>
                    <a:pt x="244485" y="444264"/>
                  </a:cubicBezTo>
                  <a:cubicBezTo>
                    <a:pt x="275589" y="417742"/>
                    <a:pt x="300433" y="383283"/>
                    <a:pt x="316566" y="337918"/>
                  </a:cubicBezTo>
                  <a:cubicBezTo>
                    <a:pt x="320244" y="343209"/>
                    <a:pt x="326955" y="340692"/>
                    <a:pt x="332828" y="336304"/>
                  </a:cubicBezTo>
                  <a:cubicBezTo>
                    <a:pt x="339474" y="331335"/>
                    <a:pt x="344056" y="324689"/>
                    <a:pt x="347864" y="316945"/>
                  </a:cubicBezTo>
                  <a:cubicBezTo>
                    <a:pt x="358188" y="295844"/>
                    <a:pt x="362834" y="266224"/>
                    <a:pt x="352252" y="252543"/>
                  </a:cubicBezTo>
                  <a:cubicBezTo>
                    <a:pt x="348638" y="247962"/>
                    <a:pt x="343798" y="245897"/>
                    <a:pt x="338635" y="245703"/>
                  </a:cubicBezTo>
                  <a:cubicBezTo>
                    <a:pt x="342895" y="228538"/>
                    <a:pt x="339991" y="212857"/>
                    <a:pt x="343669" y="192788"/>
                  </a:cubicBezTo>
                  <a:cubicBezTo>
                    <a:pt x="391228" y="-66432"/>
                    <a:pt x="-38998" y="-61786"/>
                    <a:pt x="15208" y="191885"/>
                  </a:cubicBezTo>
                  <a:cubicBezTo>
                    <a:pt x="19531" y="211954"/>
                    <a:pt x="13659" y="228861"/>
                    <a:pt x="18241" y="246090"/>
                  </a:cubicBezTo>
                  <a:cubicBezTo>
                    <a:pt x="13853" y="246865"/>
                    <a:pt x="9916" y="248930"/>
                    <a:pt x="6754" y="252543"/>
                  </a:cubicBezTo>
                  <a:cubicBezTo>
                    <a:pt x="-5184" y="266224"/>
                    <a:pt x="107" y="295844"/>
                    <a:pt x="11723" y="316945"/>
                  </a:cubicBezTo>
                  <a:cubicBezTo>
                    <a:pt x="15982" y="324689"/>
                    <a:pt x="21145" y="331271"/>
                    <a:pt x="28630" y="336304"/>
                  </a:cubicBezTo>
                  <a:cubicBezTo>
                    <a:pt x="32954" y="339208"/>
                    <a:pt x="37664" y="341273"/>
                    <a:pt x="41601" y="340821"/>
                  </a:cubicBezTo>
                  <a:lnTo>
                    <a:pt x="41601" y="340821"/>
                  </a:lnTo>
                  <a:close/>
                </a:path>
              </a:pathLst>
            </a:custGeom>
            <a:solidFill>
              <a:srgbClr val="F0CB92"/>
            </a:solidFill>
            <a:ln w="6453" cap="flat">
              <a:noFill/>
              <a:prstDash val="solid"/>
              <a:miter/>
            </a:ln>
          </p:spPr>
          <p:txBody>
            <a:bodyPr rtlCol="0" anchor="ctr"/>
            <a:lstStyle/>
            <a:p>
              <a:endParaRPr lang="en-US"/>
            </a:p>
          </p:txBody>
        </p:sp>
        <p:sp>
          <p:nvSpPr>
            <p:cNvPr id="2837" name="Freeform: Shape 2836">
              <a:extLst>
                <a:ext uri="{FF2B5EF4-FFF2-40B4-BE49-F238E27FC236}">
                  <a16:creationId xmlns:a16="http://schemas.microsoft.com/office/drawing/2014/main" id="{E0DF7A61-1F16-4D9F-A417-2A042E71F6ED}"/>
                </a:ext>
              </a:extLst>
            </p:cNvPr>
            <p:cNvSpPr/>
            <p:nvPr/>
          </p:nvSpPr>
          <p:spPr>
            <a:xfrm>
              <a:off x="1643996" y="-531830"/>
              <a:ext cx="293989" cy="424418"/>
            </a:xfrm>
            <a:custGeom>
              <a:avLst/>
              <a:gdLst>
                <a:gd name="connsiteX0" fmla="*/ 2182 w 293989"/>
                <a:gd name="connsiteY0" fmla="*/ 192818 h 424418"/>
                <a:gd name="connsiteX1" fmla="*/ 43675 w 293989"/>
                <a:gd name="connsiteY1" fmla="*/ 64982 h 424418"/>
                <a:gd name="connsiteX2" fmla="*/ 99881 w 293989"/>
                <a:gd name="connsiteY2" fmla="*/ 26135 h 424418"/>
                <a:gd name="connsiteX3" fmla="*/ 215521 w 293989"/>
                <a:gd name="connsiteY3" fmla="*/ 0 h 424418"/>
                <a:gd name="connsiteX4" fmla="*/ 293990 w 293989"/>
                <a:gd name="connsiteY4" fmla="*/ 424418 h 424418"/>
                <a:gd name="connsiteX5" fmla="*/ 135954 w 293989"/>
                <a:gd name="connsiteY5" fmla="*/ 376988 h 424418"/>
                <a:gd name="connsiteX6" fmla="*/ 121048 w 293989"/>
                <a:gd name="connsiteY6" fmla="*/ 372148 h 424418"/>
                <a:gd name="connsiteX7" fmla="*/ 9410 w 293989"/>
                <a:gd name="connsiteY7" fmla="*/ 281870 h 424418"/>
                <a:gd name="connsiteX8" fmla="*/ 2182 w 293989"/>
                <a:gd name="connsiteY8" fmla="*/ 192818 h 424418"/>
                <a:gd name="connsiteX9" fmla="*/ 2182 w 293989"/>
                <a:gd name="connsiteY9" fmla="*/ 192818 h 42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3989" h="424418">
                  <a:moveTo>
                    <a:pt x="2182" y="192818"/>
                  </a:moveTo>
                  <a:cubicBezTo>
                    <a:pt x="10119" y="131062"/>
                    <a:pt x="33350" y="81115"/>
                    <a:pt x="43675" y="64982"/>
                  </a:cubicBezTo>
                  <a:cubicBezTo>
                    <a:pt x="58517" y="41816"/>
                    <a:pt x="78780" y="29878"/>
                    <a:pt x="99881" y="26135"/>
                  </a:cubicBezTo>
                  <a:cubicBezTo>
                    <a:pt x="138600" y="19295"/>
                    <a:pt x="153765" y="3678"/>
                    <a:pt x="215521" y="0"/>
                  </a:cubicBezTo>
                  <a:cubicBezTo>
                    <a:pt x="265145" y="19230"/>
                    <a:pt x="261337" y="246830"/>
                    <a:pt x="293990" y="424418"/>
                  </a:cubicBezTo>
                  <a:cubicBezTo>
                    <a:pt x="222232" y="417901"/>
                    <a:pt x="160282" y="402091"/>
                    <a:pt x="135954" y="376988"/>
                  </a:cubicBezTo>
                  <a:cubicBezTo>
                    <a:pt x="130921" y="375440"/>
                    <a:pt x="125887" y="373826"/>
                    <a:pt x="121048" y="372148"/>
                  </a:cubicBezTo>
                  <a:cubicBezTo>
                    <a:pt x="68068" y="353757"/>
                    <a:pt x="27543" y="330720"/>
                    <a:pt x="9410" y="281870"/>
                  </a:cubicBezTo>
                  <a:cubicBezTo>
                    <a:pt x="-1174" y="253283"/>
                    <a:pt x="-1625" y="222566"/>
                    <a:pt x="2182" y="192818"/>
                  </a:cubicBezTo>
                  <a:lnTo>
                    <a:pt x="2182" y="192818"/>
                  </a:lnTo>
                  <a:close/>
                </a:path>
              </a:pathLst>
            </a:custGeom>
            <a:solidFill>
              <a:srgbClr val="343435"/>
            </a:solidFill>
            <a:ln w="6453" cap="flat">
              <a:noFill/>
              <a:prstDash val="solid"/>
              <a:miter/>
            </a:ln>
          </p:spPr>
          <p:txBody>
            <a:bodyPr rtlCol="0" anchor="ctr"/>
            <a:lstStyle/>
            <a:p>
              <a:endParaRPr lang="en-US"/>
            </a:p>
          </p:txBody>
        </p:sp>
        <p:sp>
          <p:nvSpPr>
            <p:cNvPr id="2838" name="Freeform: Shape 2837">
              <a:extLst>
                <a:ext uri="{FF2B5EF4-FFF2-40B4-BE49-F238E27FC236}">
                  <a16:creationId xmlns:a16="http://schemas.microsoft.com/office/drawing/2014/main" id="{7BBFC81E-4F8D-4F66-8A22-D3AFCAEB9676}"/>
                </a:ext>
              </a:extLst>
            </p:cNvPr>
            <p:cNvSpPr/>
            <p:nvPr/>
          </p:nvSpPr>
          <p:spPr>
            <a:xfrm>
              <a:off x="1824928" y="-556545"/>
              <a:ext cx="120414" cy="449778"/>
            </a:xfrm>
            <a:custGeom>
              <a:avLst/>
              <a:gdLst>
                <a:gd name="connsiteX0" fmla="*/ 80470 w 120414"/>
                <a:gd name="connsiteY0" fmla="*/ 0 h 449778"/>
                <a:gd name="connsiteX1" fmla="*/ 13810 w 120414"/>
                <a:gd name="connsiteY1" fmla="*/ 22650 h 449778"/>
                <a:gd name="connsiteX2" fmla="*/ 0 w 120414"/>
                <a:gd name="connsiteY2" fmla="*/ 94344 h 449778"/>
                <a:gd name="connsiteX3" fmla="*/ 61627 w 120414"/>
                <a:gd name="connsiteY3" fmla="*/ 158487 h 449778"/>
                <a:gd name="connsiteX4" fmla="*/ 34589 w 120414"/>
                <a:gd name="connsiteY4" fmla="*/ 250250 h 449778"/>
                <a:gd name="connsiteX5" fmla="*/ 80276 w 120414"/>
                <a:gd name="connsiteY5" fmla="*/ 445326 h 449778"/>
                <a:gd name="connsiteX6" fmla="*/ 120414 w 120414"/>
                <a:gd name="connsiteY6" fmla="*/ 449779 h 449778"/>
                <a:gd name="connsiteX7" fmla="*/ 80470 w 120414"/>
                <a:gd name="connsiteY7" fmla="*/ 0 h 449778"/>
                <a:gd name="connsiteX8" fmla="*/ 80470 w 120414"/>
                <a:gd name="connsiteY8" fmla="*/ 0 h 449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414" h="449778">
                  <a:moveTo>
                    <a:pt x="80470" y="0"/>
                  </a:moveTo>
                  <a:lnTo>
                    <a:pt x="13810" y="22650"/>
                  </a:lnTo>
                  <a:lnTo>
                    <a:pt x="0" y="94344"/>
                  </a:lnTo>
                  <a:lnTo>
                    <a:pt x="61627" y="158487"/>
                  </a:lnTo>
                  <a:lnTo>
                    <a:pt x="34589" y="250250"/>
                  </a:lnTo>
                  <a:lnTo>
                    <a:pt x="80276" y="445326"/>
                  </a:lnTo>
                  <a:cubicBezTo>
                    <a:pt x="93247" y="447133"/>
                    <a:pt x="106605" y="448617"/>
                    <a:pt x="120414" y="449779"/>
                  </a:cubicBezTo>
                  <a:lnTo>
                    <a:pt x="80470" y="0"/>
                  </a:lnTo>
                  <a:lnTo>
                    <a:pt x="80470" y="0"/>
                  </a:lnTo>
                  <a:close/>
                </a:path>
              </a:pathLst>
            </a:custGeom>
            <a:solidFill>
              <a:srgbClr val="505152"/>
            </a:solidFill>
            <a:ln w="6453" cap="flat">
              <a:noFill/>
              <a:prstDash val="solid"/>
              <a:miter/>
            </a:ln>
          </p:spPr>
          <p:txBody>
            <a:bodyPr rtlCol="0" anchor="ctr"/>
            <a:lstStyle/>
            <a:p>
              <a:endParaRPr lang="en-US"/>
            </a:p>
          </p:txBody>
        </p:sp>
        <p:sp>
          <p:nvSpPr>
            <p:cNvPr id="2839" name="Freeform: Shape 2838">
              <a:extLst>
                <a:ext uri="{FF2B5EF4-FFF2-40B4-BE49-F238E27FC236}">
                  <a16:creationId xmlns:a16="http://schemas.microsoft.com/office/drawing/2014/main" id="{BA4A5AF9-00F7-498B-87BB-580C2BFA6C42}"/>
                </a:ext>
              </a:extLst>
            </p:cNvPr>
            <p:cNvSpPr/>
            <p:nvPr/>
          </p:nvSpPr>
          <p:spPr>
            <a:xfrm>
              <a:off x="2094021" y="-532346"/>
              <a:ext cx="293989" cy="424418"/>
            </a:xfrm>
            <a:custGeom>
              <a:avLst/>
              <a:gdLst>
                <a:gd name="connsiteX0" fmla="*/ 291808 w 293989"/>
                <a:gd name="connsiteY0" fmla="*/ 192818 h 424418"/>
                <a:gd name="connsiteX1" fmla="*/ 250315 w 293989"/>
                <a:gd name="connsiteY1" fmla="*/ 64982 h 424418"/>
                <a:gd name="connsiteX2" fmla="*/ 194108 w 293989"/>
                <a:gd name="connsiteY2" fmla="*/ 26135 h 424418"/>
                <a:gd name="connsiteX3" fmla="*/ 78469 w 293989"/>
                <a:gd name="connsiteY3" fmla="*/ 0 h 424418"/>
                <a:gd name="connsiteX4" fmla="*/ 0 w 293989"/>
                <a:gd name="connsiteY4" fmla="*/ 424418 h 424418"/>
                <a:gd name="connsiteX5" fmla="*/ 158036 w 293989"/>
                <a:gd name="connsiteY5" fmla="*/ 376988 h 424418"/>
                <a:gd name="connsiteX6" fmla="*/ 172942 w 293989"/>
                <a:gd name="connsiteY6" fmla="*/ 372149 h 424418"/>
                <a:gd name="connsiteX7" fmla="*/ 284580 w 293989"/>
                <a:gd name="connsiteY7" fmla="*/ 281870 h 424418"/>
                <a:gd name="connsiteX8" fmla="*/ 291808 w 293989"/>
                <a:gd name="connsiteY8" fmla="*/ 192818 h 424418"/>
                <a:gd name="connsiteX9" fmla="*/ 291808 w 293989"/>
                <a:gd name="connsiteY9" fmla="*/ 192818 h 42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3989" h="424418">
                  <a:moveTo>
                    <a:pt x="291808" y="192818"/>
                  </a:moveTo>
                  <a:cubicBezTo>
                    <a:pt x="283870" y="131062"/>
                    <a:pt x="260640" y="81115"/>
                    <a:pt x="250315" y="64982"/>
                  </a:cubicBezTo>
                  <a:cubicBezTo>
                    <a:pt x="235472" y="41816"/>
                    <a:pt x="215210" y="29878"/>
                    <a:pt x="194108" y="26135"/>
                  </a:cubicBezTo>
                  <a:cubicBezTo>
                    <a:pt x="155454" y="19295"/>
                    <a:pt x="140225" y="3678"/>
                    <a:pt x="78469" y="0"/>
                  </a:cubicBezTo>
                  <a:cubicBezTo>
                    <a:pt x="28910" y="19230"/>
                    <a:pt x="32653" y="246830"/>
                    <a:pt x="0" y="424418"/>
                  </a:cubicBezTo>
                  <a:cubicBezTo>
                    <a:pt x="71758" y="417901"/>
                    <a:pt x="133708" y="402091"/>
                    <a:pt x="158036" y="376988"/>
                  </a:cubicBezTo>
                  <a:cubicBezTo>
                    <a:pt x="163069" y="375440"/>
                    <a:pt x="168102" y="373826"/>
                    <a:pt x="172942" y="372149"/>
                  </a:cubicBezTo>
                  <a:cubicBezTo>
                    <a:pt x="225922" y="353757"/>
                    <a:pt x="266447" y="330720"/>
                    <a:pt x="284580" y="281870"/>
                  </a:cubicBezTo>
                  <a:cubicBezTo>
                    <a:pt x="295163" y="253218"/>
                    <a:pt x="295615" y="222502"/>
                    <a:pt x="291808" y="192818"/>
                  </a:cubicBezTo>
                  <a:lnTo>
                    <a:pt x="291808" y="192818"/>
                  </a:lnTo>
                  <a:close/>
                </a:path>
              </a:pathLst>
            </a:custGeom>
            <a:solidFill>
              <a:srgbClr val="343435"/>
            </a:solidFill>
            <a:ln w="6453" cap="flat">
              <a:noFill/>
              <a:prstDash val="solid"/>
              <a:miter/>
            </a:ln>
          </p:spPr>
          <p:txBody>
            <a:bodyPr rtlCol="0" anchor="ctr"/>
            <a:lstStyle/>
            <a:p>
              <a:endParaRPr lang="en-US"/>
            </a:p>
          </p:txBody>
        </p:sp>
        <p:sp>
          <p:nvSpPr>
            <p:cNvPr id="2840" name="Freeform: Shape 2839">
              <a:extLst>
                <a:ext uri="{FF2B5EF4-FFF2-40B4-BE49-F238E27FC236}">
                  <a16:creationId xmlns:a16="http://schemas.microsoft.com/office/drawing/2014/main" id="{FCF8E4DE-6ECE-449A-968E-AB4E974CCB31}"/>
                </a:ext>
              </a:extLst>
            </p:cNvPr>
            <p:cNvSpPr/>
            <p:nvPr/>
          </p:nvSpPr>
          <p:spPr>
            <a:xfrm>
              <a:off x="2086600" y="-557061"/>
              <a:ext cx="120478" cy="449778"/>
            </a:xfrm>
            <a:custGeom>
              <a:avLst/>
              <a:gdLst>
                <a:gd name="connsiteX0" fmla="*/ 40009 w 120478"/>
                <a:gd name="connsiteY0" fmla="*/ 0 h 449778"/>
                <a:gd name="connsiteX1" fmla="*/ 106669 w 120478"/>
                <a:gd name="connsiteY1" fmla="*/ 22650 h 449778"/>
                <a:gd name="connsiteX2" fmla="*/ 120479 w 120478"/>
                <a:gd name="connsiteY2" fmla="*/ 94344 h 449778"/>
                <a:gd name="connsiteX3" fmla="*/ 58852 w 120478"/>
                <a:gd name="connsiteY3" fmla="*/ 158487 h 449778"/>
                <a:gd name="connsiteX4" fmla="*/ 85890 w 120478"/>
                <a:gd name="connsiteY4" fmla="*/ 250250 h 449778"/>
                <a:gd name="connsiteX5" fmla="*/ 40203 w 120478"/>
                <a:gd name="connsiteY5" fmla="*/ 445326 h 449778"/>
                <a:gd name="connsiteX6" fmla="*/ 0 w 120478"/>
                <a:gd name="connsiteY6" fmla="*/ 449779 h 449778"/>
                <a:gd name="connsiteX7" fmla="*/ 40009 w 120478"/>
                <a:gd name="connsiteY7" fmla="*/ 0 h 449778"/>
                <a:gd name="connsiteX8" fmla="*/ 40009 w 120478"/>
                <a:gd name="connsiteY8" fmla="*/ 0 h 449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478" h="449778">
                  <a:moveTo>
                    <a:pt x="40009" y="0"/>
                  </a:moveTo>
                  <a:lnTo>
                    <a:pt x="106669" y="22650"/>
                  </a:lnTo>
                  <a:lnTo>
                    <a:pt x="120479" y="94344"/>
                  </a:lnTo>
                  <a:lnTo>
                    <a:pt x="58852" y="158487"/>
                  </a:lnTo>
                  <a:lnTo>
                    <a:pt x="85890" y="250250"/>
                  </a:lnTo>
                  <a:lnTo>
                    <a:pt x="40203" y="445326"/>
                  </a:lnTo>
                  <a:cubicBezTo>
                    <a:pt x="27232" y="447133"/>
                    <a:pt x="13874" y="448617"/>
                    <a:pt x="0" y="449779"/>
                  </a:cubicBezTo>
                  <a:lnTo>
                    <a:pt x="40009" y="0"/>
                  </a:lnTo>
                  <a:lnTo>
                    <a:pt x="40009" y="0"/>
                  </a:lnTo>
                  <a:close/>
                </a:path>
              </a:pathLst>
            </a:custGeom>
            <a:solidFill>
              <a:srgbClr val="505152"/>
            </a:solidFill>
            <a:ln w="6453" cap="flat">
              <a:noFill/>
              <a:prstDash val="solid"/>
              <a:miter/>
            </a:ln>
          </p:spPr>
          <p:txBody>
            <a:bodyPr rtlCol="0" anchor="ctr"/>
            <a:lstStyle/>
            <a:p>
              <a:endParaRPr lang="en-US"/>
            </a:p>
          </p:txBody>
        </p:sp>
        <p:sp>
          <p:nvSpPr>
            <p:cNvPr id="2841" name="Freeform: Shape 2840">
              <a:extLst>
                <a:ext uri="{FF2B5EF4-FFF2-40B4-BE49-F238E27FC236}">
                  <a16:creationId xmlns:a16="http://schemas.microsoft.com/office/drawing/2014/main" id="{858A499B-6AD5-4E25-BDF0-68772ACCED87}"/>
                </a:ext>
              </a:extLst>
            </p:cNvPr>
            <p:cNvSpPr/>
            <p:nvPr/>
          </p:nvSpPr>
          <p:spPr>
            <a:xfrm>
              <a:off x="1753879" y="-318058"/>
              <a:ext cx="25876" cy="162377"/>
            </a:xfrm>
            <a:custGeom>
              <a:avLst/>
              <a:gdLst>
                <a:gd name="connsiteX0" fmla="*/ 0 w 25876"/>
                <a:gd name="connsiteY0" fmla="*/ 152376 h 162377"/>
                <a:gd name="connsiteX1" fmla="*/ 25877 w 25876"/>
                <a:gd name="connsiteY1" fmla="*/ 162378 h 162377"/>
                <a:gd name="connsiteX2" fmla="*/ 22134 w 25876"/>
                <a:gd name="connsiteY2" fmla="*/ 73777 h 162377"/>
                <a:gd name="connsiteX3" fmla="*/ 8841 w 25876"/>
                <a:gd name="connsiteY3" fmla="*/ 73842 h 162377"/>
                <a:gd name="connsiteX4" fmla="*/ 0 w 25876"/>
                <a:gd name="connsiteY4" fmla="*/ 152376 h 162377"/>
                <a:gd name="connsiteX5" fmla="*/ 0 w 25876"/>
                <a:gd name="connsiteY5" fmla="*/ 152376 h 16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76" h="162377">
                  <a:moveTo>
                    <a:pt x="0" y="152376"/>
                  </a:moveTo>
                  <a:cubicBezTo>
                    <a:pt x="8260" y="155925"/>
                    <a:pt x="16907" y="159281"/>
                    <a:pt x="25877" y="162378"/>
                  </a:cubicBezTo>
                  <a:lnTo>
                    <a:pt x="22134" y="73777"/>
                  </a:lnTo>
                  <a:cubicBezTo>
                    <a:pt x="17940" y="-25729"/>
                    <a:pt x="19875" y="-23470"/>
                    <a:pt x="8841" y="73842"/>
                  </a:cubicBezTo>
                  <a:lnTo>
                    <a:pt x="0" y="152376"/>
                  </a:lnTo>
                  <a:lnTo>
                    <a:pt x="0" y="152376"/>
                  </a:lnTo>
                  <a:close/>
                </a:path>
              </a:pathLst>
            </a:custGeom>
            <a:solidFill>
              <a:srgbClr val="1E1E1E"/>
            </a:solidFill>
            <a:ln w="6453" cap="flat">
              <a:noFill/>
              <a:prstDash val="solid"/>
              <a:miter/>
            </a:ln>
          </p:spPr>
          <p:txBody>
            <a:bodyPr rtlCol="0" anchor="ctr"/>
            <a:lstStyle/>
            <a:p>
              <a:endParaRPr lang="en-US"/>
            </a:p>
          </p:txBody>
        </p:sp>
        <p:sp>
          <p:nvSpPr>
            <p:cNvPr id="2842" name="Freeform: Shape 2841">
              <a:extLst>
                <a:ext uri="{FF2B5EF4-FFF2-40B4-BE49-F238E27FC236}">
                  <a16:creationId xmlns:a16="http://schemas.microsoft.com/office/drawing/2014/main" id="{D2CEA43D-6D7A-4A1C-AD1F-AD736C7D02EA}"/>
                </a:ext>
              </a:extLst>
            </p:cNvPr>
            <p:cNvSpPr/>
            <p:nvPr/>
          </p:nvSpPr>
          <p:spPr>
            <a:xfrm>
              <a:off x="2252766" y="-318058"/>
              <a:ext cx="25295" cy="162377"/>
            </a:xfrm>
            <a:custGeom>
              <a:avLst/>
              <a:gdLst>
                <a:gd name="connsiteX0" fmla="*/ 25296 w 25295"/>
                <a:gd name="connsiteY0" fmla="*/ 152376 h 162377"/>
                <a:gd name="connsiteX1" fmla="*/ 0 w 25295"/>
                <a:gd name="connsiteY1" fmla="*/ 162378 h 162377"/>
                <a:gd name="connsiteX2" fmla="*/ 3678 w 25295"/>
                <a:gd name="connsiteY2" fmla="*/ 73777 h 162377"/>
                <a:gd name="connsiteX3" fmla="*/ 16649 w 25295"/>
                <a:gd name="connsiteY3" fmla="*/ 73842 h 162377"/>
                <a:gd name="connsiteX4" fmla="*/ 25296 w 25295"/>
                <a:gd name="connsiteY4" fmla="*/ 152376 h 162377"/>
                <a:gd name="connsiteX5" fmla="*/ 25296 w 25295"/>
                <a:gd name="connsiteY5" fmla="*/ 152376 h 16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95" h="162377">
                  <a:moveTo>
                    <a:pt x="25296" y="152376"/>
                  </a:moveTo>
                  <a:cubicBezTo>
                    <a:pt x="17230" y="155925"/>
                    <a:pt x="8776" y="159281"/>
                    <a:pt x="0" y="162378"/>
                  </a:cubicBezTo>
                  <a:lnTo>
                    <a:pt x="3678" y="73777"/>
                  </a:lnTo>
                  <a:cubicBezTo>
                    <a:pt x="7808" y="-25729"/>
                    <a:pt x="5937" y="-23470"/>
                    <a:pt x="16649" y="73842"/>
                  </a:cubicBezTo>
                  <a:lnTo>
                    <a:pt x="25296" y="152376"/>
                  </a:lnTo>
                  <a:lnTo>
                    <a:pt x="25296" y="152376"/>
                  </a:lnTo>
                  <a:close/>
                </a:path>
              </a:pathLst>
            </a:custGeom>
            <a:solidFill>
              <a:srgbClr val="1E1E1E"/>
            </a:solidFill>
            <a:ln w="6453" cap="flat">
              <a:noFill/>
              <a:prstDash val="solid"/>
              <a:miter/>
            </a:ln>
          </p:spPr>
          <p:txBody>
            <a:bodyPr rtlCol="0" anchor="ctr"/>
            <a:lstStyle/>
            <a:p>
              <a:endParaRPr lang="en-US"/>
            </a:p>
          </p:txBody>
        </p:sp>
        <p:sp>
          <p:nvSpPr>
            <p:cNvPr id="2843" name="Freeform: Shape 2842">
              <a:extLst>
                <a:ext uri="{FF2B5EF4-FFF2-40B4-BE49-F238E27FC236}">
                  <a16:creationId xmlns:a16="http://schemas.microsoft.com/office/drawing/2014/main" id="{642712E3-F091-4675-8169-F763D89D755F}"/>
                </a:ext>
              </a:extLst>
            </p:cNvPr>
            <p:cNvSpPr/>
            <p:nvPr/>
          </p:nvSpPr>
          <p:spPr>
            <a:xfrm>
              <a:off x="1827573" y="-1063144"/>
              <a:ext cx="371309" cy="243571"/>
            </a:xfrm>
            <a:custGeom>
              <a:avLst/>
              <a:gdLst>
                <a:gd name="connsiteX0" fmla="*/ 250056 w 371309"/>
                <a:gd name="connsiteY0" fmla="*/ 9003 h 243571"/>
                <a:gd name="connsiteX1" fmla="*/ 124351 w 371309"/>
                <a:gd name="connsiteY1" fmla="*/ 9003 h 243571"/>
                <a:gd name="connsiteX2" fmla="*/ 258 w 371309"/>
                <a:gd name="connsiteY2" fmla="*/ 198658 h 243571"/>
                <a:gd name="connsiteX3" fmla="*/ 0 w 371309"/>
                <a:gd name="connsiteY3" fmla="*/ 242152 h 243571"/>
                <a:gd name="connsiteX4" fmla="*/ 196948 w 371309"/>
                <a:gd name="connsiteY4" fmla="*/ 242087 h 243571"/>
                <a:gd name="connsiteX5" fmla="*/ 219663 w 371309"/>
                <a:gd name="connsiteY5" fmla="*/ 192463 h 243571"/>
                <a:gd name="connsiteX6" fmla="*/ 218824 w 371309"/>
                <a:gd name="connsiteY6" fmla="*/ 242087 h 243571"/>
                <a:gd name="connsiteX7" fmla="*/ 245733 w 371309"/>
                <a:gd name="connsiteY7" fmla="*/ 242087 h 243571"/>
                <a:gd name="connsiteX8" fmla="*/ 268061 w 371309"/>
                <a:gd name="connsiteY8" fmla="*/ 167103 h 243571"/>
                <a:gd name="connsiteX9" fmla="*/ 275417 w 371309"/>
                <a:gd name="connsiteY9" fmla="*/ 242087 h 243571"/>
                <a:gd name="connsiteX10" fmla="*/ 370923 w 371309"/>
                <a:gd name="connsiteY10" fmla="*/ 243572 h 243571"/>
                <a:gd name="connsiteX11" fmla="*/ 371310 w 371309"/>
                <a:gd name="connsiteY11" fmla="*/ 198658 h 243571"/>
                <a:gd name="connsiteX12" fmla="*/ 250056 w 371309"/>
                <a:gd name="connsiteY12" fmla="*/ 9003 h 243571"/>
                <a:gd name="connsiteX13" fmla="*/ 250056 w 371309"/>
                <a:gd name="connsiteY13" fmla="*/ 9003 h 243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1309" h="243571">
                  <a:moveTo>
                    <a:pt x="250056" y="9003"/>
                  </a:moveTo>
                  <a:cubicBezTo>
                    <a:pt x="211403" y="-2806"/>
                    <a:pt x="162811" y="-3194"/>
                    <a:pt x="124351" y="9003"/>
                  </a:cubicBezTo>
                  <a:cubicBezTo>
                    <a:pt x="51625" y="32105"/>
                    <a:pt x="6518" y="98378"/>
                    <a:pt x="258" y="198658"/>
                  </a:cubicBezTo>
                  <a:lnTo>
                    <a:pt x="0" y="242152"/>
                  </a:lnTo>
                  <a:lnTo>
                    <a:pt x="196948" y="242087"/>
                  </a:lnTo>
                  <a:cubicBezTo>
                    <a:pt x="198625" y="227245"/>
                    <a:pt x="204175" y="208402"/>
                    <a:pt x="219663" y="192463"/>
                  </a:cubicBezTo>
                  <a:cubicBezTo>
                    <a:pt x="213338" y="208144"/>
                    <a:pt x="215339" y="227116"/>
                    <a:pt x="218824" y="242087"/>
                  </a:cubicBezTo>
                  <a:lnTo>
                    <a:pt x="245733" y="242087"/>
                  </a:lnTo>
                  <a:cubicBezTo>
                    <a:pt x="245733" y="242087"/>
                    <a:pt x="237473" y="198787"/>
                    <a:pt x="268061" y="167103"/>
                  </a:cubicBezTo>
                  <a:cubicBezTo>
                    <a:pt x="255606" y="198078"/>
                    <a:pt x="275417" y="242087"/>
                    <a:pt x="275417" y="242087"/>
                  </a:cubicBezTo>
                  <a:lnTo>
                    <a:pt x="370923" y="243572"/>
                  </a:lnTo>
                  <a:lnTo>
                    <a:pt x="371310" y="198658"/>
                  </a:lnTo>
                  <a:cubicBezTo>
                    <a:pt x="365760" y="98120"/>
                    <a:pt x="323944" y="31717"/>
                    <a:pt x="250056" y="9003"/>
                  </a:cubicBezTo>
                  <a:lnTo>
                    <a:pt x="250056" y="9003"/>
                  </a:lnTo>
                  <a:close/>
                </a:path>
              </a:pathLst>
            </a:custGeom>
            <a:solidFill>
              <a:srgbClr val="161312"/>
            </a:solidFill>
            <a:ln w="6453" cap="flat">
              <a:noFill/>
              <a:prstDash val="solid"/>
              <a:miter/>
            </a:ln>
          </p:spPr>
          <p:txBody>
            <a:bodyPr rtlCol="0" anchor="ctr"/>
            <a:lstStyle/>
            <a:p>
              <a:endParaRPr lang="en-US"/>
            </a:p>
          </p:txBody>
        </p:sp>
        <p:sp>
          <p:nvSpPr>
            <p:cNvPr id="2844" name="Freeform: Shape 2843">
              <a:extLst>
                <a:ext uri="{FF2B5EF4-FFF2-40B4-BE49-F238E27FC236}">
                  <a16:creationId xmlns:a16="http://schemas.microsoft.com/office/drawing/2014/main" id="{F5B5E765-DF35-4624-9825-758F93B7363B}"/>
                </a:ext>
              </a:extLst>
            </p:cNvPr>
            <p:cNvSpPr/>
            <p:nvPr/>
          </p:nvSpPr>
          <p:spPr>
            <a:xfrm>
              <a:off x="800590" y="-706062"/>
              <a:ext cx="867440" cy="614461"/>
            </a:xfrm>
            <a:custGeom>
              <a:avLst/>
              <a:gdLst>
                <a:gd name="connsiteX0" fmla="*/ 22563 w 867440"/>
                <a:gd name="connsiteY0" fmla="*/ 286968 h 614461"/>
                <a:gd name="connsiteX1" fmla="*/ 41664 w 867440"/>
                <a:gd name="connsiteY1" fmla="*/ 492756 h 614461"/>
                <a:gd name="connsiteX2" fmla="*/ 126587 w 867440"/>
                <a:gd name="connsiteY2" fmla="*/ 543865 h 614461"/>
                <a:gd name="connsiteX3" fmla="*/ 433688 w 867440"/>
                <a:gd name="connsiteY3" fmla="*/ 614461 h 614461"/>
                <a:gd name="connsiteX4" fmla="*/ 740790 w 867440"/>
                <a:gd name="connsiteY4" fmla="*/ 543865 h 614461"/>
                <a:gd name="connsiteX5" fmla="*/ 825777 w 867440"/>
                <a:gd name="connsiteY5" fmla="*/ 492756 h 614461"/>
                <a:gd name="connsiteX6" fmla="*/ 844878 w 867440"/>
                <a:gd name="connsiteY6" fmla="*/ 286968 h 614461"/>
                <a:gd name="connsiteX7" fmla="*/ 566170 w 867440"/>
                <a:gd name="connsiteY7" fmla="*/ 135966 h 614461"/>
                <a:gd name="connsiteX8" fmla="*/ 557458 w 867440"/>
                <a:gd name="connsiteY8" fmla="*/ 1807 h 614461"/>
                <a:gd name="connsiteX9" fmla="*/ 310886 w 867440"/>
                <a:gd name="connsiteY9" fmla="*/ 0 h 614461"/>
                <a:gd name="connsiteX10" fmla="*/ 301271 w 867440"/>
                <a:gd name="connsiteY10" fmla="*/ 135966 h 614461"/>
                <a:gd name="connsiteX11" fmla="*/ 22563 w 867440"/>
                <a:gd name="connsiteY11" fmla="*/ 286968 h 614461"/>
                <a:gd name="connsiteX12" fmla="*/ 22563 w 867440"/>
                <a:gd name="connsiteY12" fmla="*/ 286968 h 61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7440" h="614461">
                  <a:moveTo>
                    <a:pt x="22563" y="286968"/>
                  </a:moveTo>
                  <a:cubicBezTo>
                    <a:pt x="-8541" y="348272"/>
                    <a:pt x="-12154" y="436873"/>
                    <a:pt x="41664" y="492756"/>
                  </a:cubicBezTo>
                  <a:cubicBezTo>
                    <a:pt x="61088" y="512890"/>
                    <a:pt x="90449" y="529926"/>
                    <a:pt x="126587" y="543865"/>
                  </a:cubicBezTo>
                  <a:cubicBezTo>
                    <a:pt x="147688" y="583745"/>
                    <a:pt x="277201" y="614461"/>
                    <a:pt x="433688" y="614461"/>
                  </a:cubicBezTo>
                  <a:cubicBezTo>
                    <a:pt x="590240" y="614461"/>
                    <a:pt x="719688" y="583745"/>
                    <a:pt x="740790" y="543865"/>
                  </a:cubicBezTo>
                  <a:cubicBezTo>
                    <a:pt x="776927" y="529926"/>
                    <a:pt x="806288" y="512890"/>
                    <a:pt x="825777" y="492756"/>
                  </a:cubicBezTo>
                  <a:cubicBezTo>
                    <a:pt x="879595" y="436873"/>
                    <a:pt x="875982" y="348272"/>
                    <a:pt x="844878" y="286968"/>
                  </a:cubicBezTo>
                  <a:cubicBezTo>
                    <a:pt x="774733" y="148679"/>
                    <a:pt x="590046" y="171523"/>
                    <a:pt x="566170" y="135966"/>
                  </a:cubicBezTo>
                  <a:cubicBezTo>
                    <a:pt x="547649" y="108412"/>
                    <a:pt x="558684" y="23618"/>
                    <a:pt x="557458" y="1807"/>
                  </a:cubicBezTo>
                  <a:cubicBezTo>
                    <a:pt x="471051" y="10067"/>
                    <a:pt x="397293" y="8260"/>
                    <a:pt x="310886" y="0"/>
                  </a:cubicBezTo>
                  <a:cubicBezTo>
                    <a:pt x="309660" y="21811"/>
                    <a:pt x="319791" y="108412"/>
                    <a:pt x="301271" y="135966"/>
                  </a:cubicBezTo>
                  <a:cubicBezTo>
                    <a:pt x="277330" y="171523"/>
                    <a:pt x="92708" y="148679"/>
                    <a:pt x="22563" y="286968"/>
                  </a:cubicBezTo>
                  <a:lnTo>
                    <a:pt x="22563" y="286968"/>
                  </a:lnTo>
                  <a:close/>
                </a:path>
              </a:pathLst>
            </a:custGeom>
            <a:solidFill>
              <a:srgbClr val="E7AB7E"/>
            </a:solidFill>
            <a:ln w="6453" cap="flat">
              <a:noFill/>
              <a:prstDash val="solid"/>
              <a:miter/>
            </a:ln>
          </p:spPr>
          <p:txBody>
            <a:bodyPr rtlCol="0" anchor="ctr"/>
            <a:lstStyle/>
            <a:p>
              <a:endParaRPr lang="en-US"/>
            </a:p>
          </p:txBody>
        </p:sp>
        <p:sp>
          <p:nvSpPr>
            <p:cNvPr id="2845" name="Freeform: Shape 2844">
              <a:extLst>
                <a:ext uri="{FF2B5EF4-FFF2-40B4-BE49-F238E27FC236}">
                  <a16:creationId xmlns:a16="http://schemas.microsoft.com/office/drawing/2014/main" id="{EAA8C1E9-3C79-4F6A-85F1-81585CE177C5}"/>
                </a:ext>
              </a:extLst>
            </p:cNvPr>
            <p:cNvSpPr/>
            <p:nvPr/>
          </p:nvSpPr>
          <p:spPr>
            <a:xfrm>
              <a:off x="800590" y="-554351"/>
              <a:ext cx="867440" cy="462749"/>
            </a:xfrm>
            <a:custGeom>
              <a:avLst/>
              <a:gdLst>
                <a:gd name="connsiteX0" fmla="*/ 22563 w 867440"/>
                <a:gd name="connsiteY0" fmla="*/ 135256 h 462749"/>
                <a:gd name="connsiteX1" fmla="*/ 41664 w 867440"/>
                <a:gd name="connsiteY1" fmla="*/ 341045 h 462749"/>
                <a:gd name="connsiteX2" fmla="*/ 126587 w 867440"/>
                <a:gd name="connsiteY2" fmla="*/ 392153 h 462749"/>
                <a:gd name="connsiteX3" fmla="*/ 433688 w 867440"/>
                <a:gd name="connsiteY3" fmla="*/ 462750 h 462749"/>
                <a:gd name="connsiteX4" fmla="*/ 740790 w 867440"/>
                <a:gd name="connsiteY4" fmla="*/ 392153 h 462749"/>
                <a:gd name="connsiteX5" fmla="*/ 825777 w 867440"/>
                <a:gd name="connsiteY5" fmla="*/ 341045 h 462749"/>
                <a:gd name="connsiteX6" fmla="*/ 844878 w 867440"/>
                <a:gd name="connsiteY6" fmla="*/ 135256 h 462749"/>
                <a:gd name="connsiteX7" fmla="*/ 607276 w 867440"/>
                <a:gd name="connsiteY7" fmla="*/ 2775 h 462749"/>
                <a:gd name="connsiteX8" fmla="*/ 513125 w 867440"/>
                <a:gd name="connsiteY8" fmla="*/ 120156 h 462749"/>
                <a:gd name="connsiteX9" fmla="*/ 433946 w 867440"/>
                <a:gd name="connsiteY9" fmla="*/ 226632 h 462749"/>
                <a:gd name="connsiteX10" fmla="*/ 354638 w 867440"/>
                <a:gd name="connsiteY10" fmla="*/ 120092 h 462749"/>
                <a:gd name="connsiteX11" fmla="*/ 271135 w 867440"/>
                <a:gd name="connsiteY11" fmla="*/ 0 h 462749"/>
                <a:gd name="connsiteX12" fmla="*/ 22563 w 867440"/>
                <a:gd name="connsiteY12" fmla="*/ 135256 h 462749"/>
                <a:gd name="connsiteX13" fmla="*/ 22563 w 867440"/>
                <a:gd name="connsiteY13" fmla="*/ 135256 h 46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7440" h="462749">
                  <a:moveTo>
                    <a:pt x="22563" y="135256"/>
                  </a:moveTo>
                  <a:cubicBezTo>
                    <a:pt x="-8541" y="196560"/>
                    <a:pt x="-12154" y="285161"/>
                    <a:pt x="41664" y="341045"/>
                  </a:cubicBezTo>
                  <a:cubicBezTo>
                    <a:pt x="61088" y="361178"/>
                    <a:pt x="90449" y="378214"/>
                    <a:pt x="126587" y="392153"/>
                  </a:cubicBezTo>
                  <a:cubicBezTo>
                    <a:pt x="147688" y="432033"/>
                    <a:pt x="277201" y="462750"/>
                    <a:pt x="433688" y="462750"/>
                  </a:cubicBezTo>
                  <a:cubicBezTo>
                    <a:pt x="590240" y="462750"/>
                    <a:pt x="719688" y="432033"/>
                    <a:pt x="740790" y="392153"/>
                  </a:cubicBezTo>
                  <a:cubicBezTo>
                    <a:pt x="776927" y="378214"/>
                    <a:pt x="806288" y="361178"/>
                    <a:pt x="825777" y="341045"/>
                  </a:cubicBezTo>
                  <a:cubicBezTo>
                    <a:pt x="879595" y="285161"/>
                    <a:pt x="875982" y="196560"/>
                    <a:pt x="844878" y="135256"/>
                  </a:cubicBezTo>
                  <a:cubicBezTo>
                    <a:pt x="791511" y="30071"/>
                    <a:pt x="672000" y="18069"/>
                    <a:pt x="607276" y="2775"/>
                  </a:cubicBezTo>
                  <a:cubicBezTo>
                    <a:pt x="592369" y="52141"/>
                    <a:pt x="584045" y="108218"/>
                    <a:pt x="513125" y="120156"/>
                  </a:cubicBezTo>
                  <a:cubicBezTo>
                    <a:pt x="504220" y="121640"/>
                    <a:pt x="433946" y="226632"/>
                    <a:pt x="433946" y="226632"/>
                  </a:cubicBezTo>
                  <a:cubicBezTo>
                    <a:pt x="433946" y="226632"/>
                    <a:pt x="363414" y="121576"/>
                    <a:pt x="354638" y="120092"/>
                  </a:cubicBezTo>
                  <a:cubicBezTo>
                    <a:pt x="284622" y="107960"/>
                    <a:pt x="284751" y="50592"/>
                    <a:pt x="271135" y="0"/>
                  </a:cubicBezTo>
                  <a:cubicBezTo>
                    <a:pt x="209831" y="17036"/>
                    <a:pt x="79027" y="23876"/>
                    <a:pt x="22563" y="135256"/>
                  </a:cubicBezTo>
                  <a:lnTo>
                    <a:pt x="22563" y="135256"/>
                  </a:lnTo>
                  <a:close/>
                </a:path>
              </a:pathLst>
            </a:custGeom>
            <a:solidFill>
              <a:srgbClr val="B8D0DC"/>
            </a:solidFill>
            <a:ln w="6453" cap="flat">
              <a:noFill/>
              <a:prstDash val="solid"/>
              <a:miter/>
            </a:ln>
          </p:spPr>
          <p:txBody>
            <a:bodyPr rtlCol="0" anchor="ctr"/>
            <a:lstStyle/>
            <a:p>
              <a:endParaRPr lang="en-US"/>
            </a:p>
          </p:txBody>
        </p:sp>
        <p:sp>
          <p:nvSpPr>
            <p:cNvPr id="2846" name="Freeform: Shape 2845">
              <a:extLst>
                <a:ext uri="{FF2B5EF4-FFF2-40B4-BE49-F238E27FC236}">
                  <a16:creationId xmlns:a16="http://schemas.microsoft.com/office/drawing/2014/main" id="{D8136655-0A14-4AF1-B194-93FB209547CD}"/>
                </a:ext>
              </a:extLst>
            </p:cNvPr>
            <p:cNvSpPr/>
            <p:nvPr/>
          </p:nvSpPr>
          <p:spPr>
            <a:xfrm>
              <a:off x="800590" y="-537444"/>
              <a:ext cx="262746" cy="432226"/>
            </a:xfrm>
            <a:custGeom>
              <a:avLst/>
              <a:gdLst>
                <a:gd name="connsiteX0" fmla="*/ 22563 w 262746"/>
                <a:gd name="connsiteY0" fmla="*/ 118349 h 432226"/>
                <a:gd name="connsiteX1" fmla="*/ 41664 w 262746"/>
                <a:gd name="connsiteY1" fmla="*/ 324138 h 432226"/>
                <a:gd name="connsiteX2" fmla="*/ 126587 w 262746"/>
                <a:gd name="connsiteY2" fmla="*/ 375246 h 432226"/>
                <a:gd name="connsiteX3" fmla="*/ 262746 w 262746"/>
                <a:gd name="connsiteY3" fmla="*/ 432227 h 432226"/>
                <a:gd name="connsiteX4" fmla="*/ 195828 w 262746"/>
                <a:gd name="connsiteY4" fmla="*/ 0 h 432226"/>
                <a:gd name="connsiteX5" fmla="*/ 22563 w 262746"/>
                <a:gd name="connsiteY5" fmla="*/ 118349 h 432226"/>
                <a:gd name="connsiteX6" fmla="*/ 22563 w 262746"/>
                <a:gd name="connsiteY6" fmla="*/ 118349 h 432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746" h="432226">
                  <a:moveTo>
                    <a:pt x="22563" y="118349"/>
                  </a:moveTo>
                  <a:cubicBezTo>
                    <a:pt x="-8541" y="179653"/>
                    <a:pt x="-12154" y="268254"/>
                    <a:pt x="41664" y="324138"/>
                  </a:cubicBezTo>
                  <a:cubicBezTo>
                    <a:pt x="61088" y="344271"/>
                    <a:pt x="90449" y="361307"/>
                    <a:pt x="126587" y="375246"/>
                  </a:cubicBezTo>
                  <a:cubicBezTo>
                    <a:pt x="139170" y="399058"/>
                    <a:pt x="190343" y="419579"/>
                    <a:pt x="262746" y="432227"/>
                  </a:cubicBezTo>
                  <a:cubicBezTo>
                    <a:pt x="234030" y="293679"/>
                    <a:pt x="208992" y="144291"/>
                    <a:pt x="195828" y="0"/>
                  </a:cubicBezTo>
                  <a:cubicBezTo>
                    <a:pt x="133943" y="15165"/>
                    <a:pt x="61023" y="42461"/>
                    <a:pt x="22563" y="118349"/>
                  </a:cubicBezTo>
                  <a:lnTo>
                    <a:pt x="22563" y="118349"/>
                  </a:lnTo>
                  <a:close/>
                </a:path>
              </a:pathLst>
            </a:custGeom>
            <a:solidFill>
              <a:srgbClr val="1D4354"/>
            </a:solidFill>
            <a:ln w="6453" cap="flat">
              <a:noFill/>
              <a:prstDash val="solid"/>
              <a:miter/>
            </a:ln>
          </p:spPr>
          <p:txBody>
            <a:bodyPr rtlCol="0" anchor="ctr"/>
            <a:lstStyle/>
            <a:p>
              <a:endParaRPr lang="en-US"/>
            </a:p>
          </p:txBody>
        </p:sp>
        <p:sp>
          <p:nvSpPr>
            <p:cNvPr id="2847" name="Freeform: Shape 2846">
              <a:extLst>
                <a:ext uri="{FF2B5EF4-FFF2-40B4-BE49-F238E27FC236}">
                  <a16:creationId xmlns:a16="http://schemas.microsoft.com/office/drawing/2014/main" id="{3353398F-EDE9-4D12-8BC6-35E54DCEB9B2}"/>
                </a:ext>
              </a:extLst>
            </p:cNvPr>
            <p:cNvSpPr/>
            <p:nvPr/>
          </p:nvSpPr>
          <p:spPr>
            <a:xfrm>
              <a:off x="1047842" y="-1075162"/>
              <a:ext cx="372931" cy="505404"/>
            </a:xfrm>
            <a:custGeom>
              <a:avLst/>
              <a:gdLst>
                <a:gd name="connsiteX0" fmla="*/ 117194 w 372931"/>
                <a:gd name="connsiteY0" fmla="*/ 486094 h 505404"/>
                <a:gd name="connsiteX1" fmla="*/ 60407 w 372931"/>
                <a:gd name="connsiteY1" fmla="*/ 415174 h 505404"/>
                <a:gd name="connsiteX2" fmla="*/ 38402 w 372931"/>
                <a:gd name="connsiteY2" fmla="*/ 344191 h 505404"/>
                <a:gd name="connsiteX3" fmla="*/ 28916 w 372931"/>
                <a:gd name="connsiteY3" fmla="*/ 339222 h 505404"/>
                <a:gd name="connsiteX4" fmla="*/ 11816 w 372931"/>
                <a:gd name="connsiteY4" fmla="*/ 317152 h 505404"/>
                <a:gd name="connsiteX5" fmla="*/ 6847 w 372931"/>
                <a:gd name="connsiteY5" fmla="*/ 243587 h 505404"/>
                <a:gd name="connsiteX6" fmla="*/ 27238 w 372931"/>
                <a:gd name="connsiteY6" fmla="*/ 236037 h 505404"/>
                <a:gd name="connsiteX7" fmla="*/ 26980 w 372931"/>
                <a:gd name="connsiteY7" fmla="*/ 212677 h 505404"/>
                <a:gd name="connsiteX8" fmla="*/ 41693 w 372931"/>
                <a:gd name="connsiteY8" fmla="*/ 81163 h 505404"/>
                <a:gd name="connsiteX9" fmla="*/ 87575 w 372931"/>
                <a:gd name="connsiteY9" fmla="*/ 31991 h 505404"/>
                <a:gd name="connsiteX10" fmla="*/ 285426 w 372931"/>
                <a:gd name="connsiteY10" fmla="*/ 31991 h 505404"/>
                <a:gd name="connsiteX11" fmla="*/ 331307 w 372931"/>
                <a:gd name="connsiteY11" fmla="*/ 81163 h 505404"/>
                <a:gd name="connsiteX12" fmla="*/ 346020 w 372931"/>
                <a:gd name="connsiteY12" fmla="*/ 212677 h 505404"/>
                <a:gd name="connsiteX13" fmla="*/ 345697 w 372931"/>
                <a:gd name="connsiteY13" fmla="*/ 236037 h 505404"/>
                <a:gd name="connsiteX14" fmla="*/ 366089 w 372931"/>
                <a:gd name="connsiteY14" fmla="*/ 243587 h 505404"/>
                <a:gd name="connsiteX15" fmla="*/ 361056 w 372931"/>
                <a:gd name="connsiteY15" fmla="*/ 317152 h 505404"/>
                <a:gd name="connsiteX16" fmla="*/ 343955 w 372931"/>
                <a:gd name="connsiteY16" fmla="*/ 339222 h 505404"/>
                <a:gd name="connsiteX17" fmla="*/ 334469 w 372931"/>
                <a:gd name="connsiteY17" fmla="*/ 344191 h 505404"/>
                <a:gd name="connsiteX18" fmla="*/ 312464 w 372931"/>
                <a:gd name="connsiteY18" fmla="*/ 415174 h 505404"/>
                <a:gd name="connsiteX19" fmla="*/ 255677 w 372931"/>
                <a:gd name="connsiteY19" fmla="*/ 486094 h 505404"/>
                <a:gd name="connsiteX20" fmla="*/ 117194 w 372931"/>
                <a:gd name="connsiteY20" fmla="*/ 486094 h 505404"/>
                <a:gd name="connsiteX21" fmla="*/ 117194 w 372931"/>
                <a:gd name="connsiteY21" fmla="*/ 486094 h 50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2931" h="505404">
                  <a:moveTo>
                    <a:pt x="117194" y="486094"/>
                  </a:moveTo>
                  <a:cubicBezTo>
                    <a:pt x="92350" y="469703"/>
                    <a:pt x="73894" y="444988"/>
                    <a:pt x="60407" y="415174"/>
                  </a:cubicBezTo>
                  <a:cubicBezTo>
                    <a:pt x="50728" y="393686"/>
                    <a:pt x="43565" y="369616"/>
                    <a:pt x="38402" y="344191"/>
                  </a:cubicBezTo>
                  <a:cubicBezTo>
                    <a:pt x="35369" y="343481"/>
                    <a:pt x="32014" y="341609"/>
                    <a:pt x="28916" y="339222"/>
                  </a:cubicBezTo>
                  <a:cubicBezTo>
                    <a:pt x="21302" y="333478"/>
                    <a:pt x="16139" y="325993"/>
                    <a:pt x="11816" y="317152"/>
                  </a:cubicBezTo>
                  <a:cubicBezTo>
                    <a:pt x="71" y="293082"/>
                    <a:pt x="-5220" y="259204"/>
                    <a:pt x="6847" y="243587"/>
                  </a:cubicBezTo>
                  <a:cubicBezTo>
                    <a:pt x="12009" y="236812"/>
                    <a:pt x="19559" y="234876"/>
                    <a:pt x="27238" y="236037"/>
                  </a:cubicBezTo>
                  <a:cubicBezTo>
                    <a:pt x="27045" y="228229"/>
                    <a:pt x="26980" y="220421"/>
                    <a:pt x="26980" y="212677"/>
                  </a:cubicBezTo>
                  <a:cubicBezTo>
                    <a:pt x="26980" y="167764"/>
                    <a:pt x="27109" y="112654"/>
                    <a:pt x="41693" y="81163"/>
                  </a:cubicBezTo>
                  <a:cubicBezTo>
                    <a:pt x="52341" y="58191"/>
                    <a:pt x="68409" y="43090"/>
                    <a:pt x="87575" y="31991"/>
                  </a:cubicBezTo>
                  <a:cubicBezTo>
                    <a:pt x="160817" y="-10664"/>
                    <a:pt x="212248" y="-10664"/>
                    <a:pt x="285426" y="31991"/>
                  </a:cubicBezTo>
                  <a:cubicBezTo>
                    <a:pt x="304527" y="43090"/>
                    <a:pt x="320660" y="58191"/>
                    <a:pt x="331307" y="81163"/>
                  </a:cubicBezTo>
                  <a:cubicBezTo>
                    <a:pt x="345891" y="112654"/>
                    <a:pt x="346020" y="167764"/>
                    <a:pt x="346020" y="212677"/>
                  </a:cubicBezTo>
                  <a:cubicBezTo>
                    <a:pt x="346020" y="220421"/>
                    <a:pt x="345956" y="228229"/>
                    <a:pt x="345697" y="236037"/>
                  </a:cubicBezTo>
                  <a:cubicBezTo>
                    <a:pt x="353377" y="234876"/>
                    <a:pt x="360927" y="236812"/>
                    <a:pt x="366089" y="243587"/>
                  </a:cubicBezTo>
                  <a:cubicBezTo>
                    <a:pt x="378156" y="259204"/>
                    <a:pt x="372865" y="293082"/>
                    <a:pt x="361056" y="317152"/>
                  </a:cubicBezTo>
                  <a:cubicBezTo>
                    <a:pt x="356797" y="326057"/>
                    <a:pt x="351570" y="333543"/>
                    <a:pt x="343955" y="339222"/>
                  </a:cubicBezTo>
                  <a:cubicBezTo>
                    <a:pt x="340858" y="341545"/>
                    <a:pt x="337567" y="343481"/>
                    <a:pt x="334469" y="344191"/>
                  </a:cubicBezTo>
                  <a:cubicBezTo>
                    <a:pt x="329371" y="369616"/>
                    <a:pt x="322208" y="393686"/>
                    <a:pt x="312464" y="415174"/>
                  </a:cubicBezTo>
                  <a:cubicBezTo>
                    <a:pt x="298977" y="444923"/>
                    <a:pt x="280521" y="469638"/>
                    <a:pt x="255677" y="486094"/>
                  </a:cubicBezTo>
                  <a:cubicBezTo>
                    <a:pt x="216701" y="511841"/>
                    <a:pt x="156171" y="511841"/>
                    <a:pt x="117194" y="486094"/>
                  </a:cubicBezTo>
                  <a:lnTo>
                    <a:pt x="117194" y="486094"/>
                  </a:lnTo>
                  <a:close/>
                </a:path>
              </a:pathLst>
            </a:custGeom>
            <a:solidFill>
              <a:srgbClr val="FCC79B"/>
            </a:solidFill>
            <a:ln w="6453" cap="flat">
              <a:noFill/>
              <a:prstDash val="solid"/>
              <a:miter/>
            </a:ln>
          </p:spPr>
          <p:txBody>
            <a:bodyPr rtlCol="0" anchor="ctr"/>
            <a:lstStyle/>
            <a:p>
              <a:endParaRPr lang="en-US"/>
            </a:p>
          </p:txBody>
        </p:sp>
        <p:sp>
          <p:nvSpPr>
            <p:cNvPr id="2848" name="Freeform: Shape 2847">
              <a:extLst>
                <a:ext uri="{FF2B5EF4-FFF2-40B4-BE49-F238E27FC236}">
                  <a16:creationId xmlns:a16="http://schemas.microsoft.com/office/drawing/2014/main" id="{0C5AA751-C983-42F3-A7F4-A0927ED5FAF5}"/>
                </a:ext>
              </a:extLst>
            </p:cNvPr>
            <p:cNvSpPr/>
            <p:nvPr/>
          </p:nvSpPr>
          <p:spPr>
            <a:xfrm>
              <a:off x="1405285" y="-537444"/>
              <a:ext cx="262746" cy="432226"/>
            </a:xfrm>
            <a:custGeom>
              <a:avLst/>
              <a:gdLst>
                <a:gd name="connsiteX0" fmla="*/ 240183 w 262746"/>
                <a:gd name="connsiteY0" fmla="*/ 118349 h 432226"/>
                <a:gd name="connsiteX1" fmla="*/ 221082 w 262746"/>
                <a:gd name="connsiteY1" fmla="*/ 324138 h 432226"/>
                <a:gd name="connsiteX2" fmla="*/ 136160 w 262746"/>
                <a:gd name="connsiteY2" fmla="*/ 375246 h 432226"/>
                <a:gd name="connsiteX3" fmla="*/ 0 w 262746"/>
                <a:gd name="connsiteY3" fmla="*/ 432227 h 432226"/>
                <a:gd name="connsiteX4" fmla="*/ 66854 w 262746"/>
                <a:gd name="connsiteY4" fmla="*/ 0 h 432226"/>
                <a:gd name="connsiteX5" fmla="*/ 240183 w 262746"/>
                <a:gd name="connsiteY5" fmla="*/ 118349 h 432226"/>
                <a:gd name="connsiteX6" fmla="*/ 240183 w 262746"/>
                <a:gd name="connsiteY6" fmla="*/ 118349 h 432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746" h="432226">
                  <a:moveTo>
                    <a:pt x="240183" y="118349"/>
                  </a:moveTo>
                  <a:cubicBezTo>
                    <a:pt x="271287" y="179653"/>
                    <a:pt x="274901" y="268254"/>
                    <a:pt x="221082" y="324138"/>
                  </a:cubicBezTo>
                  <a:cubicBezTo>
                    <a:pt x="201594" y="344271"/>
                    <a:pt x="172297" y="361307"/>
                    <a:pt x="136160" y="375246"/>
                  </a:cubicBezTo>
                  <a:cubicBezTo>
                    <a:pt x="123576" y="399058"/>
                    <a:pt x="72403" y="419579"/>
                    <a:pt x="0" y="432227"/>
                  </a:cubicBezTo>
                  <a:cubicBezTo>
                    <a:pt x="28716" y="293679"/>
                    <a:pt x="53754" y="144291"/>
                    <a:pt x="66854" y="0"/>
                  </a:cubicBezTo>
                  <a:cubicBezTo>
                    <a:pt x="128739" y="15165"/>
                    <a:pt x="201658" y="42461"/>
                    <a:pt x="240183" y="118349"/>
                  </a:cubicBezTo>
                  <a:lnTo>
                    <a:pt x="240183" y="118349"/>
                  </a:lnTo>
                  <a:close/>
                </a:path>
              </a:pathLst>
            </a:custGeom>
            <a:solidFill>
              <a:srgbClr val="1D4354"/>
            </a:solidFill>
            <a:ln w="6453" cap="flat">
              <a:noFill/>
              <a:prstDash val="solid"/>
              <a:miter/>
            </a:ln>
          </p:spPr>
          <p:txBody>
            <a:bodyPr rtlCol="0" anchor="ctr"/>
            <a:lstStyle/>
            <a:p>
              <a:endParaRPr lang="en-US"/>
            </a:p>
          </p:txBody>
        </p:sp>
        <p:sp>
          <p:nvSpPr>
            <p:cNvPr id="2849" name="Freeform: Shape 2848">
              <a:extLst>
                <a:ext uri="{FF2B5EF4-FFF2-40B4-BE49-F238E27FC236}">
                  <a16:creationId xmlns:a16="http://schemas.microsoft.com/office/drawing/2014/main" id="{22B94D79-BD54-4655-B5EE-0243B7903024}"/>
                </a:ext>
              </a:extLst>
            </p:cNvPr>
            <p:cNvSpPr/>
            <p:nvPr/>
          </p:nvSpPr>
          <p:spPr>
            <a:xfrm>
              <a:off x="1060450" y="-1074678"/>
              <a:ext cx="347624" cy="304484"/>
            </a:xfrm>
            <a:custGeom>
              <a:avLst/>
              <a:gdLst>
                <a:gd name="connsiteX0" fmla="*/ 144209 w 347624"/>
                <a:gd name="connsiteY0" fmla="*/ 920 h 304484"/>
                <a:gd name="connsiteX1" fmla="*/ 72709 w 347624"/>
                <a:gd name="connsiteY1" fmla="*/ 19763 h 304484"/>
                <a:gd name="connsiteX2" fmla="*/ 29989 w 347624"/>
                <a:gd name="connsiteY2" fmla="*/ 61707 h 304484"/>
                <a:gd name="connsiteX3" fmla="*/ 9146 w 347624"/>
                <a:gd name="connsiteY3" fmla="*/ 107137 h 304484"/>
                <a:gd name="connsiteX4" fmla="*/ 822 w 347624"/>
                <a:gd name="connsiteY4" fmla="*/ 195221 h 304484"/>
                <a:gd name="connsiteX5" fmla="*/ 3338 w 347624"/>
                <a:gd name="connsiteY5" fmla="*/ 221550 h 304484"/>
                <a:gd name="connsiteX6" fmla="*/ 5790 w 347624"/>
                <a:gd name="connsiteY6" fmla="*/ 230778 h 304484"/>
                <a:gd name="connsiteX7" fmla="*/ 40121 w 347624"/>
                <a:gd name="connsiteY7" fmla="*/ 304472 h 304484"/>
                <a:gd name="connsiteX8" fmla="*/ 38249 w 347624"/>
                <a:gd name="connsiteY8" fmla="*/ 226454 h 304484"/>
                <a:gd name="connsiteX9" fmla="*/ 53414 w 347624"/>
                <a:gd name="connsiteY9" fmla="*/ 139273 h 304484"/>
                <a:gd name="connsiteX10" fmla="*/ 78839 w 347624"/>
                <a:gd name="connsiteY10" fmla="*/ 117075 h 304484"/>
                <a:gd name="connsiteX11" fmla="*/ 268818 w 347624"/>
                <a:gd name="connsiteY11" fmla="*/ 117075 h 304484"/>
                <a:gd name="connsiteX12" fmla="*/ 294243 w 347624"/>
                <a:gd name="connsiteY12" fmla="*/ 139273 h 304484"/>
                <a:gd name="connsiteX13" fmla="*/ 309407 w 347624"/>
                <a:gd name="connsiteY13" fmla="*/ 226454 h 304484"/>
                <a:gd name="connsiteX14" fmla="*/ 307536 w 347624"/>
                <a:gd name="connsiteY14" fmla="*/ 304472 h 304484"/>
                <a:gd name="connsiteX15" fmla="*/ 341802 w 347624"/>
                <a:gd name="connsiteY15" fmla="*/ 230778 h 304484"/>
                <a:gd name="connsiteX16" fmla="*/ 344318 w 347624"/>
                <a:gd name="connsiteY16" fmla="*/ 221550 h 304484"/>
                <a:gd name="connsiteX17" fmla="*/ 346835 w 347624"/>
                <a:gd name="connsiteY17" fmla="*/ 195221 h 304484"/>
                <a:gd name="connsiteX18" fmla="*/ 338511 w 347624"/>
                <a:gd name="connsiteY18" fmla="*/ 107137 h 304484"/>
                <a:gd name="connsiteX19" fmla="*/ 317667 w 347624"/>
                <a:gd name="connsiteY19" fmla="*/ 61707 h 304484"/>
                <a:gd name="connsiteX20" fmla="*/ 274948 w 347624"/>
                <a:gd name="connsiteY20" fmla="*/ 19763 h 304484"/>
                <a:gd name="connsiteX21" fmla="*/ 203448 w 347624"/>
                <a:gd name="connsiteY21" fmla="*/ 920 h 304484"/>
                <a:gd name="connsiteX22" fmla="*/ 144209 w 347624"/>
                <a:gd name="connsiteY22" fmla="*/ 920 h 304484"/>
                <a:gd name="connsiteX23" fmla="*/ 144209 w 347624"/>
                <a:gd name="connsiteY23" fmla="*/ 920 h 30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7624" h="304484">
                  <a:moveTo>
                    <a:pt x="144209" y="920"/>
                  </a:moveTo>
                  <a:cubicBezTo>
                    <a:pt x="117106" y="2726"/>
                    <a:pt x="91100" y="7824"/>
                    <a:pt x="72709" y="19763"/>
                  </a:cubicBezTo>
                  <a:cubicBezTo>
                    <a:pt x="55931" y="30733"/>
                    <a:pt x="41669" y="44671"/>
                    <a:pt x="29989" y="61707"/>
                  </a:cubicBezTo>
                  <a:cubicBezTo>
                    <a:pt x="18826" y="77905"/>
                    <a:pt x="12889" y="92166"/>
                    <a:pt x="9146" y="107137"/>
                  </a:cubicBezTo>
                  <a:cubicBezTo>
                    <a:pt x="2177" y="134627"/>
                    <a:pt x="-1824" y="166828"/>
                    <a:pt x="822" y="195221"/>
                  </a:cubicBezTo>
                  <a:cubicBezTo>
                    <a:pt x="1531" y="203094"/>
                    <a:pt x="2112" y="214064"/>
                    <a:pt x="3338" y="221550"/>
                  </a:cubicBezTo>
                  <a:cubicBezTo>
                    <a:pt x="3854" y="224647"/>
                    <a:pt x="4758" y="227745"/>
                    <a:pt x="5790" y="230778"/>
                  </a:cubicBezTo>
                  <a:cubicBezTo>
                    <a:pt x="10437" y="244265"/>
                    <a:pt x="34829" y="301762"/>
                    <a:pt x="40121" y="304472"/>
                  </a:cubicBezTo>
                  <a:cubicBezTo>
                    <a:pt x="41799" y="305375"/>
                    <a:pt x="38314" y="257623"/>
                    <a:pt x="38249" y="226454"/>
                  </a:cubicBezTo>
                  <a:cubicBezTo>
                    <a:pt x="38120" y="196835"/>
                    <a:pt x="40443" y="167731"/>
                    <a:pt x="53414" y="139273"/>
                  </a:cubicBezTo>
                  <a:cubicBezTo>
                    <a:pt x="59932" y="124948"/>
                    <a:pt x="62319" y="120043"/>
                    <a:pt x="78839" y="117075"/>
                  </a:cubicBezTo>
                  <a:cubicBezTo>
                    <a:pt x="128592" y="108041"/>
                    <a:pt x="219064" y="108041"/>
                    <a:pt x="268818" y="117075"/>
                  </a:cubicBezTo>
                  <a:cubicBezTo>
                    <a:pt x="285337" y="120043"/>
                    <a:pt x="287661" y="124948"/>
                    <a:pt x="294243" y="139273"/>
                  </a:cubicBezTo>
                  <a:cubicBezTo>
                    <a:pt x="307278" y="167731"/>
                    <a:pt x="309536" y="196899"/>
                    <a:pt x="309407" y="226454"/>
                  </a:cubicBezTo>
                  <a:cubicBezTo>
                    <a:pt x="309343" y="257623"/>
                    <a:pt x="305858" y="305311"/>
                    <a:pt x="307536" y="304472"/>
                  </a:cubicBezTo>
                  <a:cubicBezTo>
                    <a:pt x="312827" y="301762"/>
                    <a:pt x="337156" y="244265"/>
                    <a:pt x="341802" y="230778"/>
                  </a:cubicBezTo>
                  <a:cubicBezTo>
                    <a:pt x="342899" y="227745"/>
                    <a:pt x="343802" y="224647"/>
                    <a:pt x="344318" y="221550"/>
                  </a:cubicBezTo>
                  <a:cubicBezTo>
                    <a:pt x="345545" y="214064"/>
                    <a:pt x="346061" y="203094"/>
                    <a:pt x="346835" y="195221"/>
                  </a:cubicBezTo>
                  <a:cubicBezTo>
                    <a:pt x="349416" y="166828"/>
                    <a:pt x="345415" y="134627"/>
                    <a:pt x="338511" y="107137"/>
                  </a:cubicBezTo>
                  <a:cubicBezTo>
                    <a:pt x="334768" y="92166"/>
                    <a:pt x="328831" y="77905"/>
                    <a:pt x="317667" y="61707"/>
                  </a:cubicBezTo>
                  <a:cubicBezTo>
                    <a:pt x="305987" y="44671"/>
                    <a:pt x="291726" y="30733"/>
                    <a:pt x="274948" y="19763"/>
                  </a:cubicBezTo>
                  <a:cubicBezTo>
                    <a:pt x="256557" y="7760"/>
                    <a:pt x="230551" y="2726"/>
                    <a:pt x="203448" y="920"/>
                  </a:cubicBezTo>
                  <a:cubicBezTo>
                    <a:pt x="184024" y="-307"/>
                    <a:pt x="163633" y="-307"/>
                    <a:pt x="144209" y="920"/>
                  </a:cubicBezTo>
                  <a:lnTo>
                    <a:pt x="144209" y="920"/>
                  </a:lnTo>
                  <a:close/>
                </a:path>
              </a:pathLst>
            </a:custGeom>
            <a:solidFill>
              <a:srgbClr val="58574B"/>
            </a:solidFill>
            <a:ln w="6453" cap="flat">
              <a:noFill/>
              <a:prstDash val="solid"/>
              <a:miter/>
            </a:ln>
          </p:spPr>
          <p:txBody>
            <a:bodyPr rtlCol="0" anchor="ctr"/>
            <a:lstStyle/>
            <a:p>
              <a:endParaRPr lang="en-US"/>
            </a:p>
          </p:txBody>
        </p:sp>
        <p:sp>
          <p:nvSpPr>
            <p:cNvPr id="2850" name="Freeform: Shape 2849">
              <a:extLst>
                <a:ext uri="{FF2B5EF4-FFF2-40B4-BE49-F238E27FC236}">
                  <a16:creationId xmlns:a16="http://schemas.microsoft.com/office/drawing/2014/main" id="{98539636-29B9-4311-BCC0-FEEFB22D4806}"/>
                </a:ext>
              </a:extLst>
            </p:cNvPr>
            <p:cNvSpPr/>
            <p:nvPr/>
          </p:nvSpPr>
          <p:spPr>
            <a:xfrm>
              <a:off x="1012809" y="-580486"/>
              <a:ext cx="221662" cy="252766"/>
            </a:xfrm>
            <a:custGeom>
              <a:avLst/>
              <a:gdLst>
                <a:gd name="connsiteX0" fmla="*/ 91117 w 221662"/>
                <a:gd name="connsiteY0" fmla="*/ 0 h 252766"/>
                <a:gd name="connsiteX1" fmla="*/ 221663 w 221662"/>
                <a:gd name="connsiteY1" fmla="*/ 252767 h 252766"/>
                <a:gd name="connsiteX2" fmla="*/ 142742 w 221662"/>
                <a:gd name="connsiteY2" fmla="*/ 199077 h 252766"/>
                <a:gd name="connsiteX3" fmla="*/ 111509 w 221662"/>
                <a:gd name="connsiteY3" fmla="*/ 146356 h 252766"/>
                <a:gd name="connsiteX4" fmla="*/ 40461 w 221662"/>
                <a:gd name="connsiteY4" fmla="*/ 116220 h 252766"/>
                <a:gd name="connsiteX5" fmla="*/ 0 w 221662"/>
                <a:gd name="connsiteY5" fmla="*/ 38138 h 252766"/>
                <a:gd name="connsiteX6" fmla="*/ 91117 w 221662"/>
                <a:gd name="connsiteY6" fmla="*/ 0 h 25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662" h="252766">
                  <a:moveTo>
                    <a:pt x="91117" y="0"/>
                  </a:moveTo>
                  <a:lnTo>
                    <a:pt x="221663" y="252767"/>
                  </a:lnTo>
                  <a:lnTo>
                    <a:pt x="142742" y="199077"/>
                  </a:lnTo>
                  <a:lnTo>
                    <a:pt x="111509" y="146356"/>
                  </a:lnTo>
                  <a:lnTo>
                    <a:pt x="40461" y="116220"/>
                  </a:lnTo>
                  <a:lnTo>
                    <a:pt x="0" y="38138"/>
                  </a:lnTo>
                  <a:lnTo>
                    <a:pt x="91117" y="0"/>
                  </a:lnTo>
                  <a:close/>
                </a:path>
              </a:pathLst>
            </a:custGeom>
            <a:solidFill>
              <a:srgbClr val="DDE9EF"/>
            </a:solidFill>
            <a:ln w="6453" cap="flat">
              <a:noFill/>
              <a:prstDash val="solid"/>
              <a:miter/>
            </a:ln>
          </p:spPr>
          <p:txBody>
            <a:bodyPr rtlCol="0" anchor="ctr"/>
            <a:lstStyle/>
            <a:p>
              <a:endParaRPr lang="en-US"/>
            </a:p>
          </p:txBody>
        </p:sp>
        <p:sp>
          <p:nvSpPr>
            <p:cNvPr id="2851" name="Freeform: Shape 2850">
              <a:extLst>
                <a:ext uri="{FF2B5EF4-FFF2-40B4-BE49-F238E27FC236}">
                  <a16:creationId xmlns:a16="http://schemas.microsoft.com/office/drawing/2014/main" id="{AE2B7A9D-E5EB-403D-A1D4-63648D24FF20}"/>
                </a:ext>
              </a:extLst>
            </p:cNvPr>
            <p:cNvSpPr/>
            <p:nvPr/>
          </p:nvSpPr>
          <p:spPr>
            <a:xfrm>
              <a:off x="1234085" y="-580486"/>
              <a:ext cx="221727" cy="252766"/>
            </a:xfrm>
            <a:custGeom>
              <a:avLst/>
              <a:gdLst>
                <a:gd name="connsiteX0" fmla="*/ 130546 w 221727"/>
                <a:gd name="connsiteY0" fmla="*/ 0 h 252766"/>
                <a:gd name="connsiteX1" fmla="*/ 0 w 221727"/>
                <a:gd name="connsiteY1" fmla="*/ 252767 h 252766"/>
                <a:gd name="connsiteX2" fmla="*/ 78921 w 221727"/>
                <a:gd name="connsiteY2" fmla="*/ 199077 h 252766"/>
                <a:gd name="connsiteX3" fmla="*/ 110154 w 221727"/>
                <a:gd name="connsiteY3" fmla="*/ 146356 h 252766"/>
                <a:gd name="connsiteX4" fmla="*/ 181202 w 221727"/>
                <a:gd name="connsiteY4" fmla="*/ 116220 h 252766"/>
                <a:gd name="connsiteX5" fmla="*/ 221727 w 221727"/>
                <a:gd name="connsiteY5" fmla="*/ 38138 h 252766"/>
                <a:gd name="connsiteX6" fmla="*/ 130546 w 221727"/>
                <a:gd name="connsiteY6" fmla="*/ 0 h 25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727" h="252766">
                  <a:moveTo>
                    <a:pt x="130546" y="0"/>
                  </a:moveTo>
                  <a:lnTo>
                    <a:pt x="0" y="252767"/>
                  </a:lnTo>
                  <a:lnTo>
                    <a:pt x="78921" y="199077"/>
                  </a:lnTo>
                  <a:lnTo>
                    <a:pt x="110154" y="146356"/>
                  </a:lnTo>
                  <a:lnTo>
                    <a:pt x="181202" y="116220"/>
                  </a:lnTo>
                  <a:lnTo>
                    <a:pt x="221727" y="38138"/>
                  </a:lnTo>
                  <a:lnTo>
                    <a:pt x="130546" y="0"/>
                  </a:lnTo>
                  <a:close/>
                </a:path>
              </a:pathLst>
            </a:custGeom>
            <a:solidFill>
              <a:srgbClr val="DDE9EF"/>
            </a:solidFill>
            <a:ln w="6453" cap="flat">
              <a:noFill/>
              <a:prstDash val="solid"/>
              <a:miter/>
            </a:ln>
          </p:spPr>
          <p:txBody>
            <a:bodyPr rtlCol="0" anchor="ctr"/>
            <a:lstStyle/>
            <a:p>
              <a:endParaRPr lang="en-US"/>
            </a:p>
          </p:txBody>
        </p:sp>
        <p:sp>
          <p:nvSpPr>
            <p:cNvPr id="2852" name="Freeform: Shape 2851">
              <a:extLst>
                <a:ext uri="{FF2B5EF4-FFF2-40B4-BE49-F238E27FC236}">
                  <a16:creationId xmlns:a16="http://schemas.microsoft.com/office/drawing/2014/main" id="{EA83EC3A-A1AB-4A66-8D64-989DEB804DB3}"/>
                </a:ext>
              </a:extLst>
            </p:cNvPr>
            <p:cNvSpPr/>
            <p:nvPr/>
          </p:nvSpPr>
          <p:spPr>
            <a:xfrm>
              <a:off x="1399670" y="-558997"/>
              <a:ext cx="146355" cy="454683"/>
            </a:xfrm>
            <a:custGeom>
              <a:avLst/>
              <a:gdLst>
                <a:gd name="connsiteX0" fmla="*/ 36331 w 146355"/>
                <a:gd name="connsiteY0" fmla="*/ 0 h 454683"/>
                <a:gd name="connsiteX1" fmla="*/ 0 w 146355"/>
                <a:gd name="connsiteY1" fmla="*/ 454683 h 454683"/>
                <a:gd name="connsiteX2" fmla="*/ 70790 w 146355"/>
                <a:gd name="connsiteY2" fmla="*/ 438486 h 454683"/>
                <a:gd name="connsiteX3" fmla="*/ 131385 w 146355"/>
                <a:gd name="connsiteY3" fmla="*/ 193399 h 454683"/>
                <a:gd name="connsiteX4" fmla="*/ 77372 w 146355"/>
                <a:gd name="connsiteY4" fmla="*/ 128093 h 454683"/>
                <a:gd name="connsiteX5" fmla="*/ 146356 w 146355"/>
                <a:gd name="connsiteY5" fmla="*/ 90924 h 454683"/>
                <a:gd name="connsiteX6" fmla="*/ 123576 w 146355"/>
                <a:gd name="connsiteY6" fmla="*/ 36847 h 454683"/>
                <a:gd name="connsiteX7" fmla="*/ 36331 w 146355"/>
                <a:gd name="connsiteY7" fmla="*/ 0 h 454683"/>
                <a:gd name="connsiteX8" fmla="*/ 36331 w 146355"/>
                <a:gd name="connsiteY8" fmla="*/ 0 h 45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55" h="454683">
                  <a:moveTo>
                    <a:pt x="36331" y="0"/>
                  </a:moveTo>
                  <a:cubicBezTo>
                    <a:pt x="24909" y="152744"/>
                    <a:pt x="2130" y="402091"/>
                    <a:pt x="0" y="454683"/>
                  </a:cubicBezTo>
                  <a:cubicBezTo>
                    <a:pt x="26587" y="450231"/>
                    <a:pt x="50463" y="444746"/>
                    <a:pt x="70790" y="438486"/>
                  </a:cubicBezTo>
                  <a:lnTo>
                    <a:pt x="131385" y="193399"/>
                  </a:lnTo>
                  <a:lnTo>
                    <a:pt x="77372" y="128093"/>
                  </a:lnTo>
                  <a:lnTo>
                    <a:pt x="146356" y="90924"/>
                  </a:lnTo>
                  <a:lnTo>
                    <a:pt x="123576" y="36847"/>
                  </a:lnTo>
                  <a:lnTo>
                    <a:pt x="36331" y="0"/>
                  </a:lnTo>
                  <a:lnTo>
                    <a:pt x="36331" y="0"/>
                  </a:lnTo>
                  <a:close/>
                </a:path>
              </a:pathLst>
            </a:custGeom>
            <a:solidFill>
              <a:srgbClr val="4B7385"/>
            </a:solidFill>
            <a:ln w="6453" cap="flat">
              <a:noFill/>
              <a:prstDash val="solid"/>
              <a:miter/>
            </a:ln>
          </p:spPr>
          <p:txBody>
            <a:bodyPr rtlCol="0" anchor="ctr"/>
            <a:lstStyle/>
            <a:p>
              <a:endParaRPr lang="en-US"/>
            </a:p>
          </p:txBody>
        </p:sp>
        <p:sp>
          <p:nvSpPr>
            <p:cNvPr id="2853" name="Freeform: Shape 2852">
              <a:extLst>
                <a:ext uri="{FF2B5EF4-FFF2-40B4-BE49-F238E27FC236}">
                  <a16:creationId xmlns:a16="http://schemas.microsoft.com/office/drawing/2014/main" id="{2364D1EB-CD9D-4301-942E-559889A5B27D}"/>
                </a:ext>
              </a:extLst>
            </p:cNvPr>
            <p:cNvSpPr/>
            <p:nvPr/>
          </p:nvSpPr>
          <p:spPr>
            <a:xfrm>
              <a:off x="922724" y="-558932"/>
              <a:ext cx="146291" cy="454683"/>
            </a:xfrm>
            <a:custGeom>
              <a:avLst/>
              <a:gdLst>
                <a:gd name="connsiteX0" fmla="*/ 110025 w 146291"/>
                <a:gd name="connsiteY0" fmla="*/ 0 h 454683"/>
                <a:gd name="connsiteX1" fmla="*/ 146291 w 146291"/>
                <a:gd name="connsiteY1" fmla="*/ 454683 h 454683"/>
                <a:gd name="connsiteX2" fmla="*/ 75565 w 146291"/>
                <a:gd name="connsiteY2" fmla="*/ 438422 h 454683"/>
                <a:gd name="connsiteX3" fmla="*/ 14971 w 146291"/>
                <a:gd name="connsiteY3" fmla="*/ 193399 h 454683"/>
                <a:gd name="connsiteX4" fmla="*/ 68983 w 146291"/>
                <a:gd name="connsiteY4" fmla="*/ 128093 h 454683"/>
                <a:gd name="connsiteX5" fmla="*/ 0 w 146291"/>
                <a:gd name="connsiteY5" fmla="*/ 90924 h 454683"/>
                <a:gd name="connsiteX6" fmla="*/ 22779 w 146291"/>
                <a:gd name="connsiteY6" fmla="*/ 36847 h 454683"/>
                <a:gd name="connsiteX7" fmla="*/ 110025 w 146291"/>
                <a:gd name="connsiteY7" fmla="*/ 0 h 454683"/>
                <a:gd name="connsiteX8" fmla="*/ 110025 w 146291"/>
                <a:gd name="connsiteY8" fmla="*/ 0 h 45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291" h="454683">
                  <a:moveTo>
                    <a:pt x="110025" y="0"/>
                  </a:moveTo>
                  <a:cubicBezTo>
                    <a:pt x="121382" y="152744"/>
                    <a:pt x="144226" y="402091"/>
                    <a:pt x="146291" y="454683"/>
                  </a:cubicBezTo>
                  <a:cubicBezTo>
                    <a:pt x="119704" y="450231"/>
                    <a:pt x="95828" y="444746"/>
                    <a:pt x="75565" y="438422"/>
                  </a:cubicBezTo>
                  <a:lnTo>
                    <a:pt x="14971" y="193399"/>
                  </a:lnTo>
                  <a:lnTo>
                    <a:pt x="68983" y="128093"/>
                  </a:lnTo>
                  <a:lnTo>
                    <a:pt x="0" y="90924"/>
                  </a:lnTo>
                  <a:lnTo>
                    <a:pt x="22779" y="36847"/>
                  </a:lnTo>
                  <a:lnTo>
                    <a:pt x="110025" y="0"/>
                  </a:lnTo>
                  <a:lnTo>
                    <a:pt x="110025" y="0"/>
                  </a:lnTo>
                  <a:close/>
                </a:path>
              </a:pathLst>
            </a:custGeom>
            <a:solidFill>
              <a:srgbClr val="4B7385"/>
            </a:solidFill>
            <a:ln w="6453" cap="flat">
              <a:noFill/>
              <a:prstDash val="solid"/>
              <a:miter/>
            </a:ln>
          </p:spPr>
          <p:txBody>
            <a:bodyPr rtlCol="0" anchor="ctr"/>
            <a:lstStyle/>
            <a:p>
              <a:endParaRPr lang="en-US"/>
            </a:p>
          </p:txBody>
        </p:sp>
        <p:sp>
          <p:nvSpPr>
            <p:cNvPr id="2854" name="Freeform: Shape 2853">
              <a:extLst>
                <a:ext uri="{FF2B5EF4-FFF2-40B4-BE49-F238E27FC236}">
                  <a16:creationId xmlns:a16="http://schemas.microsoft.com/office/drawing/2014/main" id="{762EDF36-D2F0-4906-852F-33D02BA6380E}"/>
                </a:ext>
              </a:extLst>
            </p:cNvPr>
            <p:cNvSpPr/>
            <p:nvPr/>
          </p:nvSpPr>
          <p:spPr>
            <a:xfrm>
              <a:off x="607941" y="-802729"/>
              <a:ext cx="202050" cy="548640"/>
            </a:xfrm>
            <a:custGeom>
              <a:avLst/>
              <a:gdLst>
                <a:gd name="connsiteX0" fmla="*/ 202048 w 202050"/>
                <a:gd name="connsiteY0" fmla="*/ 274578 h 548640"/>
                <a:gd name="connsiteX1" fmla="*/ 100283 w 202050"/>
                <a:gd name="connsiteY1" fmla="*/ 548640 h 548640"/>
                <a:gd name="connsiteX2" fmla="*/ 2 w 202050"/>
                <a:gd name="connsiteY2" fmla="*/ 274062 h 548640"/>
                <a:gd name="connsiteX3" fmla="*/ 101767 w 202050"/>
                <a:gd name="connsiteY3" fmla="*/ 0 h 548640"/>
                <a:gd name="connsiteX4" fmla="*/ 202048 w 202050"/>
                <a:gd name="connsiteY4" fmla="*/ 274578 h 548640"/>
                <a:gd name="connsiteX5" fmla="*/ 202048 w 202050"/>
                <a:gd name="connsiteY5" fmla="*/ 274578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050" h="548640">
                  <a:moveTo>
                    <a:pt x="202048" y="274578"/>
                  </a:moveTo>
                  <a:cubicBezTo>
                    <a:pt x="201661" y="426096"/>
                    <a:pt x="156102" y="548769"/>
                    <a:pt x="100283" y="548640"/>
                  </a:cubicBezTo>
                  <a:cubicBezTo>
                    <a:pt x="44529" y="548447"/>
                    <a:pt x="-385" y="425580"/>
                    <a:pt x="2" y="274062"/>
                  </a:cubicBezTo>
                  <a:cubicBezTo>
                    <a:pt x="390" y="122544"/>
                    <a:pt x="45948" y="-129"/>
                    <a:pt x="101767" y="0"/>
                  </a:cubicBezTo>
                  <a:cubicBezTo>
                    <a:pt x="157522" y="129"/>
                    <a:pt x="202435" y="123060"/>
                    <a:pt x="202048" y="274578"/>
                  </a:cubicBezTo>
                  <a:lnTo>
                    <a:pt x="202048" y="274578"/>
                  </a:lnTo>
                  <a:close/>
                </a:path>
              </a:pathLst>
            </a:custGeom>
            <a:solidFill>
              <a:srgbClr val="9C6F2A"/>
            </a:solidFill>
            <a:ln w="6453" cap="flat">
              <a:noFill/>
              <a:prstDash val="solid"/>
              <a:miter/>
            </a:ln>
          </p:spPr>
          <p:txBody>
            <a:bodyPr rtlCol="0" anchor="ctr"/>
            <a:lstStyle/>
            <a:p>
              <a:endParaRPr lang="en-US"/>
            </a:p>
          </p:txBody>
        </p:sp>
        <p:sp>
          <p:nvSpPr>
            <p:cNvPr id="2855" name="Freeform: Shape 2854">
              <a:extLst>
                <a:ext uri="{FF2B5EF4-FFF2-40B4-BE49-F238E27FC236}">
                  <a16:creationId xmlns:a16="http://schemas.microsoft.com/office/drawing/2014/main" id="{F581D59D-4A3C-4A51-AA2D-2BD8DF97893C}"/>
                </a:ext>
              </a:extLst>
            </p:cNvPr>
            <p:cNvSpPr/>
            <p:nvPr/>
          </p:nvSpPr>
          <p:spPr>
            <a:xfrm>
              <a:off x="369475" y="-590423"/>
              <a:ext cx="744060" cy="551313"/>
            </a:xfrm>
            <a:custGeom>
              <a:avLst/>
              <a:gdLst>
                <a:gd name="connsiteX0" fmla="*/ 288221 w 744060"/>
                <a:gd name="connsiteY0" fmla="*/ 0 h 551313"/>
                <a:gd name="connsiteX1" fmla="*/ 337587 w 744060"/>
                <a:gd name="connsiteY1" fmla="*/ 3291 h 551313"/>
                <a:gd name="connsiteX2" fmla="*/ 457744 w 744060"/>
                <a:gd name="connsiteY2" fmla="*/ 452 h 551313"/>
                <a:gd name="connsiteX3" fmla="*/ 465939 w 744060"/>
                <a:gd name="connsiteY3" fmla="*/ 64531 h 551313"/>
                <a:gd name="connsiteX4" fmla="*/ 514853 w 744060"/>
                <a:gd name="connsiteY4" fmla="*/ 125125 h 551313"/>
                <a:gd name="connsiteX5" fmla="*/ 695862 w 744060"/>
                <a:gd name="connsiteY5" fmla="*/ 208821 h 551313"/>
                <a:gd name="connsiteX6" fmla="*/ 742711 w 744060"/>
                <a:gd name="connsiteY6" fmla="*/ 372407 h 551313"/>
                <a:gd name="connsiteX7" fmla="*/ 622490 w 744060"/>
                <a:gd name="connsiteY7" fmla="*/ 496241 h 551313"/>
                <a:gd name="connsiteX8" fmla="*/ 607519 w 744060"/>
                <a:gd name="connsiteY8" fmla="*/ 501081 h 551313"/>
                <a:gd name="connsiteX9" fmla="*/ 135671 w 744060"/>
                <a:gd name="connsiteY9" fmla="*/ 499855 h 551313"/>
                <a:gd name="connsiteX10" fmla="*/ 120764 w 744060"/>
                <a:gd name="connsiteY10" fmla="*/ 494950 h 551313"/>
                <a:gd name="connsiteX11" fmla="*/ 1253 w 744060"/>
                <a:gd name="connsiteY11" fmla="*/ 370471 h 551313"/>
                <a:gd name="connsiteX12" fmla="*/ 48942 w 744060"/>
                <a:gd name="connsiteY12" fmla="*/ 207144 h 551313"/>
                <a:gd name="connsiteX13" fmla="*/ 230402 w 744060"/>
                <a:gd name="connsiteY13" fmla="*/ 124415 h 551313"/>
                <a:gd name="connsiteX14" fmla="*/ 279639 w 744060"/>
                <a:gd name="connsiteY14" fmla="*/ 64079 h 551313"/>
                <a:gd name="connsiteX15" fmla="*/ 288221 w 744060"/>
                <a:gd name="connsiteY15" fmla="*/ 0 h 551313"/>
                <a:gd name="connsiteX16" fmla="*/ 288221 w 744060"/>
                <a:gd name="connsiteY16" fmla="*/ 0 h 55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4060" h="551313">
                  <a:moveTo>
                    <a:pt x="288221" y="0"/>
                  </a:moveTo>
                  <a:lnTo>
                    <a:pt x="337587" y="3291"/>
                  </a:lnTo>
                  <a:cubicBezTo>
                    <a:pt x="377919" y="3420"/>
                    <a:pt x="417025" y="2904"/>
                    <a:pt x="457744" y="452"/>
                  </a:cubicBezTo>
                  <a:lnTo>
                    <a:pt x="465939" y="64531"/>
                  </a:lnTo>
                  <a:cubicBezTo>
                    <a:pt x="470263" y="97764"/>
                    <a:pt x="480071" y="120479"/>
                    <a:pt x="514853" y="125125"/>
                  </a:cubicBezTo>
                  <a:cubicBezTo>
                    <a:pt x="602809" y="136934"/>
                    <a:pt x="657337" y="151712"/>
                    <a:pt x="695862" y="208821"/>
                  </a:cubicBezTo>
                  <a:cubicBezTo>
                    <a:pt x="725417" y="252638"/>
                    <a:pt x="750197" y="319362"/>
                    <a:pt x="742711" y="372407"/>
                  </a:cubicBezTo>
                  <a:cubicBezTo>
                    <a:pt x="732451" y="445391"/>
                    <a:pt x="686505" y="474236"/>
                    <a:pt x="622490" y="496241"/>
                  </a:cubicBezTo>
                  <a:cubicBezTo>
                    <a:pt x="617651" y="497919"/>
                    <a:pt x="612617" y="499532"/>
                    <a:pt x="607519" y="501081"/>
                  </a:cubicBezTo>
                  <a:cubicBezTo>
                    <a:pt x="541634" y="568709"/>
                    <a:pt x="201170" y="567806"/>
                    <a:pt x="135671" y="499855"/>
                  </a:cubicBezTo>
                  <a:cubicBezTo>
                    <a:pt x="130637" y="498241"/>
                    <a:pt x="125604" y="496628"/>
                    <a:pt x="120764" y="494950"/>
                  </a:cubicBezTo>
                  <a:cubicBezTo>
                    <a:pt x="56879" y="472558"/>
                    <a:pt x="11127" y="443455"/>
                    <a:pt x="1253" y="370471"/>
                  </a:cubicBezTo>
                  <a:cubicBezTo>
                    <a:pt x="-5974" y="317362"/>
                    <a:pt x="19128" y="250766"/>
                    <a:pt x="48942" y="207144"/>
                  </a:cubicBezTo>
                  <a:cubicBezTo>
                    <a:pt x="87789" y="150228"/>
                    <a:pt x="142382" y="135773"/>
                    <a:pt x="230402" y="124415"/>
                  </a:cubicBezTo>
                  <a:cubicBezTo>
                    <a:pt x="265249" y="119963"/>
                    <a:pt x="275186" y="97248"/>
                    <a:pt x="279639" y="64079"/>
                  </a:cubicBezTo>
                  <a:lnTo>
                    <a:pt x="288221" y="0"/>
                  </a:lnTo>
                  <a:lnTo>
                    <a:pt x="288221" y="0"/>
                  </a:lnTo>
                  <a:close/>
                </a:path>
              </a:pathLst>
            </a:custGeom>
            <a:solidFill>
              <a:srgbClr val="CC936D"/>
            </a:solidFill>
            <a:ln w="6453" cap="flat">
              <a:noFill/>
              <a:prstDash val="solid"/>
              <a:miter/>
            </a:ln>
          </p:spPr>
          <p:txBody>
            <a:bodyPr rtlCol="0" anchor="ctr"/>
            <a:lstStyle/>
            <a:p>
              <a:endParaRPr lang="en-US"/>
            </a:p>
          </p:txBody>
        </p:sp>
        <p:sp>
          <p:nvSpPr>
            <p:cNvPr id="2856" name="Freeform: Shape 2855">
              <a:extLst>
                <a:ext uri="{FF2B5EF4-FFF2-40B4-BE49-F238E27FC236}">
                  <a16:creationId xmlns:a16="http://schemas.microsoft.com/office/drawing/2014/main" id="{081A1055-0E2E-4D19-86A5-02853211CA8F}"/>
                </a:ext>
              </a:extLst>
            </p:cNvPr>
            <p:cNvSpPr/>
            <p:nvPr/>
          </p:nvSpPr>
          <p:spPr>
            <a:xfrm>
              <a:off x="369475" y="-457168"/>
              <a:ext cx="744062" cy="418016"/>
            </a:xfrm>
            <a:custGeom>
              <a:avLst/>
              <a:gdLst>
                <a:gd name="connsiteX0" fmla="*/ 695926 w 744062"/>
                <a:gd name="connsiteY0" fmla="*/ 75565 h 418016"/>
                <a:gd name="connsiteX1" fmla="*/ 570866 w 744062"/>
                <a:gd name="connsiteY1" fmla="*/ 1097 h 418016"/>
                <a:gd name="connsiteX2" fmla="*/ 372305 w 744062"/>
                <a:gd name="connsiteY2" fmla="*/ 133062 h 418016"/>
                <a:gd name="connsiteX3" fmla="*/ 174454 w 744062"/>
                <a:gd name="connsiteY3" fmla="*/ 0 h 418016"/>
                <a:gd name="connsiteX4" fmla="*/ 48942 w 744062"/>
                <a:gd name="connsiteY4" fmla="*/ 73823 h 418016"/>
                <a:gd name="connsiteX5" fmla="*/ 1253 w 744062"/>
                <a:gd name="connsiteY5" fmla="*/ 237150 h 418016"/>
                <a:gd name="connsiteX6" fmla="*/ 120764 w 744062"/>
                <a:gd name="connsiteY6" fmla="*/ 361630 h 418016"/>
                <a:gd name="connsiteX7" fmla="*/ 135671 w 744062"/>
                <a:gd name="connsiteY7" fmla="*/ 366534 h 418016"/>
                <a:gd name="connsiteX8" fmla="*/ 607519 w 744062"/>
                <a:gd name="connsiteY8" fmla="*/ 367760 h 418016"/>
                <a:gd name="connsiteX9" fmla="*/ 622490 w 744062"/>
                <a:gd name="connsiteY9" fmla="*/ 362921 h 418016"/>
                <a:gd name="connsiteX10" fmla="*/ 742711 w 744062"/>
                <a:gd name="connsiteY10" fmla="*/ 239086 h 418016"/>
                <a:gd name="connsiteX11" fmla="*/ 695926 w 744062"/>
                <a:gd name="connsiteY11" fmla="*/ 75565 h 418016"/>
                <a:gd name="connsiteX12" fmla="*/ 695926 w 744062"/>
                <a:gd name="connsiteY12" fmla="*/ 75565 h 418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4062" h="418016">
                  <a:moveTo>
                    <a:pt x="695926" y="75565"/>
                  </a:moveTo>
                  <a:cubicBezTo>
                    <a:pt x="666307" y="31685"/>
                    <a:pt x="627201" y="12842"/>
                    <a:pt x="570866" y="1097"/>
                  </a:cubicBezTo>
                  <a:cubicBezTo>
                    <a:pt x="527695" y="80921"/>
                    <a:pt x="454840" y="133320"/>
                    <a:pt x="372305" y="133062"/>
                  </a:cubicBezTo>
                  <a:cubicBezTo>
                    <a:pt x="289770" y="132804"/>
                    <a:pt x="217173" y="80083"/>
                    <a:pt x="174454" y="0"/>
                  </a:cubicBezTo>
                  <a:cubicBezTo>
                    <a:pt x="117989" y="11486"/>
                    <a:pt x="78819" y="30136"/>
                    <a:pt x="48942" y="73823"/>
                  </a:cubicBezTo>
                  <a:cubicBezTo>
                    <a:pt x="19128" y="117510"/>
                    <a:pt x="-5974" y="184042"/>
                    <a:pt x="1253" y="237150"/>
                  </a:cubicBezTo>
                  <a:cubicBezTo>
                    <a:pt x="11127" y="310135"/>
                    <a:pt x="56879" y="339302"/>
                    <a:pt x="120764" y="361630"/>
                  </a:cubicBezTo>
                  <a:cubicBezTo>
                    <a:pt x="125604" y="363308"/>
                    <a:pt x="130637" y="364921"/>
                    <a:pt x="135671" y="366534"/>
                  </a:cubicBezTo>
                  <a:cubicBezTo>
                    <a:pt x="201170" y="434550"/>
                    <a:pt x="541698" y="435389"/>
                    <a:pt x="607519" y="367760"/>
                  </a:cubicBezTo>
                  <a:cubicBezTo>
                    <a:pt x="612617" y="366212"/>
                    <a:pt x="617651" y="364598"/>
                    <a:pt x="622490" y="362921"/>
                  </a:cubicBezTo>
                  <a:cubicBezTo>
                    <a:pt x="686505" y="340916"/>
                    <a:pt x="732451" y="312070"/>
                    <a:pt x="742711" y="239086"/>
                  </a:cubicBezTo>
                  <a:cubicBezTo>
                    <a:pt x="750197" y="186107"/>
                    <a:pt x="725481" y="119382"/>
                    <a:pt x="695926" y="75565"/>
                  </a:cubicBezTo>
                  <a:lnTo>
                    <a:pt x="695926" y="75565"/>
                  </a:lnTo>
                  <a:close/>
                </a:path>
              </a:pathLst>
            </a:custGeom>
            <a:solidFill>
              <a:srgbClr val="FFFFFF"/>
            </a:solidFill>
            <a:ln w="6453" cap="flat">
              <a:noFill/>
              <a:prstDash val="solid"/>
              <a:miter/>
            </a:ln>
          </p:spPr>
          <p:txBody>
            <a:bodyPr rtlCol="0" anchor="ctr"/>
            <a:lstStyle/>
            <a:p>
              <a:endParaRPr lang="en-US"/>
            </a:p>
          </p:txBody>
        </p:sp>
        <p:sp>
          <p:nvSpPr>
            <p:cNvPr id="2857" name="Freeform: Shape 2856">
              <a:extLst>
                <a:ext uri="{FF2B5EF4-FFF2-40B4-BE49-F238E27FC236}">
                  <a16:creationId xmlns:a16="http://schemas.microsoft.com/office/drawing/2014/main" id="{A522E00B-3AA3-4796-9D62-F412D98F1003}"/>
                </a:ext>
              </a:extLst>
            </p:cNvPr>
            <p:cNvSpPr/>
            <p:nvPr/>
          </p:nvSpPr>
          <p:spPr>
            <a:xfrm>
              <a:off x="565872" y="-973604"/>
              <a:ext cx="354499" cy="461819"/>
            </a:xfrm>
            <a:custGeom>
              <a:avLst/>
              <a:gdLst>
                <a:gd name="connsiteX0" fmla="*/ 37360 w 354499"/>
                <a:gd name="connsiteY0" fmla="*/ 304711 h 461819"/>
                <a:gd name="connsiteX1" fmla="*/ 113055 w 354499"/>
                <a:gd name="connsiteY1" fmla="*/ 427126 h 461819"/>
                <a:gd name="connsiteX2" fmla="*/ 239406 w 354499"/>
                <a:gd name="connsiteY2" fmla="*/ 427061 h 461819"/>
                <a:gd name="connsiteX3" fmla="*/ 315423 w 354499"/>
                <a:gd name="connsiteY3" fmla="*/ 304711 h 461819"/>
                <a:gd name="connsiteX4" fmla="*/ 329943 w 354499"/>
                <a:gd name="connsiteY4" fmla="*/ 301872 h 461819"/>
                <a:gd name="connsiteX5" fmla="*/ 344398 w 354499"/>
                <a:gd name="connsiteY5" fmla="*/ 282835 h 461819"/>
                <a:gd name="connsiteX6" fmla="*/ 348786 w 354499"/>
                <a:gd name="connsiteY6" fmla="*/ 219337 h 461819"/>
                <a:gd name="connsiteX7" fmla="*/ 336718 w 354499"/>
                <a:gd name="connsiteY7" fmla="*/ 212626 h 461819"/>
                <a:gd name="connsiteX8" fmla="*/ 340332 w 354499"/>
                <a:gd name="connsiteY8" fmla="*/ 185716 h 461819"/>
                <a:gd name="connsiteX9" fmla="*/ 257797 w 354499"/>
                <a:gd name="connsiteY9" fmla="*/ 17420 h 461819"/>
                <a:gd name="connsiteX10" fmla="*/ 91889 w 354499"/>
                <a:gd name="connsiteY10" fmla="*/ 18195 h 461819"/>
                <a:gd name="connsiteX11" fmla="*/ 13161 w 354499"/>
                <a:gd name="connsiteY11" fmla="*/ 180102 h 461819"/>
                <a:gd name="connsiteX12" fmla="*/ 20389 w 354499"/>
                <a:gd name="connsiteY12" fmla="*/ 207076 h 461819"/>
                <a:gd name="connsiteX13" fmla="*/ 5289 w 354499"/>
                <a:gd name="connsiteY13" fmla="*/ 218498 h 461819"/>
                <a:gd name="connsiteX14" fmla="*/ 9354 w 354499"/>
                <a:gd name="connsiteY14" fmla="*/ 281996 h 461819"/>
                <a:gd name="connsiteX15" fmla="*/ 23744 w 354499"/>
                <a:gd name="connsiteY15" fmla="*/ 301097 h 461819"/>
                <a:gd name="connsiteX16" fmla="*/ 37360 w 354499"/>
                <a:gd name="connsiteY16" fmla="*/ 304711 h 461819"/>
                <a:gd name="connsiteX17" fmla="*/ 37360 w 354499"/>
                <a:gd name="connsiteY17" fmla="*/ 304711 h 461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499" h="461819">
                  <a:moveTo>
                    <a:pt x="37360" y="304711"/>
                  </a:moveTo>
                  <a:cubicBezTo>
                    <a:pt x="52202" y="358530"/>
                    <a:pt x="78660" y="397829"/>
                    <a:pt x="113055" y="427126"/>
                  </a:cubicBezTo>
                  <a:cubicBezTo>
                    <a:pt x="167390" y="473523"/>
                    <a:pt x="185007" y="473265"/>
                    <a:pt x="239406" y="427061"/>
                  </a:cubicBezTo>
                  <a:cubicBezTo>
                    <a:pt x="273865" y="397829"/>
                    <a:pt x="300388" y="358530"/>
                    <a:pt x="315423" y="304711"/>
                  </a:cubicBezTo>
                  <a:cubicBezTo>
                    <a:pt x="319101" y="308131"/>
                    <a:pt x="324845" y="305808"/>
                    <a:pt x="329943" y="301872"/>
                  </a:cubicBezTo>
                  <a:cubicBezTo>
                    <a:pt x="336396" y="296967"/>
                    <a:pt x="340784" y="290514"/>
                    <a:pt x="344398" y="282835"/>
                  </a:cubicBezTo>
                  <a:cubicBezTo>
                    <a:pt x="354400" y="262056"/>
                    <a:pt x="358917" y="232888"/>
                    <a:pt x="348786" y="219337"/>
                  </a:cubicBezTo>
                  <a:cubicBezTo>
                    <a:pt x="345559" y="215078"/>
                    <a:pt x="341300" y="213013"/>
                    <a:pt x="336718" y="212626"/>
                  </a:cubicBezTo>
                  <a:cubicBezTo>
                    <a:pt x="339106" y="203785"/>
                    <a:pt x="339429" y="195912"/>
                    <a:pt x="340332" y="185716"/>
                  </a:cubicBezTo>
                  <a:cubicBezTo>
                    <a:pt x="347172" y="110603"/>
                    <a:pt x="318779" y="51815"/>
                    <a:pt x="257797" y="17420"/>
                  </a:cubicBezTo>
                  <a:cubicBezTo>
                    <a:pt x="220047" y="-3875"/>
                    <a:pt x="130672" y="-7940"/>
                    <a:pt x="91889" y="18195"/>
                  </a:cubicBezTo>
                  <a:cubicBezTo>
                    <a:pt x="34392" y="56849"/>
                    <a:pt x="4837" y="104021"/>
                    <a:pt x="13161" y="180102"/>
                  </a:cubicBezTo>
                  <a:cubicBezTo>
                    <a:pt x="14258" y="190040"/>
                    <a:pt x="21680" y="201139"/>
                    <a:pt x="20389" y="207076"/>
                  </a:cubicBezTo>
                  <a:cubicBezTo>
                    <a:pt x="19356" y="211980"/>
                    <a:pt x="11419" y="208689"/>
                    <a:pt x="5289" y="218498"/>
                  </a:cubicBezTo>
                  <a:cubicBezTo>
                    <a:pt x="-3681" y="232824"/>
                    <a:pt x="-519" y="261217"/>
                    <a:pt x="9354" y="281996"/>
                  </a:cubicBezTo>
                  <a:cubicBezTo>
                    <a:pt x="12968" y="289675"/>
                    <a:pt x="17356" y="296129"/>
                    <a:pt x="23744" y="301097"/>
                  </a:cubicBezTo>
                  <a:cubicBezTo>
                    <a:pt x="28391" y="304776"/>
                    <a:pt x="33682" y="307099"/>
                    <a:pt x="37360" y="304711"/>
                  </a:cubicBezTo>
                  <a:lnTo>
                    <a:pt x="37360" y="304711"/>
                  </a:lnTo>
                  <a:close/>
                </a:path>
              </a:pathLst>
            </a:custGeom>
            <a:solidFill>
              <a:srgbClr val="EFBE92"/>
            </a:solidFill>
            <a:ln w="6453" cap="flat">
              <a:noFill/>
              <a:prstDash val="solid"/>
              <a:miter/>
            </a:ln>
          </p:spPr>
          <p:txBody>
            <a:bodyPr rtlCol="0" anchor="ctr"/>
            <a:lstStyle/>
            <a:p>
              <a:endParaRPr lang="en-US"/>
            </a:p>
          </p:txBody>
        </p:sp>
        <p:sp>
          <p:nvSpPr>
            <p:cNvPr id="2858" name="Freeform: Shape 2857">
              <a:extLst>
                <a:ext uri="{FF2B5EF4-FFF2-40B4-BE49-F238E27FC236}">
                  <a16:creationId xmlns:a16="http://schemas.microsoft.com/office/drawing/2014/main" id="{079030E9-E2F8-4CB2-926C-B7122F30D0E4}"/>
                </a:ext>
              </a:extLst>
            </p:cNvPr>
            <p:cNvSpPr/>
            <p:nvPr/>
          </p:nvSpPr>
          <p:spPr>
            <a:xfrm>
              <a:off x="574451" y="-989054"/>
              <a:ext cx="334733" cy="253823"/>
            </a:xfrm>
            <a:custGeom>
              <a:avLst/>
              <a:gdLst>
                <a:gd name="connsiteX0" fmla="*/ 334721 w 334733"/>
                <a:gd name="connsiteY0" fmla="*/ 171031 h 253823"/>
                <a:gd name="connsiteX1" fmla="*/ 221535 w 334733"/>
                <a:gd name="connsiteY1" fmla="*/ 6929 h 253823"/>
                <a:gd name="connsiteX2" fmla="*/ 115317 w 334733"/>
                <a:gd name="connsiteY2" fmla="*/ 7058 h 253823"/>
                <a:gd name="connsiteX3" fmla="*/ 1 w 334733"/>
                <a:gd name="connsiteY3" fmla="*/ 170127 h 253823"/>
                <a:gd name="connsiteX4" fmla="*/ 13359 w 334733"/>
                <a:gd name="connsiteY4" fmla="*/ 253501 h 253823"/>
                <a:gd name="connsiteX5" fmla="*/ 235086 w 334733"/>
                <a:gd name="connsiteY5" fmla="*/ 125666 h 253823"/>
                <a:gd name="connsiteX6" fmla="*/ 258253 w 334733"/>
                <a:gd name="connsiteY6" fmla="*/ 35516 h 253823"/>
                <a:gd name="connsiteX7" fmla="*/ 244314 w 334733"/>
                <a:gd name="connsiteY7" fmla="*/ 127279 h 253823"/>
                <a:gd name="connsiteX8" fmla="*/ 320783 w 334733"/>
                <a:gd name="connsiteY8" fmla="*/ 253824 h 253823"/>
                <a:gd name="connsiteX9" fmla="*/ 334721 w 334733"/>
                <a:gd name="connsiteY9" fmla="*/ 171031 h 253823"/>
                <a:gd name="connsiteX10" fmla="*/ 334721 w 334733"/>
                <a:gd name="connsiteY10" fmla="*/ 171031 h 2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4733" h="253823">
                  <a:moveTo>
                    <a:pt x="334721" y="171031"/>
                  </a:moveTo>
                  <a:cubicBezTo>
                    <a:pt x="335560" y="83204"/>
                    <a:pt x="292776" y="26030"/>
                    <a:pt x="221535" y="6929"/>
                  </a:cubicBezTo>
                  <a:cubicBezTo>
                    <a:pt x="186817" y="-2363"/>
                    <a:pt x="149970" y="-2299"/>
                    <a:pt x="115317" y="7058"/>
                  </a:cubicBezTo>
                  <a:cubicBezTo>
                    <a:pt x="44979" y="26030"/>
                    <a:pt x="259" y="82495"/>
                    <a:pt x="1" y="170127"/>
                  </a:cubicBezTo>
                  <a:cubicBezTo>
                    <a:pt x="-64" y="198650"/>
                    <a:pt x="4582" y="227043"/>
                    <a:pt x="13359" y="253501"/>
                  </a:cubicBezTo>
                  <a:cubicBezTo>
                    <a:pt x="13036" y="250726"/>
                    <a:pt x="33234" y="122762"/>
                    <a:pt x="235086" y="125666"/>
                  </a:cubicBezTo>
                  <a:lnTo>
                    <a:pt x="258253" y="35516"/>
                  </a:lnTo>
                  <a:lnTo>
                    <a:pt x="244314" y="127279"/>
                  </a:lnTo>
                  <a:cubicBezTo>
                    <a:pt x="313878" y="169740"/>
                    <a:pt x="321105" y="251113"/>
                    <a:pt x="320783" y="253824"/>
                  </a:cubicBezTo>
                  <a:cubicBezTo>
                    <a:pt x="329624" y="227495"/>
                    <a:pt x="334463" y="199360"/>
                    <a:pt x="334721" y="171031"/>
                  </a:cubicBezTo>
                  <a:lnTo>
                    <a:pt x="334721" y="171031"/>
                  </a:lnTo>
                  <a:close/>
                </a:path>
              </a:pathLst>
            </a:custGeom>
            <a:solidFill>
              <a:srgbClr val="9C6F2A"/>
            </a:solidFill>
            <a:ln w="6453" cap="flat">
              <a:noFill/>
              <a:prstDash val="solid"/>
              <a:miter/>
            </a:ln>
          </p:spPr>
          <p:txBody>
            <a:bodyPr rtlCol="0" anchor="ctr"/>
            <a:lstStyle/>
            <a:p>
              <a:endParaRPr lang="en-US"/>
            </a:p>
          </p:txBody>
        </p:sp>
        <p:sp>
          <p:nvSpPr>
            <p:cNvPr id="2859" name="Freeform: Shape 2858">
              <a:extLst>
                <a:ext uri="{FF2B5EF4-FFF2-40B4-BE49-F238E27FC236}">
                  <a16:creationId xmlns:a16="http://schemas.microsoft.com/office/drawing/2014/main" id="{3B7A3997-8DCC-456F-8917-7982BD8BDACE}"/>
                </a:ext>
              </a:extLst>
            </p:cNvPr>
            <p:cNvSpPr/>
            <p:nvPr/>
          </p:nvSpPr>
          <p:spPr>
            <a:xfrm>
              <a:off x="369618" y="-466718"/>
              <a:ext cx="743936" cy="427470"/>
            </a:xfrm>
            <a:custGeom>
              <a:avLst/>
              <a:gdLst>
                <a:gd name="connsiteX0" fmla="*/ 741858 w 743936"/>
                <a:gd name="connsiteY0" fmla="*/ 193527 h 427470"/>
                <a:gd name="connsiteX1" fmla="*/ 700752 w 743936"/>
                <a:gd name="connsiteY1" fmla="*/ 36653 h 427470"/>
                <a:gd name="connsiteX2" fmla="*/ 644610 w 743936"/>
                <a:gd name="connsiteY2" fmla="*/ 26587 h 427470"/>
                <a:gd name="connsiteX3" fmla="*/ 538328 w 743936"/>
                <a:gd name="connsiteY3" fmla="*/ 839 h 427470"/>
                <a:gd name="connsiteX4" fmla="*/ 526519 w 743936"/>
                <a:gd name="connsiteY4" fmla="*/ 148421 h 427470"/>
                <a:gd name="connsiteX5" fmla="*/ 372678 w 743936"/>
                <a:gd name="connsiteY5" fmla="*/ 396670 h 427470"/>
                <a:gd name="connsiteX6" fmla="*/ 371516 w 743936"/>
                <a:gd name="connsiteY6" fmla="*/ 398025 h 427470"/>
                <a:gd name="connsiteX7" fmla="*/ 370290 w 743936"/>
                <a:gd name="connsiteY7" fmla="*/ 396670 h 427470"/>
                <a:gd name="connsiteX8" fmla="*/ 217740 w 743936"/>
                <a:gd name="connsiteY8" fmla="*/ 147582 h 427470"/>
                <a:gd name="connsiteX9" fmla="*/ 206705 w 743936"/>
                <a:gd name="connsiteY9" fmla="*/ 0 h 427470"/>
                <a:gd name="connsiteX10" fmla="*/ 100423 w 743936"/>
                <a:gd name="connsiteY10" fmla="*/ 25167 h 427470"/>
                <a:gd name="connsiteX11" fmla="*/ 44152 w 743936"/>
                <a:gd name="connsiteY11" fmla="*/ 34911 h 427470"/>
                <a:gd name="connsiteX12" fmla="*/ 2272 w 743936"/>
                <a:gd name="connsiteY12" fmla="*/ 191592 h 427470"/>
                <a:gd name="connsiteX13" fmla="*/ 13 w 743936"/>
                <a:gd name="connsiteY13" fmla="*/ 224502 h 427470"/>
                <a:gd name="connsiteX14" fmla="*/ 207 w 743936"/>
                <a:gd name="connsiteY14" fmla="*/ 231407 h 427470"/>
                <a:gd name="connsiteX15" fmla="*/ 787 w 743936"/>
                <a:gd name="connsiteY15" fmla="*/ 240958 h 427470"/>
                <a:gd name="connsiteX16" fmla="*/ 1175 w 743936"/>
                <a:gd name="connsiteY16" fmla="*/ 246830 h 427470"/>
                <a:gd name="connsiteX17" fmla="*/ 3110 w 743936"/>
                <a:gd name="connsiteY17" fmla="*/ 258316 h 427470"/>
                <a:gd name="connsiteX18" fmla="*/ 3240 w 743936"/>
                <a:gd name="connsiteY18" fmla="*/ 258962 h 427470"/>
                <a:gd name="connsiteX19" fmla="*/ 4466 w 743936"/>
                <a:gd name="connsiteY19" fmla="*/ 264253 h 427470"/>
                <a:gd name="connsiteX20" fmla="*/ 6208 w 743936"/>
                <a:gd name="connsiteY20" fmla="*/ 271158 h 427470"/>
                <a:gd name="connsiteX21" fmla="*/ 7628 w 743936"/>
                <a:gd name="connsiteY21" fmla="*/ 275611 h 427470"/>
                <a:gd name="connsiteX22" fmla="*/ 9305 w 743936"/>
                <a:gd name="connsiteY22" fmla="*/ 280773 h 427470"/>
                <a:gd name="connsiteX23" fmla="*/ 9757 w 743936"/>
                <a:gd name="connsiteY23" fmla="*/ 281806 h 427470"/>
                <a:gd name="connsiteX24" fmla="*/ 16468 w 743936"/>
                <a:gd name="connsiteY24" fmla="*/ 296583 h 427470"/>
                <a:gd name="connsiteX25" fmla="*/ 18082 w 743936"/>
                <a:gd name="connsiteY25" fmla="*/ 299487 h 427470"/>
                <a:gd name="connsiteX26" fmla="*/ 26664 w 743936"/>
                <a:gd name="connsiteY26" fmla="*/ 312716 h 427470"/>
                <a:gd name="connsiteX27" fmla="*/ 27374 w 743936"/>
                <a:gd name="connsiteY27" fmla="*/ 313555 h 427470"/>
                <a:gd name="connsiteX28" fmla="*/ 37247 w 743936"/>
                <a:gd name="connsiteY28" fmla="*/ 324654 h 427470"/>
                <a:gd name="connsiteX29" fmla="*/ 39248 w 743936"/>
                <a:gd name="connsiteY29" fmla="*/ 326654 h 427470"/>
                <a:gd name="connsiteX30" fmla="*/ 50799 w 743936"/>
                <a:gd name="connsiteY30" fmla="*/ 336528 h 427470"/>
                <a:gd name="connsiteX31" fmla="*/ 53444 w 743936"/>
                <a:gd name="connsiteY31" fmla="*/ 338463 h 427470"/>
                <a:gd name="connsiteX32" fmla="*/ 66738 w 743936"/>
                <a:gd name="connsiteY32" fmla="*/ 347240 h 427470"/>
                <a:gd name="connsiteX33" fmla="*/ 67512 w 743936"/>
                <a:gd name="connsiteY33" fmla="*/ 347691 h 427470"/>
                <a:gd name="connsiteX34" fmla="*/ 81709 w 743936"/>
                <a:gd name="connsiteY34" fmla="*/ 355241 h 427470"/>
                <a:gd name="connsiteX35" fmla="*/ 84742 w 743936"/>
                <a:gd name="connsiteY35" fmla="*/ 356726 h 427470"/>
                <a:gd name="connsiteX36" fmla="*/ 100165 w 743936"/>
                <a:gd name="connsiteY36" fmla="*/ 363501 h 427470"/>
                <a:gd name="connsiteX37" fmla="*/ 103585 w 743936"/>
                <a:gd name="connsiteY37" fmla="*/ 364857 h 427470"/>
                <a:gd name="connsiteX38" fmla="*/ 120621 w 743936"/>
                <a:gd name="connsiteY38" fmla="*/ 371245 h 427470"/>
                <a:gd name="connsiteX39" fmla="*/ 135527 w 743936"/>
                <a:gd name="connsiteY39" fmla="*/ 376149 h 427470"/>
                <a:gd name="connsiteX40" fmla="*/ 141787 w 743936"/>
                <a:gd name="connsiteY40" fmla="*/ 381699 h 427470"/>
                <a:gd name="connsiteX41" fmla="*/ 143852 w 743936"/>
                <a:gd name="connsiteY41" fmla="*/ 383248 h 427470"/>
                <a:gd name="connsiteX42" fmla="*/ 149595 w 743936"/>
                <a:gd name="connsiteY42" fmla="*/ 387184 h 427470"/>
                <a:gd name="connsiteX43" fmla="*/ 151789 w 743936"/>
                <a:gd name="connsiteY43" fmla="*/ 388539 h 427470"/>
                <a:gd name="connsiteX44" fmla="*/ 160630 w 743936"/>
                <a:gd name="connsiteY44" fmla="*/ 393379 h 427470"/>
                <a:gd name="connsiteX45" fmla="*/ 161662 w 743936"/>
                <a:gd name="connsiteY45" fmla="*/ 393831 h 427470"/>
                <a:gd name="connsiteX46" fmla="*/ 170632 w 743936"/>
                <a:gd name="connsiteY46" fmla="*/ 397896 h 427470"/>
                <a:gd name="connsiteX47" fmla="*/ 173859 w 743936"/>
                <a:gd name="connsiteY47" fmla="*/ 399187 h 427470"/>
                <a:gd name="connsiteX48" fmla="*/ 182183 w 743936"/>
                <a:gd name="connsiteY48" fmla="*/ 402284 h 427470"/>
                <a:gd name="connsiteX49" fmla="*/ 185345 w 743936"/>
                <a:gd name="connsiteY49" fmla="*/ 403381 h 427470"/>
                <a:gd name="connsiteX50" fmla="*/ 197219 w 743936"/>
                <a:gd name="connsiteY50" fmla="*/ 407060 h 427470"/>
                <a:gd name="connsiteX51" fmla="*/ 200058 w 743936"/>
                <a:gd name="connsiteY51" fmla="*/ 407834 h 427470"/>
                <a:gd name="connsiteX52" fmla="*/ 210189 w 743936"/>
                <a:gd name="connsiteY52" fmla="*/ 410480 h 427470"/>
                <a:gd name="connsiteX53" fmla="*/ 214836 w 743936"/>
                <a:gd name="connsiteY53" fmla="*/ 411641 h 427470"/>
                <a:gd name="connsiteX54" fmla="*/ 224515 w 743936"/>
                <a:gd name="connsiteY54" fmla="*/ 413771 h 427470"/>
                <a:gd name="connsiteX55" fmla="*/ 228903 w 743936"/>
                <a:gd name="connsiteY55" fmla="*/ 414674 h 427470"/>
                <a:gd name="connsiteX56" fmla="*/ 242713 w 743936"/>
                <a:gd name="connsiteY56" fmla="*/ 417255 h 427470"/>
                <a:gd name="connsiteX57" fmla="*/ 247553 w 743936"/>
                <a:gd name="connsiteY57" fmla="*/ 418030 h 427470"/>
                <a:gd name="connsiteX58" fmla="*/ 257878 w 743936"/>
                <a:gd name="connsiteY58" fmla="*/ 419643 h 427470"/>
                <a:gd name="connsiteX59" fmla="*/ 263815 w 743936"/>
                <a:gd name="connsiteY59" fmla="*/ 420482 h 427470"/>
                <a:gd name="connsiteX60" fmla="*/ 274591 w 743936"/>
                <a:gd name="connsiteY60" fmla="*/ 421837 h 427470"/>
                <a:gd name="connsiteX61" fmla="*/ 279495 w 743936"/>
                <a:gd name="connsiteY61" fmla="*/ 422418 h 427470"/>
                <a:gd name="connsiteX62" fmla="*/ 293499 w 743936"/>
                <a:gd name="connsiteY62" fmla="*/ 423902 h 427470"/>
                <a:gd name="connsiteX63" fmla="*/ 293499 w 743936"/>
                <a:gd name="connsiteY63" fmla="*/ 423838 h 427470"/>
                <a:gd name="connsiteX64" fmla="*/ 449469 w 743936"/>
                <a:gd name="connsiteY64" fmla="*/ 424225 h 427470"/>
                <a:gd name="connsiteX65" fmla="*/ 449469 w 743936"/>
                <a:gd name="connsiteY65" fmla="*/ 424225 h 427470"/>
                <a:gd name="connsiteX66" fmla="*/ 464182 w 743936"/>
                <a:gd name="connsiteY66" fmla="*/ 422805 h 427470"/>
                <a:gd name="connsiteX67" fmla="*/ 465473 w 743936"/>
                <a:gd name="connsiteY67" fmla="*/ 422676 h 427470"/>
                <a:gd name="connsiteX68" fmla="*/ 480444 w 743936"/>
                <a:gd name="connsiteY68" fmla="*/ 420869 h 427470"/>
                <a:gd name="connsiteX69" fmla="*/ 483606 w 743936"/>
                <a:gd name="connsiteY69" fmla="*/ 420417 h 427470"/>
                <a:gd name="connsiteX70" fmla="*/ 498384 w 743936"/>
                <a:gd name="connsiteY70" fmla="*/ 418223 h 427470"/>
                <a:gd name="connsiteX71" fmla="*/ 499158 w 743936"/>
                <a:gd name="connsiteY71" fmla="*/ 418094 h 427470"/>
                <a:gd name="connsiteX72" fmla="*/ 515097 w 743936"/>
                <a:gd name="connsiteY72" fmla="*/ 415190 h 427470"/>
                <a:gd name="connsiteX73" fmla="*/ 515484 w 743936"/>
                <a:gd name="connsiteY73" fmla="*/ 415126 h 427470"/>
                <a:gd name="connsiteX74" fmla="*/ 529875 w 743936"/>
                <a:gd name="connsiteY74" fmla="*/ 412028 h 427470"/>
                <a:gd name="connsiteX75" fmla="*/ 531294 w 743936"/>
                <a:gd name="connsiteY75" fmla="*/ 411706 h 427470"/>
                <a:gd name="connsiteX76" fmla="*/ 570916 w 743936"/>
                <a:gd name="connsiteY76" fmla="*/ 399509 h 427470"/>
                <a:gd name="connsiteX77" fmla="*/ 571174 w 743936"/>
                <a:gd name="connsiteY77" fmla="*/ 399380 h 427470"/>
                <a:gd name="connsiteX78" fmla="*/ 600536 w 743936"/>
                <a:gd name="connsiteY78" fmla="*/ 383441 h 427470"/>
                <a:gd name="connsiteX79" fmla="*/ 600665 w 743936"/>
                <a:gd name="connsiteY79" fmla="*/ 383377 h 427470"/>
                <a:gd name="connsiteX80" fmla="*/ 607699 w 743936"/>
                <a:gd name="connsiteY80" fmla="*/ 377246 h 427470"/>
                <a:gd name="connsiteX81" fmla="*/ 622670 w 743936"/>
                <a:gd name="connsiteY81" fmla="*/ 372407 h 427470"/>
                <a:gd name="connsiteX82" fmla="*/ 626542 w 743936"/>
                <a:gd name="connsiteY82" fmla="*/ 370987 h 427470"/>
                <a:gd name="connsiteX83" fmla="*/ 637899 w 743936"/>
                <a:gd name="connsiteY83" fmla="*/ 366792 h 427470"/>
                <a:gd name="connsiteX84" fmla="*/ 644158 w 743936"/>
                <a:gd name="connsiteY84" fmla="*/ 364340 h 427470"/>
                <a:gd name="connsiteX85" fmla="*/ 657710 w 743936"/>
                <a:gd name="connsiteY85" fmla="*/ 358468 h 427470"/>
                <a:gd name="connsiteX86" fmla="*/ 662872 w 743936"/>
                <a:gd name="connsiteY86" fmla="*/ 355951 h 427470"/>
                <a:gd name="connsiteX87" fmla="*/ 673584 w 743936"/>
                <a:gd name="connsiteY87" fmla="*/ 350337 h 427470"/>
                <a:gd name="connsiteX88" fmla="*/ 678553 w 743936"/>
                <a:gd name="connsiteY88" fmla="*/ 347433 h 427470"/>
                <a:gd name="connsiteX89" fmla="*/ 688878 w 743936"/>
                <a:gd name="connsiteY89" fmla="*/ 340657 h 427470"/>
                <a:gd name="connsiteX90" fmla="*/ 693266 w 743936"/>
                <a:gd name="connsiteY90" fmla="*/ 337495 h 427470"/>
                <a:gd name="connsiteX91" fmla="*/ 703527 w 743936"/>
                <a:gd name="connsiteY91" fmla="*/ 328848 h 427470"/>
                <a:gd name="connsiteX92" fmla="*/ 707140 w 743936"/>
                <a:gd name="connsiteY92" fmla="*/ 325235 h 427470"/>
                <a:gd name="connsiteX93" fmla="*/ 714497 w 743936"/>
                <a:gd name="connsiteY93" fmla="*/ 317039 h 427470"/>
                <a:gd name="connsiteX94" fmla="*/ 718046 w 743936"/>
                <a:gd name="connsiteY94" fmla="*/ 312522 h 427470"/>
                <a:gd name="connsiteX95" fmla="*/ 724757 w 743936"/>
                <a:gd name="connsiteY95" fmla="*/ 302391 h 427470"/>
                <a:gd name="connsiteX96" fmla="*/ 727661 w 743936"/>
                <a:gd name="connsiteY96" fmla="*/ 297228 h 427470"/>
                <a:gd name="connsiteX97" fmla="*/ 733469 w 743936"/>
                <a:gd name="connsiteY97" fmla="*/ 284516 h 427470"/>
                <a:gd name="connsiteX98" fmla="*/ 734372 w 743936"/>
                <a:gd name="connsiteY98" fmla="*/ 282515 h 427470"/>
                <a:gd name="connsiteX99" fmla="*/ 742245 w 743936"/>
                <a:gd name="connsiteY99" fmla="*/ 250508 h 427470"/>
                <a:gd name="connsiteX100" fmla="*/ 742568 w 743936"/>
                <a:gd name="connsiteY100" fmla="*/ 248637 h 427470"/>
                <a:gd name="connsiteX101" fmla="*/ 742761 w 743936"/>
                <a:gd name="connsiteY101" fmla="*/ 246055 h 427470"/>
                <a:gd name="connsiteX102" fmla="*/ 743858 w 743936"/>
                <a:gd name="connsiteY102" fmla="*/ 229342 h 427470"/>
                <a:gd name="connsiteX103" fmla="*/ 743923 w 743936"/>
                <a:gd name="connsiteY103" fmla="*/ 227793 h 427470"/>
                <a:gd name="connsiteX104" fmla="*/ 741858 w 743936"/>
                <a:gd name="connsiteY104" fmla="*/ 193527 h 427470"/>
                <a:gd name="connsiteX105" fmla="*/ 741858 w 743936"/>
                <a:gd name="connsiteY105" fmla="*/ 193527 h 42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743936" h="427470">
                  <a:moveTo>
                    <a:pt x="741858" y="193527"/>
                  </a:moveTo>
                  <a:cubicBezTo>
                    <a:pt x="734050" y="131707"/>
                    <a:pt x="711012" y="52786"/>
                    <a:pt x="700752" y="36653"/>
                  </a:cubicBezTo>
                  <a:cubicBezTo>
                    <a:pt x="685974" y="13422"/>
                    <a:pt x="665647" y="30394"/>
                    <a:pt x="644610" y="26587"/>
                  </a:cubicBezTo>
                  <a:cubicBezTo>
                    <a:pt x="607957" y="20004"/>
                    <a:pt x="592340" y="5614"/>
                    <a:pt x="538328" y="839"/>
                  </a:cubicBezTo>
                  <a:lnTo>
                    <a:pt x="526519" y="148421"/>
                  </a:lnTo>
                  <a:lnTo>
                    <a:pt x="372678" y="396670"/>
                  </a:lnTo>
                  <a:lnTo>
                    <a:pt x="371516" y="398025"/>
                  </a:lnTo>
                  <a:lnTo>
                    <a:pt x="370290" y="396670"/>
                  </a:lnTo>
                  <a:lnTo>
                    <a:pt x="217740" y="147582"/>
                  </a:lnTo>
                  <a:lnTo>
                    <a:pt x="206705" y="0"/>
                  </a:lnTo>
                  <a:cubicBezTo>
                    <a:pt x="152693" y="4517"/>
                    <a:pt x="137012" y="18778"/>
                    <a:pt x="100423" y="25167"/>
                  </a:cubicBezTo>
                  <a:cubicBezTo>
                    <a:pt x="79321" y="28845"/>
                    <a:pt x="59059" y="11809"/>
                    <a:pt x="44152" y="34911"/>
                  </a:cubicBezTo>
                  <a:cubicBezTo>
                    <a:pt x="33763" y="50979"/>
                    <a:pt x="10338" y="129836"/>
                    <a:pt x="2272" y="191592"/>
                  </a:cubicBezTo>
                  <a:cubicBezTo>
                    <a:pt x="852" y="202433"/>
                    <a:pt x="13" y="213467"/>
                    <a:pt x="13" y="224502"/>
                  </a:cubicBezTo>
                  <a:cubicBezTo>
                    <a:pt x="-52" y="226825"/>
                    <a:pt x="142" y="229084"/>
                    <a:pt x="207" y="231407"/>
                  </a:cubicBezTo>
                  <a:cubicBezTo>
                    <a:pt x="336" y="234569"/>
                    <a:pt x="529" y="237796"/>
                    <a:pt x="787" y="240958"/>
                  </a:cubicBezTo>
                  <a:cubicBezTo>
                    <a:pt x="981" y="242894"/>
                    <a:pt x="852" y="244894"/>
                    <a:pt x="1175" y="246830"/>
                  </a:cubicBezTo>
                  <a:cubicBezTo>
                    <a:pt x="1691" y="250831"/>
                    <a:pt x="2401" y="254638"/>
                    <a:pt x="3110" y="258316"/>
                  </a:cubicBezTo>
                  <a:cubicBezTo>
                    <a:pt x="3175" y="258510"/>
                    <a:pt x="3175" y="258704"/>
                    <a:pt x="3240" y="258962"/>
                  </a:cubicBezTo>
                  <a:cubicBezTo>
                    <a:pt x="3627" y="260768"/>
                    <a:pt x="4078" y="262511"/>
                    <a:pt x="4466" y="264253"/>
                  </a:cubicBezTo>
                  <a:cubicBezTo>
                    <a:pt x="5046" y="266576"/>
                    <a:pt x="5563" y="268835"/>
                    <a:pt x="6208" y="271158"/>
                  </a:cubicBezTo>
                  <a:cubicBezTo>
                    <a:pt x="6660" y="272707"/>
                    <a:pt x="7176" y="274126"/>
                    <a:pt x="7628" y="275611"/>
                  </a:cubicBezTo>
                  <a:cubicBezTo>
                    <a:pt x="8208" y="277353"/>
                    <a:pt x="8660" y="279031"/>
                    <a:pt x="9305" y="280773"/>
                  </a:cubicBezTo>
                  <a:cubicBezTo>
                    <a:pt x="9434" y="281160"/>
                    <a:pt x="9628" y="281418"/>
                    <a:pt x="9757" y="281806"/>
                  </a:cubicBezTo>
                  <a:cubicBezTo>
                    <a:pt x="11758" y="287033"/>
                    <a:pt x="13952" y="291937"/>
                    <a:pt x="16468" y="296583"/>
                  </a:cubicBezTo>
                  <a:cubicBezTo>
                    <a:pt x="16985" y="297616"/>
                    <a:pt x="17565" y="298519"/>
                    <a:pt x="18082" y="299487"/>
                  </a:cubicBezTo>
                  <a:cubicBezTo>
                    <a:pt x="20727" y="304133"/>
                    <a:pt x="23567" y="308586"/>
                    <a:pt x="26664" y="312716"/>
                  </a:cubicBezTo>
                  <a:cubicBezTo>
                    <a:pt x="26922" y="313038"/>
                    <a:pt x="27180" y="313296"/>
                    <a:pt x="27374" y="313555"/>
                  </a:cubicBezTo>
                  <a:cubicBezTo>
                    <a:pt x="30407" y="317491"/>
                    <a:pt x="33763" y="321169"/>
                    <a:pt x="37247" y="324654"/>
                  </a:cubicBezTo>
                  <a:cubicBezTo>
                    <a:pt x="37957" y="325299"/>
                    <a:pt x="38602" y="326009"/>
                    <a:pt x="39248" y="326654"/>
                  </a:cubicBezTo>
                  <a:cubicBezTo>
                    <a:pt x="42861" y="330139"/>
                    <a:pt x="46733" y="333430"/>
                    <a:pt x="50799" y="336528"/>
                  </a:cubicBezTo>
                  <a:cubicBezTo>
                    <a:pt x="51638" y="337173"/>
                    <a:pt x="52541" y="337818"/>
                    <a:pt x="53444" y="338463"/>
                  </a:cubicBezTo>
                  <a:cubicBezTo>
                    <a:pt x="57703" y="341561"/>
                    <a:pt x="62027" y="344529"/>
                    <a:pt x="66738" y="347240"/>
                  </a:cubicBezTo>
                  <a:cubicBezTo>
                    <a:pt x="66996" y="347369"/>
                    <a:pt x="67254" y="347498"/>
                    <a:pt x="67512" y="347691"/>
                  </a:cubicBezTo>
                  <a:cubicBezTo>
                    <a:pt x="72029" y="350337"/>
                    <a:pt x="76805" y="352854"/>
                    <a:pt x="81709" y="355241"/>
                  </a:cubicBezTo>
                  <a:cubicBezTo>
                    <a:pt x="82741" y="355758"/>
                    <a:pt x="83709" y="356274"/>
                    <a:pt x="84742" y="356726"/>
                  </a:cubicBezTo>
                  <a:cubicBezTo>
                    <a:pt x="89711" y="359113"/>
                    <a:pt x="94873" y="361307"/>
                    <a:pt x="100165" y="363501"/>
                  </a:cubicBezTo>
                  <a:cubicBezTo>
                    <a:pt x="101262" y="363953"/>
                    <a:pt x="102423" y="364405"/>
                    <a:pt x="103585" y="364857"/>
                  </a:cubicBezTo>
                  <a:cubicBezTo>
                    <a:pt x="109134" y="367051"/>
                    <a:pt x="114749" y="369180"/>
                    <a:pt x="120621" y="371245"/>
                  </a:cubicBezTo>
                  <a:cubicBezTo>
                    <a:pt x="125461" y="372923"/>
                    <a:pt x="130494" y="374536"/>
                    <a:pt x="135527" y="376149"/>
                  </a:cubicBezTo>
                  <a:cubicBezTo>
                    <a:pt x="137399" y="378021"/>
                    <a:pt x="139528" y="379892"/>
                    <a:pt x="141787" y="381699"/>
                  </a:cubicBezTo>
                  <a:cubicBezTo>
                    <a:pt x="142432" y="382215"/>
                    <a:pt x="143142" y="382732"/>
                    <a:pt x="143852" y="383248"/>
                  </a:cubicBezTo>
                  <a:cubicBezTo>
                    <a:pt x="145659" y="384603"/>
                    <a:pt x="147595" y="385893"/>
                    <a:pt x="149595" y="387184"/>
                  </a:cubicBezTo>
                  <a:cubicBezTo>
                    <a:pt x="150305" y="387636"/>
                    <a:pt x="151015" y="388088"/>
                    <a:pt x="151789" y="388539"/>
                  </a:cubicBezTo>
                  <a:cubicBezTo>
                    <a:pt x="154564" y="390217"/>
                    <a:pt x="157468" y="391830"/>
                    <a:pt x="160630" y="393379"/>
                  </a:cubicBezTo>
                  <a:cubicBezTo>
                    <a:pt x="160953" y="393573"/>
                    <a:pt x="161340" y="393702"/>
                    <a:pt x="161662" y="393831"/>
                  </a:cubicBezTo>
                  <a:cubicBezTo>
                    <a:pt x="164502" y="395251"/>
                    <a:pt x="167535" y="396606"/>
                    <a:pt x="170632" y="397896"/>
                  </a:cubicBezTo>
                  <a:cubicBezTo>
                    <a:pt x="171665" y="398348"/>
                    <a:pt x="172762" y="398735"/>
                    <a:pt x="173859" y="399187"/>
                  </a:cubicBezTo>
                  <a:cubicBezTo>
                    <a:pt x="176569" y="400219"/>
                    <a:pt x="179344" y="401316"/>
                    <a:pt x="182183" y="402284"/>
                  </a:cubicBezTo>
                  <a:cubicBezTo>
                    <a:pt x="183216" y="402671"/>
                    <a:pt x="184248" y="403059"/>
                    <a:pt x="185345" y="403381"/>
                  </a:cubicBezTo>
                  <a:cubicBezTo>
                    <a:pt x="189152" y="404672"/>
                    <a:pt x="193153" y="405898"/>
                    <a:pt x="197219" y="407060"/>
                  </a:cubicBezTo>
                  <a:cubicBezTo>
                    <a:pt x="198122" y="407318"/>
                    <a:pt x="199090" y="407576"/>
                    <a:pt x="200058" y="407834"/>
                  </a:cubicBezTo>
                  <a:cubicBezTo>
                    <a:pt x="203349" y="408737"/>
                    <a:pt x="206769" y="409641"/>
                    <a:pt x="210189" y="410480"/>
                  </a:cubicBezTo>
                  <a:cubicBezTo>
                    <a:pt x="211738" y="410867"/>
                    <a:pt x="213287" y="411254"/>
                    <a:pt x="214836" y="411641"/>
                  </a:cubicBezTo>
                  <a:cubicBezTo>
                    <a:pt x="217998" y="412351"/>
                    <a:pt x="221224" y="413061"/>
                    <a:pt x="224515" y="413771"/>
                  </a:cubicBezTo>
                  <a:cubicBezTo>
                    <a:pt x="226000" y="414093"/>
                    <a:pt x="227419" y="414416"/>
                    <a:pt x="228903" y="414674"/>
                  </a:cubicBezTo>
                  <a:cubicBezTo>
                    <a:pt x="233421" y="415578"/>
                    <a:pt x="238002" y="416417"/>
                    <a:pt x="242713" y="417255"/>
                  </a:cubicBezTo>
                  <a:cubicBezTo>
                    <a:pt x="244326" y="417514"/>
                    <a:pt x="245939" y="417772"/>
                    <a:pt x="247553" y="418030"/>
                  </a:cubicBezTo>
                  <a:cubicBezTo>
                    <a:pt x="250973" y="418546"/>
                    <a:pt x="254393" y="419127"/>
                    <a:pt x="257878" y="419643"/>
                  </a:cubicBezTo>
                  <a:cubicBezTo>
                    <a:pt x="259814" y="419966"/>
                    <a:pt x="261814" y="420224"/>
                    <a:pt x="263815" y="420482"/>
                  </a:cubicBezTo>
                  <a:cubicBezTo>
                    <a:pt x="267364" y="420934"/>
                    <a:pt x="270977" y="421385"/>
                    <a:pt x="274591" y="421837"/>
                  </a:cubicBezTo>
                  <a:cubicBezTo>
                    <a:pt x="276204" y="422031"/>
                    <a:pt x="277818" y="422224"/>
                    <a:pt x="279495" y="422418"/>
                  </a:cubicBezTo>
                  <a:cubicBezTo>
                    <a:pt x="284077" y="422934"/>
                    <a:pt x="288788" y="423450"/>
                    <a:pt x="293499" y="423902"/>
                  </a:cubicBezTo>
                  <a:cubicBezTo>
                    <a:pt x="293499" y="423902"/>
                    <a:pt x="293499" y="423902"/>
                    <a:pt x="293499" y="423838"/>
                  </a:cubicBezTo>
                  <a:cubicBezTo>
                    <a:pt x="343897" y="428548"/>
                    <a:pt x="399071" y="428677"/>
                    <a:pt x="449469" y="424225"/>
                  </a:cubicBezTo>
                  <a:cubicBezTo>
                    <a:pt x="449469" y="424225"/>
                    <a:pt x="449469" y="424225"/>
                    <a:pt x="449469" y="424225"/>
                  </a:cubicBezTo>
                  <a:cubicBezTo>
                    <a:pt x="454438" y="423773"/>
                    <a:pt x="459343" y="423257"/>
                    <a:pt x="464182" y="422805"/>
                  </a:cubicBezTo>
                  <a:cubicBezTo>
                    <a:pt x="464634" y="422741"/>
                    <a:pt x="465086" y="422676"/>
                    <a:pt x="465473" y="422676"/>
                  </a:cubicBezTo>
                  <a:cubicBezTo>
                    <a:pt x="470571" y="422095"/>
                    <a:pt x="475540" y="421514"/>
                    <a:pt x="480444" y="420869"/>
                  </a:cubicBezTo>
                  <a:cubicBezTo>
                    <a:pt x="481477" y="420740"/>
                    <a:pt x="482574" y="420611"/>
                    <a:pt x="483606" y="420417"/>
                  </a:cubicBezTo>
                  <a:cubicBezTo>
                    <a:pt x="488639" y="419708"/>
                    <a:pt x="493544" y="418998"/>
                    <a:pt x="498384" y="418223"/>
                  </a:cubicBezTo>
                  <a:cubicBezTo>
                    <a:pt x="498642" y="418159"/>
                    <a:pt x="498900" y="418159"/>
                    <a:pt x="499158" y="418094"/>
                  </a:cubicBezTo>
                  <a:cubicBezTo>
                    <a:pt x="504579" y="417191"/>
                    <a:pt x="509935" y="416223"/>
                    <a:pt x="515097" y="415190"/>
                  </a:cubicBezTo>
                  <a:cubicBezTo>
                    <a:pt x="515226" y="415190"/>
                    <a:pt x="515355" y="415190"/>
                    <a:pt x="515484" y="415126"/>
                  </a:cubicBezTo>
                  <a:cubicBezTo>
                    <a:pt x="520389" y="414158"/>
                    <a:pt x="525164" y="413125"/>
                    <a:pt x="529875" y="412028"/>
                  </a:cubicBezTo>
                  <a:cubicBezTo>
                    <a:pt x="530326" y="411899"/>
                    <a:pt x="530778" y="411770"/>
                    <a:pt x="531294" y="411706"/>
                  </a:cubicBezTo>
                  <a:cubicBezTo>
                    <a:pt x="545943" y="408221"/>
                    <a:pt x="559301" y="404156"/>
                    <a:pt x="570916" y="399509"/>
                  </a:cubicBezTo>
                  <a:cubicBezTo>
                    <a:pt x="570981" y="399445"/>
                    <a:pt x="571110" y="399445"/>
                    <a:pt x="571174" y="399380"/>
                  </a:cubicBezTo>
                  <a:cubicBezTo>
                    <a:pt x="582919" y="394670"/>
                    <a:pt x="592857" y="389378"/>
                    <a:pt x="600536" y="383441"/>
                  </a:cubicBezTo>
                  <a:cubicBezTo>
                    <a:pt x="600600" y="383441"/>
                    <a:pt x="600600" y="383377"/>
                    <a:pt x="600665" y="383377"/>
                  </a:cubicBezTo>
                  <a:cubicBezTo>
                    <a:pt x="603246" y="381376"/>
                    <a:pt x="605634" y="379376"/>
                    <a:pt x="607699" y="377246"/>
                  </a:cubicBezTo>
                  <a:cubicBezTo>
                    <a:pt x="612797" y="375698"/>
                    <a:pt x="617830" y="374084"/>
                    <a:pt x="622670" y="372407"/>
                  </a:cubicBezTo>
                  <a:cubicBezTo>
                    <a:pt x="624025" y="371955"/>
                    <a:pt x="625251" y="371439"/>
                    <a:pt x="626542" y="370987"/>
                  </a:cubicBezTo>
                  <a:cubicBezTo>
                    <a:pt x="630413" y="369632"/>
                    <a:pt x="634156" y="368277"/>
                    <a:pt x="637899" y="366792"/>
                  </a:cubicBezTo>
                  <a:cubicBezTo>
                    <a:pt x="640029" y="365954"/>
                    <a:pt x="642093" y="365179"/>
                    <a:pt x="644158" y="364340"/>
                  </a:cubicBezTo>
                  <a:cubicBezTo>
                    <a:pt x="648805" y="362469"/>
                    <a:pt x="653322" y="360533"/>
                    <a:pt x="657710" y="358468"/>
                  </a:cubicBezTo>
                  <a:cubicBezTo>
                    <a:pt x="659452" y="357629"/>
                    <a:pt x="661195" y="356790"/>
                    <a:pt x="662872" y="355951"/>
                  </a:cubicBezTo>
                  <a:cubicBezTo>
                    <a:pt x="666551" y="354144"/>
                    <a:pt x="670164" y="352273"/>
                    <a:pt x="673584" y="350337"/>
                  </a:cubicBezTo>
                  <a:cubicBezTo>
                    <a:pt x="675262" y="349369"/>
                    <a:pt x="676940" y="348401"/>
                    <a:pt x="678553" y="347433"/>
                  </a:cubicBezTo>
                  <a:cubicBezTo>
                    <a:pt x="682102" y="345239"/>
                    <a:pt x="685587" y="342981"/>
                    <a:pt x="688878" y="340657"/>
                  </a:cubicBezTo>
                  <a:cubicBezTo>
                    <a:pt x="690362" y="339625"/>
                    <a:pt x="691782" y="338528"/>
                    <a:pt x="693266" y="337495"/>
                  </a:cubicBezTo>
                  <a:cubicBezTo>
                    <a:pt x="696815" y="334785"/>
                    <a:pt x="700300" y="331881"/>
                    <a:pt x="703527" y="328848"/>
                  </a:cubicBezTo>
                  <a:cubicBezTo>
                    <a:pt x="704753" y="327687"/>
                    <a:pt x="705979" y="326396"/>
                    <a:pt x="707140" y="325235"/>
                  </a:cubicBezTo>
                  <a:cubicBezTo>
                    <a:pt x="709722" y="322589"/>
                    <a:pt x="712174" y="319879"/>
                    <a:pt x="714497" y="317039"/>
                  </a:cubicBezTo>
                  <a:cubicBezTo>
                    <a:pt x="715723" y="315555"/>
                    <a:pt x="716885" y="314071"/>
                    <a:pt x="718046" y="312522"/>
                  </a:cubicBezTo>
                  <a:cubicBezTo>
                    <a:pt x="720434" y="309296"/>
                    <a:pt x="722628" y="305940"/>
                    <a:pt x="724757" y="302391"/>
                  </a:cubicBezTo>
                  <a:cubicBezTo>
                    <a:pt x="725725" y="300713"/>
                    <a:pt x="726758" y="298971"/>
                    <a:pt x="727661" y="297228"/>
                  </a:cubicBezTo>
                  <a:cubicBezTo>
                    <a:pt x="729791" y="293163"/>
                    <a:pt x="731727" y="288968"/>
                    <a:pt x="733469" y="284516"/>
                  </a:cubicBezTo>
                  <a:cubicBezTo>
                    <a:pt x="733727" y="283806"/>
                    <a:pt x="734114" y="283225"/>
                    <a:pt x="734372" y="282515"/>
                  </a:cubicBezTo>
                  <a:cubicBezTo>
                    <a:pt x="738244" y="272061"/>
                    <a:pt x="740761" y="261349"/>
                    <a:pt x="742245" y="250508"/>
                  </a:cubicBezTo>
                  <a:cubicBezTo>
                    <a:pt x="742310" y="249863"/>
                    <a:pt x="742503" y="249282"/>
                    <a:pt x="742568" y="248637"/>
                  </a:cubicBezTo>
                  <a:cubicBezTo>
                    <a:pt x="742697" y="247798"/>
                    <a:pt x="742632" y="246894"/>
                    <a:pt x="742761" y="246055"/>
                  </a:cubicBezTo>
                  <a:cubicBezTo>
                    <a:pt x="743407" y="240506"/>
                    <a:pt x="743729" y="234956"/>
                    <a:pt x="743858" y="229342"/>
                  </a:cubicBezTo>
                  <a:cubicBezTo>
                    <a:pt x="743858" y="228826"/>
                    <a:pt x="743923" y="228310"/>
                    <a:pt x="743923" y="227793"/>
                  </a:cubicBezTo>
                  <a:cubicBezTo>
                    <a:pt x="744052" y="216436"/>
                    <a:pt x="743278" y="204885"/>
                    <a:pt x="741858" y="193527"/>
                  </a:cubicBezTo>
                  <a:lnTo>
                    <a:pt x="741858" y="193527"/>
                  </a:lnTo>
                  <a:close/>
                </a:path>
              </a:pathLst>
            </a:custGeom>
            <a:solidFill>
              <a:srgbClr val="181C1C"/>
            </a:solidFill>
            <a:ln w="6453" cap="flat">
              <a:noFill/>
              <a:prstDash val="solid"/>
              <a:miter/>
            </a:ln>
          </p:spPr>
          <p:txBody>
            <a:bodyPr rtlCol="0" anchor="ctr"/>
            <a:lstStyle/>
            <a:p>
              <a:endParaRPr lang="en-US"/>
            </a:p>
          </p:txBody>
        </p:sp>
        <p:sp>
          <p:nvSpPr>
            <p:cNvPr id="2860" name="Freeform: Shape 2859">
              <a:extLst>
                <a:ext uri="{FF2B5EF4-FFF2-40B4-BE49-F238E27FC236}">
                  <a16:creationId xmlns:a16="http://schemas.microsoft.com/office/drawing/2014/main" id="{65184A72-BA92-46A6-93DD-59171BAD372F}"/>
                </a:ext>
              </a:extLst>
            </p:cNvPr>
            <p:cNvSpPr/>
            <p:nvPr/>
          </p:nvSpPr>
          <p:spPr>
            <a:xfrm>
              <a:off x="482108" y="-250922"/>
              <a:ext cx="25683" cy="160353"/>
            </a:xfrm>
            <a:custGeom>
              <a:avLst/>
              <a:gdLst>
                <a:gd name="connsiteX0" fmla="*/ 25683 w 25683"/>
                <a:gd name="connsiteY0" fmla="*/ 160353 h 160353"/>
                <a:gd name="connsiteX1" fmla="*/ 25683 w 25683"/>
                <a:gd name="connsiteY1" fmla="*/ 160353 h 160353"/>
                <a:gd name="connsiteX2" fmla="*/ 10712 w 25683"/>
                <a:gd name="connsiteY2" fmla="*/ 155449 h 160353"/>
                <a:gd name="connsiteX3" fmla="*/ 0 w 25683"/>
                <a:gd name="connsiteY3" fmla="*/ 151513 h 160353"/>
                <a:gd name="connsiteX4" fmla="*/ 8970 w 25683"/>
                <a:gd name="connsiteY4" fmla="*/ 73818 h 160353"/>
                <a:gd name="connsiteX5" fmla="*/ 22263 w 25683"/>
                <a:gd name="connsiteY5" fmla="*/ 73753 h 160353"/>
                <a:gd name="connsiteX6" fmla="*/ 25683 w 25683"/>
                <a:gd name="connsiteY6" fmla="*/ 160353 h 160353"/>
                <a:gd name="connsiteX7" fmla="*/ 25683 w 25683"/>
                <a:gd name="connsiteY7" fmla="*/ 160353 h 16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83" h="160353">
                  <a:moveTo>
                    <a:pt x="25683" y="160353"/>
                  </a:moveTo>
                  <a:lnTo>
                    <a:pt x="25683" y="160353"/>
                  </a:lnTo>
                  <a:cubicBezTo>
                    <a:pt x="20585" y="158740"/>
                    <a:pt x="15616" y="157127"/>
                    <a:pt x="10712" y="155449"/>
                  </a:cubicBezTo>
                  <a:cubicBezTo>
                    <a:pt x="7034" y="154158"/>
                    <a:pt x="3485" y="152868"/>
                    <a:pt x="0" y="151513"/>
                  </a:cubicBezTo>
                  <a:lnTo>
                    <a:pt x="8970" y="73818"/>
                  </a:lnTo>
                  <a:cubicBezTo>
                    <a:pt x="20263" y="-23430"/>
                    <a:pt x="18327" y="-25753"/>
                    <a:pt x="22263" y="73753"/>
                  </a:cubicBezTo>
                  <a:lnTo>
                    <a:pt x="25683" y="160353"/>
                  </a:lnTo>
                  <a:lnTo>
                    <a:pt x="25683" y="160353"/>
                  </a:lnTo>
                  <a:close/>
                </a:path>
              </a:pathLst>
            </a:custGeom>
            <a:solidFill>
              <a:srgbClr val="000000"/>
            </a:solidFill>
            <a:ln w="6453" cap="flat">
              <a:noFill/>
              <a:prstDash val="solid"/>
              <a:miter/>
            </a:ln>
          </p:spPr>
          <p:txBody>
            <a:bodyPr rtlCol="0" anchor="ctr"/>
            <a:lstStyle/>
            <a:p>
              <a:endParaRPr lang="en-US"/>
            </a:p>
          </p:txBody>
        </p:sp>
        <p:sp>
          <p:nvSpPr>
            <p:cNvPr id="2861" name="Freeform: Shape 2860">
              <a:extLst>
                <a:ext uri="{FF2B5EF4-FFF2-40B4-BE49-F238E27FC236}">
                  <a16:creationId xmlns:a16="http://schemas.microsoft.com/office/drawing/2014/main" id="{045011C2-2AAA-4F1F-8AC1-FBEB4F89987F}"/>
                </a:ext>
              </a:extLst>
            </p:cNvPr>
            <p:cNvSpPr/>
            <p:nvPr/>
          </p:nvSpPr>
          <p:spPr>
            <a:xfrm>
              <a:off x="978220" y="-251882"/>
              <a:ext cx="25747" cy="160280"/>
            </a:xfrm>
            <a:custGeom>
              <a:avLst/>
              <a:gdLst>
                <a:gd name="connsiteX0" fmla="*/ 0 w 25747"/>
                <a:gd name="connsiteY0" fmla="*/ 160281 h 160280"/>
                <a:gd name="connsiteX1" fmla="*/ 0 w 25747"/>
                <a:gd name="connsiteY1" fmla="*/ 160281 h 160280"/>
                <a:gd name="connsiteX2" fmla="*/ 14971 w 25747"/>
                <a:gd name="connsiteY2" fmla="*/ 155441 h 160280"/>
                <a:gd name="connsiteX3" fmla="*/ 25748 w 25747"/>
                <a:gd name="connsiteY3" fmla="*/ 151569 h 160280"/>
                <a:gd name="connsiteX4" fmla="*/ 17165 w 25747"/>
                <a:gd name="connsiteY4" fmla="*/ 73874 h 160280"/>
                <a:gd name="connsiteX5" fmla="*/ 3872 w 25747"/>
                <a:gd name="connsiteY5" fmla="*/ 73745 h 160280"/>
                <a:gd name="connsiteX6" fmla="*/ 0 w 25747"/>
                <a:gd name="connsiteY6" fmla="*/ 160281 h 160280"/>
                <a:gd name="connsiteX7" fmla="*/ 0 w 25747"/>
                <a:gd name="connsiteY7" fmla="*/ 160281 h 160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47" h="160280">
                  <a:moveTo>
                    <a:pt x="0" y="160281"/>
                  </a:moveTo>
                  <a:lnTo>
                    <a:pt x="0" y="160281"/>
                  </a:lnTo>
                  <a:cubicBezTo>
                    <a:pt x="5098" y="158732"/>
                    <a:pt x="10131" y="157054"/>
                    <a:pt x="14971" y="155441"/>
                  </a:cubicBezTo>
                  <a:cubicBezTo>
                    <a:pt x="18649" y="154151"/>
                    <a:pt x="22199" y="152924"/>
                    <a:pt x="25748" y="151569"/>
                  </a:cubicBezTo>
                  <a:lnTo>
                    <a:pt x="17165" y="73874"/>
                  </a:lnTo>
                  <a:cubicBezTo>
                    <a:pt x="6453" y="-23438"/>
                    <a:pt x="8389" y="-25761"/>
                    <a:pt x="3872" y="73745"/>
                  </a:cubicBezTo>
                  <a:lnTo>
                    <a:pt x="0" y="160281"/>
                  </a:lnTo>
                  <a:lnTo>
                    <a:pt x="0" y="160281"/>
                  </a:lnTo>
                  <a:close/>
                </a:path>
              </a:pathLst>
            </a:custGeom>
            <a:solidFill>
              <a:srgbClr val="000000"/>
            </a:solidFill>
            <a:ln w="6453" cap="flat">
              <a:noFill/>
              <a:prstDash val="solid"/>
              <a:miter/>
            </a:ln>
          </p:spPr>
          <p:txBody>
            <a:bodyPr rtlCol="0" anchor="ctr"/>
            <a:lstStyle/>
            <a:p>
              <a:endParaRPr lang="en-US"/>
            </a:p>
          </p:txBody>
        </p:sp>
        <p:sp>
          <p:nvSpPr>
            <p:cNvPr id="2862" name="Freeform: Shape 2861">
              <a:extLst>
                <a:ext uri="{FF2B5EF4-FFF2-40B4-BE49-F238E27FC236}">
                  <a16:creationId xmlns:a16="http://schemas.microsoft.com/office/drawing/2014/main" id="{C4C60FFF-79C4-4302-9089-A9282B28D382}"/>
                </a:ext>
              </a:extLst>
            </p:cNvPr>
            <p:cNvSpPr/>
            <p:nvPr/>
          </p:nvSpPr>
          <p:spPr>
            <a:xfrm>
              <a:off x="4846384" y="-800729"/>
              <a:ext cx="340399" cy="192946"/>
            </a:xfrm>
            <a:custGeom>
              <a:avLst/>
              <a:gdLst>
                <a:gd name="connsiteX0" fmla="*/ 340399 w 340399"/>
                <a:gd name="connsiteY0" fmla="*/ 96473 h 192946"/>
                <a:gd name="connsiteX1" fmla="*/ 170232 w 340399"/>
                <a:gd name="connsiteY1" fmla="*/ 0 h 192946"/>
                <a:gd name="connsiteX2" fmla="*/ 0 w 340399"/>
                <a:gd name="connsiteY2" fmla="*/ 96473 h 192946"/>
                <a:gd name="connsiteX3" fmla="*/ 170232 w 340399"/>
                <a:gd name="connsiteY3" fmla="*/ 192947 h 192946"/>
                <a:gd name="connsiteX4" fmla="*/ 340399 w 340399"/>
                <a:gd name="connsiteY4" fmla="*/ 96473 h 192946"/>
                <a:gd name="connsiteX5" fmla="*/ 340399 w 340399"/>
                <a:gd name="connsiteY5" fmla="*/ 96473 h 19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399" h="192946">
                  <a:moveTo>
                    <a:pt x="340399" y="96473"/>
                  </a:moveTo>
                  <a:cubicBezTo>
                    <a:pt x="340399" y="43171"/>
                    <a:pt x="264253" y="0"/>
                    <a:pt x="170232" y="0"/>
                  </a:cubicBezTo>
                  <a:cubicBezTo>
                    <a:pt x="76211" y="0"/>
                    <a:pt x="0" y="43171"/>
                    <a:pt x="0" y="96473"/>
                  </a:cubicBezTo>
                  <a:cubicBezTo>
                    <a:pt x="0" y="149776"/>
                    <a:pt x="76211" y="192947"/>
                    <a:pt x="170232" y="192947"/>
                  </a:cubicBezTo>
                  <a:cubicBezTo>
                    <a:pt x="264253" y="192947"/>
                    <a:pt x="340399" y="149776"/>
                    <a:pt x="340399" y="96473"/>
                  </a:cubicBezTo>
                  <a:lnTo>
                    <a:pt x="340399" y="96473"/>
                  </a:lnTo>
                  <a:close/>
                </a:path>
              </a:pathLst>
            </a:custGeom>
            <a:solidFill>
              <a:srgbClr val="1C1E37"/>
            </a:solidFill>
            <a:ln w="6453" cap="flat">
              <a:noFill/>
              <a:prstDash val="solid"/>
              <a:miter/>
            </a:ln>
          </p:spPr>
          <p:txBody>
            <a:bodyPr rtlCol="0" anchor="ctr"/>
            <a:lstStyle/>
            <a:p>
              <a:endParaRPr lang="en-US"/>
            </a:p>
          </p:txBody>
        </p:sp>
        <p:sp>
          <p:nvSpPr>
            <p:cNvPr id="2863" name="Freeform: Shape 2862">
              <a:extLst>
                <a:ext uri="{FF2B5EF4-FFF2-40B4-BE49-F238E27FC236}">
                  <a16:creationId xmlns:a16="http://schemas.microsoft.com/office/drawing/2014/main" id="{63DF8865-C66C-4FF1-9078-5A21E4EEB772}"/>
                </a:ext>
              </a:extLst>
            </p:cNvPr>
            <p:cNvSpPr/>
            <p:nvPr/>
          </p:nvSpPr>
          <p:spPr>
            <a:xfrm>
              <a:off x="4598703" y="-850030"/>
              <a:ext cx="848764" cy="614525"/>
            </a:xfrm>
            <a:custGeom>
              <a:avLst/>
              <a:gdLst>
                <a:gd name="connsiteX0" fmla="*/ 22082 w 848764"/>
                <a:gd name="connsiteY0" fmla="*/ 287033 h 614525"/>
                <a:gd name="connsiteX1" fmla="*/ 40731 w 848764"/>
                <a:gd name="connsiteY1" fmla="*/ 492821 h 614525"/>
                <a:gd name="connsiteX2" fmla="*/ 123847 w 848764"/>
                <a:gd name="connsiteY2" fmla="*/ 543929 h 614525"/>
                <a:gd name="connsiteX3" fmla="*/ 424366 w 848764"/>
                <a:gd name="connsiteY3" fmla="*/ 614526 h 614525"/>
                <a:gd name="connsiteX4" fmla="*/ 724886 w 848764"/>
                <a:gd name="connsiteY4" fmla="*/ 543929 h 614525"/>
                <a:gd name="connsiteX5" fmla="*/ 808001 w 848764"/>
                <a:gd name="connsiteY5" fmla="*/ 492756 h 614525"/>
                <a:gd name="connsiteX6" fmla="*/ 826715 w 848764"/>
                <a:gd name="connsiteY6" fmla="*/ 286968 h 614525"/>
                <a:gd name="connsiteX7" fmla="*/ 554008 w 848764"/>
                <a:gd name="connsiteY7" fmla="*/ 135966 h 614525"/>
                <a:gd name="connsiteX8" fmla="*/ 545490 w 848764"/>
                <a:gd name="connsiteY8" fmla="*/ 1807 h 614525"/>
                <a:gd name="connsiteX9" fmla="*/ 304210 w 848764"/>
                <a:gd name="connsiteY9" fmla="*/ 0 h 614525"/>
                <a:gd name="connsiteX10" fmla="*/ 294789 w 848764"/>
                <a:gd name="connsiteY10" fmla="*/ 135966 h 614525"/>
                <a:gd name="connsiteX11" fmla="*/ 22082 w 848764"/>
                <a:gd name="connsiteY11" fmla="*/ 287033 h 614525"/>
                <a:gd name="connsiteX12" fmla="*/ 22082 w 848764"/>
                <a:gd name="connsiteY12" fmla="*/ 287033 h 6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8764" h="614525">
                  <a:moveTo>
                    <a:pt x="22082" y="287033"/>
                  </a:moveTo>
                  <a:cubicBezTo>
                    <a:pt x="-8376" y="348337"/>
                    <a:pt x="-11861" y="436937"/>
                    <a:pt x="40731" y="492821"/>
                  </a:cubicBezTo>
                  <a:cubicBezTo>
                    <a:pt x="59768" y="512955"/>
                    <a:pt x="88420" y="529991"/>
                    <a:pt x="123847" y="543929"/>
                  </a:cubicBezTo>
                  <a:cubicBezTo>
                    <a:pt x="144561" y="583809"/>
                    <a:pt x="271235" y="614526"/>
                    <a:pt x="424366" y="614526"/>
                  </a:cubicBezTo>
                  <a:cubicBezTo>
                    <a:pt x="577562" y="614526"/>
                    <a:pt x="704171" y="583809"/>
                    <a:pt x="724886" y="543929"/>
                  </a:cubicBezTo>
                  <a:cubicBezTo>
                    <a:pt x="760313" y="529991"/>
                    <a:pt x="788965" y="512890"/>
                    <a:pt x="808001" y="492756"/>
                  </a:cubicBezTo>
                  <a:cubicBezTo>
                    <a:pt x="860658" y="436937"/>
                    <a:pt x="857109" y="348272"/>
                    <a:pt x="826715" y="286968"/>
                  </a:cubicBezTo>
                  <a:cubicBezTo>
                    <a:pt x="758054" y="148614"/>
                    <a:pt x="577368" y="171523"/>
                    <a:pt x="554008" y="135966"/>
                  </a:cubicBezTo>
                  <a:cubicBezTo>
                    <a:pt x="535811" y="108412"/>
                    <a:pt x="546652" y="23618"/>
                    <a:pt x="545490" y="1807"/>
                  </a:cubicBezTo>
                  <a:cubicBezTo>
                    <a:pt x="460891" y="10067"/>
                    <a:pt x="388745" y="8260"/>
                    <a:pt x="304210" y="0"/>
                  </a:cubicBezTo>
                  <a:cubicBezTo>
                    <a:pt x="302984" y="21811"/>
                    <a:pt x="312922" y="108412"/>
                    <a:pt x="294789" y="135966"/>
                  </a:cubicBezTo>
                  <a:cubicBezTo>
                    <a:pt x="271429" y="171587"/>
                    <a:pt x="90743" y="148679"/>
                    <a:pt x="22082" y="287033"/>
                  </a:cubicBezTo>
                  <a:lnTo>
                    <a:pt x="22082" y="287033"/>
                  </a:lnTo>
                  <a:close/>
                </a:path>
              </a:pathLst>
            </a:custGeom>
            <a:solidFill>
              <a:srgbClr val="EAB993"/>
            </a:solidFill>
            <a:ln w="6453" cap="flat">
              <a:noFill/>
              <a:prstDash val="solid"/>
              <a:miter/>
            </a:ln>
          </p:spPr>
          <p:txBody>
            <a:bodyPr rtlCol="0" anchor="ctr"/>
            <a:lstStyle/>
            <a:p>
              <a:endParaRPr lang="en-US"/>
            </a:p>
          </p:txBody>
        </p:sp>
        <p:sp>
          <p:nvSpPr>
            <p:cNvPr id="2864" name="Freeform: Shape 2863">
              <a:extLst>
                <a:ext uri="{FF2B5EF4-FFF2-40B4-BE49-F238E27FC236}">
                  <a16:creationId xmlns:a16="http://schemas.microsoft.com/office/drawing/2014/main" id="{59864232-72F2-4C40-95B4-579C033F52F6}"/>
                </a:ext>
              </a:extLst>
            </p:cNvPr>
            <p:cNvSpPr/>
            <p:nvPr/>
          </p:nvSpPr>
          <p:spPr>
            <a:xfrm>
              <a:off x="4598832" y="-717484"/>
              <a:ext cx="848647" cy="481979"/>
            </a:xfrm>
            <a:custGeom>
              <a:avLst/>
              <a:gdLst>
                <a:gd name="connsiteX0" fmla="*/ 826586 w 848647"/>
                <a:gd name="connsiteY0" fmla="*/ 154487 h 481979"/>
                <a:gd name="connsiteX1" fmla="*/ 553879 w 848647"/>
                <a:gd name="connsiteY1" fmla="*/ 3485 h 481979"/>
                <a:gd name="connsiteX2" fmla="*/ 552137 w 848647"/>
                <a:gd name="connsiteY2" fmla="*/ 0 h 481979"/>
                <a:gd name="connsiteX3" fmla="*/ 424302 w 848647"/>
                <a:gd name="connsiteY3" fmla="*/ 13229 h 481979"/>
                <a:gd name="connsiteX4" fmla="*/ 296466 w 848647"/>
                <a:gd name="connsiteY4" fmla="*/ 0 h 481979"/>
                <a:gd name="connsiteX5" fmla="*/ 294724 w 848647"/>
                <a:gd name="connsiteY5" fmla="*/ 3485 h 481979"/>
                <a:gd name="connsiteX6" fmla="*/ 22082 w 848647"/>
                <a:gd name="connsiteY6" fmla="*/ 154487 h 481979"/>
                <a:gd name="connsiteX7" fmla="*/ 40731 w 848647"/>
                <a:gd name="connsiteY7" fmla="*/ 360275 h 481979"/>
                <a:gd name="connsiteX8" fmla="*/ 123847 w 848647"/>
                <a:gd name="connsiteY8" fmla="*/ 411383 h 481979"/>
                <a:gd name="connsiteX9" fmla="*/ 424366 w 848647"/>
                <a:gd name="connsiteY9" fmla="*/ 481980 h 481979"/>
                <a:gd name="connsiteX10" fmla="*/ 724886 w 848647"/>
                <a:gd name="connsiteY10" fmla="*/ 411383 h 481979"/>
                <a:gd name="connsiteX11" fmla="*/ 808001 w 848647"/>
                <a:gd name="connsiteY11" fmla="*/ 360210 h 481979"/>
                <a:gd name="connsiteX12" fmla="*/ 826586 w 848647"/>
                <a:gd name="connsiteY12" fmla="*/ 154487 h 481979"/>
                <a:gd name="connsiteX13" fmla="*/ 826586 w 848647"/>
                <a:gd name="connsiteY13" fmla="*/ 154487 h 481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8647" h="481979">
                  <a:moveTo>
                    <a:pt x="826586" y="154487"/>
                  </a:moveTo>
                  <a:cubicBezTo>
                    <a:pt x="757925" y="16133"/>
                    <a:pt x="577239" y="39041"/>
                    <a:pt x="553879" y="3485"/>
                  </a:cubicBezTo>
                  <a:cubicBezTo>
                    <a:pt x="553170" y="2452"/>
                    <a:pt x="552718" y="1162"/>
                    <a:pt x="552137" y="0"/>
                  </a:cubicBezTo>
                  <a:cubicBezTo>
                    <a:pt x="512902" y="8518"/>
                    <a:pt x="469667" y="13229"/>
                    <a:pt x="424302" y="13229"/>
                  </a:cubicBezTo>
                  <a:cubicBezTo>
                    <a:pt x="378937" y="13229"/>
                    <a:pt x="335701" y="8518"/>
                    <a:pt x="296466" y="0"/>
                  </a:cubicBezTo>
                  <a:cubicBezTo>
                    <a:pt x="295886" y="1162"/>
                    <a:pt x="295369" y="2452"/>
                    <a:pt x="294724" y="3485"/>
                  </a:cubicBezTo>
                  <a:cubicBezTo>
                    <a:pt x="271364" y="38977"/>
                    <a:pt x="90742" y="16133"/>
                    <a:pt x="22082" y="154487"/>
                  </a:cubicBezTo>
                  <a:cubicBezTo>
                    <a:pt x="-8377" y="215791"/>
                    <a:pt x="-11861" y="304391"/>
                    <a:pt x="40731" y="360275"/>
                  </a:cubicBezTo>
                  <a:cubicBezTo>
                    <a:pt x="59768" y="380408"/>
                    <a:pt x="88419" y="397445"/>
                    <a:pt x="123847" y="411383"/>
                  </a:cubicBezTo>
                  <a:cubicBezTo>
                    <a:pt x="144561" y="451263"/>
                    <a:pt x="271235" y="481980"/>
                    <a:pt x="424366" y="481980"/>
                  </a:cubicBezTo>
                  <a:cubicBezTo>
                    <a:pt x="577562" y="481980"/>
                    <a:pt x="704172" y="451263"/>
                    <a:pt x="724886" y="411383"/>
                  </a:cubicBezTo>
                  <a:cubicBezTo>
                    <a:pt x="760313" y="397445"/>
                    <a:pt x="788965" y="380344"/>
                    <a:pt x="808001" y="360210"/>
                  </a:cubicBezTo>
                  <a:cubicBezTo>
                    <a:pt x="860529" y="304456"/>
                    <a:pt x="856980" y="215791"/>
                    <a:pt x="826586" y="154487"/>
                  </a:cubicBezTo>
                  <a:lnTo>
                    <a:pt x="826586" y="154487"/>
                  </a:lnTo>
                  <a:close/>
                </a:path>
              </a:pathLst>
            </a:custGeom>
            <a:solidFill>
              <a:srgbClr val="BFC3C7"/>
            </a:solidFill>
            <a:ln w="6453" cap="flat">
              <a:noFill/>
              <a:prstDash val="solid"/>
              <a:miter/>
            </a:ln>
          </p:spPr>
          <p:txBody>
            <a:bodyPr rtlCol="0" anchor="ctr"/>
            <a:lstStyle/>
            <a:p>
              <a:endParaRPr lang="en-US"/>
            </a:p>
          </p:txBody>
        </p:sp>
        <p:sp>
          <p:nvSpPr>
            <p:cNvPr id="2865" name="Freeform: Shape 2864">
              <a:extLst>
                <a:ext uri="{FF2B5EF4-FFF2-40B4-BE49-F238E27FC236}">
                  <a16:creationId xmlns:a16="http://schemas.microsoft.com/office/drawing/2014/main" id="{421A54E9-CF07-4F68-A91D-6E1F54E89C67}"/>
                </a:ext>
              </a:extLst>
            </p:cNvPr>
            <p:cNvSpPr/>
            <p:nvPr/>
          </p:nvSpPr>
          <p:spPr>
            <a:xfrm>
              <a:off x="4840706" y="-1205853"/>
              <a:ext cx="364749" cy="488228"/>
            </a:xfrm>
            <a:custGeom>
              <a:avLst/>
              <a:gdLst>
                <a:gd name="connsiteX0" fmla="*/ 357758 w 364749"/>
                <a:gd name="connsiteY0" fmla="*/ 232246 h 488228"/>
                <a:gd name="connsiteX1" fmla="*/ 336850 w 364749"/>
                <a:gd name="connsiteY1" fmla="*/ 225019 h 488228"/>
                <a:gd name="connsiteX2" fmla="*/ 337173 w 364749"/>
                <a:gd name="connsiteY2" fmla="*/ 202755 h 488228"/>
                <a:gd name="connsiteX3" fmla="*/ 322137 w 364749"/>
                <a:gd name="connsiteY3" fmla="*/ 77179 h 488228"/>
                <a:gd name="connsiteX4" fmla="*/ 275094 w 364749"/>
                <a:gd name="connsiteY4" fmla="*/ 30200 h 488228"/>
                <a:gd name="connsiteX5" fmla="*/ 183848 w 364749"/>
                <a:gd name="connsiteY5" fmla="*/ 194 h 488228"/>
                <a:gd name="connsiteX6" fmla="*/ 183848 w 364749"/>
                <a:gd name="connsiteY6" fmla="*/ 0 h 488228"/>
                <a:gd name="connsiteX7" fmla="*/ 182428 w 364749"/>
                <a:gd name="connsiteY7" fmla="*/ 129 h 488228"/>
                <a:gd name="connsiteX8" fmla="*/ 181008 w 364749"/>
                <a:gd name="connsiteY8" fmla="*/ 0 h 488228"/>
                <a:gd name="connsiteX9" fmla="*/ 181008 w 364749"/>
                <a:gd name="connsiteY9" fmla="*/ 194 h 488228"/>
                <a:gd name="connsiteX10" fmla="*/ 89697 w 364749"/>
                <a:gd name="connsiteY10" fmla="*/ 30200 h 488228"/>
                <a:gd name="connsiteX11" fmla="*/ 42719 w 364749"/>
                <a:gd name="connsiteY11" fmla="*/ 77179 h 488228"/>
                <a:gd name="connsiteX12" fmla="*/ 27619 w 364749"/>
                <a:gd name="connsiteY12" fmla="*/ 202755 h 488228"/>
                <a:gd name="connsiteX13" fmla="*/ 27941 w 364749"/>
                <a:gd name="connsiteY13" fmla="*/ 225019 h 488228"/>
                <a:gd name="connsiteX14" fmla="*/ 7033 w 364749"/>
                <a:gd name="connsiteY14" fmla="*/ 232246 h 488228"/>
                <a:gd name="connsiteX15" fmla="*/ 12132 w 364749"/>
                <a:gd name="connsiteY15" fmla="*/ 302584 h 488228"/>
                <a:gd name="connsiteX16" fmla="*/ 29684 w 364749"/>
                <a:gd name="connsiteY16" fmla="*/ 323686 h 488228"/>
                <a:gd name="connsiteX17" fmla="*/ 39428 w 364749"/>
                <a:gd name="connsiteY17" fmla="*/ 328332 h 488228"/>
                <a:gd name="connsiteX18" fmla="*/ 65369 w 364749"/>
                <a:gd name="connsiteY18" fmla="*/ 395315 h 488228"/>
                <a:gd name="connsiteX19" fmla="*/ 164295 w 364749"/>
                <a:gd name="connsiteY19" fmla="*/ 485464 h 488228"/>
                <a:gd name="connsiteX20" fmla="*/ 200497 w 364749"/>
                <a:gd name="connsiteY20" fmla="*/ 485464 h 488228"/>
                <a:gd name="connsiteX21" fmla="*/ 299551 w 364749"/>
                <a:gd name="connsiteY21" fmla="*/ 395315 h 488228"/>
                <a:gd name="connsiteX22" fmla="*/ 325493 w 364749"/>
                <a:gd name="connsiteY22" fmla="*/ 328332 h 488228"/>
                <a:gd name="connsiteX23" fmla="*/ 335172 w 364749"/>
                <a:gd name="connsiteY23" fmla="*/ 323686 h 488228"/>
                <a:gd name="connsiteX24" fmla="*/ 352724 w 364749"/>
                <a:gd name="connsiteY24" fmla="*/ 302584 h 488228"/>
                <a:gd name="connsiteX25" fmla="*/ 357758 w 364749"/>
                <a:gd name="connsiteY25" fmla="*/ 232246 h 488228"/>
                <a:gd name="connsiteX26" fmla="*/ 357758 w 364749"/>
                <a:gd name="connsiteY26" fmla="*/ 232246 h 488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4749" h="488228">
                  <a:moveTo>
                    <a:pt x="357758" y="232246"/>
                  </a:moveTo>
                  <a:cubicBezTo>
                    <a:pt x="352402" y="225793"/>
                    <a:pt x="344723" y="223986"/>
                    <a:pt x="336850" y="225019"/>
                  </a:cubicBezTo>
                  <a:cubicBezTo>
                    <a:pt x="337044" y="217533"/>
                    <a:pt x="337173" y="210176"/>
                    <a:pt x="337173" y="202755"/>
                  </a:cubicBezTo>
                  <a:cubicBezTo>
                    <a:pt x="337173" y="159843"/>
                    <a:pt x="337044" y="107185"/>
                    <a:pt x="322137" y="77179"/>
                  </a:cubicBezTo>
                  <a:cubicBezTo>
                    <a:pt x="311167" y="55238"/>
                    <a:pt x="294711" y="40783"/>
                    <a:pt x="275094" y="30200"/>
                  </a:cubicBezTo>
                  <a:cubicBezTo>
                    <a:pt x="241538" y="11938"/>
                    <a:pt x="212435" y="2065"/>
                    <a:pt x="183848" y="194"/>
                  </a:cubicBezTo>
                  <a:lnTo>
                    <a:pt x="183848" y="0"/>
                  </a:lnTo>
                  <a:cubicBezTo>
                    <a:pt x="183396" y="0"/>
                    <a:pt x="182880" y="65"/>
                    <a:pt x="182428" y="129"/>
                  </a:cubicBezTo>
                  <a:cubicBezTo>
                    <a:pt x="181977" y="129"/>
                    <a:pt x="181460" y="65"/>
                    <a:pt x="181008" y="0"/>
                  </a:cubicBezTo>
                  <a:lnTo>
                    <a:pt x="181008" y="194"/>
                  </a:lnTo>
                  <a:cubicBezTo>
                    <a:pt x="152357" y="2130"/>
                    <a:pt x="123253" y="12003"/>
                    <a:pt x="89697" y="30200"/>
                  </a:cubicBezTo>
                  <a:cubicBezTo>
                    <a:pt x="70145" y="40848"/>
                    <a:pt x="53625" y="55238"/>
                    <a:pt x="42719" y="77179"/>
                  </a:cubicBezTo>
                  <a:cubicBezTo>
                    <a:pt x="27813" y="107185"/>
                    <a:pt x="27619" y="159843"/>
                    <a:pt x="27619" y="202755"/>
                  </a:cubicBezTo>
                  <a:cubicBezTo>
                    <a:pt x="27619" y="210176"/>
                    <a:pt x="27683" y="217597"/>
                    <a:pt x="27941" y="225019"/>
                  </a:cubicBezTo>
                  <a:cubicBezTo>
                    <a:pt x="20069" y="223986"/>
                    <a:pt x="12325" y="225793"/>
                    <a:pt x="7033" y="232246"/>
                  </a:cubicBezTo>
                  <a:cubicBezTo>
                    <a:pt x="-5356" y="247217"/>
                    <a:pt x="64" y="279547"/>
                    <a:pt x="12132" y="302584"/>
                  </a:cubicBezTo>
                  <a:cubicBezTo>
                    <a:pt x="16584" y="311038"/>
                    <a:pt x="21876" y="318201"/>
                    <a:pt x="29684" y="323686"/>
                  </a:cubicBezTo>
                  <a:cubicBezTo>
                    <a:pt x="32846" y="325880"/>
                    <a:pt x="36266" y="327687"/>
                    <a:pt x="39428" y="328332"/>
                  </a:cubicBezTo>
                  <a:cubicBezTo>
                    <a:pt x="44655" y="352660"/>
                    <a:pt x="55561" y="374730"/>
                    <a:pt x="65369" y="395315"/>
                  </a:cubicBezTo>
                  <a:cubicBezTo>
                    <a:pt x="79050" y="424096"/>
                    <a:pt x="118220" y="472365"/>
                    <a:pt x="164295" y="485464"/>
                  </a:cubicBezTo>
                  <a:cubicBezTo>
                    <a:pt x="178040" y="488820"/>
                    <a:pt x="182364" y="489465"/>
                    <a:pt x="200497" y="485464"/>
                  </a:cubicBezTo>
                  <a:cubicBezTo>
                    <a:pt x="246636" y="472494"/>
                    <a:pt x="285871" y="424096"/>
                    <a:pt x="299551" y="395315"/>
                  </a:cubicBezTo>
                  <a:cubicBezTo>
                    <a:pt x="309295" y="374730"/>
                    <a:pt x="320201" y="352660"/>
                    <a:pt x="325493" y="328332"/>
                  </a:cubicBezTo>
                  <a:cubicBezTo>
                    <a:pt x="328655" y="327687"/>
                    <a:pt x="332010" y="325880"/>
                    <a:pt x="335172" y="323686"/>
                  </a:cubicBezTo>
                  <a:cubicBezTo>
                    <a:pt x="342980" y="318201"/>
                    <a:pt x="348272" y="311038"/>
                    <a:pt x="352724" y="302584"/>
                  </a:cubicBezTo>
                  <a:cubicBezTo>
                    <a:pt x="364663" y="279547"/>
                    <a:pt x="370083" y="247217"/>
                    <a:pt x="357758" y="232246"/>
                  </a:cubicBezTo>
                  <a:lnTo>
                    <a:pt x="357758" y="232246"/>
                  </a:lnTo>
                  <a:close/>
                </a:path>
              </a:pathLst>
            </a:custGeom>
            <a:solidFill>
              <a:srgbClr val="FDCFAA"/>
            </a:solidFill>
            <a:ln w="6453" cap="flat">
              <a:noFill/>
              <a:prstDash val="solid"/>
              <a:miter/>
            </a:ln>
          </p:spPr>
          <p:txBody>
            <a:bodyPr rtlCol="0" anchor="ctr"/>
            <a:lstStyle/>
            <a:p>
              <a:endParaRPr lang="en-US"/>
            </a:p>
          </p:txBody>
        </p:sp>
        <p:sp>
          <p:nvSpPr>
            <p:cNvPr id="2866" name="Freeform: Shape 2865">
              <a:extLst>
                <a:ext uri="{FF2B5EF4-FFF2-40B4-BE49-F238E27FC236}">
                  <a16:creationId xmlns:a16="http://schemas.microsoft.com/office/drawing/2014/main" id="{2BED5A2B-4426-4887-B57E-D0E6B0410C4F}"/>
                </a:ext>
              </a:extLst>
            </p:cNvPr>
            <p:cNvSpPr/>
            <p:nvPr/>
          </p:nvSpPr>
          <p:spPr>
            <a:xfrm>
              <a:off x="4854355" y="-1216242"/>
              <a:ext cx="337486" cy="309306"/>
            </a:xfrm>
            <a:custGeom>
              <a:avLst/>
              <a:gdLst>
                <a:gd name="connsiteX0" fmla="*/ 139998 w 337486"/>
                <a:gd name="connsiteY0" fmla="*/ 968 h 309306"/>
                <a:gd name="connsiteX1" fmla="*/ 70563 w 337486"/>
                <a:gd name="connsiteY1" fmla="*/ 20134 h 309306"/>
                <a:gd name="connsiteX2" fmla="*/ 29135 w 337486"/>
                <a:gd name="connsiteY2" fmla="*/ 62724 h 309306"/>
                <a:gd name="connsiteX3" fmla="*/ 8872 w 337486"/>
                <a:gd name="connsiteY3" fmla="*/ 108863 h 309306"/>
                <a:gd name="connsiteX4" fmla="*/ 805 w 337486"/>
                <a:gd name="connsiteY4" fmla="*/ 198303 h 309306"/>
                <a:gd name="connsiteX5" fmla="*/ 3193 w 337486"/>
                <a:gd name="connsiteY5" fmla="*/ 225019 h 309306"/>
                <a:gd name="connsiteX6" fmla="*/ 5581 w 337486"/>
                <a:gd name="connsiteY6" fmla="*/ 234440 h 309306"/>
                <a:gd name="connsiteX7" fmla="*/ 38879 w 337486"/>
                <a:gd name="connsiteY7" fmla="*/ 309296 h 309306"/>
                <a:gd name="connsiteX8" fmla="*/ 37072 w 337486"/>
                <a:gd name="connsiteY8" fmla="*/ 230052 h 309306"/>
                <a:gd name="connsiteX9" fmla="*/ 51849 w 337486"/>
                <a:gd name="connsiteY9" fmla="*/ 141516 h 309306"/>
                <a:gd name="connsiteX10" fmla="*/ 76564 w 337486"/>
                <a:gd name="connsiteY10" fmla="*/ 118995 h 309306"/>
                <a:gd name="connsiteX11" fmla="*/ 174264 w 337486"/>
                <a:gd name="connsiteY11" fmla="*/ 126609 h 309306"/>
                <a:gd name="connsiteX12" fmla="*/ 260993 w 337486"/>
                <a:gd name="connsiteY12" fmla="*/ 118995 h 309306"/>
                <a:gd name="connsiteX13" fmla="*/ 285709 w 337486"/>
                <a:gd name="connsiteY13" fmla="*/ 141516 h 309306"/>
                <a:gd name="connsiteX14" fmla="*/ 300421 w 337486"/>
                <a:gd name="connsiteY14" fmla="*/ 230052 h 309306"/>
                <a:gd name="connsiteX15" fmla="*/ 298615 w 337486"/>
                <a:gd name="connsiteY15" fmla="*/ 309296 h 309306"/>
                <a:gd name="connsiteX16" fmla="*/ 331912 w 337486"/>
                <a:gd name="connsiteY16" fmla="*/ 234440 h 309306"/>
                <a:gd name="connsiteX17" fmla="*/ 334300 w 337486"/>
                <a:gd name="connsiteY17" fmla="*/ 225019 h 309306"/>
                <a:gd name="connsiteX18" fmla="*/ 336688 w 337486"/>
                <a:gd name="connsiteY18" fmla="*/ 198303 h 309306"/>
                <a:gd name="connsiteX19" fmla="*/ 328621 w 337486"/>
                <a:gd name="connsiteY19" fmla="*/ 108863 h 309306"/>
                <a:gd name="connsiteX20" fmla="*/ 308423 w 337486"/>
                <a:gd name="connsiteY20" fmla="*/ 62724 h 309306"/>
                <a:gd name="connsiteX21" fmla="*/ 266865 w 337486"/>
                <a:gd name="connsiteY21" fmla="*/ 20134 h 309306"/>
                <a:gd name="connsiteX22" fmla="*/ 197430 w 337486"/>
                <a:gd name="connsiteY22" fmla="*/ 968 h 309306"/>
                <a:gd name="connsiteX23" fmla="*/ 139998 w 337486"/>
                <a:gd name="connsiteY23" fmla="*/ 968 h 309306"/>
                <a:gd name="connsiteX24" fmla="*/ 139998 w 337486"/>
                <a:gd name="connsiteY24" fmla="*/ 968 h 30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7486" h="309306">
                  <a:moveTo>
                    <a:pt x="139998" y="968"/>
                  </a:moveTo>
                  <a:cubicBezTo>
                    <a:pt x="113670" y="2775"/>
                    <a:pt x="88374" y="7937"/>
                    <a:pt x="70563" y="20134"/>
                  </a:cubicBezTo>
                  <a:cubicBezTo>
                    <a:pt x="54237" y="31297"/>
                    <a:pt x="40427" y="45430"/>
                    <a:pt x="29135" y="62724"/>
                  </a:cubicBezTo>
                  <a:cubicBezTo>
                    <a:pt x="18293" y="79244"/>
                    <a:pt x="12485" y="93763"/>
                    <a:pt x="8872" y="108863"/>
                  </a:cubicBezTo>
                  <a:cubicBezTo>
                    <a:pt x="2096" y="136805"/>
                    <a:pt x="-1776" y="169522"/>
                    <a:pt x="805" y="198303"/>
                  </a:cubicBezTo>
                  <a:cubicBezTo>
                    <a:pt x="1451" y="206240"/>
                    <a:pt x="2032" y="217468"/>
                    <a:pt x="3193" y="225019"/>
                  </a:cubicBezTo>
                  <a:cubicBezTo>
                    <a:pt x="3709" y="228181"/>
                    <a:pt x="4548" y="231343"/>
                    <a:pt x="5581" y="234440"/>
                  </a:cubicBezTo>
                  <a:cubicBezTo>
                    <a:pt x="10098" y="248121"/>
                    <a:pt x="33716" y="306521"/>
                    <a:pt x="38879" y="309296"/>
                  </a:cubicBezTo>
                  <a:cubicBezTo>
                    <a:pt x="40556" y="310135"/>
                    <a:pt x="37201" y="261672"/>
                    <a:pt x="37072" y="230052"/>
                  </a:cubicBezTo>
                  <a:cubicBezTo>
                    <a:pt x="37007" y="199981"/>
                    <a:pt x="39266" y="170361"/>
                    <a:pt x="51849" y="141516"/>
                  </a:cubicBezTo>
                  <a:cubicBezTo>
                    <a:pt x="58173" y="126932"/>
                    <a:pt x="60496" y="122028"/>
                    <a:pt x="76564" y="118995"/>
                  </a:cubicBezTo>
                  <a:cubicBezTo>
                    <a:pt x="101990" y="114155"/>
                    <a:pt x="138450" y="126351"/>
                    <a:pt x="174264" y="126609"/>
                  </a:cubicBezTo>
                  <a:cubicBezTo>
                    <a:pt x="206465" y="126803"/>
                    <a:pt x="238149" y="114671"/>
                    <a:pt x="260993" y="118995"/>
                  </a:cubicBezTo>
                  <a:cubicBezTo>
                    <a:pt x="277061" y="122028"/>
                    <a:pt x="279384" y="126996"/>
                    <a:pt x="285709" y="141516"/>
                  </a:cubicBezTo>
                  <a:cubicBezTo>
                    <a:pt x="298292" y="170426"/>
                    <a:pt x="300551" y="200045"/>
                    <a:pt x="300421" y="230052"/>
                  </a:cubicBezTo>
                  <a:cubicBezTo>
                    <a:pt x="300357" y="261672"/>
                    <a:pt x="297002" y="310135"/>
                    <a:pt x="298615" y="309296"/>
                  </a:cubicBezTo>
                  <a:cubicBezTo>
                    <a:pt x="303777" y="306521"/>
                    <a:pt x="327395" y="248121"/>
                    <a:pt x="331912" y="234440"/>
                  </a:cubicBezTo>
                  <a:cubicBezTo>
                    <a:pt x="332945" y="231407"/>
                    <a:pt x="333848" y="228245"/>
                    <a:pt x="334300" y="225019"/>
                  </a:cubicBezTo>
                  <a:cubicBezTo>
                    <a:pt x="335462" y="217468"/>
                    <a:pt x="335978" y="206240"/>
                    <a:pt x="336688" y="198303"/>
                  </a:cubicBezTo>
                  <a:cubicBezTo>
                    <a:pt x="339269" y="169522"/>
                    <a:pt x="335332" y="136805"/>
                    <a:pt x="328621" y="108863"/>
                  </a:cubicBezTo>
                  <a:cubicBezTo>
                    <a:pt x="324943" y="93763"/>
                    <a:pt x="319200" y="79179"/>
                    <a:pt x="308423" y="62724"/>
                  </a:cubicBezTo>
                  <a:cubicBezTo>
                    <a:pt x="297066" y="45430"/>
                    <a:pt x="283256" y="31297"/>
                    <a:pt x="266865" y="20134"/>
                  </a:cubicBezTo>
                  <a:cubicBezTo>
                    <a:pt x="249055" y="8002"/>
                    <a:pt x="223759" y="2839"/>
                    <a:pt x="197430" y="968"/>
                  </a:cubicBezTo>
                  <a:cubicBezTo>
                    <a:pt x="178587" y="-323"/>
                    <a:pt x="158906" y="-323"/>
                    <a:pt x="139998" y="968"/>
                  </a:cubicBezTo>
                  <a:lnTo>
                    <a:pt x="139998" y="968"/>
                  </a:lnTo>
                  <a:close/>
                </a:path>
              </a:pathLst>
            </a:custGeom>
            <a:solidFill>
              <a:srgbClr val="E19926"/>
            </a:solidFill>
            <a:ln w="6453" cap="flat">
              <a:noFill/>
              <a:prstDash val="solid"/>
              <a:miter/>
            </a:ln>
          </p:spPr>
          <p:txBody>
            <a:bodyPr rtlCol="0" anchor="ctr"/>
            <a:lstStyle/>
            <a:p>
              <a:endParaRPr lang="en-US"/>
            </a:p>
          </p:txBody>
        </p:sp>
        <p:sp>
          <p:nvSpPr>
            <p:cNvPr id="2867" name="Freeform: Shape 2866">
              <a:extLst>
                <a:ext uri="{FF2B5EF4-FFF2-40B4-BE49-F238E27FC236}">
                  <a16:creationId xmlns:a16="http://schemas.microsoft.com/office/drawing/2014/main" id="{04539DB8-3342-49A3-A2BF-A962618BD569}"/>
                </a:ext>
              </a:extLst>
            </p:cNvPr>
            <p:cNvSpPr/>
            <p:nvPr/>
          </p:nvSpPr>
          <p:spPr>
            <a:xfrm>
              <a:off x="5187070" y="-681347"/>
              <a:ext cx="260423" cy="432226"/>
            </a:xfrm>
            <a:custGeom>
              <a:avLst/>
              <a:gdLst>
                <a:gd name="connsiteX0" fmla="*/ 238348 w 260423"/>
                <a:gd name="connsiteY0" fmla="*/ 118349 h 432226"/>
                <a:gd name="connsiteX1" fmla="*/ 219634 w 260423"/>
                <a:gd name="connsiteY1" fmla="*/ 324138 h 432226"/>
                <a:gd name="connsiteX2" fmla="*/ 136519 w 260423"/>
                <a:gd name="connsiteY2" fmla="*/ 375246 h 432226"/>
                <a:gd name="connsiteX3" fmla="*/ 3327 w 260423"/>
                <a:gd name="connsiteY3" fmla="*/ 432227 h 432226"/>
                <a:gd name="connsiteX4" fmla="*/ 3069 w 260423"/>
                <a:gd name="connsiteY4" fmla="*/ 131643 h 432226"/>
                <a:gd name="connsiteX5" fmla="*/ 68761 w 260423"/>
                <a:gd name="connsiteY5" fmla="*/ 0 h 432226"/>
                <a:gd name="connsiteX6" fmla="*/ 238348 w 260423"/>
                <a:gd name="connsiteY6" fmla="*/ 118349 h 432226"/>
                <a:gd name="connsiteX7" fmla="*/ 238348 w 260423"/>
                <a:gd name="connsiteY7" fmla="*/ 118349 h 432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423" h="432226">
                  <a:moveTo>
                    <a:pt x="238348" y="118349"/>
                  </a:moveTo>
                  <a:cubicBezTo>
                    <a:pt x="268806" y="179653"/>
                    <a:pt x="272291" y="268254"/>
                    <a:pt x="219634" y="324138"/>
                  </a:cubicBezTo>
                  <a:cubicBezTo>
                    <a:pt x="200598" y="344271"/>
                    <a:pt x="171946" y="361307"/>
                    <a:pt x="136519" y="375246"/>
                  </a:cubicBezTo>
                  <a:cubicBezTo>
                    <a:pt x="124193" y="399058"/>
                    <a:pt x="74182" y="419579"/>
                    <a:pt x="3327" y="432227"/>
                  </a:cubicBezTo>
                  <a:cubicBezTo>
                    <a:pt x="18686" y="356661"/>
                    <a:pt x="-8804" y="211015"/>
                    <a:pt x="3069" y="131643"/>
                  </a:cubicBezTo>
                  <a:cubicBezTo>
                    <a:pt x="12942" y="65434"/>
                    <a:pt x="25397" y="10777"/>
                    <a:pt x="68761" y="0"/>
                  </a:cubicBezTo>
                  <a:cubicBezTo>
                    <a:pt x="129291" y="15165"/>
                    <a:pt x="200662" y="42461"/>
                    <a:pt x="238348" y="118349"/>
                  </a:cubicBezTo>
                  <a:lnTo>
                    <a:pt x="238348" y="118349"/>
                  </a:lnTo>
                  <a:close/>
                </a:path>
              </a:pathLst>
            </a:custGeom>
            <a:solidFill>
              <a:srgbClr val="1C1E37"/>
            </a:solidFill>
            <a:ln w="6453" cap="flat">
              <a:noFill/>
              <a:prstDash val="solid"/>
              <a:miter/>
            </a:ln>
          </p:spPr>
          <p:txBody>
            <a:bodyPr rtlCol="0" anchor="ctr"/>
            <a:lstStyle/>
            <a:p>
              <a:endParaRPr lang="en-US"/>
            </a:p>
          </p:txBody>
        </p:sp>
        <p:sp>
          <p:nvSpPr>
            <p:cNvPr id="2868" name="Freeform: Shape 2867">
              <a:extLst>
                <a:ext uri="{FF2B5EF4-FFF2-40B4-BE49-F238E27FC236}">
                  <a16:creationId xmlns:a16="http://schemas.microsoft.com/office/drawing/2014/main" id="{4455E6CC-E519-4C41-9782-9A7A591C93B2}"/>
                </a:ext>
              </a:extLst>
            </p:cNvPr>
            <p:cNvSpPr/>
            <p:nvPr/>
          </p:nvSpPr>
          <p:spPr>
            <a:xfrm>
              <a:off x="5144645" y="-768851"/>
              <a:ext cx="165392" cy="525667"/>
            </a:xfrm>
            <a:custGeom>
              <a:avLst/>
              <a:gdLst>
                <a:gd name="connsiteX0" fmla="*/ 0 w 165392"/>
                <a:gd name="connsiteY0" fmla="*/ 0 h 525667"/>
                <a:gd name="connsiteX1" fmla="*/ 6905 w 165392"/>
                <a:gd name="connsiteY1" fmla="*/ 525667 h 525667"/>
                <a:gd name="connsiteX2" fmla="*/ 84729 w 165392"/>
                <a:gd name="connsiteY2" fmla="*/ 511470 h 525667"/>
                <a:gd name="connsiteX3" fmla="*/ 165392 w 165392"/>
                <a:gd name="connsiteY3" fmla="*/ 203982 h 525667"/>
                <a:gd name="connsiteX4" fmla="*/ 83503 w 165392"/>
                <a:gd name="connsiteY4" fmla="*/ 199787 h 525667"/>
                <a:gd name="connsiteX5" fmla="*/ 146356 w 165392"/>
                <a:gd name="connsiteY5" fmla="*/ 88923 h 525667"/>
                <a:gd name="connsiteX6" fmla="*/ 0 w 165392"/>
                <a:gd name="connsiteY6" fmla="*/ 0 h 525667"/>
                <a:gd name="connsiteX7" fmla="*/ 0 w 165392"/>
                <a:gd name="connsiteY7" fmla="*/ 0 h 52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392" h="525667">
                  <a:moveTo>
                    <a:pt x="0" y="0"/>
                  </a:moveTo>
                  <a:cubicBezTo>
                    <a:pt x="13229" y="48204"/>
                    <a:pt x="37492" y="380021"/>
                    <a:pt x="6905" y="525667"/>
                  </a:cubicBezTo>
                  <a:cubicBezTo>
                    <a:pt x="35621" y="522053"/>
                    <a:pt x="61821" y="517278"/>
                    <a:pt x="84729" y="511470"/>
                  </a:cubicBezTo>
                  <a:cubicBezTo>
                    <a:pt x="129836" y="355306"/>
                    <a:pt x="165392" y="203982"/>
                    <a:pt x="165392" y="203982"/>
                  </a:cubicBezTo>
                  <a:lnTo>
                    <a:pt x="83503" y="199787"/>
                  </a:lnTo>
                  <a:lnTo>
                    <a:pt x="146356" y="88923"/>
                  </a:lnTo>
                  <a:lnTo>
                    <a:pt x="0" y="0"/>
                  </a:lnTo>
                  <a:lnTo>
                    <a:pt x="0" y="0"/>
                  </a:lnTo>
                  <a:close/>
                </a:path>
              </a:pathLst>
            </a:custGeom>
            <a:solidFill>
              <a:srgbClr val="323D53"/>
            </a:solidFill>
            <a:ln w="6453" cap="flat">
              <a:noFill/>
              <a:prstDash val="solid"/>
              <a:miter/>
            </a:ln>
          </p:spPr>
          <p:txBody>
            <a:bodyPr rtlCol="0" anchor="ctr"/>
            <a:lstStyle/>
            <a:p>
              <a:endParaRPr lang="en-US"/>
            </a:p>
          </p:txBody>
        </p:sp>
        <p:sp>
          <p:nvSpPr>
            <p:cNvPr id="2869" name="Freeform: Shape 2868">
              <a:extLst>
                <a:ext uri="{FF2B5EF4-FFF2-40B4-BE49-F238E27FC236}">
                  <a16:creationId xmlns:a16="http://schemas.microsoft.com/office/drawing/2014/main" id="{0CAA8229-AD39-4B02-BF63-4269C5412694}"/>
                </a:ext>
              </a:extLst>
            </p:cNvPr>
            <p:cNvSpPr/>
            <p:nvPr/>
          </p:nvSpPr>
          <p:spPr>
            <a:xfrm>
              <a:off x="4880521" y="-874617"/>
              <a:ext cx="285161" cy="165714"/>
            </a:xfrm>
            <a:custGeom>
              <a:avLst/>
              <a:gdLst>
                <a:gd name="connsiteX0" fmla="*/ 73952 w 285161"/>
                <a:gd name="connsiteY0" fmla="*/ 130933 h 165714"/>
                <a:gd name="connsiteX1" fmla="*/ 19295 w 285161"/>
                <a:gd name="connsiteY1" fmla="*/ 61046 h 165714"/>
                <a:gd name="connsiteX2" fmla="*/ 0 w 285161"/>
                <a:gd name="connsiteY2" fmla="*/ 0 h 165714"/>
                <a:gd name="connsiteX3" fmla="*/ 581 w 285161"/>
                <a:gd name="connsiteY3" fmla="*/ 645 h 165714"/>
                <a:gd name="connsiteX4" fmla="*/ 113703 w 285161"/>
                <a:gd name="connsiteY4" fmla="*/ 80212 h 165714"/>
                <a:gd name="connsiteX5" fmla="*/ 142548 w 285161"/>
                <a:gd name="connsiteY5" fmla="*/ 122931 h 165714"/>
                <a:gd name="connsiteX6" fmla="*/ 171394 w 285161"/>
                <a:gd name="connsiteY6" fmla="*/ 80212 h 165714"/>
                <a:gd name="connsiteX7" fmla="*/ 284580 w 285161"/>
                <a:gd name="connsiteY7" fmla="*/ 645 h 165714"/>
                <a:gd name="connsiteX8" fmla="*/ 285161 w 285161"/>
                <a:gd name="connsiteY8" fmla="*/ 0 h 165714"/>
                <a:gd name="connsiteX9" fmla="*/ 265867 w 285161"/>
                <a:gd name="connsiteY9" fmla="*/ 61046 h 165714"/>
                <a:gd name="connsiteX10" fmla="*/ 211145 w 285161"/>
                <a:gd name="connsiteY10" fmla="*/ 130933 h 165714"/>
                <a:gd name="connsiteX11" fmla="*/ 142613 w 285161"/>
                <a:gd name="connsiteY11" fmla="*/ 165650 h 165714"/>
                <a:gd name="connsiteX12" fmla="*/ 142548 w 285161"/>
                <a:gd name="connsiteY12" fmla="*/ 165715 h 165714"/>
                <a:gd name="connsiteX13" fmla="*/ 142419 w 285161"/>
                <a:gd name="connsiteY13" fmla="*/ 165650 h 165714"/>
                <a:gd name="connsiteX14" fmla="*/ 73952 w 285161"/>
                <a:gd name="connsiteY14" fmla="*/ 130933 h 165714"/>
                <a:gd name="connsiteX15" fmla="*/ 73952 w 285161"/>
                <a:gd name="connsiteY15" fmla="*/ 130933 h 16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161" h="165714">
                  <a:moveTo>
                    <a:pt x="73952" y="130933"/>
                  </a:moveTo>
                  <a:cubicBezTo>
                    <a:pt x="49624" y="115445"/>
                    <a:pt x="32459" y="89117"/>
                    <a:pt x="19295" y="61046"/>
                  </a:cubicBezTo>
                  <a:cubicBezTo>
                    <a:pt x="9744" y="40783"/>
                    <a:pt x="5034" y="24070"/>
                    <a:pt x="0" y="0"/>
                  </a:cubicBezTo>
                  <a:cubicBezTo>
                    <a:pt x="452" y="0"/>
                    <a:pt x="452" y="65"/>
                    <a:pt x="581" y="645"/>
                  </a:cubicBezTo>
                  <a:cubicBezTo>
                    <a:pt x="15681" y="68854"/>
                    <a:pt x="65047" y="135966"/>
                    <a:pt x="113703" y="80212"/>
                  </a:cubicBezTo>
                  <a:cubicBezTo>
                    <a:pt x="112219" y="104475"/>
                    <a:pt x="120543" y="116736"/>
                    <a:pt x="142548" y="122931"/>
                  </a:cubicBezTo>
                  <a:cubicBezTo>
                    <a:pt x="164618" y="116736"/>
                    <a:pt x="172942" y="104475"/>
                    <a:pt x="171394" y="80212"/>
                  </a:cubicBezTo>
                  <a:cubicBezTo>
                    <a:pt x="220114" y="136031"/>
                    <a:pt x="269416" y="68854"/>
                    <a:pt x="284580" y="645"/>
                  </a:cubicBezTo>
                  <a:cubicBezTo>
                    <a:pt x="284709" y="0"/>
                    <a:pt x="284774" y="0"/>
                    <a:pt x="285161" y="0"/>
                  </a:cubicBezTo>
                  <a:cubicBezTo>
                    <a:pt x="280128" y="24070"/>
                    <a:pt x="275352" y="40783"/>
                    <a:pt x="265867" y="61046"/>
                  </a:cubicBezTo>
                  <a:cubicBezTo>
                    <a:pt x="252638" y="89117"/>
                    <a:pt x="235472" y="115445"/>
                    <a:pt x="211145" y="130933"/>
                  </a:cubicBezTo>
                  <a:cubicBezTo>
                    <a:pt x="192173" y="143065"/>
                    <a:pt x="157842" y="155842"/>
                    <a:pt x="142613" y="165650"/>
                  </a:cubicBezTo>
                  <a:lnTo>
                    <a:pt x="142548" y="165715"/>
                  </a:lnTo>
                  <a:lnTo>
                    <a:pt x="142419" y="165650"/>
                  </a:lnTo>
                  <a:cubicBezTo>
                    <a:pt x="127190" y="155777"/>
                    <a:pt x="92924" y="143000"/>
                    <a:pt x="73952" y="130933"/>
                  </a:cubicBezTo>
                  <a:lnTo>
                    <a:pt x="73952" y="130933"/>
                  </a:lnTo>
                  <a:close/>
                </a:path>
              </a:pathLst>
            </a:custGeom>
            <a:solidFill>
              <a:srgbClr val="E19926"/>
            </a:solidFill>
            <a:ln w="6453" cap="flat">
              <a:noFill/>
              <a:prstDash val="solid"/>
              <a:miter/>
            </a:ln>
          </p:spPr>
          <p:txBody>
            <a:bodyPr rtlCol="0" anchor="ctr"/>
            <a:lstStyle/>
            <a:p>
              <a:endParaRPr lang="en-US"/>
            </a:p>
          </p:txBody>
        </p:sp>
        <p:sp>
          <p:nvSpPr>
            <p:cNvPr id="2870" name="Freeform: Shape 2869">
              <a:extLst>
                <a:ext uri="{FF2B5EF4-FFF2-40B4-BE49-F238E27FC236}">
                  <a16:creationId xmlns:a16="http://schemas.microsoft.com/office/drawing/2014/main" id="{FE0E23CD-166D-4E8F-9761-9B8D6B29A967}"/>
                </a:ext>
              </a:extLst>
            </p:cNvPr>
            <p:cNvSpPr/>
            <p:nvPr/>
          </p:nvSpPr>
          <p:spPr>
            <a:xfrm>
              <a:off x="4598709" y="-681347"/>
              <a:ext cx="260423" cy="432226"/>
            </a:xfrm>
            <a:custGeom>
              <a:avLst/>
              <a:gdLst>
                <a:gd name="connsiteX0" fmla="*/ 22076 w 260423"/>
                <a:gd name="connsiteY0" fmla="*/ 118349 h 432226"/>
                <a:gd name="connsiteX1" fmla="*/ 40790 w 260423"/>
                <a:gd name="connsiteY1" fmla="*/ 324138 h 432226"/>
                <a:gd name="connsiteX2" fmla="*/ 123905 w 260423"/>
                <a:gd name="connsiteY2" fmla="*/ 375246 h 432226"/>
                <a:gd name="connsiteX3" fmla="*/ 257096 w 260423"/>
                <a:gd name="connsiteY3" fmla="*/ 432227 h 432226"/>
                <a:gd name="connsiteX4" fmla="*/ 257355 w 260423"/>
                <a:gd name="connsiteY4" fmla="*/ 131643 h 432226"/>
                <a:gd name="connsiteX5" fmla="*/ 191663 w 260423"/>
                <a:gd name="connsiteY5" fmla="*/ 0 h 432226"/>
                <a:gd name="connsiteX6" fmla="*/ 22076 w 260423"/>
                <a:gd name="connsiteY6" fmla="*/ 118349 h 432226"/>
                <a:gd name="connsiteX7" fmla="*/ 22076 w 260423"/>
                <a:gd name="connsiteY7" fmla="*/ 118349 h 432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423" h="432226">
                  <a:moveTo>
                    <a:pt x="22076" y="118349"/>
                  </a:moveTo>
                  <a:cubicBezTo>
                    <a:pt x="-8383" y="179653"/>
                    <a:pt x="-11867" y="268254"/>
                    <a:pt x="40790" y="324138"/>
                  </a:cubicBezTo>
                  <a:cubicBezTo>
                    <a:pt x="59826" y="344271"/>
                    <a:pt x="88542" y="361307"/>
                    <a:pt x="123905" y="375246"/>
                  </a:cubicBezTo>
                  <a:cubicBezTo>
                    <a:pt x="136231" y="399058"/>
                    <a:pt x="186242" y="419579"/>
                    <a:pt x="257096" y="432227"/>
                  </a:cubicBezTo>
                  <a:cubicBezTo>
                    <a:pt x="241738" y="356661"/>
                    <a:pt x="269228" y="211015"/>
                    <a:pt x="257355" y="131643"/>
                  </a:cubicBezTo>
                  <a:cubicBezTo>
                    <a:pt x="247481" y="65434"/>
                    <a:pt x="235027" y="10777"/>
                    <a:pt x="191663" y="0"/>
                  </a:cubicBezTo>
                  <a:cubicBezTo>
                    <a:pt x="131133" y="15165"/>
                    <a:pt x="59762" y="42461"/>
                    <a:pt x="22076" y="118349"/>
                  </a:cubicBezTo>
                  <a:lnTo>
                    <a:pt x="22076" y="118349"/>
                  </a:lnTo>
                  <a:close/>
                </a:path>
              </a:pathLst>
            </a:custGeom>
            <a:solidFill>
              <a:srgbClr val="1C1E37"/>
            </a:solidFill>
            <a:ln w="6453" cap="flat">
              <a:noFill/>
              <a:prstDash val="solid"/>
              <a:miter/>
            </a:ln>
          </p:spPr>
          <p:txBody>
            <a:bodyPr rtlCol="0" anchor="ctr"/>
            <a:lstStyle/>
            <a:p>
              <a:endParaRPr lang="en-US"/>
            </a:p>
          </p:txBody>
        </p:sp>
        <p:sp>
          <p:nvSpPr>
            <p:cNvPr id="2871" name="Freeform: Shape 2870">
              <a:extLst>
                <a:ext uri="{FF2B5EF4-FFF2-40B4-BE49-F238E27FC236}">
                  <a16:creationId xmlns:a16="http://schemas.microsoft.com/office/drawing/2014/main" id="{89FF391B-34DF-4828-9D9F-9609194CAA40}"/>
                </a:ext>
              </a:extLst>
            </p:cNvPr>
            <p:cNvSpPr/>
            <p:nvPr/>
          </p:nvSpPr>
          <p:spPr>
            <a:xfrm>
              <a:off x="4736101" y="-768851"/>
              <a:ext cx="165456" cy="525667"/>
            </a:xfrm>
            <a:custGeom>
              <a:avLst/>
              <a:gdLst>
                <a:gd name="connsiteX0" fmla="*/ 165457 w 165456"/>
                <a:gd name="connsiteY0" fmla="*/ 0 h 525667"/>
                <a:gd name="connsiteX1" fmla="*/ 158552 w 165456"/>
                <a:gd name="connsiteY1" fmla="*/ 525667 h 525667"/>
                <a:gd name="connsiteX2" fmla="*/ 80663 w 165456"/>
                <a:gd name="connsiteY2" fmla="*/ 511470 h 525667"/>
                <a:gd name="connsiteX3" fmla="*/ 0 w 165456"/>
                <a:gd name="connsiteY3" fmla="*/ 203982 h 525667"/>
                <a:gd name="connsiteX4" fmla="*/ 81889 w 165456"/>
                <a:gd name="connsiteY4" fmla="*/ 199787 h 525667"/>
                <a:gd name="connsiteX5" fmla="*/ 19037 w 165456"/>
                <a:gd name="connsiteY5" fmla="*/ 88923 h 525667"/>
                <a:gd name="connsiteX6" fmla="*/ 165457 w 165456"/>
                <a:gd name="connsiteY6" fmla="*/ 0 h 525667"/>
                <a:gd name="connsiteX7" fmla="*/ 165457 w 165456"/>
                <a:gd name="connsiteY7" fmla="*/ 0 h 52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456" h="525667">
                  <a:moveTo>
                    <a:pt x="165457" y="0"/>
                  </a:moveTo>
                  <a:cubicBezTo>
                    <a:pt x="152228" y="48204"/>
                    <a:pt x="127964" y="380021"/>
                    <a:pt x="158552" y="525667"/>
                  </a:cubicBezTo>
                  <a:cubicBezTo>
                    <a:pt x="129836" y="522053"/>
                    <a:pt x="103636" y="517278"/>
                    <a:pt x="80663" y="511470"/>
                  </a:cubicBezTo>
                  <a:cubicBezTo>
                    <a:pt x="35556" y="355306"/>
                    <a:pt x="0" y="203982"/>
                    <a:pt x="0" y="203982"/>
                  </a:cubicBezTo>
                  <a:lnTo>
                    <a:pt x="81889" y="199787"/>
                  </a:lnTo>
                  <a:lnTo>
                    <a:pt x="19037" y="88923"/>
                  </a:lnTo>
                  <a:lnTo>
                    <a:pt x="165457" y="0"/>
                  </a:lnTo>
                  <a:lnTo>
                    <a:pt x="165457" y="0"/>
                  </a:lnTo>
                  <a:close/>
                </a:path>
              </a:pathLst>
            </a:custGeom>
            <a:solidFill>
              <a:srgbClr val="323D53"/>
            </a:solidFill>
            <a:ln w="6453" cap="flat">
              <a:noFill/>
              <a:prstDash val="solid"/>
              <a:miter/>
            </a:ln>
          </p:spPr>
          <p:txBody>
            <a:bodyPr rtlCol="0" anchor="ctr"/>
            <a:lstStyle/>
            <a:p>
              <a:endParaRPr lang="en-US"/>
            </a:p>
          </p:txBody>
        </p:sp>
        <p:sp>
          <p:nvSpPr>
            <p:cNvPr id="2872" name="Freeform: Shape 2871">
              <a:extLst>
                <a:ext uri="{FF2B5EF4-FFF2-40B4-BE49-F238E27FC236}">
                  <a16:creationId xmlns:a16="http://schemas.microsoft.com/office/drawing/2014/main" id="{5AF28836-646B-4ABB-BBC7-57E22A54D202}"/>
                </a:ext>
              </a:extLst>
            </p:cNvPr>
            <p:cNvSpPr/>
            <p:nvPr/>
          </p:nvSpPr>
          <p:spPr>
            <a:xfrm>
              <a:off x="4871323" y="-1001257"/>
              <a:ext cx="314915" cy="94336"/>
            </a:xfrm>
            <a:custGeom>
              <a:avLst/>
              <a:gdLst>
                <a:gd name="connsiteX0" fmla="*/ 314687 w 314915"/>
                <a:gd name="connsiteY0" fmla="*/ 9001 h 94336"/>
                <a:gd name="connsiteX1" fmla="*/ 302942 w 314915"/>
                <a:gd name="connsiteY1" fmla="*/ 1257 h 94336"/>
                <a:gd name="connsiteX2" fmla="*/ 294682 w 314915"/>
                <a:gd name="connsiteY2" fmla="*/ 677 h 94336"/>
                <a:gd name="connsiteX3" fmla="*/ 207695 w 314915"/>
                <a:gd name="connsiteY3" fmla="*/ 5194 h 94336"/>
                <a:gd name="connsiteX4" fmla="*/ 107349 w 314915"/>
                <a:gd name="connsiteY4" fmla="*/ 5194 h 94336"/>
                <a:gd name="connsiteX5" fmla="*/ 20298 w 314915"/>
                <a:gd name="connsiteY5" fmla="*/ 677 h 94336"/>
                <a:gd name="connsiteX6" fmla="*/ 12038 w 314915"/>
                <a:gd name="connsiteY6" fmla="*/ 1257 h 94336"/>
                <a:gd name="connsiteX7" fmla="*/ 228 w 314915"/>
                <a:gd name="connsiteY7" fmla="*/ 9001 h 94336"/>
                <a:gd name="connsiteX8" fmla="*/ 1906 w 314915"/>
                <a:gd name="connsiteY8" fmla="*/ 17455 h 94336"/>
                <a:gd name="connsiteX9" fmla="*/ 8166 w 314915"/>
                <a:gd name="connsiteY9" fmla="*/ 23779 h 94336"/>
                <a:gd name="connsiteX10" fmla="*/ 18555 w 314915"/>
                <a:gd name="connsiteY10" fmla="*/ 60238 h 94336"/>
                <a:gd name="connsiteX11" fmla="*/ 28687 w 314915"/>
                <a:gd name="connsiteY11" fmla="*/ 77984 h 94336"/>
                <a:gd name="connsiteX12" fmla="*/ 67728 w 314915"/>
                <a:gd name="connsiteY12" fmla="*/ 93665 h 94336"/>
                <a:gd name="connsiteX13" fmla="*/ 105220 w 314915"/>
                <a:gd name="connsiteY13" fmla="*/ 88890 h 94336"/>
                <a:gd name="connsiteX14" fmla="*/ 131806 w 314915"/>
                <a:gd name="connsiteY14" fmla="*/ 62303 h 94336"/>
                <a:gd name="connsiteX15" fmla="*/ 149617 w 314915"/>
                <a:gd name="connsiteY15" fmla="*/ 34233 h 94336"/>
                <a:gd name="connsiteX16" fmla="*/ 165427 w 314915"/>
                <a:gd name="connsiteY16" fmla="*/ 34233 h 94336"/>
                <a:gd name="connsiteX17" fmla="*/ 183173 w 314915"/>
                <a:gd name="connsiteY17" fmla="*/ 62303 h 94336"/>
                <a:gd name="connsiteX18" fmla="*/ 209760 w 314915"/>
                <a:gd name="connsiteY18" fmla="*/ 88890 h 94336"/>
                <a:gd name="connsiteX19" fmla="*/ 247252 w 314915"/>
                <a:gd name="connsiteY19" fmla="*/ 93665 h 94336"/>
                <a:gd name="connsiteX20" fmla="*/ 286228 w 314915"/>
                <a:gd name="connsiteY20" fmla="*/ 77984 h 94336"/>
                <a:gd name="connsiteX21" fmla="*/ 296360 w 314915"/>
                <a:gd name="connsiteY21" fmla="*/ 60238 h 94336"/>
                <a:gd name="connsiteX22" fmla="*/ 306814 w 314915"/>
                <a:gd name="connsiteY22" fmla="*/ 23779 h 94336"/>
                <a:gd name="connsiteX23" fmla="*/ 313073 w 314915"/>
                <a:gd name="connsiteY23" fmla="*/ 17455 h 94336"/>
                <a:gd name="connsiteX24" fmla="*/ 314687 w 314915"/>
                <a:gd name="connsiteY24" fmla="*/ 9001 h 94336"/>
                <a:gd name="connsiteX25" fmla="*/ 314687 w 314915"/>
                <a:gd name="connsiteY25" fmla="*/ 9001 h 94336"/>
                <a:gd name="connsiteX26" fmla="*/ 127418 w 314915"/>
                <a:gd name="connsiteY26" fmla="*/ 48494 h 94336"/>
                <a:gd name="connsiteX27" fmla="*/ 113931 w 314915"/>
                <a:gd name="connsiteY27" fmla="*/ 71918 h 94336"/>
                <a:gd name="connsiteX28" fmla="*/ 94637 w 314915"/>
                <a:gd name="connsiteY28" fmla="*/ 83469 h 94336"/>
                <a:gd name="connsiteX29" fmla="*/ 45400 w 314915"/>
                <a:gd name="connsiteY29" fmla="*/ 79339 h 94336"/>
                <a:gd name="connsiteX30" fmla="*/ 31203 w 314915"/>
                <a:gd name="connsiteY30" fmla="*/ 65853 h 94336"/>
                <a:gd name="connsiteX31" fmla="*/ 25589 w 314915"/>
                <a:gd name="connsiteY31" fmla="*/ 47913 h 94336"/>
                <a:gd name="connsiteX32" fmla="*/ 35527 w 314915"/>
                <a:gd name="connsiteY32" fmla="*/ 12615 h 94336"/>
                <a:gd name="connsiteX33" fmla="*/ 46303 w 314915"/>
                <a:gd name="connsiteY33" fmla="*/ 10679 h 94336"/>
                <a:gd name="connsiteX34" fmla="*/ 74310 w 314915"/>
                <a:gd name="connsiteY34" fmla="*/ 11260 h 94336"/>
                <a:gd name="connsiteX35" fmla="*/ 109350 w 314915"/>
                <a:gd name="connsiteY35" fmla="*/ 15712 h 94336"/>
                <a:gd name="connsiteX36" fmla="*/ 127418 w 314915"/>
                <a:gd name="connsiteY36" fmla="*/ 48494 h 94336"/>
                <a:gd name="connsiteX37" fmla="*/ 127418 w 314915"/>
                <a:gd name="connsiteY37" fmla="*/ 48494 h 94336"/>
                <a:gd name="connsiteX38" fmla="*/ 289326 w 314915"/>
                <a:gd name="connsiteY38" fmla="*/ 47978 h 94336"/>
                <a:gd name="connsiteX39" fmla="*/ 283647 w 314915"/>
                <a:gd name="connsiteY39" fmla="*/ 65917 h 94336"/>
                <a:gd name="connsiteX40" fmla="*/ 269386 w 314915"/>
                <a:gd name="connsiteY40" fmla="*/ 79404 h 94336"/>
                <a:gd name="connsiteX41" fmla="*/ 220214 w 314915"/>
                <a:gd name="connsiteY41" fmla="*/ 83534 h 94336"/>
                <a:gd name="connsiteX42" fmla="*/ 200919 w 314915"/>
                <a:gd name="connsiteY42" fmla="*/ 71983 h 94336"/>
                <a:gd name="connsiteX43" fmla="*/ 187432 w 314915"/>
                <a:gd name="connsiteY43" fmla="*/ 48558 h 94336"/>
                <a:gd name="connsiteX44" fmla="*/ 205500 w 314915"/>
                <a:gd name="connsiteY44" fmla="*/ 15841 h 94336"/>
                <a:gd name="connsiteX45" fmla="*/ 240605 w 314915"/>
                <a:gd name="connsiteY45" fmla="*/ 11389 h 94336"/>
                <a:gd name="connsiteX46" fmla="*/ 268612 w 314915"/>
                <a:gd name="connsiteY46" fmla="*/ 10808 h 94336"/>
                <a:gd name="connsiteX47" fmla="*/ 279388 w 314915"/>
                <a:gd name="connsiteY47" fmla="*/ 12744 h 94336"/>
                <a:gd name="connsiteX48" fmla="*/ 289326 w 314915"/>
                <a:gd name="connsiteY48" fmla="*/ 47978 h 94336"/>
                <a:gd name="connsiteX49" fmla="*/ 289326 w 314915"/>
                <a:gd name="connsiteY49" fmla="*/ 47978 h 9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14915" h="94336">
                  <a:moveTo>
                    <a:pt x="314687" y="9001"/>
                  </a:moveTo>
                  <a:cubicBezTo>
                    <a:pt x="313396" y="1580"/>
                    <a:pt x="308750" y="1709"/>
                    <a:pt x="302942" y="1257"/>
                  </a:cubicBezTo>
                  <a:cubicBezTo>
                    <a:pt x="300167" y="1064"/>
                    <a:pt x="297457" y="870"/>
                    <a:pt x="294682" y="677"/>
                  </a:cubicBezTo>
                  <a:cubicBezTo>
                    <a:pt x="265514" y="-1001"/>
                    <a:pt x="236540" y="418"/>
                    <a:pt x="207695" y="5194"/>
                  </a:cubicBezTo>
                  <a:cubicBezTo>
                    <a:pt x="146648" y="15325"/>
                    <a:pt x="168395" y="15325"/>
                    <a:pt x="107349" y="5194"/>
                  </a:cubicBezTo>
                  <a:cubicBezTo>
                    <a:pt x="78504" y="418"/>
                    <a:pt x="49530" y="-1001"/>
                    <a:pt x="20298" y="677"/>
                  </a:cubicBezTo>
                  <a:cubicBezTo>
                    <a:pt x="17522" y="870"/>
                    <a:pt x="14812" y="999"/>
                    <a:pt x="12038" y="1257"/>
                  </a:cubicBezTo>
                  <a:cubicBezTo>
                    <a:pt x="6230" y="1709"/>
                    <a:pt x="1584" y="1580"/>
                    <a:pt x="228" y="9001"/>
                  </a:cubicBezTo>
                  <a:cubicBezTo>
                    <a:pt x="-546" y="13389"/>
                    <a:pt x="809" y="15777"/>
                    <a:pt x="1906" y="17455"/>
                  </a:cubicBezTo>
                  <a:cubicBezTo>
                    <a:pt x="3132" y="19390"/>
                    <a:pt x="5262" y="20681"/>
                    <a:pt x="8166" y="23779"/>
                  </a:cubicBezTo>
                  <a:cubicBezTo>
                    <a:pt x="15006" y="31200"/>
                    <a:pt x="14877" y="50172"/>
                    <a:pt x="18555" y="60238"/>
                  </a:cubicBezTo>
                  <a:cubicBezTo>
                    <a:pt x="21330" y="67659"/>
                    <a:pt x="24621" y="73467"/>
                    <a:pt x="28687" y="77984"/>
                  </a:cubicBezTo>
                  <a:cubicBezTo>
                    <a:pt x="37656" y="87987"/>
                    <a:pt x="50240" y="91923"/>
                    <a:pt x="67728" y="93665"/>
                  </a:cubicBezTo>
                  <a:cubicBezTo>
                    <a:pt x="83925" y="95343"/>
                    <a:pt x="95476" y="93923"/>
                    <a:pt x="105220" y="88890"/>
                  </a:cubicBezTo>
                  <a:cubicBezTo>
                    <a:pt x="114964" y="83857"/>
                    <a:pt x="122837" y="75145"/>
                    <a:pt x="131806" y="62303"/>
                  </a:cubicBezTo>
                  <a:cubicBezTo>
                    <a:pt x="138195" y="53075"/>
                    <a:pt x="140712" y="38621"/>
                    <a:pt x="149617" y="34233"/>
                  </a:cubicBezTo>
                  <a:cubicBezTo>
                    <a:pt x="152586" y="32813"/>
                    <a:pt x="162523" y="32813"/>
                    <a:pt x="165427" y="34233"/>
                  </a:cubicBezTo>
                  <a:cubicBezTo>
                    <a:pt x="174332" y="38621"/>
                    <a:pt x="176785" y="53140"/>
                    <a:pt x="183173" y="62303"/>
                  </a:cubicBezTo>
                  <a:cubicBezTo>
                    <a:pt x="192143" y="75145"/>
                    <a:pt x="200015" y="83857"/>
                    <a:pt x="209760" y="88890"/>
                  </a:cubicBezTo>
                  <a:cubicBezTo>
                    <a:pt x="219504" y="93923"/>
                    <a:pt x="231055" y="95343"/>
                    <a:pt x="247252" y="93665"/>
                  </a:cubicBezTo>
                  <a:cubicBezTo>
                    <a:pt x="264740" y="91923"/>
                    <a:pt x="277259" y="87987"/>
                    <a:pt x="286228" y="77984"/>
                  </a:cubicBezTo>
                  <a:cubicBezTo>
                    <a:pt x="290294" y="73467"/>
                    <a:pt x="293650" y="67659"/>
                    <a:pt x="296360" y="60238"/>
                  </a:cubicBezTo>
                  <a:cubicBezTo>
                    <a:pt x="300103" y="50172"/>
                    <a:pt x="299909" y="31200"/>
                    <a:pt x="306814" y="23779"/>
                  </a:cubicBezTo>
                  <a:cubicBezTo>
                    <a:pt x="309718" y="20617"/>
                    <a:pt x="311912" y="19390"/>
                    <a:pt x="313073" y="17455"/>
                  </a:cubicBezTo>
                  <a:cubicBezTo>
                    <a:pt x="314106" y="15777"/>
                    <a:pt x="315461" y="13325"/>
                    <a:pt x="314687" y="9001"/>
                  </a:cubicBezTo>
                  <a:lnTo>
                    <a:pt x="314687" y="9001"/>
                  </a:lnTo>
                  <a:close/>
                  <a:moveTo>
                    <a:pt x="127418" y="48494"/>
                  </a:moveTo>
                  <a:cubicBezTo>
                    <a:pt x="124772" y="56947"/>
                    <a:pt x="120707" y="64949"/>
                    <a:pt x="113931" y="71918"/>
                  </a:cubicBezTo>
                  <a:cubicBezTo>
                    <a:pt x="108253" y="77791"/>
                    <a:pt x="102445" y="81017"/>
                    <a:pt x="94637" y="83469"/>
                  </a:cubicBezTo>
                  <a:cubicBezTo>
                    <a:pt x="78439" y="88567"/>
                    <a:pt x="62049" y="87212"/>
                    <a:pt x="45400" y="79339"/>
                  </a:cubicBezTo>
                  <a:cubicBezTo>
                    <a:pt x="38689" y="76177"/>
                    <a:pt x="34688" y="72564"/>
                    <a:pt x="31203" y="65853"/>
                  </a:cubicBezTo>
                  <a:cubicBezTo>
                    <a:pt x="28493" y="60690"/>
                    <a:pt x="26686" y="54624"/>
                    <a:pt x="25589" y="47913"/>
                  </a:cubicBezTo>
                  <a:cubicBezTo>
                    <a:pt x="23460" y="35846"/>
                    <a:pt x="21459" y="18358"/>
                    <a:pt x="35527" y="12615"/>
                  </a:cubicBezTo>
                  <a:cubicBezTo>
                    <a:pt x="38495" y="11389"/>
                    <a:pt x="42173" y="10743"/>
                    <a:pt x="46303" y="10679"/>
                  </a:cubicBezTo>
                  <a:cubicBezTo>
                    <a:pt x="55854" y="10485"/>
                    <a:pt x="65211" y="10614"/>
                    <a:pt x="74310" y="11260"/>
                  </a:cubicBezTo>
                  <a:cubicBezTo>
                    <a:pt x="84247" y="11969"/>
                    <a:pt x="98057" y="12292"/>
                    <a:pt x="109350" y="15712"/>
                  </a:cubicBezTo>
                  <a:cubicBezTo>
                    <a:pt x="126386" y="20875"/>
                    <a:pt x="132516" y="32490"/>
                    <a:pt x="127418" y="48494"/>
                  </a:cubicBezTo>
                  <a:lnTo>
                    <a:pt x="127418" y="48494"/>
                  </a:lnTo>
                  <a:close/>
                  <a:moveTo>
                    <a:pt x="289326" y="47978"/>
                  </a:moveTo>
                  <a:cubicBezTo>
                    <a:pt x="288164" y="54689"/>
                    <a:pt x="286358" y="60755"/>
                    <a:pt x="283647" y="65917"/>
                  </a:cubicBezTo>
                  <a:cubicBezTo>
                    <a:pt x="280098" y="72628"/>
                    <a:pt x="276097" y="76242"/>
                    <a:pt x="269386" y="79404"/>
                  </a:cubicBezTo>
                  <a:cubicBezTo>
                    <a:pt x="252802" y="87212"/>
                    <a:pt x="236346" y="88632"/>
                    <a:pt x="220214" y="83534"/>
                  </a:cubicBezTo>
                  <a:cubicBezTo>
                    <a:pt x="212405" y="81082"/>
                    <a:pt x="206598" y="77855"/>
                    <a:pt x="200919" y="71983"/>
                  </a:cubicBezTo>
                  <a:cubicBezTo>
                    <a:pt x="194143" y="65014"/>
                    <a:pt x="190078" y="57012"/>
                    <a:pt x="187432" y="48558"/>
                  </a:cubicBezTo>
                  <a:cubicBezTo>
                    <a:pt x="182399" y="32555"/>
                    <a:pt x="188529" y="20939"/>
                    <a:pt x="205500" y="15841"/>
                  </a:cubicBezTo>
                  <a:cubicBezTo>
                    <a:pt x="216858" y="12421"/>
                    <a:pt x="230668" y="12098"/>
                    <a:pt x="240605" y="11389"/>
                  </a:cubicBezTo>
                  <a:cubicBezTo>
                    <a:pt x="249769" y="10743"/>
                    <a:pt x="259125" y="10614"/>
                    <a:pt x="268612" y="10808"/>
                  </a:cubicBezTo>
                  <a:cubicBezTo>
                    <a:pt x="272742" y="10872"/>
                    <a:pt x="276420" y="11518"/>
                    <a:pt x="279388" y="12744"/>
                  </a:cubicBezTo>
                  <a:cubicBezTo>
                    <a:pt x="293456" y="18358"/>
                    <a:pt x="291391" y="35910"/>
                    <a:pt x="289326" y="47978"/>
                  </a:cubicBezTo>
                  <a:lnTo>
                    <a:pt x="289326" y="47978"/>
                  </a:lnTo>
                  <a:close/>
                </a:path>
              </a:pathLst>
            </a:custGeom>
            <a:solidFill>
              <a:srgbClr val="323D53"/>
            </a:solidFill>
            <a:ln w="6453" cap="flat">
              <a:noFill/>
              <a:prstDash val="solid"/>
              <a:miter/>
            </a:ln>
          </p:spPr>
          <p:txBody>
            <a:bodyPr rtlCol="0" anchor="ctr"/>
            <a:lstStyle/>
            <a:p>
              <a:endParaRPr lang="en-US"/>
            </a:p>
          </p:txBody>
        </p:sp>
        <p:sp>
          <p:nvSpPr>
            <p:cNvPr id="2873" name="Freeform: Shape 2872">
              <a:extLst>
                <a:ext uri="{FF2B5EF4-FFF2-40B4-BE49-F238E27FC236}">
                  <a16:creationId xmlns:a16="http://schemas.microsoft.com/office/drawing/2014/main" id="{88EC73D4-5DF8-468D-B5D7-FE7E8F8F2946}"/>
                </a:ext>
              </a:extLst>
            </p:cNvPr>
            <p:cNvSpPr/>
            <p:nvPr/>
          </p:nvSpPr>
          <p:spPr>
            <a:xfrm>
              <a:off x="5601780" y="-1027748"/>
              <a:ext cx="189978" cy="403574"/>
            </a:xfrm>
            <a:custGeom>
              <a:avLst/>
              <a:gdLst>
                <a:gd name="connsiteX0" fmla="*/ 189978 w 189978"/>
                <a:gd name="connsiteY0" fmla="*/ 201788 h 403574"/>
                <a:gd name="connsiteX1" fmla="*/ 94989 w 189978"/>
                <a:gd name="connsiteY1" fmla="*/ 403575 h 403574"/>
                <a:gd name="connsiteX2" fmla="*/ 0 w 189978"/>
                <a:gd name="connsiteY2" fmla="*/ 201788 h 403574"/>
                <a:gd name="connsiteX3" fmla="*/ 94989 w 189978"/>
                <a:gd name="connsiteY3" fmla="*/ 0 h 403574"/>
                <a:gd name="connsiteX4" fmla="*/ 189978 w 189978"/>
                <a:gd name="connsiteY4" fmla="*/ 201788 h 403574"/>
                <a:gd name="connsiteX5" fmla="*/ 189978 w 189978"/>
                <a:gd name="connsiteY5" fmla="*/ 201788 h 403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78" h="403574">
                  <a:moveTo>
                    <a:pt x="189978" y="201788"/>
                  </a:moveTo>
                  <a:cubicBezTo>
                    <a:pt x="189978" y="313232"/>
                    <a:pt x="147452" y="403575"/>
                    <a:pt x="94989" y="403575"/>
                  </a:cubicBezTo>
                  <a:cubicBezTo>
                    <a:pt x="42526" y="403575"/>
                    <a:pt x="0" y="313232"/>
                    <a:pt x="0" y="201788"/>
                  </a:cubicBezTo>
                  <a:cubicBezTo>
                    <a:pt x="0" y="90343"/>
                    <a:pt x="42526" y="0"/>
                    <a:pt x="94989" y="0"/>
                  </a:cubicBezTo>
                  <a:cubicBezTo>
                    <a:pt x="147452" y="-64"/>
                    <a:pt x="189978" y="90343"/>
                    <a:pt x="189978" y="201788"/>
                  </a:cubicBezTo>
                  <a:lnTo>
                    <a:pt x="189978" y="201788"/>
                  </a:lnTo>
                  <a:close/>
                </a:path>
              </a:pathLst>
            </a:custGeom>
            <a:solidFill>
              <a:srgbClr val="4A2D13"/>
            </a:solidFill>
            <a:ln w="6453" cap="flat">
              <a:noFill/>
              <a:prstDash val="solid"/>
              <a:miter/>
            </a:ln>
          </p:spPr>
          <p:txBody>
            <a:bodyPr rtlCol="0" anchor="ctr"/>
            <a:lstStyle/>
            <a:p>
              <a:endParaRPr lang="en-US"/>
            </a:p>
          </p:txBody>
        </p:sp>
        <p:sp>
          <p:nvSpPr>
            <p:cNvPr id="2874" name="Freeform: Shape 2873">
              <a:extLst>
                <a:ext uri="{FF2B5EF4-FFF2-40B4-BE49-F238E27FC236}">
                  <a16:creationId xmlns:a16="http://schemas.microsoft.com/office/drawing/2014/main" id="{61F13954-7D1E-4C21-B119-59990400F92F}"/>
                </a:ext>
              </a:extLst>
            </p:cNvPr>
            <p:cNvSpPr/>
            <p:nvPr/>
          </p:nvSpPr>
          <p:spPr>
            <a:xfrm>
              <a:off x="5445813" y="-868062"/>
              <a:ext cx="319729" cy="334508"/>
            </a:xfrm>
            <a:custGeom>
              <a:avLst/>
              <a:gdLst>
                <a:gd name="connsiteX0" fmla="*/ 269025 w 319729"/>
                <a:gd name="connsiteY0" fmla="*/ 30422 h 334508"/>
                <a:gd name="connsiteX1" fmla="*/ 298129 w 319729"/>
                <a:gd name="connsiteY1" fmla="*/ 90177 h 334508"/>
                <a:gd name="connsiteX2" fmla="*/ 303937 w 319729"/>
                <a:gd name="connsiteY2" fmla="*/ 300289 h 334508"/>
                <a:gd name="connsiteX3" fmla="*/ 9225 w 319729"/>
                <a:gd name="connsiteY3" fmla="*/ 305387 h 334508"/>
                <a:gd name="connsiteX4" fmla="*/ 31811 w 319729"/>
                <a:gd name="connsiteY4" fmla="*/ 96759 h 334508"/>
                <a:gd name="connsiteX5" fmla="*/ 63108 w 319729"/>
                <a:gd name="connsiteY5" fmla="*/ 30422 h 334508"/>
                <a:gd name="connsiteX6" fmla="*/ 269025 w 319729"/>
                <a:gd name="connsiteY6" fmla="*/ 30422 h 334508"/>
                <a:gd name="connsiteX7" fmla="*/ 269025 w 319729"/>
                <a:gd name="connsiteY7" fmla="*/ 30422 h 334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9729" h="334508">
                  <a:moveTo>
                    <a:pt x="269025" y="30422"/>
                  </a:moveTo>
                  <a:cubicBezTo>
                    <a:pt x="296645" y="66882"/>
                    <a:pt x="298129" y="90177"/>
                    <a:pt x="298129" y="90177"/>
                  </a:cubicBezTo>
                  <a:cubicBezTo>
                    <a:pt x="298129" y="90177"/>
                    <a:pt x="342591" y="260151"/>
                    <a:pt x="303937" y="300289"/>
                  </a:cubicBezTo>
                  <a:cubicBezTo>
                    <a:pt x="265283" y="340427"/>
                    <a:pt x="39167" y="349139"/>
                    <a:pt x="9225" y="305387"/>
                  </a:cubicBezTo>
                  <a:cubicBezTo>
                    <a:pt x="-20717" y="261635"/>
                    <a:pt x="31811" y="96759"/>
                    <a:pt x="31811" y="96759"/>
                  </a:cubicBezTo>
                  <a:cubicBezTo>
                    <a:pt x="31811" y="96759"/>
                    <a:pt x="22970" y="75012"/>
                    <a:pt x="63108" y="30422"/>
                  </a:cubicBezTo>
                  <a:cubicBezTo>
                    <a:pt x="103311" y="-14104"/>
                    <a:pt x="241407" y="-5974"/>
                    <a:pt x="269025" y="30422"/>
                  </a:cubicBezTo>
                  <a:lnTo>
                    <a:pt x="269025" y="30422"/>
                  </a:lnTo>
                  <a:close/>
                </a:path>
              </a:pathLst>
            </a:custGeom>
            <a:solidFill>
              <a:srgbClr val="724B1E"/>
            </a:solidFill>
            <a:ln w="6453" cap="flat">
              <a:noFill/>
              <a:prstDash val="solid"/>
              <a:miter/>
            </a:ln>
          </p:spPr>
          <p:txBody>
            <a:bodyPr rtlCol="0" anchor="ctr"/>
            <a:lstStyle/>
            <a:p>
              <a:endParaRPr lang="en-US"/>
            </a:p>
          </p:txBody>
        </p:sp>
        <p:sp>
          <p:nvSpPr>
            <p:cNvPr id="2875" name="Freeform: Shape 2874">
              <a:extLst>
                <a:ext uri="{FF2B5EF4-FFF2-40B4-BE49-F238E27FC236}">
                  <a16:creationId xmlns:a16="http://schemas.microsoft.com/office/drawing/2014/main" id="{2E5B69EB-44E3-4047-B4DE-8B5DF5F3B989}"/>
                </a:ext>
              </a:extLst>
            </p:cNvPr>
            <p:cNvSpPr/>
            <p:nvPr/>
          </p:nvSpPr>
          <p:spPr>
            <a:xfrm>
              <a:off x="5239837" y="-895395"/>
              <a:ext cx="744087" cy="551043"/>
            </a:xfrm>
            <a:custGeom>
              <a:avLst/>
              <a:gdLst>
                <a:gd name="connsiteX0" fmla="*/ 456804 w 744087"/>
                <a:gd name="connsiteY0" fmla="*/ 0 h 551043"/>
                <a:gd name="connsiteX1" fmla="*/ 407438 w 744087"/>
                <a:gd name="connsiteY1" fmla="*/ 3162 h 551043"/>
                <a:gd name="connsiteX2" fmla="*/ 407438 w 744087"/>
                <a:gd name="connsiteY2" fmla="*/ 3162 h 551043"/>
                <a:gd name="connsiteX3" fmla="*/ 287282 w 744087"/>
                <a:gd name="connsiteY3" fmla="*/ 0 h 551043"/>
                <a:gd name="connsiteX4" fmla="*/ 278957 w 744087"/>
                <a:gd name="connsiteY4" fmla="*/ 64014 h 551043"/>
                <a:gd name="connsiteX5" fmla="*/ 229849 w 744087"/>
                <a:gd name="connsiteY5" fmla="*/ 124480 h 551043"/>
                <a:gd name="connsiteX6" fmla="*/ 48583 w 744087"/>
                <a:gd name="connsiteY6" fmla="*/ 207724 h 551043"/>
                <a:gd name="connsiteX7" fmla="*/ 1281 w 744087"/>
                <a:gd name="connsiteY7" fmla="*/ 371181 h 551043"/>
                <a:gd name="connsiteX8" fmla="*/ 121115 w 744087"/>
                <a:gd name="connsiteY8" fmla="*/ 495338 h 551043"/>
                <a:gd name="connsiteX9" fmla="*/ 136086 w 744087"/>
                <a:gd name="connsiteY9" fmla="*/ 500177 h 551043"/>
                <a:gd name="connsiteX10" fmla="*/ 607935 w 744087"/>
                <a:gd name="connsiteY10" fmla="*/ 500177 h 551043"/>
                <a:gd name="connsiteX11" fmla="*/ 622906 w 744087"/>
                <a:gd name="connsiteY11" fmla="*/ 495338 h 551043"/>
                <a:gd name="connsiteX12" fmla="*/ 742804 w 744087"/>
                <a:gd name="connsiteY12" fmla="*/ 371181 h 551043"/>
                <a:gd name="connsiteX13" fmla="*/ 695503 w 744087"/>
                <a:gd name="connsiteY13" fmla="*/ 207724 h 551043"/>
                <a:gd name="connsiteX14" fmla="*/ 514236 w 744087"/>
                <a:gd name="connsiteY14" fmla="*/ 124480 h 551043"/>
                <a:gd name="connsiteX15" fmla="*/ 465128 w 744087"/>
                <a:gd name="connsiteY15" fmla="*/ 64014 h 551043"/>
                <a:gd name="connsiteX16" fmla="*/ 456804 w 744087"/>
                <a:gd name="connsiteY16" fmla="*/ 0 h 551043"/>
                <a:gd name="connsiteX17" fmla="*/ 456804 w 744087"/>
                <a:gd name="connsiteY17" fmla="*/ 0 h 55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4087" h="551043">
                  <a:moveTo>
                    <a:pt x="456804" y="0"/>
                  </a:moveTo>
                  <a:lnTo>
                    <a:pt x="407438" y="3162"/>
                  </a:lnTo>
                  <a:lnTo>
                    <a:pt x="407438" y="3162"/>
                  </a:lnTo>
                  <a:cubicBezTo>
                    <a:pt x="367106" y="3162"/>
                    <a:pt x="328000" y="2581"/>
                    <a:pt x="287282" y="0"/>
                  </a:cubicBezTo>
                  <a:lnTo>
                    <a:pt x="278957" y="64014"/>
                  </a:lnTo>
                  <a:cubicBezTo>
                    <a:pt x="274633" y="97248"/>
                    <a:pt x="264696" y="119898"/>
                    <a:pt x="229849" y="124480"/>
                  </a:cubicBezTo>
                  <a:cubicBezTo>
                    <a:pt x="141894" y="136095"/>
                    <a:pt x="87301" y="150679"/>
                    <a:pt x="48583" y="207724"/>
                  </a:cubicBezTo>
                  <a:cubicBezTo>
                    <a:pt x="18898" y="251476"/>
                    <a:pt x="-6011" y="318072"/>
                    <a:pt x="1281" y="371181"/>
                  </a:cubicBezTo>
                  <a:cubicBezTo>
                    <a:pt x="11348" y="444165"/>
                    <a:pt x="57165" y="473139"/>
                    <a:pt x="121115" y="495338"/>
                  </a:cubicBezTo>
                  <a:cubicBezTo>
                    <a:pt x="126019" y="497015"/>
                    <a:pt x="130988" y="498629"/>
                    <a:pt x="136086" y="500177"/>
                  </a:cubicBezTo>
                  <a:cubicBezTo>
                    <a:pt x="201843" y="567999"/>
                    <a:pt x="542242" y="567999"/>
                    <a:pt x="607935" y="500177"/>
                  </a:cubicBezTo>
                  <a:cubicBezTo>
                    <a:pt x="613032" y="498629"/>
                    <a:pt x="618001" y="497015"/>
                    <a:pt x="622906" y="495338"/>
                  </a:cubicBezTo>
                  <a:cubicBezTo>
                    <a:pt x="686856" y="473139"/>
                    <a:pt x="732737" y="444165"/>
                    <a:pt x="742804" y="371181"/>
                  </a:cubicBezTo>
                  <a:cubicBezTo>
                    <a:pt x="750096" y="318072"/>
                    <a:pt x="725251" y="251476"/>
                    <a:pt x="695503" y="207724"/>
                  </a:cubicBezTo>
                  <a:cubicBezTo>
                    <a:pt x="656849" y="150744"/>
                    <a:pt x="602191" y="136095"/>
                    <a:pt x="514236" y="124480"/>
                  </a:cubicBezTo>
                  <a:cubicBezTo>
                    <a:pt x="479390" y="119898"/>
                    <a:pt x="469452" y="97248"/>
                    <a:pt x="465128" y="64014"/>
                  </a:cubicBezTo>
                  <a:lnTo>
                    <a:pt x="456804" y="0"/>
                  </a:lnTo>
                  <a:lnTo>
                    <a:pt x="456804" y="0"/>
                  </a:lnTo>
                  <a:close/>
                </a:path>
              </a:pathLst>
            </a:custGeom>
            <a:solidFill>
              <a:srgbClr val="D8AB83"/>
            </a:solidFill>
            <a:ln w="6453" cap="flat">
              <a:noFill/>
              <a:prstDash val="solid"/>
              <a:miter/>
            </a:ln>
          </p:spPr>
          <p:txBody>
            <a:bodyPr rtlCol="0" anchor="ctr"/>
            <a:lstStyle/>
            <a:p>
              <a:endParaRPr lang="en-US"/>
            </a:p>
          </p:txBody>
        </p:sp>
        <p:sp>
          <p:nvSpPr>
            <p:cNvPr id="2876" name="Freeform: Shape 2875">
              <a:extLst>
                <a:ext uri="{FF2B5EF4-FFF2-40B4-BE49-F238E27FC236}">
                  <a16:creationId xmlns:a16="http://schemas.microsoft.com/office/drawing/2014/main" id="{552B9126-0D75-492A-8A11-891D2A6F5E09}"/>
                </a:ext>
              </a:extLst>
            </p:cNvPr>
            <p:cNvSpPr/>
            <p:nvPr/>
          </p:nvSpPr>
          <p:spPr>
            <a:xfrm>
              <a:off x="5239816" y="-837640"/>
              <a:ext cx="744105" cy="493288"/>
            </a:xfrm>
            <a:custGeom>
              <a:avLst/>
              <a:gdLst>
                <a:gd name="connsiteX0" fmla="*/ 48539 w 744105"/>
                <a:gd name="connsiteY0" fmla="*/ 149969 h 493288"/>
                <a:gd name="connsiteX1" fmla="*/ 211930 w 744105"/>
                <a:gd name="connsiteY1" fmla="*/ 69241 h 493288"/>
                <a:gd name="connsiteX2" fmla="*/ 216512 w 744105"/>
                <a:gd name="connsiteY2" fmla="*/ 68209 h 493288"/>
                <a:gd name="connsiteX3" fmla="*/ 269104 w 744105"/>
                <a:gd name="connsiteY3" fmla="*/ 64 h 493288"/>
                <a:gd name="connsiteX4" fmla="*/ 362093 w 744105"/>
                <a:gd name="connsiteY4" fmla="*/ 213661 h 493288"/>
                <a:gd name="connsiteX5" fmla="*/ 475022 w 744105"/>
                <a:gd name="connsiteY5" fmla="*/ 0 h 493288"/>
                <a:gd name="connsiteX6" fmla="*/ 527614 w 744105"/>
                <a:gd name="connsiteY6" fmla="*/ 68209 h 493288"/>
                <a:gd name="connsiteX7" fmla="*/ 532196 w 744105"/>
                <a:gd name="connsiteY7" fmla="*/ 69241 h 493288"/>
                <a:gd name="connsiteX8" fmla="*/ 695523 w 744105"/>
                <a:gd name="connsiteY8" fmla="*/ 149969 h 493288"/>
                <a:gd name="connsiteX9" fmla="*/ 742824 w 744105"/>
                <a:gd name="connsiteY9" fmla="*/ 313426 h 493288"/>
                <a:gd name="connsiteX10" fmla="*/ 622926 w 744105"/>
                <a:gd name="connsiteY10" fmla="*/ 437583 h 493288"/>
                <a:gd name="connsiteX11" fmla="*/ 607955 w 744105"/>
                <a:gd name="connsiteY11" fmla="*/ 442422 h 493288"/>
                <a:gd name="connsiteX12" fmla="*/ 136107 w 744105"/>
                <a:gd name="connsiteY12" fmla="*/ 442422 h 493288"/>
                <a:gd name="connsiteX13" fmla="*/ 121136 w 744105"/>
                <a:gd name="connsiteY13" fmla="*/ 437583 h 493288"/>
                <a:gd name="connsiteX14" fmla="*/ 1302 w 744105"/>
                <a:gd name="connsiteY14" fmla="*/ 313426 h 493288"/>
                <a:gd name="connsiteX15" fmla="*/ 48539 w 744105"/>
                <a:gd name="connsiteY15" fmla="*/ 149969 h 493288"/>
                <a:gd name="connsiteX16" fmla="*/ 48539 w 744105"/>
                <a:gd name="connsiteY16" fmla="*/ 149969 h 49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4105" h="493288">
                  <a:moveTo>
                    <a:pt x="48539" y="149969"/>
                  </a:moveTo>
                  <a:cubicBezTo>
                    <a:pt x="84547" y="96925"/>
                    <a:pt x="134300" y="80599"/>
                    <a:pt x="211930" y="69241"/>
                  </a:cubicBezTo>
                  <a:lnTo>
                    <a:pt x="216512" y="68209"/>
                  </a:lnTo>
                  <a:cubicBezTo>
                    <a:pt x="227159" y="63369"/>
                    <a:pt x="246648" y="20198"/>
                    <a:pt x="269104" y="64"/>
                  </a:cubicBezTo>
                  <a:cubicBezTo>
                    <a:pt x="252068" y="20908"/>
                    <a:pt x="234387" y="126545"/>
                    <a:pt x="362093" y="213661"/>
                  </a:cubicBezTo>
                  <a:cubicBezTo>
                    <a:pt x="473602" y="158616"/>
                    <a:pt x="519354" y="106476"/>
                    <a:pt x="475022" y="0"/>
                  </a:cubicBezTo>
                  <a:cubicBezTo>
                    <a:pt x="483798" y="7486"/>
                    <a:pt x="516967" y="63369"/>
                    <a:pt x="527614" y="68209"/>
                  </a:cubicBezTo>
                  <a:lnTo>
                    <a:pt x="532196" y="69241"/>
                  </a:lnTo>
                  <a:cubicBezTo>
                    <a:pt x="609762" y="80599"/>
                    <a:pt x="659580" y="96925"/>
                    <a:pt x="695523" y="149969"/>
                  </a:cubicBezTo>
                  <a:cubicBezTo>
                    <a:pt x="725207" y="193721"/>
                    <a:pt x="750116" y="260317"/>
                    <a:pt x="742824" y="313426"/>
                  </a:cubicBezTo>
                  <a:cubicBezTo>
                    <a:pt x="732757" y="386410"/>
                    <a:pt x="686876" y="415384"/>
                    <a:pt x="622926" y="437583"/>
                  </a:cubicBezTo>
                  <a:cubicBezTo>
                    <a:pt x="618087" y="439260"/>
                    <a:pt x="613053" y="440874"/>
                    <a:pt x="607955" y="442422"/>
                  </a:cubicBezTo>
                  <a:cubicBezTo>
                    <a:pt x="542263" y="510244"/>
                    <a:pt x="201799" y="510244"/>
                    <a:pt x="136107" y="442422"/>
                  </a:cubicBezTo>
                  <a:cubicBezTo>
                    <a:pt x="131009" y="440874"/>
                    <a:pt x="126040" y="439260"/>
                    <a:pt x="121136" y="437583"/>
                  </a:cubicBezTo>
                  <a:cubicBezTo>
                    <a:pt x="57185" y="415384"/>
                    <a:pt x="11369" y="386410"/>
                    <a:pt x="1302" y="313426"/>
                  </a:cubicBezTo>
                  <a:cubicBezTo>
                    <a:pt x="-6055" y="260381"/>
                    <a:pt x="18854" y="193721"/>
                    <a:pt x="48539" y="149969"/>
                  </a:cubicBezTo>
                  <a:lnTo>
                    <a:pt x="48539" y="149969"/>
                  </a:lnTo>
                  <a:close/>
                </a:path>
              </a:pathLst>
            </a:custGeom>
            <a:solidFill>
              <a:srgbClr val="AC7D36"/>
            </a:solidFill>
            <a:ln w="6453" cap="flat">
              <a:noFill/>
              <a:prstDash val="solid"/>
              <a:miter/>
            </a:ln>
          </p:spPr>
          <p:txBody>
            <a:bodyPr rtlCol="0" anchor="ctr"/>
            <a:lstStyle/>
            <a:p>
              <a:endParaRPr lang="en-US"/>
            </a:p>
          </p:txBody>
        </p:sp>
        <p:sp>
          <p:nvSpPr>
            <p:cNvPr id="2877" name="Freeform: Shape 2876">
              <a:extLst>
                <a:ext uri="{FF2B5EF4-FFF2-40B4-BE49-F238E27FC236}">
                  <a16:creationId xmlns:a16="http://schemas.microsoft.com/office/drawing/2014/main" id="{1981D855-1C19-433E-B7A4-5B448EE7FEC2}"/>
                </a:ext>
              </a:extLst>
            </p:cNvPr>
            <p:cNvSpPr/>
            <p:nvPr/>
          </p:nvSpPr>
          <p:spPr>
            <a:xfrm>
              <a:off x="5847771" y="-555491"/>
              <a:ext cx="25747" cy="160337"/>
            </a:xfrm>
            <a:custGeom>
              <a:avLst/>
              <a:gdLst>
                <a:gd name="connsiteX0" fmla="*/ 0 w 25747"/>
                <a:gd name="connsiteY0" fmla="*/ 160337 h 160337"/>
                <a:gd name="connsiteX1" fmla="*/ 0 w 25747"/>
                <a:gd name="connsiteY1" fmla="*/ 160337 h 160337"/>
                <a:gd name="connsiteX2" fmla="*/ 14971 w 25747"/>
                <a:gd name="connsiteY2" fmla="*/ 155433 h 160337"/>
                <a:gd name="connsiteX3" fmla="*/ 25748 w 25747"/>
                <a:gd name="connsiteY3" fmla="*/ 151561 h 160337"/>
                <a:gd name="connsiteX4" fmla="*/ 16972 w 25747"/>
                <a:gd name="connsiteY4" fmla="*/ 73866 h 160337"/>
                <a:gd name="connsiteX5" fmla="*/ 3743 w 25747"/>
                <a:gd name="connsiteY5" fmla="*/ 73802 h 160337"/>
                <a:gd name="connsiteX6" fmla="*/ 0 w 25747"/>
                <a:gd name="connsiteY6" fmla="*/ 160337 h 160337"/>
                <a:gd name="connsiteX7" fmla="*/ 0 w 25747"/>
                <a:gd name="connsiteY7" fmla="*/ 160337 h 16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47" h="160337">
                  <a:moveTo>
                    <a:pt x="0" y="160337"/>
                  </a:moveTo>
                  <a:lnTo>
                    <a:pt x="0" y="160337"/>
                  </a:lnTo>
                  <a:cubicBezTo>
                    <a:pt x="5098" y="158789"/>
                    <a:pt x="10131" y="157111"/>
                    <a:pt x="14971" y="155433"/>
                  </a:cubicBezTo>
                  <a:cubicBezTo>
                    <a:pt x="18585" y="154142"/>
                    <a:pt x="22199" y="152852"/>
                    <a:pt x="25748" y="151561"/>
                  </a:cubicBezTo>
                  <a:lnTo>
                    <a:pt x="16972" y="73866"/>
                  </a:lnTo>
                  <a:cubicBezTo>
                    <a:pt x="6001" y="-23446"/>
                    <a:pt x="7937" y="-25769"/>
                    <a:pt x="3743" y="73802"/>
                  </a:cubicBezTo>
                  <a:lnTo>
                    <a:pt x="0" y="160337"/>
                  </a:lnTo>
                  <a:lnTo>
                    <a:pt x="0" y="160337"/>
                  </a:lnTo>
                  <a:close/>
                </a:path>
              </a:pathLst>
            </a:custGeom>
            <a:solidFill>
              <a:srgbClr val="8E6226"/>
            </a:solidFill>
            <a:ln w="6453" cap="flat">
              <a:noFill/>
              <a:prstDash val="solid"/>
              <a:miter/>
            </a:ln>
          </p:spPr>
          <p:txBody>
            <a:bodyPr rtlCol="0" anchor="ctr"/>
            <a:lstStyle/>
            <a:p>
              <a:endParaRPr lang="en-US"/>
            </a:p>
          </p:txBody>
        </p:sp>
        <p:sp>
          <p:nvSpPr>
            <p:cNvPr id="2878" name="Freeform: Shape 2877">
              <a:extLst>
                <a:ext uri="{FF2B5EF4-FFF2-40B4-BE49-F238E27FC236}">
                  <a16:creationId xmlns:a16="http://schemas.microsoft.com/office/drawing/2014/main" id="{4DBCEA05-28DB-433C-8D5F-187400D16BE1}"/>
                </a:ext>
              </a:extLst>
            </p:cNvPr>
            <p:cNvSpPr/>
            <p:nvPr/>
          </p:nvSpPr>
          <p:spPr>
            <a:xfrm>
              <a:off x="5350304" y="-555491"/>
              <a:ext cx="25683" cy="160337"/>
            </a:xfrm>
            <a:custGeom>
              <a:avLst/>
              <a:gdLst>
                <a:gd name="connsiteX0" fmla="*/ 25683 w 25683"/>
                <a:gd name="connsiteY0" fmla="*/ 160337 h 160337"/>
                <a:gd name="connsiteX1" fmla="*/ 25683 w 25683"/>
                <a:gd name="connsiteY1" fmla="*/ 160337 h 160337"/>
                <a:gd name="connsiteX2" fmla="*/ 10712 w 25683"/>
                <a:gd name="connsiteY2" fmla="*/ 155433 h 160337"/>
                <a:gd name="connsiteX3" fmla="*/ 0 w 25683"/>
                <a:gd name="connsiteY3" fmla="*/ 151561 h 160337"/>
                <a:gd name="connsiteX4" fmla="*/ 8776 w 25683"/>
                <a:gd name="connsiteY4" fmla="*/ 73866 h 160337"/>
                <a:gd name="connsiteX5" fmla="*/ 22070 w 25683"/>
                <a:gd name="connsiteY5" fmla="*/ 73802 h 160337"/>
                <a:gd name="connsiteX6" fmla="*/ 25683 w 25683"/>
                <a:gd name="connsiteY6" fmla="*/ 160337 h 160337"/>
                <a:gd name="connsiteX7" fmla="*/ 25683 w 25683"/>
                <a:gd name="connsiteY7" fmla="*/ 160337 h 16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83" h="160337">
                  <a:moveTo>
                    <a:pt x="25683" y="160337"/>
                  </a:moveTo>
                  <a:lnTo>
                    <a:pt x="25683" y="160337"/>
                  </a:lnTo>
                  <a:cubicBezTo>
                    <a:pt x="20585" y="158789"/>
                    <a:pt x="15617" y="157111"/>
                    <a:pt x="10712" y="155433"/>
                  </a:cubicBezTo>
                  <a:cubicBezTo>
                    <a:pt x="7099" y="154142"/>
                    <a:pt x="3485" y="152852"/>
                    <a:pt x="0" y="151561"/>
                  </a:cubicBezTo>
                  <a:lnTo>
                    <a:pt x="8776" y="73866"/>
                  </a:lnTo>
                  <a:cubicBezTo>
                    <a:pt x="19746" y="-23446"/>
                    <a:pt x="17875" y="-25769"/>
                    <a:pt x="22070" y="73802"/>
                  </a:cubicBezTo>
                  <a:lnTo>
                    <a:pt x="25683" y="160337"/>
                  </a:lnTo>
                  <a:lnTo>
                    <a:pt x="25683" y="160337"/>
                  </a:lnTo>
                  <a:close/>
                </a:path>
              </a:pathLst>
            </a:custGeom>
            <a:solidFill>
              <a:srgbClr val="8E6226"/>
            </a:solidFill>
            <a:ln w="6453" cap="flat">
              <a:noFill/>
              <a:prstDash val="solid"/>
              <a:miter/>
            </a:ln>
          </p:spPr>
          <p:txBody>
            <a:bodyPr rtlCol="0" anchor="ctr"/>
            <a:lstStyle/>
            <a:p>
              <a:endParaRPr lang="en-US"/>
            </a:p>
          </p:txBody>
        </p:sp>
        <p:sp>
          <p:nvSpPr>
            <p:cNvPr id="2879" name="Freeform: Shape 2878">
              <a:extLst>
                <a:ext uri="{FF2B5EF4-FFF2-40B4-BE49-F238E27FC236}">
                  <a16:creationId xmlns:a16="http://schemas.microsoft.com/office/drawing/2014/main" id="{253787A1-E619-491C-91DD-A1E8149DA1D1}"/>
                </a:ext>
              </a:extLst>
            </p:cNvPr>
            <p:cNvSpPr/>
            <p:nvPr/>
          </p:nvSpPr>
          <p:spPr>
            <a:xfrm>
              <a:off x="5580808" y="-639660"/>
              <a:ext cx="32481" cy="295292"/>
            </a:xfrm>
            <a:custGeom>
              <a:avLst/>
              <a:gdLst>
                <a:gd name="connsiteX0" fmla="*/ 17875 w 32481"/>
                <a:gd name="connsiteY0" fmla="*/ 249992 h 295292"/>
                <a:gd name="connsiteX1" fmla="*/ 0 w 32481"/>
                <a:gd name="connsiteY1" fmla="*/ 0 h 295292"/>
                <a:gd name="connsiteX2" fmla="*/ 21101 w 32481"/>
                <a:gd name="connsiteY2" fmla="*/ 15616 h 295292"/>
                <a:gd name="connsiteX3" fmla="*/ 32394 w 32481"/>
                <a:gd name="connsiteY3" fmla="*/ 249992 h 295292"/>
                <a:gd name="connsiteX4" fmla="*/ 32394 w 32481"/>
                <a:gd name="connsiteY4" fmla="*/ 295292 h 295292"/>
                <a:gd name="connsiteX5" fmla="*/ 17875 w 32481"/>
                <a:gd name="connsiteY5" fmla="*/ 295163 h 295292"/>
                <a:gd name="connsiteX6" fmla="*/ 17875 w 32481"/>
                <a:gd name="connsiteY6" fmla="*/ 249992 h 295292"/>
                <a:gd name="connsiteX7" fmla="*/ 17875 w 32481"/>
                <a:gd name="connsiteY7" fmla="*/ 249992 h 29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81" h="295292">
                  <a:moveTo>
                    <a:pt x="17875" y="249992"/>
                  </a:moveTo>
                  <a:cubicBezTo>
                    <a:pt x="18069" y="169393"/>
                    <a:pt x="18262" y="42848"/>
                    <a:pt x="0" y="0"/>
                  </a:cubicBezTo>
                  <a:cubicBezTo>
                    <a:pt x="5937" y="4775"/>
                    <a:pt x="14326" y="10906"/>
                    <a:pt x="21101" y="15616"/>
                  </a:cubicBezTo>
                  <a:cubicBezTo>
                    <a:pt x="33427" y="64273"/>
                    <a:pt x="32588" y="148485"/>
                    <a:pt x="32394" y="249992"/>
                  </a:cubicBezTo>
                  <a:cubicBezTo>
                    <a:pt x="32394" y="266125"/>
                    <a:pt x="32330" y="281354"/>
                    <a:pt x="32394" y="295292"/>
                  </a:cubicBezTo>
                  <a:cubicBezTo>
                    <a:pt x="27554" y="295292"/>
                    <a:pt x="22715" y="295228"/>
                    <a:pt x="17875" y="295163"/>
                  </a:cubicBezTo>
                  <a:cubicBezTo>
                    <a:pt x="17811" y="281483"/>
                    <a:pt x="17875" y="266383"/>
                    <a:pt x="17875" y="249992"/>
                  </a:cubicBezTo>
                  <a:lnTo>
                    <a:pt x="17875" y="249992"/>
                  </a:lnTo>
                  <a:close/>
                </a:path>
              </a:pathLst>
            </a:custGeom>
            <a:solidFill>
              <a:srgbClr val="8E6226"/>
            </a:solidFill>
            <a:ln w="6453" cap="flat">
              <a:noFill/>
              <a:prstDash val="solid"/>
              <a:miter/>
            </a:ln>
          </p:spPr>
          <p:txBody>
            <a:bodyPr rtlCol="0" anchor="ctr"/>
            <a:lstStyle/>
            <a:p>
              <a:endParaRPr lang="en-US"/>
            </a:p>
          </p:txBody>
        </p:sp>
        <p:sp>
          <p:nvSpPr>
            <p:cNvPr id="2880" name="Freeform: Shape 2879">
              <a:extLst>
                <a:ext uri="{FF2B5EF4-FFF2-40B4-BE49-F238E27FC236}">
                  <a16:creationId xmlns:a16="http://schemas.microsoft.com/office/drawing/2014/main" id="{C656DD84-93DB-4258-9D46-7B7931BA6965}"/>
                </a:ext>
              </a:extLst>
            </p:cNvPr>
            <p:cNvSpPr/>
            <p:nvPr/>
          </p:nvSpPr>
          <p:spPr>
            <a:xfrm>
              <a:off x="5436147" y="-1287742"/>
              <a:ext cx="354962" cy="470413"/>
            </a:xfrm>
            <a:custGeom>
              <a:avLst/>
              <a:gdLst>
                <a:gd name="connsiteX0" fmla="*/ 37991 w 354962"/>
                <a:gd name="connsiteY0" fmla="*/ 313684 h 470413"/>
                <a:gd name="connsiteX1" fmla="*/ 114009 w 354962"/>
                <a:gd name="connsiteY1" fmla="*/ 435905 h 470413"/>
                <a:gd name="connsiteX2" fmla="*/ 240295 w 354962"/>
                <a:gd name="connsiteY2" fmla="*/ 435518 h 470413"/>
                <a:gd name="connsiteX3" fmla="*/ 315990 w 354962"/>
                <a:gd name="connsiteY3" fmla="*/ 312974 h 470413"/>
                <a:gd name="connsiteX4" fmla="*/ 330509 w 354962"/>
                <a:gd name="connsiteY4" fmla="*/ 310070 h 470413"/>
                <a:gd name="connsiteX5" fmla="*/ 344964 w 354962"/>
                <a:gd name="connsiteY5" fmla="*/ 290969 h 470413"/>
                <a:gd name="connsiteX6" fmla="*/ 349223 w 354962"/>
                <a:gd name="connsiteY6" fmla="*/ 227471 h 470413"/>
                <a:gd name="connsiteX7" fmla="*/ 337091 w 354962"/>
                <a:gd name="connsiteY7" fmla="*/ 220760 h 470413"/>
                <a:gd name="connsiteX8" fmla="*/ 344447 w 354962"/>
                <a:gd name="connsiteY8" fmla="*/ 192882 h 470413"/>
                <a:gd name="connsiteX9" fmla="*/ 175700 w 354962"/>
                <a:gd name="connsiteY9" fmla="*/ 0 h 470413"/>
                <a:gd name="connsiteX10" fmla="*/ 9469 w 354962"/>
                <a:gd name="connsiteY10" fmla="*/ 192882 h 470413"/>
                <a:gd name="connsiteX11" fmla="*/ 5790 w 354962"/>
                <a:gd name="connsiteY11" fmla="*/ 227471 h 470413"/>
                <a:gd name="connsiteX12" fmla="*/ 9985 w 354962"/>
                <a:gd name="connsiteY12" fmla="*/ 290969 h 470413"/>
                <a:gd name="connsiteX13" fmla="*/ 24375 w 354962"/>
                <a:gd name="connsiteY13" fmla="*/ 310070 h 470413"/>
                <a:gd name="connsiteX14" fmla="*/ 37991 w 354962"/>
                <a:gd name="connsiteY14" fmla="*/ 313684 h 470413"/>
                <a:gd name="connsiteX15" fmla="*/ 37991 w 354962"/>
                <a:gd name="connsiteY15" fmla="*/ 313684 h 47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4962" h="470413">
                  <a:moveTo>
                    <a:pt x="37991" y="313684"/>
                  </a:moveTo>
                  <a:cubicBezTo>
                    <a:pt x="53027" y="367438"/>
                    <a:pt x="79549" y="406672"/>
                    <a:pt x="114009" y="435905"/>
                  </a:cubicBezTo>
                  <a:cubicBezTo>
                    <a:pt x="168473" y="482109"/>
                    <a:pt x="186089" y="481851"/>
                    <a:pt x="240295" y="435518"/>
                  </a:cubicBezTo>
                  <a:cubicBezTo>
                    <a:pt x="274690" y="406221"/>
                    <a:pt x="301083" y="366857"/>
                    <a:pt x="315990" y="312974"/>
                  </a:cubicBezTo>
                  <a:cubicBezTo>
                    <a:pt x="319668" y="316394"/>
                    <a:pt x="325411" y="314006"/>
                    <a:pt x="330509" y="310070"/>
                  </a:cubicBezTo>
                  <a:cubicBezTo>
                    <a:pt x="336898" y="305166"/>
                    <a:pt x="341286" y="298648"/>
                    <a:pt x="344964" y="290969"/>
                  </a:cubicBezTo>
                  <a:cubicBezTo>
                    <a:pt x="354901" y="270190"/>
                    <a:pt x="359354" y="240958"/>
                    <a:pt x="349223" y="227471"/>
                  </a:cubicBezTo>
                  <a:cubicBezTo>
                    <a:pt x="345997" y="223212"/>
                    <a:pt x="341737" y="221147"/>
                    <a:pt x="337091" y="220760"/>
                  </a:cubicBezTo>
                  <a:cubicBezTo>
                    <a:pt x="339479" y="211919"/>
                    <a:pt x="343157" y="203014"/>
                    <a:pt x="344447" y="192882"/>
                  </a:cubicBezTo>
                  <a:cubicBezTo>
                    <a:pt x="357289" y="92731"/>
                    <a:pt x="285789" y="13939"/>
                    <a:pt x="175700" y="0"/>
                  </a:cubicBezTo>
                  <a:cubicBezTo>
                    <a:pt x="71160" y="10454"/>
                    <a:pt x="-11117" y="96861"/>
                    <a:pt x="9469" y="192882"/>
                  </a:cubicBezTo>
                  <a:cubicBezTo>
                    <a:pt x="13276" y="210822"/>
                    <a:pt x="16761" y="212887"/>
                    <a:pt x="5790" y="227471"/>
                  </a:cubicBezTo>
                  <a:cubicBezTo>
                    <a:pt x="-4405" y="241022"/>
                    <a:pt x="47" y="270190"/>
                    <a:pt x="9985" y="290969"/>
                  </a:cubicBezTo>
                  <a:cubicBezTo>
                    <a:pt x="13663" y="298584"/>
                    <a:pt x="17987" y="305101"/>
                    <a:pt x="24375" y="310070"/>
                  </a:cubicBezTo>
                  <a:cubicBezTo>
                    <a:pt x="29086" y="313748"/>
                    <a:pt x="34313" y="316007"/>
                    <a:pt x="37991" y="313684"/>
                  </a:cubicBezTo>
                  <a:lnTo>
                    <a:pt x="37991" y="313684"/>
                  </a:lnTo>
                  <a:close/>
                </a:path>
              </a:pathLst>
            </a:custGeom>
            <a:solidFill>
              <a:srgbClr val="F7C996"/>
            </a:solidFill>
            <a:ln w="6453" cap="flat">
              <a:noFill/>
              <a:prstDash val="solid"/>
              <a:miter/>
            </a:ln>
          </p:spPr>
          <p:txBody>
            <a:bodyPr rtlCol="0" anchor="ctr"/>
            <a:lstStyle/>
            <a:p>
              <a:endParaRPr lang="en-US"/>
            </a:p>
          </p:txBody>
        </p:sp>
        <p:sp>
          <p:nvSpPr>
            <p:cNvPr id="2881" name="Freeform: Shape 2880">
              <a:extLst>
                <a:ext uri="{FF2B5EF4-FFF2-40B4-BE49-F238E27FC236}">
                  <a16:creationId xmlns:a16="http://schemas.microsoft.com/office/drawing/2014/main" id="{F6F291B2-449E-44AC-9CE8-DFF81E37037E}"/>
                </a:ext>
              </a:extLst>
            </p:cNvPr>
            <p:cNvSpPr/>
            <p:nvPr/>
          </p:nvSpPr>
          <p:spPr>
            <a:xfrm>
              <a:off x="5436317" y="-1294955"/>
              <a:ext cx="349956" cy="253913"/>
            </a:xfrm>
            <a:custGeom>
              <a:avLst/>
              <a:gdLst>
                <a:gd name="connsiteX0" fmla="*/ 7 w 349956"/>
                <a:gd name="connsiteY0" fmla="*/ 170604 h 253913"/>
                <a:gd name="connsiteX1" fmla="*/ 118872 w 349956"/>
                <a:gd name="connsiteY1" fmla="*/ 6825 h 253913"/>
                <a:gd name="connsiteX2" fmla="*/ 229865 w 349956"/>
                <a:gd name="connsiteY2" fmla="*/ 7213 h 253913"/>
                <a:gd name="connsiteX3" fmla="*/ 349957 w 349956"/>
                <a:gd name="connsiteY3" fmla="*/ 170604 h 253913"/>
                <a:gd name="connsiteX4" fmla="*/ 335824 w 349956"/>
                <a:gd name="connsiteY4" fmla="*/ 253913 h 253913"/>
                <a:gd name="connsiteX5" fmla="*/ 336663 w 349956"/>
                <a:gd name="connsiteY5" fmla="*/ 245589 h 253913"/>
                <a:gd name="connsiteX6" fmla="*/ 175014 w 349956"/>
                <a:gd name="connsiteY6" fmla="*/ 132531 h 253913"/>
                <a:gd name="connsiteX7" fmla="*/ 150750 w 349956"/>
                <a:gd name="connsiteY7" fmla="*/ 134338 h 253913"/>
                <a:gd name="connsiteX8" fmla="*/ 139716 w 349956"/>
                <a:gd name="connsiteY8" fmla="*/ 34574 h 253913"/>
                <a:gd name="connsiteX9" fmla="*/ 138941 w 349956"/>
                <a:gd name="connsiteY9" fmla="*/ 136468 h 253913"/>
                <a:gd name="connsiteX10" fmla="*/ 13494 w 349956"/>
                <a:gd name="connsiteY10" fmla="*/ 245266 h 253913"/>
                <a:gd name="connsiteX11" fmla="*/ 14332 w 349956"/>
                <a:gd name="connsiteY11" fmla="*/ 253333 h 253913"/>
                <a:gd name="connsiteX12" fmla="*/ 7 w 349956"/>
                <a:gd name="connsiteY12" fmla="*/ 170604 h 253913"/>
                <a:gd name="connsiteX13" fmla="*/ 7 w 349956"/>
                <a:gd name="connsiteY13" fmla="*/ 170604 h 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9956" h="253913">
                  <a:moveTo>
                    <a:pt x="7" y="170604"/>
                  </a:moveTo>
                  <a:cubicBezTo>
                    <a:pt x="-638" y="82778"/>
                    <a:pt x="44339" y="25668"/>
                    <a:pt x="118872" y="6825"/>
                  </a:cubicBezTo>
                  <a:cubicBezTo>
                    <a:pt x="155203" y="-2402"/>
                    <a:pt x="193728" y="-2273"/>
                    <a:pt x="229865" y="7213"/>
                  </a:cubicBezTo>
                  <a:cubicBezTo>
                    <a:pt x="303301" y="26378"/>
                    <a:pt x="349957" y="82972"/>
                    <a:pt x="349957" y="170604"/>
                  </a:cubicBezTo>
                  <a:cubicBezTo>
                    <a:pt x="349957" y="199127"/>
                    <a:pt x="344988" y="227456"/>
                    <a:pt x="335824" y="253913"/>
                  </a:cubicBezTo>
                  <a:cubicBezTo>
                    <a:pt x="336147" y="251139"/>
                    <a:pt x="336405" y="248364"/>
                    <a:pt x="336663" y="245589"/>
                  </a:cubicBezTo>
                  <a:cubicBezTo>
                    <a:pt x="312336" y="179639"/>
                    <a:pt x="249160" y="132531"/>
                    <a:pt x="175014" y="132531"/>
                  </a:cubicBezTo>
                  <a:cubicBezTo>
                    <a:pt x="166754" y="132531"/>
                    <a:pt x="158688" y="133241"/>
                    <a:pt x="150750" y="134338"/>
                  </a:cubicBezTo>
                  <a:lnTo>
                    <a:pt x="139716" y="34574"/>
                  </a:lnTo>
                  <a:lnTo>
                    <a:pt x="138941" y="136468"/>
                  </a:lnTo>
                  <a:cubicBezTo>
                    <a:pt x="80993" y="148858"/>
                    <a:pt x="33821" y="190480"/>
                    <a:pt x="13494" y="245266"/>
                  </a:cubicBezTo>
                  <a:cubicBezTo>
                    <a:pt x="13752" y="247977"/>
                    <a:pt x="14074" y="250622"/>
                    <a:pt x="14332" y="253333"/>
                  </a:cubicBezTo>
                  <a:cubicBezTo>
                    <a:pt x="5105" y="227133"/>
                    <a:pt x="200" y="198933"/>
                    <a:pt x="7" y="170604"/>
                  </a:cubicBezTo>
                  <a:lnTo>
                    <a:pt x="7" y="170604"/>
                  </a:lnTo>
                  <a:close/>
                </a:path>
              </a:pathLst>
            </a:custGeom>
            <a:solidFill>
              <a:srgbClr val="4A2D13"/>
            </a:solidFill>
            <a:ln w="6453" cap="flat">
              <a:noFill/>
              <a:prstDash val="solid"/>
              <a:miter/>
            </a:ln>
          </p:spPr>
          <p:txBody>
            <a:bodyPr rtlCol="0" anchor="ctr"/>
            <a:lstStyle/>
            <a:p>
              <a:endParaRPr lang="en-US"/>
            </a:p>
          </p:txBody>
        </p:sp>
        <p:sp>
          <p:nvSpPr>
            <p:cNvPr id="2882" name="Freeform: Shape 2881">
              <a:extLst>
                <a:ext uri="{FF2B5EF4-FFF2-40B4-BE49-F238E27FC236}">
                  <a16:creationId xmlns:a16="http://schemas.microsoft.com/office/drawing/2014/main" id="{08023BBC-7789-489C-AEDB-FA16F0D782FB}"/>
                </a:ext>
              </a:extLst>
            </p:cNvPr>
            <p:cNvSpPr/>
            <p:nvPr/>
          </p:nvSpPr>
          <p:spPr>
            <a:xfrm>
              <a:off x="5597973" y="-521763"/>
              <a:ext cx="22327" cy="22327"/>
            </a:xfrm>
            <a:custGeom>
              <a:avLst/>
              <a:gdLst>
                <a:gd name="connsiteX0" fmla="*/ 22328 w 22327"/>
                <a:gd name="connsiteY0" fmla="*/ 11164 h 22327"/>
                <a:gd name="connsiteX1" fmla="*/ 11164 w 22327"/>
                <a:gd name="connsiteY1" fmla="*/ 22328 h 22327"/>
                <a:gd name="connsiteX2" fmla="*/ 0 w 22327"/>
                <a:gd name="connsiteY2" fmla="*/ 11164 h 22327"/>
                <a:gd name="connsiteX3" fmla="*/ 11164 w 22327"/>
                <a:gd name="connsiteY3" fmla="*/ 0 h 22327"/>
                <a:gd name="connsiteX4" fmla="*/ 22328 w 22327"/>
                <a:gd name="connsiteY4" fmla="*/ 11164 h 22327"/>
                <a:gd name="connsiteX5" fmla="*/ 22328 w 22327"/>
                <a:gd name="connsiteY5" fmla="*/ 11164 h 2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27" h="22327">
                  <a:moveTo>
                    <a:pt x="22328" y="11164"/>
                  </a:moveTo>
                  <a:cubicBezTo>
                    <a:pt x="22328" y="17359"/>
                    <a:pt x="17359" y="22328"/>
                    <a:pt x="11164" y="22328"/>
                  </a:cubicBezTo>
                  <a:cubicBezTo>
                    <a:pt x="4969" y="22328"/>
                    <a:pt x="0" y="17359"/>
                    <a:pt x="0" y="11164"/>
                  </a:cubicBezTo>
                  <a:cubicBezTo>
                    <a:pt x="0" y="4969"/>
                    <a:pt x="5034" y="0"/>
                    <a:pt x="11164" y="0"/>
                  </a:cubicBezTo>
                  <a:cubicBezTo>
                    <a:pt x="17359" y="0"/>
                    <a:pt x="22328" y="5033"/>
                    <a:pt x="22328" y="11164"/>
                  </a:cubicBezTo>
                  <a:lnTo>
                    <a:pt x="22328" y="11164"/>
                  </a:lnTo>
                  <a:close/>
                </a:path>
              </a:pathLst>
            </a:custGeom>
            <a:solidFill>
              <a:srgbClr val="E1CD9A"/>
            </a:solidFill>
            <a:ln w="6453" cap="flat">
              <a:noFill/>
              <a:prstDash val="solid"/>
              <a:miter/>
            </a:ln>
          </p:spPr>
          <p:txBody>
            <a:bodyPr rtlCol="0" anchor="ctr"/>
            <a:lstStyle/>
            <a:p>
              <a:endParaRPr lang="en-US"/>
            </a:p>
          </p:txBody>
        </p:sp>
        <p:sp>
          <p:nvSpPr>
            <p:cNvPr id="2883" name="Freeform: Shape 2882">
              <a:extLst>
                <a:ext uri="{FF2B5EF4-FFF2-40B4-BE49-F238E27FC236}">
                  <a16:creationId xmlns:a16="http://schemas.microsoft.com/office/drawing/2014/main" id="{9A6E7B23-CD2F-4F3D-B01D-192E704AFBE2}"/>
                </a:ext>
              </a:extLst>
            </p:cNvPr>
            <p:cNvSpPr/>
            <p:nvPr/>
          </p:nvSpPr>
          <p:spPr>
            <a:xfrm>
              <a:off x="5598425" y="-447165"/>
              <a:ext cx="22392" cy="22327"/>
            </a:xfrm>
            <a:custGeom>
              <a:avLst/>
              <a:gdLst>
                <a:gd name="connsiteX0" fmla="*/ 22392 w 22392"/>
                <a:gd name="connsiteY0" fmla="*/ 11164 h 22327"/>
                <a:gd name="connsiteX1" fmla="*/ 11228 w 22392"/>
                <a:gd name="connsiteY1" fmla="*/ 22328 h 22327"/>
                <a:gd name="connsiteX2" fmla="*/ 0 w 22392"/>
                <a:gd name="connsiteY2" fmla="*/ 11164 h 22327"/>
                <a:gd name="connsiteX3" fmla="*/ 11228 w 22392"/>
                <a:gd name="connsiteY3" fmla="*/ 0 h 22327"/>
                <a:gd name="connsiteX4" fmla="*/ 22392 w 22392"/>
                <a:gd name="connsiteY4" fmla="*/ 11164 h 22327"/>
                <a:gd name="connsiteX5" fmla="*/ 22392 w 22392"/>
                <a:gd name="connsiteY5" fmla="*/ 11164 h 2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92" h="22327">
                  <a:moveTo>
                    <a:pt x="22392" y="11164"/>
                  </a:moveTo>
                  <a:cubicBezTo>
                    <a:pt x="22392" y="17359"/>
                    <a:pt x="17359" y="22328"/>
                    <a:pt x="11228" y="22328"/>
                  </a:cubicBezTo>
                  <a:cubicBezTo>
                    <a:pt x="5034" y="22328"/>
                    <a:pt x="0" y="17294"/>
                    <a:pt x="0" y="11164"/>
                  </a:cubicBezTo>
                  <a:cubicBezTo>
                    <a:pt x="0" y="4969"/>
                    <a:pt x="5034" y="0"/>
                    <a:pt x="11228" y="0"/>
                  </a:cubicBezTo>
                  <a:cubicBezTo>
                    <a:pt x="17423" y="0"/>
                    <a:pt x="22392" y="5033"/>
                    <a:pt x="22392" y="11164"/>
                  </a:cubicBezTo>
                  <a:lnTo>
                    <a:pt x="22392" y="11164"/>
                  </a:lnTo>
                  <a:close/>
                </a:path>
              </a:pathLst>
            </a:custGeom>
            <a:solidFill>
              <a:srgbClr val="E1CD9A"/>
            </a:solidFill>
            <a:ln w="6453" cap="flat">
              <a:noFill/>
              <a:prstDash val="solid"/>
              <a:miter/>
            </a:ln>
          </p:spPr>
          <p:txBody>
            <a:bodyPr rtlCol="0" anchor="ctr"/>
            <a:lstStyle/>
            <a:p>
              <a:endParaRPr lang="en-US"/>
            </a:p>
          </p:txBody>
        </p:sp>
        <p:sp>
          <p:nvSpPr>
            <p:cNvPr id="2884" name="Freeform: Shape 2883">
              <a:extLst>
                <a:ext uri="{FF2B5EF4-FFF2-40B4-BE49-F238E27FC236}">
                  <a16:creationId xmlns:a16="http://schemas.microsoft.com/office/drawing/2014/main" id="{50B5EFCE-79C9-4A4A-A6E9-207B59565671}"/>
                </a:ext>
              </a:extLst>
            </p:cNvPr>
            <p:cNvSpPr/>
            <p:nvPr/>
          </p:nvSpPr>
          <p:spPr>
            <a:xfrm>
              <a:off x="5594940" y="-344303"/>
              <a:ext cx="22391" cy="22327"/>
            </a:xfrm>
            <a:custGeom>
              <a:avLst/>
              <a:gdLst>
                <a:gd name="connsiteX0" fmla="*/ 22392 w 22391"/>
                <a:gd name="connsiteY0" fmla="*/ 11164 h 22327"/>
                <a:gd name="connsiteX1" fmla="*/ 11228 w 22391"/>
                <a:gd name="connsiteY1" fmla="*/ 22328 h 22327"/>
                <a:gd name="connsiteX2" fmla="*/ 0 w 22391"/>
                <a:gd name="connsiteY2" fmla="*/ 11164 h 22327"/>
                <a:gd name="connsiteX3" fmla="*/ 11228 w 22391"/>
                <a:gd name="connsiteY3" fmla="*/ 0 h 22327"/>
                <a:gd name="connsiteX4" fmla="*/ 22392 w 22391"/>
                <a:gd name="connsiteY4" fmla="*/ 11164 h 22327"/>
                <a:gd name="connsiteX5" fmla="*/ 22392 w 22391"/>
                <a:gd name="connsiteY5" fmla="*/ 11164 h 2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91" h="22327">
                  <a:moveTo>
                    <a:pt x="22392" y="11164"/>
                  </a:moveTo>
                  <a:cubicBezTo>
                    <a:pt x="22392" y="17359"/>
                    <a:pt x="17359" y="22328"/>
                    <a:pt x="11228" y="22328"/>
                  </a:cubicBezTo>
                  <a:cubicBezTo>
                    <a:pt x="5033" y="22328"/>
                    <a:pt x="0" y="17294"/>
                    <a:pt x="0" y="11164"/>
                  </a:cubicBezTo>
                  <a:cubicBezTo>
                    <a:pt x="0" y="4969"/>
                    <a:pt x="5033" y="0"/>
                    <a:pt x="11228" y="0"/>
                  </a:cubicBezTo>
                  <a:cubicBezTo>
                    <a:pt x="17423" y="0"/>
                    <a:pt x="22392" y="4969"/>
                    <a:pt x="22392" y="11164"/>
                  </a:cubicBezTo>
                  <a:lnTo>
                    <a:pt x="22392" y="11164"/>
                  </a:lnTo>
                  <a:close/>
                </a:path>
              </a:pathLst>
            </a:custGeom>
            <a:solidFill>
              <a:srgbClr val="E1CD9A"/>
            </a:solidFill>
            <a:ln w="6453" cap="flat">
              <a:noFill/>
              <a:prstDash val="solid"/>
              <a:miter/>
            </a:ln>
          </p:spPr>
          <p:txBody>
            <a:bodyPr rtlCol="0" anchor="ctr"/>
            <a:lstStyle/>
            <a:p>
              <a:endParaRPr lang="en-US"/>
            </a:p>
          </p:txBody>
        </p:sp>
        <p:sp>
          <p:nvSpPr>
            <p:cNvPr id="2885" name="Freeform: Shape 2884">
              <a:extLst>
                <a:ext uri="{FF2B5EF4-FFF2-40B4-BE49-F238E27FC236}">
                  <a16:creationId xmlns:a16="http://schemas.microsoft.com/office/drawing/2014/main" id="{934E77F1-E1A4-4B46-8AB6-1AC47669CEC7}"/>
                </a:ext>
              </a:extLst>
            </p:cNvPr>
            <p:cNvSpPr/>
            <p:nvPr/>
          </p:nvSpPr>
          <p:spPr>
            <a:xfrm>
              <a:off x="5990326" y="-872229"/>
              <a:ext cx="867457" cy="614461"/>
            </a:xfrm>
            <a:custGeom>
              <a:avLst/>
              <a:gdLst>
                <a:gd name="connsiteX0" fmla="*/ 22515 w 867457"/>
                <a:gd name="connsiteY0" fmla="*/ 286903 h 614461"/>
                <a:gd name="connsiteX1" fmla="*/ 41616 w 867457"/>
                <a:gd name="connsiteY1" fmla="*/ 492692 h 614461"/>
                <a:gd name="connsiteX2" fmla="*/ 126603 w 867457"/>
                <a:gd name="connsiteY2" fmla="*/ 543865 h 614461"/>
                <a:gd name="connsiteX3" fmla="*/ 433705 w 867457"/>
                <a:gd name="connsiteY3" fmla="*/ 614461 h 614461"/>
                <a:gd name="connsiteX4" fmla="*/ 740806 w 867457"/>
                <a:gd name="connsiteY4" fmla="*/ 543865 h 614461"/>
                <a:gd name="connsiteX5" fmla="*/ 825793 w 867457"/>
                <a:gd name="connsiteY5" fmla="*/ 492692 h 614461"/>
                <a:gd name="connsiteX6" fmla="*/ 844894 w 867457"/>
                <a:gd name="connsiteY6" fmla="*/ 286903 h 614461"/>
                <a:gd name="connsiteX7" fmla="*/ 566187 w 867457"/>
                <a:gd name="connsiteY7" fmla="*/ 135966 h 614461"/>
                <a:gd name="connsiteX8" fmla="*/ 557410 w 867457"/>
                <a:gd name="connsiteY8" fmla="*/ 1807 h 614461"/>
                <a:gd name="connsiteX9" fmla="*/ 310839 w 867457"/>
                <a:gd name="connsiteY9" fmla="*/ 0 h 614461"/>
                <a:gd name="connsiteX10" fmla="*/ 301223 w 867457"/>
                <a:gd name="connsiteY10" fmla="*/ 135966 h 614461"/>
                <a:gd name="connsiteX11" fmla="*/ 22515 w 867457"/>
                <a:gd name="connsiteY11" fmla="*/ 286903 h 614461"/>
                <a:gd name="connsiteX12" fmla="*/ 22515 w 867457"/>
                <a:gd name="connsiteY12" fmla="*/ 286903 h 61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7457" h="614461">
                  <a:moveTo>
                    <a:pt x="22515" y="286903"/>
                  </a:moveTo>
                  <a:cubicBezTo>
                    <a:pt x="-8524" y="348208"/>
                    <a:pt x="-12138" y="436873"/>
                    <a:pt x="41616" y="492692"/>
                  </a:cubicBezTo>
                  <a:cubicBezTo>
                    <a:pt x="61105" y="512825"/>
                    <a:pt x="90401" y="529862"/>
                    <a:pt x="126603" y="543865"/>
                  </a:cubicBezTo>
                  <a:cubicBezTo>
                    <a:pt x="147705" y="583745"/>
                    <a:pt x="277218" y="614461"/>
                    <a:pt x="433705" y="614461"/>
                  </a:cubicBezTo>
                  <a:cubicBezTo>
                    <a:pt x="590256" y="614461"/>
                    <a:pt x="719705" y="583745"/>
                    <a:pt x="740806" y="543865"/>
                  </a:cubicBezTo>
                  <a:cubicBezTo>
                    <a:pt x="776943" y="529926"/>
                    <a:pt x="806305" y="512890"/>
                    <a:pt x="825793" y="492692"/>
                  </a:cubicBezTo>
                  <a:cubicBezTo>
                    <a:pt x="879612" y="436873"/>
                    <a:pt x="875998" y="348208"/>
                    <a:pt x="844894" y="286903"/>
                  </a:cubicBezTo>
                  <a:cubicBezTo>
                    <a:pt x="774749" y="148614"/>
                    <a:pt x="590063" y="171458"/>
                    <a:pt x="566187" y="135966"/>
                  </a:cubicBezTo>
                  <a:cubicBezTo>
                    <a:pt x="547666" y="108412"/>
                    <a:pt x="558701" y="23618"/>
                    <a:pt x="557410" y="1807"/>
                  </a:cubicBezTo>
                  <a:cubicBezTo>
                    <a:pt x="471004" y="10067"/>
                    <a:pt x="397245" y="8260"/>
                    <a:pt x="310839" y="0"/>
                  </a:cubicBezTo>
                  <a:cubicBezTo>
                    <a:pt x="309612" y="21811"/>
                    <a:pt x="319744" y="108412"/>
                    <a:pt x="301223" y="135966"/>
                  </a:cubicBezTo>
                  <a:cubicBezTo>
                    <a:pt x="277347" y="171394"/>
                    <a:pt x="92724" y="148550"/>
                    <a:pt x="22515" y="286903"/>
                  </a:cubicBezTo>
                  <a:lnTo>
                    <a:pt x="22515" y="286903"/>
                  </a:lnTo>
                  <a:close/>
                </a:path>
              </a:pathLst>
            </a:custGeom>
            <a:solidFill>
              <a:srgbClr val="EAB993"/>
            </a:solidFill>
            <a:ln w="6453" cap="flat">
              <a:noFill/>
              <a:prstDash val="solid"/>
              <a:miter/>
            </a:ln>
          </p:spPr>
          <p:txBody>
            <a:bodyPr rtlCol="0" anchor="ctr"/>
            <a:lstStyle/>
            <a:p>
              <a:endParaRPr lang="en-US"/>
            </a:p>
          </p:txBody>
        </p:sp>
        <p:sp>
          <p:nvSpPr>
            <p:cNvPr id="2886" name="Freeform: Shape 2885">
              <a:extLst>
                <a:ext uri="{FF2B5EF4-FFF2-40B4-BE49-F238E27FC236}">
                  <a16:creationId xmlns:a16="http://schemas.microsoft.com/office/drawing/2014/main" id="{4A6C66BA-BE8D-45EB-B9B1-CBC1BF533430}"/>
                </a:ext>
              </a:extLst>
            </p:cNvPr>
            <p:cNvSpPr/>
            <p:nvPr/>
          </p:nvSpPr>
          <p:spPr>
            <a:xfrm>
              <a:off x="6238420" y="-1233472"/>
              <a:ext cx="372863" cy="482867"/>
            </a:xfrm>
            <a:custGeom>
              <a:avLst/>
              <a:gdLst>
                <a:gd name="connsiteX0" fmla="*/ 117209 w 372863"/>
                <a:gd name="connsiteY0" fmla="*/ 464427 h 482867"/>
                <a:gd name="connsiteX1" fmla="*/ 60421 w 372863"/>
                <a:gd name="connsiteY1" fmla="*/ 396670 h 482867"/>
                <a:gd name="connsiteX2" fmla="*/ 38417 w 372863"/>
                <a:gd name="connsiteY2" fmla="*/ 328848 h 482867"/>
                <a:gd name="connsiteX3" fmla="*/ 28930 w 372863"/>
                <a:gd name="connsiteY3" fmla="*/ 324138 h 482867"/>
                <a:gd name="connsiteX4" fmla="*/ 11830 w 372863"/>
                <a:gd name="connsiteY4" fmla="*/ 303036 h 482867"/>
                <a:gd name="connsiteX5" fmla="*/ 6796 w 372863"/>
                <a:gd name="connsiteY5" fmla="*/ 232698 h 482867"/>
                <a:gd name="connsiteX6" fmla="*/ 27188 w 372863"/>
                <a:gd name="connsiteY6" fmla="*/ 225535 h 482867"/>
                <a:gd name="connsiteX7" fmla="*/ 26866 w 372863"/>
                <a:gd name="connsiteY7" fmla="*/ 203207 h 482867"/>
                <a:gd name="connsiteX8" fmla="*/ 41578 w 372863"/>
                <a:gd name="connsiteY8" fmla="*/ 77566 h 482867"/>
                <a:gd name="connsiteX9" fmla="*/ 87460 w 372863"/>
                <a:gd name="connsiteY9" fmla="*/ 30588 h 482867"/>
                <a:gd name="connsiteX10" fmla="*/ 285311 w 372863"/>
                <a:gd name="connsiteY10" fmla="*/ 30588 h 482867"/>
                <a:gd name="connsiteX11" fmla="*/ 331192 w 372863"/>
                <a:gd name="connsiteY11" fmla="*/ 77566 h 482867"/>
                <a:gd name="connsiteX12" fmla="*/ 345905 w 372863"/>
                <a:gd name="connsiteY12" fmla="*/ 203207 h 482867"/>
                <a:gd name="connsiteX13" fmla="*/ 345583 w 372863"/>
                <a:gd name="connsiteY13" fmla="*/ 225535 h 482867"/>
                <a:gd name="connsiteX14" fmla="*/ 366039 w 372863"/>
                <a:gd name="connsiteY14" fmla="*/ 232698 h 482867"/>
                <a:gd name="connsiteX15" fmla="*/ 361005 w 372863"/>
                <a:gd name="connsiteY15" fmla="*/ 303036 h 482867"/>
                <a:gd name="connsiteX16" fmla="*/ 343905 w 372863"/>
                <a:gd name="connsiteY16" fmla="*/ 324138 h 482867"/>
                <a:gd name="connsiteX17" fmla="*/ 334419 w 372863"/>
                <a:gd name="connsiteY17" fmla="*/ 328848 h 482867"/>
                <a:gd name="connsiteX18" fmla="*/ 312414 w 372863"/>
                <a:gd name="connsiteY18" fmla="*/ 396670 h 482867"/>
                <a:gd name="connsiteX19" fmla="*/ 255627 w 372863"/>
                <a:gd name="connsiteY19" fmla="*/ 464427 h 482867"/>
                <a:gd name="connsiteX20" fmla="*/ 117209 w 372863"/>
                <a:gd name="connsiteY20" fmla="*/ 464427 h 482867"/>
                <a:gd name="connsiteX21" fmla="*/ 117209 w 372863"/>
                <a:gd name="connsiteY21" fmla="*/ 464427 h 48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2863" h="482867">
                  <a:moveTo>
                    <a:pt x="117209" y="464427"/>
                  </a:moveTo>
                  <a:cubicBezTo>
                    <a:pt x="92364" y="448746"/>
                    <a:pt x="73908" y="425128"/>
                    <a:pt x="60421" y="396670"/>
                  </a:cubicBezTo>
                  <a:cubicBezTo>
                    <a:pt x="50742" y="376149"/>
                    <a:pt x="43579" y="353177"/>
                    <a:pt x="38417" y="328848"/>
                  </a:cubicBezTo>
                  <a:cubicBezTo>
                    <a:pt x="35383" y="328203"/>
                    <a:pt x="32028" y="326396"/>
                    <a:pt x="28930" y="324138"/>
                  </a:cubicBezTo>
                  <a:cubicBezTo>
                    <a:pt x="21380" y="318653"/>
                    <a:pt x="16153" y="311490"/>
                    <a:pt x="11830" y="303036"/>
                  </a:cubicBezTo>
                  <a:cubicBezTo>
                    <a:pt x="85" y="279999"/>
                    <a:pt x="-5206" y="247669"/>
                    <a:pt x="6796" y="232698"/>
                  </a:cubicBezTo>
                  <a:cubicBezTo>
                    <a:pt x="11959" y="226245"/>
                    <a:pt x="19509" y="224438"/>
                    <a:pt x="27188" y="225535"/>
                  </a:cubicBezTo>
                  <a:cubicBezTo>
                    <a:pt x="26994" y="218049"/>
                    <a:pt x="26866" y="210628"/>
                    <a:pt x="26866" y="203207"/>
                  </a:cubicBezTo>
                  <a:cubicBezTo>
                    <a:pt x="26866" y="160294"/>
                    <a:pt x="26994" y="107573"/>
                    <a:pt x="41578" y="77566"/>
                  </a:cubicBezTo>
                  <a:cubicBezTo>
                    <a:pt x="52226" y="55625"/>
                    <a:pt x="68359" y="41171"/>
                    <a:pt x="87460" y="30588"/>
                  </a:cubicBezTo>
                  <a:cubicBezTo>
                    <a:pt x="160702" y="-10196"/>
                    <a:pt x="212133" y="-10196"/>
                    <a:pt x="285311" y="30588"/>
                  </a:cubicBezTo>
                  <a:cubicBezTo>
                    <a:pt x="304412" y="41235"/>
                    <a:pt x="320545" y="55625"/>
                    <a:pt x="331192" y="77566"/>
                  </a:cubicBezTo>
                  <a:cubicBezTo>
                    <a:pt x="345776" y="107637"/>
                    <a:pt x="345905" y="160294"/>
                    <a:pt x="345905" y="203207"/>
                  </a:cubicBezTo>
                  <a:cubicBezTo>
                    <a:pt x="345905" y="210628"/>
                    <a:pt x="345776" y="218049"/>
                    <a:pt x="345583" y="225535"/>
                  </a:cubicBezTo>
                  <a:cubicBezTo>
                    <a:pt x="353262" y="224438"/>
                    <a:pt x="360812" y="226245"/>
                    <a:pt x="366039" y="232698"/>
                  </a:cubicBezTo>
                  <a:cubicBezTo>
                    <a:pt x="378106" y="247669"/>
                    <a:pt x="372750" y="279999"/>
                    <a:pt x="361005" y="303036"/>
                  </a:cubicBezTo>
                  <a:cubicBezTo>
                    <a:pt x="356682" y="311490"/>
                    <a:pt x="351520" y="318653"/>
                    <a:pt x="343905" y="324138"/>
                  </a:cubicBezTo>
                  <a:cubicBezTo>
                    <a:pt x="340807" y="326396"/>
                    <a:pt x="337452" y="328139"/>
                    <a:pt x="334419" y="328848"/>
                  </a:cubicBezTo>
                  <a:cubicBezTo>
                    <a:pt x="329321" y="353177"/>
                    <a:pt x="322158" y="376149"/>
                    <a:pt x="312414" y="396670"/>
                  </a:cubicBezTo>
                  <a:cubicBezTo>
                    <a:pt x="298927" y="425128"/>
                    <a:pt x="280471" y="448746"/>
                    <a:pt x="255627" y="464427"/>
                  </a:cubicBezTo>
                  <a:cubicBezTo>
                    <a:pt x="216779" y="489014"/>
                    <a:pt x="156250" y="489014"/>
                    <a:pt x="117209" y="464427"/>
                  </a:cubicBezTo>
                  <a:lnTo>
                    <a:pt x="117209" y="464427"/>
                  </a:lnTo>
                  <a:close/>
                </a:path>
              </a:pathLst>
            </a:custGeom>
            <a:solidFill>
              <a:srgbClr val="FDCFAA"/>
            </a:solidFill>
            <a:ln w="6453" cap="flat">
              <a:noFill/>
              <a:prstDash val="solid"/>
              <a:miter/>
            </a:ln>
          </p:spPr>
          <p:txBody>
            <a:bodyPr rtlCol="0" anchor="ctr"/>
            <a:lstStyle/>
            <a:p>
              <a:endParaRPr lang="en-US"/>
            </a:p>
          </p:txBody>
        </p:sp>
        <p:sp>
          <p:nvSpPr>
            <p:cNvPr id="2887" name="Freeform: Shape 2886">
              <a:extLst>
                <a:ext uri="{FF2B5EF4-FFF2-40B4-BE49-F238E27FC236}">
                  <a16:creationId xmlns:a16="http://schemas.microsoft.com/office/drawing/2014/main" id="{72FB4A20-A027-4D62-BDB1-E2BD10366902}"/>
                </a:ext>
              </a:extLst>
            </p:cNvPr>
            <p:cNvSpPr/>
            <p:nvPr/>
          </p:nvSpPr>
          <p:spPr>
            <a:xfrm>
              <a:off x="5990326" y="-720646"/>
              <a:ext cx="445347" cy="462814"/>
            </a:xfrm>
            <a:custGeom>
              <a:avLst/>
              <a:gdLst>
                <a:gd name="connsiteX0" fmla="*/ 411442 w 445347"/>
                <a:gd name="connsiteY0" fmla="*/ 68919 h 462814"/>
                <a:gd name="connsiteX1" fmla="*/ 271087 w 445347"/>
                <a:gd name="connsiteY1" fmla="*/ 0 h 462814"/>
                <a:gd name="connsiteX2" fmla="*/ 22515 w 445347"/>
                <a:gd name="connsiteY2" fmla="*/ 135256 h 462814"/>
                <a:gd name="connsiteX3" fmla="*/ 41616 w 445347"/>
                <a:gd name="connsiteY3" fmla="*/ 341045 h 462814"/>
                <a:gd name="connsiteX4" fmla="*/ 126603 w 445347"/>
                <a:gd name="connsiteY4" fmla="*/ 392218 h 462814"/>
                <a:gd name="connsiteX5" fmla="*/ 433705 w 445347"/>
                <a:gd name="connsiteY5" fmla="*/ 462814 h 462814"/>
                <a:gd name="connsiteX6" fmla="*/ 445191 w 445347"/>
                <a:gd name="connsiteY6" fmla="*/ 462685 h 462814"/>
                <a:gd name="connsiteX7" fmla="*/ 445191 w 445347"/>
                <a:gd name="connsiteY7" fmla="*/ 205659 h 462814"/>
                <a:gd name="connsiteX8" fmla="*/ 411442 w 445347"/>
                <a:gd name="connsiteY8" fmla="*/ 68919 h 462814"/>
                <a:gd name="connsiteX9" fmla="*/ 411442 w 445347"/>
                <a:gd name="connsiteY9" fmla="*/ 68919 h 46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5347" h="462814">
                  <a:moveTo>
                    <a:pt x="411442" y="68919"/>
                  </a:moveTo>
                  <a:cubicBezTo>
                    <a:pt x="328584" y="68790"/>
                    <a:pt x="286381" y="56722"/>
                    <a:pt x="271087" y="0"/>
                  </a:cubicBezTo>
                  <a:cubicBezTo>
                    <a:pt x="209848" y="17036"/>
                    <a:pt x="79044" y="23812"/>
                    <a:pt x="22515" y="135256"/>
                  </a:cubicBezTo>
                  <a:cubicBezTo>
                    <a:pt x="-8524" y="196560"/>
                    <a:pt x="-12138" y="285226"/>
                    <a:pt x="41616" y="341045"/>
                  </a:cubicBezTo>
                  <a:cubicBezTo>
                    <a:pt x="61105" y="361178"/>
                    <a:pt x="90401" y="378214"/>
                    <a:pt x="126603" y="392218"/>
                  </a:cubicBezTo>
                  <a:cubicBezTo>
                    <a:pt x="147705" y="432098"/>
                    <a:pt x="277218" y="462814"/>
                    <a:pt x="433705" y="462814"/>
                  </a:cubicBezTo>
                  <a:cubicBezTo>
                    <a:pt x="437576" y="462814"/>
                    <a:pt x="441319" y="462685"/>
                    <a:pt x="445191" y="462685"/>
                  </a:cubicBezTo>
                  <a:lnTo>
                    <a:pt x="445191" y="205659"/>
                  </a:lnTo>
                  <a:cubicBezTo>
                    <a:pt x="445256" y="205595"/>
                    <a:pt x="449321" y="98861"/>
                    <a:pt x="411442" y="68919"/>
                  </a:cubicBezTo>
                  <a:lnTo>
                    <a:pt x="411442" y="68919"/>
                  </a:lnTo>
                  <a:close/>
                </a:path>
              </a:pathLst>
            </a:custGeom>
            <a:solidFill>
              <a:srgbClr val="6588B3"/>
            </a:solidFill>
            <a:ln w="6453" cap="flat">
              <a:noFill/>
              <a:prstDash val="solid"/>
              <a:miter/>
            </a:ln>
          </p:spPr>
          <p:txBody>
            <a:bodyPr rtlCol="0" anchor="ctr"/>
            <a:lstStyle/>
            <a:p>
              <a:endParaRPr lang="en-US"/>
            </a:p>
          </p:txBody>
        </p:sp>
        <p:sp>
          <p:nvSpPr>
            <p:cNvPr id="2888" name="Freeform: Shape 2887">
              <a:extLst>
                <a:ext uri="{FF2B5EF4-FFF2-40B4-BE49-F238E27FC236}">
                  <a16:creationId xmlns:a16="http://schemas.microsoft.com/office/drawing/2014/main" id="{DDA6CE41-21AE-4D68-8378-F08D382721C3}"/>
                </a:ext>
              </a:extLst>
            </p:cNvPr>
            <p:cNvSpPr/>
            <p:nvPr/>
          </p:nvSpPr>
          <p:spPr>
            <a:xfrm>
              <a:off x="6190107" y="-746717"/>
              <a:ext cx="212564" cy="182170"/>
            </a:xfrm>
            <a:custGeom>
              <a:avLst/>
              <a:gdLst>
                <a:gd name="connsiteX0" fmla="*/ 103636 w 212564"/>
                <a:gd name="connsiteY0" fmla="*/ 0 h 182170"/>
                <a:gd name="connsiteX1" fmla="*/ 212564 w 212564"/>
                <a:gd name="connsiteY1" fmla="*/ 94989 h 182170"/>
                <a:gd name="connsiteX2" fmla="*/ 107508 w 212564"/>
                <a:gd name="connsiteY2" fmla="*/ 182170 h 182170"/>
                <a:gd name="connsiteX3" fmla="*/ 0 w 212564"/>
                <a:gd name="connsiteY3" fmla="*/ 42203 h 182170"/>
                <a:gd name="connsiteX4" fmla="*/ 103636 w 212564"/>
                <a:gd name="connsiteY4" fmla="*/ 0 h 182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564" h="182170">
                  <a:moveTo>
                    <a:pt x="103636" y="0"/>
                  </a:moveTo>
                  <a:lnTo>
                    <a:pt x="212564" y="94989"/>
                  </a:lnTo>
                  <a:lnTo>
                    <a:pt x="107508" y="182170"/>
                  </a:lnTo>
                  <a:lnTo>
                    <a:pt x="0" y="42203"/>
                  </a:lnTo>
                  <a:lnTo>
                    <a:pt x="103636" y="0"/>
                  </a:lnTo>
                  <a:close/>
                </a:path>
              </a:pathLst>
            </a:custGeom>
            <a:solidFill>
              <a:srgbClr val="839FC5"/>
            </a:solidFill>
            <a:ln w="6453" cap="flat">
              <a:noFill/>
              <a:prstDash val="solid"/>
              <a:miter/>
            </a:ln>
          </p:spPr>
          <p:txBody>
            <a:bodyPr rtlCol="0" anchor="ctr"/>
            <a:lstStyle/>
            <a:p>
              <a:endParaRPr lang="en-US"/>
            </a:p>
          </p:txBody>
        </p:sp>
        <p:sp>
          <p:nvSpPr>
            <p:cNvPr id="2889" name="Freeform: Shape 2888">
              <a:extLst>
                <a:ext uri="{FF2B5EF4-FFF2-40B4-BE49-F238E27FC236}">
                  <a16:creationId xmlns:a16="http://schemas.microsoft.com/office/drawing/2014/main" id="{6B0DA120-0DDA-4E96-A9AD-135DB1BB22EE}"/>
                </a:ext>
              </a:extLst>
            </p:cNvPr>
            <p:cNvSpPr/>
            <p:nvPr/>
          </p:nvSpPr>
          <p:spPr>
            <a:xfrm>
              <a:off x="6290000" y="-607718"/>
              <a:ext cx="20520" cy="20521"/>
            </a:xfrm>
            <a:custGeom>
              <a:avLst/>
              <a:gdLst>
                <a:gd name="connsiteX0" fmla="*/ 20521 w 20520"/>
                <a:gd name="connsiteY0" fmla="*/ 10261 h 20521"/>
                <a:gd name="connsiteX1" fmla="*/ 10261 w 20520"/>
                <a:gd name="connsiteY1" fmla="*/ 20521 h 20521"/>
                <a:gd name="connsiteX2" fmla="*/ 0 w 20520"/>
                <a:gd name="connsiteY2" fmla="*/ 10261 h 20521"/>
                <a:gd name="connsiteX3" fmla="*/ 10261 w 20520"/>
                <a:gd name="connsiteY3" fmla="*/ 1 h 20521"/>
                <a:gd name="connsiteX4" fmla="*/ 20521 w 20520"/>
                <a:gd name="connsiteY4" fmla="*/ 10261 h 20521"/>
                <a:gd name="connsiteX5" fmla="*/ 20521 w 20520"/>
                <a:gd name="connsiteY5" fmla="*/ 10261 h 2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20" h="20521">
                  <a:moveTo>
                    <a:pt x="20521" y="10261"/>
                  </a:moveTo>
                  <a:cubicBezTo>
                    <a:pt x="20521" y="15940"/>
                    <a:pt x="15939" y="20521"/>
                    <a:pt x="10261" y="20521"/>
                  </a:cubicBezTo>
                  <a:cubicBezTo>
                    <a:pt x="4582" y="20521"/>
                    <a:pt x="0" y="15940"/>
                    <a:pt x="0" y="10261"/>
                  </a:cubicBezTo>
                  <a:cubicBezTo>
                    <a:pt x="0" y="4582"/>
                    <a:pt x="4582" y="1"/>
                    <a:pt x="10261" y="1"/>
                  </a:cubicBezTo>
                  <a:cubicBezTo>
                    <a:pt x="15939" y="-64"/>
                    <a:pt x="20521" y="4582"/>
                    <a:pt x="20521" y="10261"/>
                  </a:cubicBezTo>
                  <a:lnTo>
                    <a:pt x="20521" y="10261"/>
                  </a:lnTo>
                  <a:close/>
                </a:path>
              </a:pathLst>
            </a:custGeom>
            <a:solidFill>
              <a:srgbClr val="E9F1FA"/>
            </a:solidFill>
            <a:ln w="6453" cap="flat">
              <a:noFill/>
              <a:prstDash val="solid"/>
              <a:miter/>
            </a:ln>
          </p:spPr>
          <p:txBody>
            <a:bodyPr rtlCol="0" anchor="ctr"/>
            <a:lstStyle/>
            <a:p>
              <a:endParaRPr lang="en-US"/>
            </a:p>
          </p:txBody>
        </p:sp>
        <p:sp>
          <p:nvSpPr>
            <p:cNvPr id="2890" name="Freeform: Shape 2889">
              <a:extLst>
                <a:ext uri="{FF2B5EF4-FFF2-40B4-BE49-F238E27FC236}">
                  <a16:creationId xmlns:a16="http://schemas.microsoft.com/office/drawing/2014/main" id="{36202A52-94D1-4EB0-8AAC-467F7A53EA3B}"/>
                </a:ext>
              </a:extLst>
            </p:cNvPr>
            <p:cNvSpPr/>
            <p:nvPr/>
          </p:nvSpPr>
          <p:spPr>
            <a:xfrm>
              <a:off x="6432029" y="-710257"/>
              <a:ext cx="425754" cy="452231"/>
            </a:xfrm>
            <a:custGeom>
              <a:avLst/>
              <a:gdLst>
                <a:gd name="connsiteX0" fmla="*/ 299103 w 425754"/>
                <a:gd name="connsiteY0" fmla="*/ 381828 h 452231"/>
                <a:gd name="connsiteX1" fmla="*/ 384091 w 425754"/>
                <a:gd name="connsiteY1" fmla="*/ 330655 h 452231"/>
                <a:gd name="connsiteX2" fmla="*/ 403191 w 425754"/>
                <a:gd name="connsiteY2" fmla="*/ 124867 h 452231"/>
                <a:gd name="connsiteX3" fmla="*/ 200952 w 425754"/>
                <a:gd name="connsiteY3" fmla="*/ 0 h 452231"/>
                <a:gd name="connsiteX4" fmla="*/ 48208 w 425754"/>
                <a:gd name="connsiteY4" fmla="*/ 66596 h 452231"/>
                <a:gd name="connsiteX5" fmla="*/ 4 w 425754"/>
                <a:gd name="connsiteY5" fmla="*/ 203272 h 452231"/>
                <a:gd name="connsiteX6" fmla="*/ 4 w 425754"/>
                <a:gd name="connsiteY6" fmla="*/ 452231 h 452231"/>
                <a:gd name="connsiteX7" fmla="*/ 299103 w 425754"/>
                <a:gd name="connsiteY7" fmla="*/ 381828 h 452231"/>
                <a:gd name="connsiteX8" fmla="*/ 299103 w 425754"/>
                <a:gd name="connsiteY8" fmla="*/ 381828 h 4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754" h="452231">
                  <a:moveTo>
                    <a:pt x="299103" y="381828"/>
                  </a:moveTo>
                  <a:cubicBezTo>
                    <a:pt x="335240" y="367889"/>
                    <a:pt x="364602" y="350853"/>
                    <a:pt x="384091" y="330655"/>
                  </a:cubicBezTo>
                  <a:cubicBezTo>
                    <a:pt x="437909" y="274836"/>
                    <a:pt x="434296" y="186171"/>
                    <a:pt x="403191" y="124867"/>
                  </a:cubicBezTo>
                  <a:cubicBezTo>
                    <a:pt x="358472" y="36782"/>
                    <a:pt x="267419" y="14068"/>
                    <a:pt x="200952" y="0"/>
                  </a:cubicBezTo>
                  <a:cubicBezTo>
                    <a:pt x="165331" y="34008"/>
                    <a:pt x="103511" y="66531"/>
                    <a:pt x="48208" y="66596"/>
                  </a:cubicBezTo>
                  <a:cubicBezTo>
                    <a:pt x="-1351" y="111961"/>
                    <a:pt x="4" y="203272"/>
                    <a:pt x="4" y="203272"/>
                  </a:cubicBezTo>
                  <a:lnTo>
                    <a:pt x="4" y="452231"/>
                  </a:lnTo>
                  <a:cubicBezTo>
                    <a:pt x="152877" y="451263"/>
                    <a:pt x="278389" y="420998"/>
                    <a:pt x="299103" y="381828"/>
                  </a:cubicBezTo>
                  <a:lnTo>
                    <a:pt x="299103" y="381828"/>
                  </a:lnTo>
                  <a:close/>
                </a:path>
              </a:pathLst>
            </a:custGeom>
            <a:solidFill>
              <a:srgbClr val="6588B3"/>
            </a:solidFill>
            <a:ln w="6453" cap="flat">
              <a:noFill/>
              <a:prstDash val="solid"/>
              <a:miter/>
            </a:ln>
          </p:spPr>
          <p:txBody>
            <a:bodyPr rtlCol="0" anchor="ctr"/>
            <a:lstStyle/>
            <a:p>
              <a:endParaRPr lang="en-US"/>
            </a:p>
          </p:txBody>
        </p:sp>
        <p:sp>
          <p:nvSpPr>
            <p:cNvPr id="2891" name="Freeform: Shape 2890">
              <a:extLst>
                <a:ext uri="{FF2B5EF4-FFF2-40B4-BE49-F238E27FC236}">
                  <a16:creationId xmlns:a16="http://schemas.microsoft.com/office/drawing/2014/main" id="{8785917D-9218-4A9C-89CE-D322C39B2762}"/>
                </a:ext>
              </a:extLst>
            </p:cNvPr>
            <p:cNvSpPr/>
            <p:nvPr/>
          </p:nvSpPr>
          <p:spPr>
            <a:xfrm>
              <a:off x="6398085" y="-652566"/>
              <a:ext cx="79634" cy="394669"/>
            </a:xfrm>
            <a:custGeom>
              <a:avLst/>
              <a:gdLst>
                <a:gd name="connsiteX0" fmla="*/ 65760 w 79634"/>
                <a:gd name="connsiteY0" fmla="*/ 0 h 394669"/>
                <a:gd name="connsiteX1" fmla="*/ 48208 w 79634"/>
                <a:gd name="connsiteY1" fmla="*/ 839 h 394669"/>
                <a:gd name="connsiteX2" fmla="*/ 4 w 79634"/>
                <a:gd name="connsiteY2" fmla="*/ 137450 h 394669"/>
                <a:gd name="connsiteX3" fmla="*/ 4 w 79634"/>
                <a:gd name="connsiteY3" fmla="*/ 394347 h 394669"/>
                <a:gd name="connsiteX4" fmla="*/ 25945 w 79634"/>
                <a:gd name="connsiteY4" fmla="*/ 394670 h 394669"/>
                <a:gd name="connsiteX5" fmla="*/ 33947 w 79634"/>
                <a:gd name="connsiteY5" fmla="*/ 394541 h 394669"/>
                <a:gd name="connsiteX6" fmla="*/ 33947 w 79634"/>
                <a:gd name="connsiteY6" fmla="*/ 145581 h 394669"/>
                <a:gd name="connsiteX7" fmla="*/ 79635 w 79634"/>
                <a:gd name="connsiteY7" fmla="*/ 11615 h 394669"/>
                <a:gd name="connsiteX8" fmla="*/ 65760 w 79634"/>
                <a:gd name="connsiteY8" fmla="*/ 0 h 394669"/>
                <a:gd name="connsiteX9" fmla="*/ 65760 w 79634"/>
                <a:gd name="connsiteY9" fmla="*/ 0 h 394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634" h="394669">
                  <a:moveTo>
                    <a:pt x="65760" y="0"/>
                  </a:moveTo>
                  <a:cubicBezTo>
                    <a:pt x="59953" y="387"/>
                    <a:pt x="54210" y="839"/>
                    <a:pt x="48208" y="839"/>
                  </a:cubicBezTo>
                  <a:cubicBezTo>
                    <a:pt x="-1351" y="46204"/>
                    <a:pt x="4" y="137450"/>
                    <a:pt x="4" y="137450"/>
                  </a:cubicBezTo>
                  <a:lnTo>
                    <a:pt x="4" y="394347"/>
                  </a:lnTo>
                  <a:cubicBezTo>
                    <a:pt x="8586" y="394541"/>
                    <a:pt x="17169" y="394670"/>
                    <a:pt x="25945" y="394670"/>
                  </a:cubicBezTo>
                  <a:cubicBezTo>
                    <a:pt x="28591" y="394670"/>
                    <a:pt x="31237" y="394605"/>
                    <a:pt x="33947" y="394541"/>
                  </a:cubicBezTo>
                  <a:lnTo>
                    <a:pt x="33947" y="145581"/>
                  </a:lnTo>
                  <a:cubicBezTo>
                    <a:pt x="33947" y="145581"/>
                    <a:pt x="32785" y="57755"/>
                    <a:pt x="79635" y="11615"/>
                  </a:cubicBezTo>
                  <a:cubicBezTo>
                    <a:pt x="74343" y="8066"/>
                    <a:pt x="69761" y="4194"/>
                    <a:pt x="65760" y="0"/>
                  </a:cubicBezTo>
                  <a:lnTo>
                    <a:pt x="65760" y="0"/>
                  </a:lnTo>
                  <a:close/>
                </a:path>
              </a:pathLst>
            </a:custGeom>
            <a:solidFill>
              <a:srgbClr val="4F7099"/>
            </a:solidFill>
            <a:ln w="6453" cap="flat">
              <a:noFill/>
              <a:prstDash val="solid"/>
              <a:miter/>
            </a:ln>
          </p:spPr>
          <p:txBody>
            <a:bodyPr rtlCol="0" anchor="ctr"/>
            <a:lstStyle/>
            <a:p>
              <a:endParaRPr lang="en-US"/>
            </a:p>
          </p:txBody>
        </p:sp>
        <p:sp>
          <p:nvSpPr>
            <p:cNvPr id="2892" name="Freeform: Shape 2891">
              <a:extLst>
                <a:ext uri="{FF2B5EF4-FFF2-40B4-BE49-F238E27FC236}">
                  <a16:creationId xmlns:a16="http://schemas.microsoft.com/office/drawing/2014/main" id="{8D270F91-24AC-40AB-B789-5AF5A5154D51}"/>
                </a:ext>
              </a:extLst>
            </p:cNvPr>
            <p:cNvSpPr/>
            <p:nvPr/>
          </p:nvSpPr>
          <p:spPr>
            <a:xfrm>
              <a:off x="6445455" y="-746717"/>
              <a:ext cx="212564" cy="182170"/>
            </a:xfrm>
            <a:custGeom>
              <a:avLst/>
              <a:gdLst>
                <a:gd name="connsiteX0" fmla="*/ 108928 w 212564"/>
                <a:gd name="connsiteY0" fmla="*/ 0 h 182170"/>
                <a:gd name="connsiteX1" fmla="*/ 0 w 212564"/>
                <a:gd name="connsiteY1" fmla="*/ 94989 h 182170"/>
                <a:gd name="connsiteX2" fmla="*/ 105056 w 212564"/>
                <a:gd name="connsiteY2" fmla="*/ 182170 h 182170"/>
                <a:gd name="connsiteX3" fmla="*/ 212564 w 212564"/>
                <a:gd name="connsiteY3" fmla="*/ 42203 h 182170"/>
                <a:gd name="connsiteX4" fmla="*/ 108928 w 212564"/>
                <a:gd name="connsiteY4" fmla="*/ 0 h 182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564" h="182170">
                  <a:moveTo>
                    <a:pt x="108928" y="0"/>
                  </a:moveTo>
                  <a:lnTo>
                    <a:pt x="0" y="94989"/>
                  </a:lnTo>
                  <a:lnTo>
                    <a:pt x="105056" y="182170"/>
                  </a:lnTo>
                  <a:lnTo>
                    <a:pt x="212564" y="42203"/>
                  </a:lnTo>
                  <a:lnTo>
                    <a:pt x="108928" y="0"/>
                  </a:lnTo>
                  <a:close/>
                </a:path>
              </a:pathLst>
            </a:custGeom>
            <a:solidFill>
              <a:srgbClr val="839FC5"/>
            </a:solidFill>
            <a:ln w="6453" cap="flat">
              <a:noFill/>
              <a:prstDash val="solid"/>
              <a:miter/>
            </a:ln>
          </p:spPr>
          <p:txBody>
            <a:bodyPr rtlCol="0" anchor="ctr"/>
            <a:lstStyle/>
            <a:p>
              <a:endParaRPr lang="en-US"/>
            </a:p>
          </p:txBody>
        </p:sp>
        <p:sp>
          <p:nvSpPr>
            <p:cNvPr id="2893" name="Freeform: Shape 2892">
              <a:extLst>
                <a:ext uri="{FF2B5EF4-FFF2-40B4-BE49-F238E27FC236}">
                  <a16:creationId xmlns:a16="http://schemas.microsoft.com/office/drawing/2014/main" id="{18D0D6BF-538D-4FCD-AD1F-AD66C2F1131E}"/>
                </a:ext>
              </a:extLst>
            </p:cNvPr>
            <p:cNvSpPr/>
            <p:nvPr/>
          </p:nvSpPr>
          <p:spPr>
            <a:xfrm>
              <a:off x="6537540" y="-607718"/>
              <a:ext cx="20520" cy="20521"/>
            </a:xfrm>
            <a:custGeom>
              <a:avLst/>
              <a:gdLst>
                <a:gd name="connsiteX0" fmla="*/ 0 w 20520"/>
                <a:gd name="connsiteY0" fmla="*/ 10261 h 20521"/>
                <a:gd name="connsiteX1" fmla="*/ 10260 w 20520"/>
                <a:gd name="connsiteY1" fmla="*/ 20521 h 20521"/>
                <a:gd name="connsiteX2" fmla="*/ 20521 w 20520"/>
                <a:gd name="connsiteY2" fmla="*/ 10261 h 20521"/>
                <a:gd name="connsiteX3" fmla="*/ 10260 w 20520"/>
                <a:gd name="connsiteY3" fmla="*/ 1 h 20521"/>
                <a:gd name="connsiteX4" fmla="*/ 0 w 20520"/>
                <a:gd name="connsiteY4" fmla="*/ 10261 h 20521"/>
                <a:gd name="connsiteX5" fmla="*/ 0 w 20520"/>
                <a:gd name="connsiteY5" fmla="*/ 10261 h 2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20" h="20521">
                  <a:moveTo>
                    <a:pt x="0" y="10261"/>
                  </a:moveTo>
                  <a:cubicBezTo>
                    <a:pt x="0" y="15940"/>
                    <a:pt x="4581" y="20521"/>
                    <a:pt x="10260" y="20521"/>
                  </a:cubicBezTo>
                  <a:cubicBezTo>
                    <a:pt x="15939" y="20521"/>
                    <a:pt x="20521" y="15940"/>
                    <a:pt x="20521" y="10261"/>
                  </a:cubicBezTo>
                  <a:cubicBezTo>
                    <a:pt x="20521" y="4582"/>
                    <a:pt x="15939" y="1"/>
                    <a:pt x="10260" y="1"/>
                  </a:cubicBezTo>
                  <a:cubicBezTo>
                    <a:pt x="4646" y="-64"/>
                    <a:pt x="0" y="4582"/>
                    <a:pt x="0" y="10261"/>
                  </a:cubicBezTo>
                  <a:lnTo>
                    <a:pt x="0" y="10261"/>
                  </a:lnTo>
                  <a:close/>
                </a:path>
              </a:pathLst>
            </a:custGeom>
            <a:solidFill>
              <a:srgbClr val="E9F1FA"/>
            </a:solidFill>
            <a:ln w="6453" cap="flat">
              <a:noFill/>
              <a:prstDash val="solid"/>
              <a:miter/>
            </a:ln>
          </p:spPr>
          <p:txBody>
            <a:bodyPr rtlCol="0" anchor="ctr"/>
            <a:lstStyle/>
            <a:p>
              <a:endParaRPr lang="en-US"/>
            </a:p>
          </p:txBody>
        </p:sp>
        <p:sp>
          <p:nvSpPr>
            <p:cNvPr id="2894" name="Freeform: Shape 2893">
              <a:extLst>
                <a:ext uri="{FF2B5EF4-FFF2-40B4-BE49-F238E27FC236}">
                  <a16:creationId xmlns:a16="http://schemas.microsoft.com/office/drawing/2014/main" id="{6AA7D90C-60DA-43E5-A6BF-0B4BA18D6F0E}"/>
                </a:ext>
              </a:extLst>
            </p:cNvPr>
            <p:cNvSpPr/>
            <p:nvPr/>
          </p:nvSpPr>
          <p:spPr>
            <a:xfrm>
              <a:off x="6382860" y="-627206"/>
              <a:ext cx="20520" cy="20520"/>
            </a:xfrm>
            <a:custGeom>
              <a:avLst/>
              <a:gdLst>
                <a:gd name="connsiteX0" fmla="*/ 20521 w 20520"/>
                <a:gd name="connsiteY0" fmla="*/ 10260 h 20520"/>
                <a:gd name="connsiteX1" fmla="*/ 10261 w 20520"/>
                <a:gd name="connsiteY1" fmla="*/ 20521 h 20520"/>
                <a:gd name="connsiteX2" fmla="*/ 0 w 20520"/>
                <a:gd name="connsiteY2" fmla="*/ 10260 h 20520"/>
                <a:gd name="connsiteX3" fmla="*/ 10261 w 20520"/>
                <a:gd name="connsiteY3" fmla="*/ 0 h 20520"/>
                <a:gd name="connsiteX4" fmla="*/ 20521 w 20520"/>
                <a:gd name="connsiteY4" fmla="*/ 10260 h 20520"/>
                <a:gd name="connsiteX5" fmla="*/ 20521 w 20520"/>
                <a:gd name="connsiteY5" fmla="*/ 10260 h 2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20" h="20520">
                  <a:moveTo>
                    <a:pt x="20521" y="10260"/>
                  </a:moveTo>
                  <a:cubicBezTo>
                    <a:pt x="20521" y="15939"/>
                    <a:pt x="15939" y="20521"/>
                    <a:pt x="10261" y="20521"/>
                  </a:cubicBezTo>
                  <a:cubicBezTo>
                    <a:pt x="4582" y="20521"/>
                    <a:pt x="0" y="15939"/>
                    <a:pt x="0" y="10260"/>
                  </a:cubicBezTo>
                  <a:cubicBezTo>
                    <a:pt x="0" y="4582"/>
                    <a:pt x="4582" y="0"/>
                    <a:pt x="10261" y="0"/>
                  </a:cubicBezTo>
                  <a:cubicBezTo>
                    <a:pt x="15939" y="0"/>
                    <a:pt x="20521" y="4582"/>
                    <a:pt x="20521" y="10260"/>
                  </a:cubicBezTo>
                  <a:lnTo>
                    <a:pt x="20521" y="10260"/>
                  </a:lnTo>
                  <a:close/>
                </a:path>
              </a:pathLst>
            </a:custGeom>
            <a:solidFill>
              <a:srgbClr val="E9F1FA"/>
            </a:solidFill>
            <a:ln w="6453" cap="flat">
              <a:noFill/>
              <a:prstDash val="solid"/>
              <a:miter/>
            </a:ln>
          </p:spPr>
          <p:txBody>
            <a:bodyPr rtlCol="0" anchor="ctr"/>
            <a:lstStyle/>
            <a:p>
              <a:endParaRPr lang="en-US"/>
            </a:p>
          </p:txBody>
        </p:sp>
        <p:sp>
          <p:nvSpPr>
            <p:cNvPr id="2895" name="Freeform: Shape 2894">
              <a:extLst>
                <a:ext uri="{FF2B5EF4-FFF2-40B4-BE49-F238E27FC236}">
                  <a16:creationId xmlns:a16="http://schemas.microsoft.com/office/drawing/2014/main" id="{4CE629CB-CC48-4B1D-99E2-1E1F92FA1D64}"/>
                </a:ext>
              </a:extLst>
            </p:cNvPr>
            <p:cNvSpPr/>
            <p:nvPr/>
          </p:nvSpPr>
          <p:spPr>
            <a:xfrm>
              <a:off x="6404478" y="-429226"/>
              <a:ext cx="20521" cy="20521"/>
            </a:xfrm>
            <a:custGeom>
              <a:avLst/>
              <a:gdLst>
                <a:gd name="connsiteX0" fmla="*/ 20521 w 20521"/>
                <a:gd name="connsiteY0" fmla="*/ 10261 h 20521"/>
                <a:gd name="connsiteX1" fmla="*/ 10261 w 20521"/>
                <a:gd name="connsiteY1" fmla="*/ 20521 h 20521"/>
                <a:gd name="connsiteX2" fmla="*/ 0 w 20521"/>
                <a:gd name="connsiteY2" fmla="*/ 10261 h 20521"/>
                <a:gd name="connsiteX3" fmla="*/ 10261 w 20521"/>
                <a:gd name="connsiteY3" fmla="*/ 1 h 20521"/>
                <a:gd name="connsiteX4" fmla="*/ 20521 w 20521"/>
                <a:gd name="connsiteY4" fmla="*/ 10261 h 20521"/>
                <a:gd name="connsiteX5" fmla="*/ 20521 w 20521"/>
                <a:gd name="connsiteY5" fmla="*/ 10261 h 2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21" h="20521">
                  <a:moveTo>
                    <a:pt x="20521" y="10261"/>
                  </a:moveTo>
                  <a:cubicBezTo>
                    <a:pt x="20521" y="15940"/>
                    <a:pt x="15939" y="20521"/>
                    <a:pt x="10261" y="20521"/>
                  </a:cubicBezTo>
                  <a:cubicBezTo>
                    <a:pt x="4582" y="20521"/>
                    <a:pt x="0" y="15940"/>
                    <a:pt x="0" y="10261"/>
                  </a:cubicBezTo>
                  <a:cubicBezTo>
                    <a:pt x="0" y="4582"/>
                    <a:pt x="4582" y="1"/>
                    <a:pt x="10261" y="1"/>
                  </a:cubicBezTo>
                  <a:cubicBezTo>
                    <a:pt x="15875" y="-64"/>
                    <a:pt x="20521" y="4582"/>
                    <a:pt x="20521" y="10261"/>
                  </a:cubicBezTo>
                  <a:lnTo>
                    <a:pt x="20521" y="10261"/>
                  </a:lnTo>
                  <a:close/>
                </a:path>
              </a:pathLst>
            </a:custGeom>
            <a:solidFill>
              <a:srgbClr val="E9F1FA"/>
            </a:solidFill>
            <a:ln w="6453" cap="flat">
              <a:noFill/>
              <a:prstDash val="solid"/>
              <a:miter/>
            </a:ln>
          </p:spPr>
          <p:txBody>
            <a:bodyPr rtlCol="0" anchor="ctr"/>
            <a:lstStyle/>
            <a:p>
              <a:endParaRPr lang="en-US"/>
            </a:p>
          </p:txBody>
        </p:sp>
        <p:sp>
          <p:nvSpPr>
            <p:cNvPr id="2896" name="Freeform: Shape 2895">
              <a:extLst>
                <a:ext uri="{FF2B5EF4-FFF2-40B4-BE49-F238E27FC236}">
                  <a16:creationId xmlns:a16="http://schemas.microsoft.com/office/drawing/2014/main" id="{C1B1A423-C72D-48D6-8320-76E54DA2CF3D}"/>
                </a:ext>
              </a:extLst>
            </p:cNvPr>
            <p:cNvSpPr/>
            <p:nvPr/>
          </p:nvSpPr>
          <p:spPr>
            <a:xfrm>
              <a:off x="6404994" y="-534024"/>
              <a:ext cx="20520" cy="20456"/>
            </a:xfrm>
            <a:custGeom>
              <a:avLst/>
              <a:gdLst>
                <a:gd name="connsiteX0" fmla="*/ 20521 w 20520"/>
                <a:gd name="connsiteY0" fmla="*/ 10261 h 20456"/>
                <a:gd name="connsiteX1" fmla="*/ 10261 w 20520"/>
                <a:gd name="connsiteY1" fmla="*/ 20457 h 20456"/>
                <a:gd name="connsiteX2" fmla="*/ 0 w 20520"/>
                <a:gd name="connsiteY2" fmla="*/ 10261 h 20456"/>
                <a:gd name="connsiteX3" fmla="*/ 10261 w 20520"/>
                <a:gd name="connsiteY3" fmla="*/ 1 h 20456"/>
                <a:gd name="connsiteX4" fmla="*/ 20521 w 20520"/>
                <a:gd name="connsiteY4" fmla="*/ 10261 h 20456"/>
                <a:gd name="connsiteX5" fmla="*/ 20521 w 20520"/>
                <a:gd name="connsiteY5" fmla="*/ 10261 h 2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20" h="20456">
                  <a:moveTo>
                    <a:pt x="20521" y="10261"/>
                  </a:moveTo>
                  <a:cubicBezTo>
                    <a:pt x="20521" y="15940"/>
                    <a:pt x="15939" y="20457"/>
                    <a:pt x="10261" y="20457"/>
                  </a:cubicBezTo>
                  <a:cubicBezTo>
                    <a:pt x="4582" y="20457"/>
                    <a:pt x="0" y="15875"/>
                    <a:pt x="0" y="10261"/>
                  </a:cubicBezTo>
                  <a:cubicBezTo>
                    <a:pt x="0" y="4582"/>
                    <a:pt x="4582" y="1"/>
                    <a:pt x="10261" y="1"/>
                  </a:cubicBezTo>
                  <a:cubicBezTo>
                    <a:pt x="15939" y="-64"/>
                    <a:pt x="20521" y="4582"/>
                    <a:pt x="20521" y="10261"/>
                  </a:cubicBezTo>
                  <a:lnTo>
                    <a:pt x="20521" y="10261"/>
                  </a:lnTo>
                  <a:close/>
                </a:path>
              </a:pathLst>
            </a:custGeom>
            <a:solidFill>
              <a:srgbClr val="E9F1FA"/>
            </a:solidFill>
            <a:ln w="6453" cap="flat">
              <a:noFill/>
              <a:prstDash val="solid"/>
              <a:miter/>
            </a:ln>
          </p:spPr>
          <p:txBody>
            <a:bodyPr rtlCol="0" anchor="ctr"/>
            <a:lstStyle/>
            <a:p>
              <a:endParaRPr lang="en-US"/>
            </a:p>
          </p:txBody>
        </p:sp>
        <p:sp>
          <p:nvSpPr>
            <p:cNvPr id="2897" name="Freeform: Shape 2896">
              <a:extLst>
                <a:ext uri="{FF2B5EF4-FFF2-40B4-BE49-F238E27FC236}">
                  <a16:creationId xmlns:a16="http://schemas.microsoft.com/office/drawing/2014/main" id="{C1730385-3F0E-4831-992B-45054CE06740}"/>
                </a:ext>
              </a:extLst>
            </p:cNvPr>
            <p:cNvSpPr/>
            <p:nvPr/>
          </p:nvSpPr>
          <p:spPr>
            <a:xfrm>
              <a:off x="6404801" y="-324428"/>
              <a:ext cx="20520" cy="20520"/>
            </a:xfrm>
            <a:custGeom>
              <a:avLst/>
              <a:gdLst>
                <a:gd name="connsiteX0" fmla="*/ 20521 w 20520"/>
                <a:gd name="connsiteY0" fmla="*/ 10260 h 20520"/>
                <a:gd name="connsiteX1" fmla="*/ 10260 w 20520"/>
                <a:gd name="connsiteY1" fmla="*/ 20521 h 20520"/>
                <a:gd name="connsiteX2" fmla="*/ 0 w 20520"/>
                <a:gd name="connsiteY2" fmla="*/ 10260 h 20520"/>
                <a:gd name="connsiteX3" fmla="*/ 10260 w 20520"/>
                <a:gd name="connsiteY3" fmla="*/ 0 h 20520"/>
                <a:gd name="connsiteX4" fmla="*/ 20521 w 20520"/>
                <a:gd name="connsiteY4" fmla="*/ 10260 h 20520"/>
                <a:gd name="connsiteX5" fmla="*/ 20521 w 20520"/>
                <a:gd name="connsiteY5" fmla="*/ 10260 h 2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20" h="20520">
                  <a:moveTo>
                    <a:pt x="20521" y="10260"/>
                  </a:moveTo>
                  <a:cubicBezTo>
                    <a:pt x="20521" y="15939"/>
                    <a:pt x="15939" y="20521"/>
                    <a:pt x="10260" y="20521"/>
                  </a:cubicBezTo>
                  <a:cubicBezTo>
                    <a:pt x="4581" y="20521"/>
                    <a:pt x="0" y="15939"/>
                    <a:pt x="0" y="10260"/>
                  </a:cubicBezTo>
                  <a:cubicBezTo>
                    <a:pt x="0" y="4582"/>
                    <a:pt x="4581" y="0"/>
                    <a:pt x="10260" y="0"/>
                  </a:cubicBezTo>
                  <a:cubicBezTo>
                    <a:pt x="15874" y="0"/>
                    <a:pt x="20521" y="4582"/>
                    <a:pt x="20521" y="10260"/>
                  </a:cubicBezTo>
                  <a:lnTo>
                    <a:pt x="20521" y="10260"/>
                  </a:lnTo>
                  <a:close/>
                </a:path>
              </a:pathLst>
            </a:custGeom>
            <a:solidFill>
              <a:srgbClr val="E9F1FA"/>
            </a:solidFill>
            <a:ln w="6453" cap="flat">
              <a:noFill/>
              <a:prstDash val="solid"/>
              <a:miter/>
            </a:ln>
          </p:spPr>
          <p:txBody>
            <a:bodyPr rtlCol="0" anchor="ctr"/>
            <a:lstStyle/>
            <a:p>
              <a:endParaRPr lang="en-US"/>
            </a:p>
          </p:txBody>
        </p:sp>
        <p:sp>
          <p:nvSpPr>
            <p:cNvPr id="2898" name="Freeform: Shape 2897">
              <a:extLst>
                <a:ext uri="{FF2B5EF4-FFF2-40B4-BE49-F238E27FC236}">
                  <a16:creationId xmlns:a16="http://schemas.microsoft.com/office/drawing/2014/main" id="{B6253830-D00F-40B2-994E-F24F95E0DF41}"/>
                </a:ext>
              </a:extLst>
            </p:cNvPr>
            <p:cNvSpPr/>
            <p:nvPr/>
          </p:nvSpPr>
          <p:spPr>
            <a:xfrm>
              <a:off x="6113896" y="-442038"/>
              <a:ext cx="25102" cy="134001"/>
            </a:xfrm>
            <a:custGeom>
              <a:avLst/>
              <a:gdLst>
                <a:gd name="connsiteX0" fmla="*/ 0 w 25102"/>
                <a:gd name="connsiteY0" fmla="*/ 111932 h 134001"/>
                <a:gd name="connsiteX1" fmla="*/ 3033 w 25102"/>
                <a:gd name="connsiteY1" fmla="*/ 113093 h 134001"/>
                <a:gd name="connsiteX2" fmla="*/ 25103 w 25102"/>
                <a:gd name="connsiteY2" fmla="*/ 134001 h 134001"/>
                <a:gd name="connsiteX3" fmla="*/ 22457 w 25102"/>
                <a:gd name="connsiteY3" fmla="*/ 83280 h 134001"/>
                <a:gd name="connsiteX4" fmla="*/ 4001 w 25102"/>
                <a:gd name="connsiteY4" fmla="*/ 83409 h 134001"/>
                <a:gd name="connsiteX5" fmla="*/ 0 w 25102"/>
                <a:gd name="connsiteY5" fmla="*/ 111932 h 134001"/>
                <a:gd name="connsiteX6" fmla="*/ 0 w 25102"/>
                <a:gd name="connsiteY6" fmla="*/ 111932 h 13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2" h="134001">
                  <a:moveTo>
                    <a:pt x="0" y="111932"/>
                  </a:moveTo>
                  <a:lnTo>
                    <a:pt x="3033" y="113093"/>
                  </a:lnTo>
                  <a:cubicBezTo>
                    <a:pt x="6905" y="120450"/>
                    <a:pt x="14390" y="127419"/>
                    <a:pt x="25103" y="134001"/>
                  </a:cubicBezTo>
                  <a:lnTo>
                    <a:pt x="22457" y="83280"/>
                  </a:lnTo>
                  <a:cubicBezTo>
                    <a:pt x="16584" y="-29068"/>
                    <a:pt x="19295" y="-26487"/>
                    <a:pt x="4001" y="83409"/>
                  </a:cubicBezTo>
                  <a:lnTo>
                    <a:pt x="0" y="111932"/>
                  </a:lnTo>
                  <a:lnTo>
                    <a:pt x="0" y="111932"/>
                  </a:lnTo>
                  <a:close/>
                </a:path>
              </a:pathLst>
            </a:custGeom>
            <a:solidFill>
              <a:srgbClr val="4F7099"/>
            </a:solidFill>
            <a:ln w="6453" cap="flat">
              <a:noFill/>
              <a:prstDash val="solid"/>
              <a:miter/>
            </a:ln>
          </p:spPr>
          <p:txBody>
            <a:bodyPr rtlCol="0" anchor="ctr"/>
            <a:lstStyle/>
            <a:p>
              <a:endParaRPr lang="en-US"/>
            </a:p>
          </p:txBody>
        </p:sp>
        <p:sp>
          <p:nvSpPr>
            <p:cNvPr id="2899" name="Freeform: Shape 2898">
              <a:extLst>
                <a:ext uri="{FF2B5EF4-FFF2-40B4-BE49-F238E27FC236}">
                  <a16:creationId xmlns:a16="http://schemas.microsoft.com/office/drawing/2014/main" id="{2B106BEC-6C7B-41C7-9E9C-E20097544094}"/>
                </a:ext>
              </a:extLst>
            </p:cNvPr>
            <p:cNvSpPr/>
            <p:nvPr/>
          </p:nvSpPr>
          <p:spPr>
            <a:xfrm>
              <a:off x="6709128" y="-442014"/>
              <a:ext cx="25101" cy="133977"/>
            </a:xfrm>
            <a:custGeom>
              <a:avLst/>
              <a:gdLst>
                <a:gd name="connsiteX0" fmla="*/ 0 w 25101"/>
                <a:gd name="connsiteY0" fmla="*/ 133977 h 133977"/>
                <a:gd name="connsiteX1" fmla="*/ 22069 w 25101"/>
                <a:gd name="connsiteY1" fmla="*/ 113134 h 133977"/>
                <a:gd name="connsiteX2" fmla="*/ 25102 w 25101"/>
                <a:gd name="connsiteY2" fmla="*/ 111972 h 133977"/>
                <a:gd name="connsiteX3" fmla="*/ 21165 w 25101"/>
                <a:gd name="connsiteY3" fmla="*/ 83385 h 133977"/>
                <a:gd name="connsiteX4" fmla="*/ 2710 w 25101"/>
                <a:gd name="connsiteY4" fmla="*/ 83256 h 133977"/>
                <a:gd name="connsiteX5" fmla="*/ 0 w 25101"/>
                <a:gd name="connsiteY5" fmla="*/ 133977 h 133977"/>
                <a:gd name="connsiteX6" fmla="*/ 0 w 25101"/>
                <a:gd name="connsiteY6" fmla="*/ 133977 h 13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1" h="133977">
                  <a:moveTo>
                    <a:pt x="0" y="133977"/>
                  </a:moveTo>
                  <a:cubicBezTo>
                    <a:pt x="10582" y="127395"/>
                    <a:pt x="18197" y="120426"/>
                    <a:pt x="22069" y="113134"/>
                  </a:cubicBezTo>
                  <a:lnTo>
                    <a:pt x="25102" y="111972"/>
                  </a:lnTo>
                  <a:lnTo>
                    <a:pt x="21165" y="83385"/>
                  </a:lnTo>
                  <a:cubicBezTo>
                    <a:pt x="5807" y="-26446"/>
                    <a:pt x="8518" y="-29092"/>
                    <a:pt x="2710" y="83256"/>
                  </a:cubicBezTo>
                  <a:lnTo>
                    <a:pt x="0" y="133977"/>
                  </a:lnTo>
                  <a:lnTo>
                    <a:pt x="0" y="133977"/>
                  </a:lnTo>
                  <a:close/>
                </a:path>
              </a:pathLst>
            </a:custGeom>
            <a:solidFill>
              <a:srgbClr val="4F7099"/>
            </a:solidFill>
            <a:ln w="6453" cap="flat">
              <a:noFill/>
              <a:prstDash val="solid"/>
              <a:miter/>
            </a:ln>
          </p:spPr>
          <p:txBody>
            <a:bodyPr rtlCol="0" anchor="ctr"/>
            <a:lstStyle/>
            <a:p>
              <a:endParaRPr lang="en-US"/>
            </a:p>
          </p:txBody>
        </p:sp>
        <p:sp>
          <p:nvSpPr>
            <p:cNvPr id="2900" name="Freeform: Shape 2899">
              <a:extLst>
                <a:ext uri="{FF2B5EF4-FFF2-40B4-BE49-F238E27FC236}">
                  <a16:creationId xmlns:a16="http://schemas.microsoft.com/office/drawing/2014/main" id="{4D498DF3-ED5F-4DF5-BBDD-711BB05FD733}"/>
                </a:ext>
              </a:extLst>
            </p:cNvPr>
            <p:cNvSpPr/>
            <p:nvPr/>
          </p:nvSpPr>
          <p:spPr>
            <a:xfrm>
              <a:off x="6255258" y="-1236747"/>
              <a:ext cx="337609" cy="309354"/>
            </a:xfrm>
            <a:custGeom>
              <a:avLst/>
              <a:gdLst>
                <a:gd name="connsiteX0" fmla="*/ 140056 w 337609"/>
                <a:gd name="connsiteY0" fmla="*/ 1016 h 309354"/>
                <a:gd name="connsiteX1" fmla="*/ 70621 w 337609"/>
                <a:gd name="connsiteY1" fmla="*/ 20182 h 309354"/>
                <a:gd name="connsiteX2" fmla="*/ 29128 w 337609"/>
                <a:gd name="connsiteY2" fmla="*/ 62772 h 309354"/>
                <a:gd name="connsiteX3" fmla="*/ 8865 w 337609"/>
                <a:gd name="connsiteY3" fmla="*/ 108912 h 309354"/>
                <a:gd name="connsiteX4" fmla="*/ 798 w 337609"/>
                <a:gd name="connsiteY4" fmla="*/ 198351 h 309354"/>
                <a:gd name="connsiteX5" fmla="*/ 3251 w 337609"/>
                <a:gd name="connsiteY5" fmla="*/ 225067 h 309354"/>
                <a:gd name="connsiteX6" fmla="*/ 5638 w 337609"/>
                <a:gd name="connsiteY6" fmla="*/ 234488 h 309354"/>
                <a:gd name="connsiteX7" fmla="*/ 38936 w 337609"/>
                <a:gd name="connsiteY7" fmla="*/ 309344 h 309354"/>
                <a:gd name="connsiteX8" fmla="*/ 37129 w 337609"/>
                <a:gd name="connsiteY8" fmla="*/ 230100 h 309354"/>
                <a:gd name="connsiteX9" fmla="*/ 51907 w 337609"/>
                <a:gd name="connsiteY9" fmla="*/ 141564 h 309354"/>
                <a:gd name="connsiteX10" fmla="*/ 76622 w 337609"/>
                <a:gd name="connsiteY10" fmla="*/ 119043 h 309354"/>
                <a:gd name="connsiteX11" fmla="*/ 174322 w 337609"/>
                <a:gd name="connsiteY11" fmla="*/ 126658 h 309354"/>
                <a:gd name="connsiteX12" fmla="*/ 261115 w 337609"/>
                <a:gd name="connsiteY12" fmla="*/ 119043 h 309354"/>
                <a:gd name="connsiteX13" fmla="*/ 285831 w 337609"/>
                <a:gd name="connsiteY13" fmla="*/ 141564 h 309354"/>
                <a:gd name="connsiteX14" fmla="*/ 300544 w 337609"/>
                <a:gd name="connsiteY14" fmla="*/ 230100 h 309354"/>
                <a:gd name="connsiteX15" fmla="*/ 298737 w 337609"/>
                <a:gd name="connsiteY15" fmla="*/ 309344 h 309354"/>
                <a:gd name="connsiteX16" fmla="*/ 332035 w 337609"/>
                <a:gd name="connsiteY16" fmla="*/ 234488 h 309354"/>
                <a:gd name="connsiteX17" fmla="*/ 334422 w 337609"/>
                <a:gd name="connsiteY17" fmla="*/ 225067 h 309354"/>
                <a:gd name="connsiteX18" fmla="*/ 336810 w 337609"/>
                <a:gd name="connsiteY18" fmla="*/ 198351 h 309354"/>
                <a:gd name="connsiteX19" fmla="*/ 328808 w 337609"/>
                <a:gd name="connsiteY19" fmla="*/ 108912 h 309354"/>
                <a:gd name="connsiteX20" fmla="*/ 308545 w 337609"/>
                <a:gd name="connsiteY20" fmla="*/ 62772 h 309354"/>
                <a:gd name="connsiteX21" fmla="*/ 267052 w 337609"/>
                <a:gd name="connsiteY21" fmla="*/ 20182 h 309354"/>
                <a:gd name="connsiteX22" fmla="*/ 197553 w 337609"/>
                <a:gd name="connsiteY22" fmla="*/ 1016 h 309354"/>
                <a:gd name="connsiteX23" fmla="*/ 140056 w 337609"/>
                <a:gd name="connsiteY23" fmla="*/ 1016 h 309354"/>
                <a:gd name="connsiteX24" fmla="*/ 140056 w 337609"/>
                <a:gd name="connsiteY24" fmla="*/ 1016 h 30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7609" h="309354">
                  <a:moveTo>
                    <a:pt x="140056" y="1016"/>
                  </a:moveTo>
                  <a:cubicBezTo>
                    <a:pt x="113727" y="2823"/>
                    <a:pt x="88496" y="7986"/>
                    <a:pt x="70621" y="20182"/>
                  </a:cubicBezTo>
                  <a:cubicBezTo>
                    <a:pt x="54230" y="31346"/>
                    <a:pt x="40485" y="45543"/>
                    <a:pt x="29128" y="62772"/>
                  </a:cubicBezTo>
                  <a:cubicBezTo>
                    <a:pt x="18286" y="79292"/>
                    <a:pt x="12479" y="93811"/>
                    <a:pt x="8865" y="108912"/>
                  </a:cubicBezTo>
                  <a:cubicBezTo>
                    <a:pt x="2154" y="136853"/>
                    <a:pt x="-1783" y="169571"/>
                    <a:pt x="798" y="198351"/>
                  </a:cubicBezTo>
                  <a:cubicBezTo>
                    <a:pt x="1509" y="206289"/>
                    <a:pt x="2025" y="217517"/>
                    <a:pt x="3251" y="225067"/>
                  </a:cubicBezTo>
                  <a:cubicBezTo>
                    <a:pt x="3702" y="228229"/>
                    <a:pt x="4606" y="231455"/>
                    <a:pt x="5638" y="234488"/>
                  </a:cubicBezTo>
                  <a:cubicBezTo>
                    <a:pt x="10155" y="248169"/>
                    <a:pt x="33774" y="306569"/>
                    <a:pt x="38936" y="309344"/>
                  </a:cubicBezTo>
                  <a:cubicBezTo>
                    <a:pt x="40550" y="310183"/>
                    <a:pt x="37194" y="261720"/>
                    <a:pt x="37129" y="230100"/>
                  </a:cubicBezTo>
                  <a:cubicBezTo>
                    <a:pt x="37000" y="200029"/>
                    <a:pt x="39259" y="170409"/>
                    <a:pt x="51907" y="141564"/>
                  </a:cubicBezTo>
                  <a:cubicBezTo>
                    <a:pt x="58296" y="126980"/>
                    <a:pt x="60554" y="122076"/>
                    <a:pt x="76622" y="119043"/>
                  </a:cubicBezTo>
                  <a:cubicBezTo>
                    <a:pt x="102112" y="114203"/>
                    <a:pt x="138507" y="126400"/>
                    <a:pt x="174322" y="126658"/>
                  </a:cubicBezTo>
                  <a:cubicBezTo>
                    <a:pt x="206522" y="126916"/>
                    <a:pt x="238272" y="114719"/>
                    <a:pt x="261115" y="119043"/>
                  </a:cubicBezTo>
                  <a:cubicBezTo>
                    <a:pt x="277184" y="122076"/>
                    <a:pt x="279442" y="127045"/>
                    <a:pt x="285831" y="141564"/>
                  </a:cubicBezTo>
                  <a:cubicBezTo>
                    <a:pt x="298414" y="170474"/>
                    <a:pt x="300673" y="200094"/>
                    <a:pt x="300544" y="230100"/>
                  </a:cubicBezTo>
                  <a:cubicBezTo>
                    <a:pt x="300479" y="261720"/>
                    <a:pt x="297124" y="310183"/>
                    <a:pt x="298737" y="309344"/>
                  </a:cubicBezTo>
                  <a:cubicBezTo>
                    <a:pt x="303899" y="306569"/>
                    <a:pt x="327517" y="248169"/>
                    <a:pt x="332035" y="234488"/>
                  </a:cubicBezTo>
                  <a:cubicBezTo>
                    <a:pt x="333067" y="231455"/>
                    <a:pt x="333971" y="228229"/>
                    <a:pt x="334422" y="225067"/>
                  </a:cubicBezTo>
                  <a:cubicBezTo>
                    <a:pt x="335648" y="217517"/>
                    <a:pt x="336100" y="206289"/>
                    <a:pt x="336810" y="198351"/>
                  </a:cubicBezTo>
                  <a:cubicBezTo>
                    <a:pt x="339391" y="169571"/>
                    <a:pt x="335455" y="136853"/>
                    <a:pt x="328808" y="108912"/>
                  </a:cubicBezTo>
                  <a:cubicBezTo>
                    <a:pt x="325130" y="93811"/>
                    <a:pt x="319322" y="79228"/>
                    <a:pt x="308545" y="62772"/>
                  </a:cubicBezTo>
                  <a:cubicBezTo>
                    <a:pt x="297188" y="45478"/>
                    <a:pt x="283379" y="31346"/>
                    <a:pt x="267052" y="20182"/>
                  </a:cubicBezTo>
                  <a:cubicBezTo>
                    <a:pt x="249177" y="8050"/>
                    <a:pt x="223946" y="2888"/>
                    <a:pt x="197553" y="1016"/>
                  </a:cubicBezTo>
                  <a:cubicBezTo>
                    <a:pt x="178710" y="-339"/>
                    <a:pt x="158963" y="-339"/>
                    <a:pt x="140056" y="1016"/>
                  </a:cubicBezTo>
                  <a:lnTo>
                    <a:pt x="140056" y="1016"/>
                  </a:lnTo>
                  <a:close/>
                </a:path>
              </a:pathLst>
            </a:custGeom>
            <a:solidFill>
              <a:srgbClr val="BCBEC0"/>
            </a:solidFill>
            <a:ln w="6453" cap="flat">
              <a:noFill/>
              <a:prstDash val="solid"/>
              <a:miter/>
            </a:ln>
          </p:spPr>
          <p:txBody>
            <a:bodyPr rtlCol="0" anchor="ctr"/>
            <a:lstStyle/>
            <a:p>
              <a:endParaRPr lang="en-US"/>
            </a:p>
          </p:txBody>
        </p:sp>
        <p:sp>
          <p:nvSpPr>
            <p:cNvPr id="2901" name="Freeform: Shape 2900">
              <a:extLst>
                <a:ext uri="{FF2B5EF4-FFF2-40B4-BE49-F238E27FC236}">
                  <a16:creationId xmlns:a16="http://schemas.microsoft.com/office/drawing/2014/main" id="{27A8D17F-CFAD-4593-9F79-4A3434FB50F8}"/>
                </a:ext>
              </a:extLst>
            </p:cNvPr>
            <p:cNvSpPr/>
            <p:nvPr/>
          </p:nvSpPr>
          <p:spPr>
            <a:xfrm>
              <a:off x="4413696" y="-1225793"/>
              <a:ext cx="499090" cy="684783"/>
            </a:xfrm>
            <a:custGeom>
              <a:avLst/>
              <a:gdLst>
                <a:gd name="connsiteX0" fmla="*/ 208960 w 499090"/>
                <a:gd name="connsiteY0" fmla="*/ 0 h 684783"/>
                <a:gd name="connsiteX1" fmla="*/ 53828 w 499090"/>
                <a:gd name="connsiteY1" fmla="*/ 477527 h 684783"/>
                <a:gd name="connsiteX2" fmla="*/ 499090 w 499090"/>
                <a:gd name="connsiteY2" fmla="*/ 635111 h 684783"/>
                <a:gd name="connsiteX3" fmla="*/ 208960 w 499090"/>
                <a:gd name="connsiteY3" fmla="*/ 0 h 684783"/>
                <a:gd name="connsiteX4" fmla="*/ 208960 w 499090"/>
                <a:gd name="connsiteY4" fmla="*/ 0 h 68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090" h="684783">
                  <a:moveTo>
                    <a:pt x="208960" y="0"/>
                  </a:moveTo>
                  <a:cubicBezTo>
                    <a:pt x="-5798" y="42074"/>
                    <a:pt x="-50324" y="434937"/>
                    <a:pt x="53828" y="477527"/>
                  </a:cubicBezTo>
                  <a:cubicBezTo>
                    <a:pt x="183599" y="506372"/>
                    <a:pt x="219995" y="799277"/>
                    <a:pt x="499090" y="635111"/>
                  </a:cubicBezTo>
                  <a:cubicBezTo>
                    <a:pt x="327955" y="574904"/>
                    <a:pt x="566718" y="19746"/>
                    <a:pt x="208960" y="0"/>
                  </a:cubicBezTo>
                  <a:lnTo>
                    <a:pt x="208960" y="0"/>
                  </a:lnTo>
                  <a:close/>
                </a:path>
              </a:pathLst>
            </a:custGeom>
            <a:solidFill>
              <a:srgbClr val="B36127"/>
            </a:solidFill>
            <a:ln w="6453" cap="flat">
              <a:noFill/>
              <a:prstDash val="solid"/>
              <a:miter/>
            </a:ln>
          </p:spPr>
          <p:txBody>
            <a:bodyPr rtlCol="0" anchor="ctr"/>
            <a:lstStyle/>
            <a:p>
              <a:endParaRPr lang="en-US"/>
            </a:p>
          </p:txBody>
        </p:sp>
        <p:sp>
          <p:nvSpPr>
            <p:cNvPr id="2902" name="Freeform: Shape 2901">
              <a:extLst>
                <a:ext uri="{FF2B5EF4-FFF2-40B4-BE49-F238E27FC236}">
                  <a16:creationId xmlns:a16="http://schemas.microsoft.com/office/drawing/2014/main" id="{97BC46B7-5B5B-4CA5-A2B9-BCE0CF2670D4}"/>
                </a:ext>
              </a:extLst>
            </p:cNvPr>
            <p:cNvSpPr/>
            <p:nvPr/>
          </p:nvSpPr>
          <p:spPr>
            <a:xfrm>
              <a:off x="4485515" y="-837272"/>
              <a:ext cx="275956" cy="288726"/>
            </a:xfrm>
            <a:custGeom>
              <a:avLst/>
              <a:gdLst>
                <a:gd name="connsiteX0" fmla="*/ 232259 w 275956"/>
                <a:gd name="connsiteY0" fmla="*/ 26283 h 288726"/>
                <a:gd name="connsiteX1" fmla="*/ 257297 w 275956"/>
                <a:gd name="connsiteY1" fmla="*/ 77843 h 288726"/>
                <a:gd name="connsiteX2" fmla="*/ 262330 w 275956"/>
                <a:gd name="connsiteY2" fmla="*/ 259174 h 288726"/>
                <a:gd name="connsiteX3" fmla="*/ 7951 w 275956"/>
                <a:gd name="connsiteY3" fmla="*/ 263562 h 288726"/>
                <a:gd name="connsiteX4" fmla="*/ 27439 w 275956"/>
                <a:gd name="connsiteY4" fmla="*/ 83457 h 288726"/>
                <a:gd name="connsiteX5" fmla="*/ 54477 w 275956"/>
                <a:gd name="connsiteY5" fmla="*/ 26218 h 288726"/>
                <a:gd name="connsiteX6" fmla="*/ 232259 w 275956"/>
                <a:gd name="connsiteY6" fmla="*/ 26283 h 288726"/>
                <a:gd name="connsiteX7" fmla="*/ 232259 w 275956"/>
                <a:gd name="connsiteY7" fmla="*/ 26283 h 28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956" h="288726">
                  <a:moveTo>
                    <a:pt x="232259" y="26283"/>
                  </a:moveTo>
                  <a:cubicBezTo>
                    <a:pt x="256071" y="57709"/>
                    <a:pt x="257297" y="77843"/>
                    <a:pt x="257297" y="77843"/>
                  </a:cubicBezTo>
                  <a:cubicBezTo>
                    <a:pt x="257297" y="77843"/>
                    <a:pt x="295693" y="224521"/>
                    <a:pt x="262330" y="259174"/>
                  </a:cubicBezTo>
                  <a:cubicBezTo>
                    <a:pt x="228968" y="293827"/>
                    <a:pt x="33763" y="301377"/>
                    <a:pt x="7951" y="263562"/>
                  </a:cubicBezTo>
                  <a:cubicBezTo>
                    <a:pt x="-17862" y="225747"/>
                    <a:pt x="27439" y="83457"/>
                    <a:pt x="27439" y="83457"/>
                  </a:cubicBezTo>
                  <a:cubicBezTo>
                    <a:pt x="27439" y="83457"/>
                    <a:pt x="19759" y="64679"/>
                    <a:pt x="54477" y="26218"/>
                  </a:cubicBezTo>
                  <a:cubicBezTo>
                    <a:pt x="89194" y="-12177"/>
                    <a:pt x="208447" y="-5144"/>
                    <a:pt x="232259" y="26283"/>
                  </a:cubicBezTo>
                  <a:lnTo>
                    <a:pt x="232259" y="26283"/>
                  </a:lnTo>
                  <a:close/>
                </a:path>
              </a:pathLst>
            </a:custGeom>
            <a:solidFill>
              <a:srgbClr val="2D2D2C"/>
            </a:solidFill>
            <a:ln w="6453" cap="flat">
              <a:noFill/>
              <a:prstDash val="solid"/>
              <a:miter/>
            </a:ln>
          </p:spPr>
          <p:txBody>
            <a:bodyPr rtlCol="0" anchor="ctr"/>
            <a:lstStyle/>
            <a:p>
              <a:endParaRPr lang="en-US"/>
            </a:p>
          </p:txBody>
        </p:sp>
        <p:sp>
          <p:nvSpPr>
            <p:cNvPr id="2903" name="Freeform: Shape 2902">
              <a:extLst>
                <a:ext uri="{FF2B5EF4-FFF2-40B4-BE49-F238E27FC236}">
                  <a16:creationId xmlns:a16="http://schemas.microsoft.com/office/drawing/2014/main" id="{7D7E0E0C-73BE-4A2B-B140-8334EB2BA535}"/>
                </a:ext>
              </a:extLst>
            </p:cNvPr>
            <p:cNvSpPr/>
            <p:nvPr/>
          </p:nvSpPr>
          <p:spPr>
            <a:xfrm>
              <a:off x="4307727" y="-860872"/>
              <a:ext cx="642247" cy="475671"/>
            </a:xfrm>
            <a:custGeom>
              <a:avLst/>
              <a:gdLst>
                <a:gd name="connsiteX0" fmla="*/ 394302 w 642247"/>
                <a:gd name="connsiteY0" fmla="*/ 0 h 475671"/>
                <a:gd name="connsiteX1" fmla="*/ 351711 w 642247"/>
                <a:gd name="connsiteY1" fmla="*/ 2710 h 475671"/>
                <a:gd name="connsiteX2" fmla="*/ 351711 w 642247"/>
                <a:gd name="connsiteY2" fmla="*/ 2710 h 475671"/>
                <a:gd name="connsiteX3" fmla="*/ 248011 w 642247"/>
                <a:gd name="connsiteY3" fmla="*/ 0 h 475671"/>
                <a:gd name="connsiteX4" fmla="*/ 240783 w 642247"/>
                <a:gd name="connsiteY4" fmla="*/ 55238 h 475671"/>
                <a:gd name="connsiteX5" fmla="*/ 198386 w 642247"/>
                <a:gd name="connsiteY5" fmla="*/ 107444 h 475671"/>
                <a:gd name="connsiteX6" fmla="*/ 41899 w 642247"/>
                <a:gd name="connsiteY6" fmla="*/ 179266 h 475671"/>
                <a:gd name="connsiteX7" fmla="*/ 1116 w 642247"/>
                <a:gd name="connsiteY7" fmla="*/ 320395 h 475671"/>
                <a:gd name="connsiteX8" fmla="*/ 104559 w 642247"/>
                <a:gd name="connsiteY8" fmla="*/ 427580 h 475671"/>
                <a:gd name="connsiteX9" fmla="*/ 117465 w 642247"/>
                <a:gd name="connsiteY9" fmla="*/ 431775 h 475671"/>
                <a:gd name="connsiteX10" fmla="*/ 524783 w 642247"/>
                <a:gd name="connsiteY10" fmla="*/ 431775 h 475671"/>
                <a:gd name="connsiteX11" fmla="*/ 537689 w 642247"/>
                <a:gd name="connsiteY11" fmla="*/ 427580 h 475671"/>
                <a:gd name="connsiteX12" fmla="*/ 641132 w 642247"/>
                <a:gd name="connsiteY12" fmla="*/ 320395 h 475671"/>
                <a:gd name="connsiteX13" fmla="*/ 600348 w 642247"/>
                <a:gd name="connsiteY13" fmla="*/ 179266 h 475671"/>
                <a:gd name="connsiteX14" fmla="*/ 443926 w 642247"/>
                <a:gd name="connsiteY14" fmla="*/ 107444 h 475671"/>
                <a:gd name="connsiteX15" fmla="*/ 401529 w 642247"/>
                <a:gd name="connsiteY15" fmla="*/ 55238 h 475671"/>
                <a:gd name="connsiteX16" fmla="*/ 394302 w 642247"/>
                <a:gd name="connsiteY16" fmla="*/ 0 h 475671"/>
                <a:gd name="connsiteX17" fmla="*/ 394302 w 642247"/>
                <a:gd name="connsiteY17" fmla="*/ 0 h 475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2247" h="475671">
                  <a:moveTo>
                    <a:pt x="394302" y="0"/>
                  </a:moveTo>
                  <a:lnTo>
                    <a:pt x="351711" y="2710"/>
                  </a:lnTo>
                  <a:lnTo>
                    <a:pt x="351711" y="2710"/>
                  </a:lnTo>
                  <a:cubicBezTo>
                    <a:pt x="316929" y="2710"/>
                    <a:pt x="283115" y="2259"/>
                    <a:pt x="248011" y="0"/>
                  </a:cubicBezTo>
                  <a:lnTo>
                    <a:pt x="240783" y="55238"/>
                  </a:lnTo>
                  <a:cubicBezTo>
                    <a:pt x="237041" y="83954"/>
                    <a:pt x="228523" y="103507"/>
                    <a:pt x="198386" y="107444"/>
                  </a:cubicBezTo>
                  <a:cubicBezTo>
                    <a:pt x="122434" y="117446"/>
                    <a:pt x="75326" y="130094"/>
                    <a:pt x="41899" y="179266"/>
                  </a:cubicBezTo>
                  <a:cubicBezTo>
                    <a:pt x="16281" y="217017"/>
                    <a:pt x="-5208" y="274514"/>
                    <a:pt x="1116" y="320395"/>
                  </a:cubicBezTo>
                  <a:cubicBezTo>
                    <a:pt x="9828" y="383377"/>
                    <a:pt x="49385" y="408415"/>
                    <a:pt x="104559" y="427580"/>
                  </a:cubicBezTo>
                  <a:cubicBezTo>
                    <a:pt x="108754" y="429065"/>
                    <a:pt x="113077" y="430420"/>
                    <a:pt x="117465" y="431775"/>
                  </a:cubicBezTo>
                  <a:cubicBezTo>
                    <a:pt x="174187" y="490304"/>
                    <a:pt x="468060" y="490304"/>
                    <a:pt x="524783" y="431775"/>
                  </a:cubicBezTo>
                  <a:cubicBezTo>
                    <a:pt x="529171" y="430420"/>
                    <a:pt x="533494" y="429065"/>
                    <a:pt x="537689" y="427580"/>
                  </a:cubicBezTo>
                  <a:cubicBezTo>
                    <a:pt x="592927" y="408415"/>
                    <a:pt x="632420" y="383441"/>
                    <a:pt x="641132" y="320395"/>
                  </a:cubicBezTo>
                  <a:cubicBezTo>
                    <a:pt x="647456" y="274578"/>
                    <a:pt x="625967" y="217017"/>
                    <a:pt x="600348" y="179266"/>
                  </a:cubicBezTo>
                  <a:cubicBezTo>
                    <a:pt x="566986" y="130094"/>
                    <a:pt x="519814" y="117446"/>
                    <a:pt x="443926" y="107444"/>
                  </a:cubicBezTo>
                  <a:cubicBezTo>
                    <a:pt x="413855" y="103507"/>
                    <a:pt x="405272" y="83954"/>
                    <a:pt x="401529" y="55238"/>
                  </a:cubicBezTo>
                  <a:lnTo>
                    <a:pt x="394302" y="0"/>
                  </a:lnTo>
                  <a:lnTo>
                    <a:pt x="394302" y="0"/>
                  </a:lnTo>
                  <a:close/>
                </a:path>
              </a:pathLst>
            </a:custGeom>
            <a:solidFill>
              <a:srgbClr val="D8AB83"/>
            </a:solidFill>
            <a:ln w="6453" cap="flat">
              <a:noFill/>
              <a:prstDash val="solid"/>
              <a:miter/>
            </a:ln>
          </p:spPr>
          <p:txBody>
            <a:bodyPr rtlCol="0" anchor="ctr"/>
            <a:lstStyle/>
            <a:p>
              <a:endParaRPr lang="en-US"/>
            </a:p>
          </p:txBody>
        </p:sp>
        <p:sp>
          <p:nvSpPr>
            <p:cNvPr id="2904" name="Freeform: Shape 2903">
              <a:extLst>
                <a:ext uri="{FF2B5EF4-FFF2-40B4-BE49-F238E27FC236}">
                  <a16:creationId xmlns:a16="http://schemas.microsoft.com/office/drawing/2014/main" id="{CBBFD267-F1DF-4A4C-B3B1-903F4B520AD7}"/>
                </a:ext>
              </a:extLst>
            </p:cNvPr>
            <p:cNvSpPr/>
            <p:nvPr/>
          </p:nvSpPr>
          <p:spPr>
            <a:xfrm>
              <a:off x="4474250" y="-1199464"/>
              <a:ext cx="306441" cy="405987"/>
            </a:xfrm>
            <a:custGeom>
              <a:avLst/>
              <a:gdLst>
                <a:gd name="connsiteX0" fmla="*/ 273531 w 306441"/>
                <a:gd name="connsiteY0" fmla="*/ 270706 h 405987"/>
                <a:gd name="connsiteX1" fmla="*/ 207968 w 306441"/>
                <a:gd name="connsiteY1" fmla="*/ 376214 h 405987"/>
                <a:gd name="connsiteX2" fmla="*/ 98911 w 306441"/>
                <a:gd name="connsiteY2" fmla="*/ 375891 h 405987"/>
                <a:gd name="connsiteX3" fmla="*/ 33606 w 306441"/>
                <a:gd name="connsiteY3" fmla="*/ 270125 h 405987"/>
                <a:gd name="connsiteX4" fmla="*/ 21087 w 306441"/>
                <a:gd name="connsiteY4" fmla="*/ 267673 h 405987"/>
                <a:gd name="connsiteX5" fmla="*/ 8633 w 306441"/>
                <a:gd name="connsiteY5" fmla="*/ 251218 h 405987"/>
                <a:gd name="connsiteX6" fmla="*/ 5019 w 306441"/>
                <a:gd name="connsiteY6" fmla="*/ 196367 h 405987"/>
                <a:gd name="connsiteX7" fmla="*/ 15473 w 306441"/>
                <a:gd name="connsiteY7" fmla="*/ 190559 h 405987"/>
                <a:gd name="connsiteX8" fmla="*/ 9149 w 306441"/>
                <a:gd name="connsiteY8" fmla="*/ 166489 h 405987"/>
                <a:gd name="connsiteX9" fmla="*/ 154795 w 306441"/>
                <a:gd name="connsiteY9" fmla="*/ 0 h 405987"/>
                <a:gd name="connsiteX10" fmla="*/ 298311 w 306441"/>
                <a:gd name="connsiteY10" fmla="*/ 166489 h 405987"/>
                <a:gd name="connsiteX11" fmla="*/ 301473 w 306441"/>
                <a:gd name="connsiteY11" fmla="*/ 196367 h 405987"/>
                <a:gd name="connsiteX12" fmla="*/ 297795 w 306441"/>
                <a:gd name="connsiteY12" fmla="*/ 251218 h 405987"/>
                <a:gd name="connsiteX13" fmla="*/ 285341 w 306441"/>
                <a:gd name="connsiteY13" fmla="*/ 267673 h 405987"/>
                <a:gd name="connsiteX14" fmla="*/ 273531 w 306441"/>
                <a:gd name="connsiteY14" fmla="*/ 270706 h 405987"/>
                <a:gd name="connsiteX15" fmla="*/ 273531 w 306441"/>
                <a:gd name="connsiteY15" fmla="*/ 270706 h 40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6441" h="405987">
                  <a:moveTo>
                    <a:pt x="273531" y="270706"/>
                  </a:moveTo>
                  <a:cubicBezTo>
                    <a:pt x="260625" y="317104"/>
                    <a:pt x="237652" y="350982"/>
                    <a:pt x="207968" y="376214"/>
                  </a:cubicBezTo>
                  <a:cubicBezTo>
                    <a:pt x="160990" y="416094"/>
                    <a:pt x="145761" y="415836"/>
                    <a:pt x="98911" y="375891"/>
                  </a:cubicBezTo>
                  <a:cubicBezTo>
                    <a:pt x="69227" y="350595"/>
                    <a:pt x="46448" y="316588"/>
                    <a:pt x="33606" y="270125"/>
                  </a:cubicBezTo>
                  <a:cubicBezTo>
                    <a:pt x="30444" y="273094"/>
                    <a:pt x="25475" y="271029"/>
                    <a:pt x="21087" y="267673"/>
                  </a:cubicBezTo>
                  <a:cubicBezTo>
                    <a:pt x="15538" y="263414"/>
                    <a:pt x="11730" y="257800"/>
                    <a:pt x="8633" y="251218"/>
                  </a:cubicBezTo>
                  <a:cubicBezTo>
                    <a:pt x="50" y="233278"/>
                    <a:pt x="-3822" y="208047"/>
                    <a:pt x="5019" y="196367"/>
                  </a:cubicBezTo>
                  <a:cubicBezTo>
                    <a:pt x="7794" y="192689"/>
                    <a:pt x="11472" y="190946"/>
                    <a:pt x="15473" y="190559"/>
                  </a:cubicBezTo>
                  <a:cubicBezTo>
                    <a:pt x="13408" y="182945"/>
                    <a:pt x="10246" y="175265"/>
                    <a:pt x="9149" y="166489"/>
                  </a:cubicBezTo>
                  <a:cubicBezTo>
                    <a:pt x="-1950" y="80018"/>
                    <a:pt x="59741" y="12003"/>
                    <a:pt x="154795" y="0"/>
                  </a:cubicBezTo>
                  <a:cubicBezTo>
                    <a:pt x="245009" y="9034"/>
                    <a:pt x="315993" y="83632"/>
                    <a:pt x="298311" y="166489"/>
                  </a:cubicBezTo>
                  <a:cubicBezTo>
                    <a:pt x="295020" y="181977"/>
                    <a:pt x="292052" y="183783"/>
                    <a:pt x="301473" y="196367"/>
                  </a:cubicBezTo>
                  <a:cubicBezTo>
                    <a:pt x="310249" y="208047"/>
                    <a:pt x="306378" y="233214"/>
                    <a:pt x="297795" y="251218"/>
                  </a:cubicBezTo>
                  <a:cubicBezTo>
                    <a:pt x="294633" y="257800"/>
                    <a:pt x="290890" y="263414"/>
                    <a:pt x="285341" y="267673"/>
                  </a:cubicBezTo>
                  <a:cubicBezTo>
                    <a:pt x="281275" y="270771"/>
                    <a:pt x="276693" y="272707"/>
                    <a:pt x="273531" y="270706"/>
                  </a:cubicBezTo>
                  <a:lnTo>
                    <a:pt x="273531" y="270706"/>
                  </a:lnTo>
                  <a:close/>
                </a:path>
              </a:pathLst>
            </a:custGeom>
            <a:solidFill>
              <a:srgbClr val="F7C996"/>
            </a:solidFill>
            <a:ln w="6453" cap="flat">
              <a:noFill/>
              <a:prstDash val="solid"/>
              <a:miter/>
            </a:ln>
          </p:spPr>
          <p:txBody>
            <a:bodyPr rtlCol="0" anchor="ctr"/>
            <a:lstStyle/>
            <a:p>
              <a:endParaRPr lang="en-US"/>
            </a:p>
          </p:txBody>
        </p:sp>
        <p:sp>
          <p:nvSpPr>
            <p:cNvPr id="2905" name="Freeform: Shape 2904">
              <a:extLst>
                <a:ext uri="{FF2B5EF4-FFF2-40B4-BE49-F238E27FC236}">
                  <a16:creationId xmlns:a16="http://schemas.microsoft.com/office/drawing/2014/main" id="{DBF6C1BC-ED7C-4009-8F35-3007D6816BE5}"/>
                </a:ext>
              </a:extLst>
            </p:cNvPr>
            <p:cNvSpPr/>
            <p:nvPr/>
          </p:nvSpPr>
          <p:spPr>
            <a:xfrm>
              <a:off x="4307792" y="-811054"/>
              <a:ext cx="642265" cy="425854"/>
            </a:xfrm>
            <a:custGeom>
              <a:avLst/>
              <a:gdLst>
                <a:gd name="connsiteX0" fmla="*/ 41899 w 642265"/>
                <a:gd name="connsiteY0" fmla="*/ 129449 h 425854"/>
                <a:gd name="connsiteX1" fmla="*/ 182963 w 642265"/>
                <a:gd name="connsiteY1" fmla="*/ 59755 h 425854"/>
                <a:gd name="connsiteX2" fmla="*/ 186900 w 642265"/>
                <a:gd name="connsiteY2" fmla="*/ 58852 h 425854"/>
                <a:gd name="connsiteX3" fmla="*/ 232330 w 642265"/>
                <a:gd name="connsiteY3" fmla="*/ 0 h 425854"/>
                <a:gd name="connsiteX4" fmla="*/ 312541 w 642265"/>
                <a:gd name="connsiteY4" fmla="*/ 184364 h 425854"/>
                <a:gd name="connsiteX5" fmla="*/ 410047 w 642265"/>
                <a:gd name="connsiteY5" fmla="*/ 0 h 425854"/>
                <a:gd name="connsiteX6" fmla="*/ 455412 w 642265"/>
                <a:gd name="connsiteY6" fmla="*/ 58852 h 425854"/>
                <a:gd name="connsiteX7" fmla="*/ 459349 w 642265"/>
                <a:gd name="connsiteY7" fmla="*/ 59755 h 425854"/>
                <a:gd name="connsiteX8" fmla="*/ 600348 w 642265"/>
                <a:gd name="connsiteY8" fmla="*/ 129449 h 425854"/>
                <a:gd name="connsiteX9" fmla="*/ 641131 w 642265"/>
                <a:gd name="connsiteY9" fmla="*/ 270577 h 425854"/>
                <a:gd name="connsiteX10" fmla="*/ 537689 w 642265"/>
                <a:gd name="connsiteY10" fmla="*/ 377763 h 425854"/>
                <a:gd name="connsiteX11" fmla="*/ 524783 w 642265"/>
                <a:gd name="connsiteY11" fmla="*/ 381957 h 425854"/>
                <a:gd name="connsiteX12" fmla="*/ 117465 w 642265"/>
                <a:gd name="connsiteY12" fmla="*/ 381957 h 425854"/>
                <a:gd name="connsiteX13" fmla="*/ 104559 w 642265"/>
                <a:gd name="connsiteY13" fmla="*/ 377763 h 425854"/>
                <a:gd name="connsiteX14" fmla="*/ 1116 w 642265"/>
                <a:gd name="connsiteY14" fmla="*/ 270577 h 425854"/>
                <a:gd name="connsiteX15" fmla="*/ 41899 w 642265"/>
                <a:gd name="connsiteY15" fmla="*/ 129449 h 425854"/>
                <a:gd name="connsiteX16" fmla="*/ 41899 w 642265"/>
                <a:gd name="connsiteY16" fmla="*/ 129449 h 42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2265" h="425854">
                  <a:moveTo>
                    <a:pt x="41899" y="129449"/>
                  </a:moveTo>
                  <a:cubicBezTo>
                    <a:pt x="73003" y="83696"/>
                    <a:pt x="115981" y="69564"/>
                    <a:pt x="182963" y="59755"/>
                  </a:cubicBezTo>
                  <a:lnTo>
                    <a:pt x="186900" y="58852"/>
                  </a:lnTo>
                  <a:cubicBezTo>
                    <a:pt x="196128" y="54658"/>
                    <a:pt x="212906" y="17423"/>
                    <a:pt x="232330" y="0"/>
                  </a:cubicBezTo>
                  <a:cubicBezTo>
                    <a:pt x="217617" y="18004"/>
                    <a:pt x="202387" y="109186"/>
                    <a:pt x="312541" y="184364"/>
                  </a:cubicBezTo>
                  <a:cubicBezTo>
                    <a:pt x="316284" y="60723"/>
                    <a:pt x="448314" y="91892"/>
                    <a:pt x="410047" y="0"/>
                  </a:cubicBezTo>
                  <a:cubicBezTo>
                    <a:pt x="417533" y="6453"/>
                    <a:pt x="446249" y="54658"/>
                    <a:pt x="455412" y="58852"/>
                  </a:cubicBezTo>
                  <a:lnTo>
                    <a:pt x="459349" y="59755"/>
                  </a:lnTo>
                  <a:cubicBezTo>
                    <a:pt x="526331" y="69564"/>
                    <a:pt x="569309" y="83632"/>
                    <a:pt x="600348" y="129449"/>
                  </a:cubicBezTo>
                  <a:cubicBezTo>
                    <a:pt x="625967" y="167199"/>
                    <a:pt x="647520" y="224696"/>
                    <a:pt x="641131" y="270577"/>
                  </a:cubicBezTo>
                  <a:cubicBezTo>
                    <a:pt x="632420" y="333559"/>
                    <a:pt x="592927" y="358597"/>
                    <a:pt x="537689" y="377763"/>
                  </a:cubicBezTo>
                  <a:cubicBezTo>
                    <a:pt x="533494" y="379247"/>
                    <a:pt x="529171" y="380602"/>
                    <a:pt x="524783" y="381957"/>
                  </a:cubicBezTo>
                  <a:cubicBezTo>
                    <a:pt x="468060" y="440487"/>
                    <a:pt x="174187" y="440487"/>
                    <a:pt x="117465" y="381957"/>
                  </a:cubicBezTo>
                  <a:cubicBezTo>
                    <a:pt x="113077" y="380602"/>
                    <a:pt x="108818" y="379247"/>
                    <a:pt x="104559" y="377763"/>
                  </a:cubicBezTo>
                  <a:cubicBezTo>
                    <a:pt x="49321" y="358597"/>
                    <a:pt x="9828" y="333624"/>
                    <a:pt x="1116" y="270577"/>
                  </a:cubicBezTo>
                  <a:cubicBezTo>
                    <a:pt x="-5208" y="224760"/>
                    <a:pt x="16281" y="167264"/>
                    <a:pt x="41899" y="129449"/>
                  </a:cubicBezTo>
                  <a:lnTo>
                    <a:pt x="41899" y="129449"/>
                  </a:lnTo>
                  <a:close/>
                </a:path>
              </a:pathLst>
            </a:custGeom>
            <a:solidFill>
              <a:srgbClr val="416DB5"/>
            </a:solidFill>
            <a:ln w="6453" cap="flat">
              <a:noFill/>
              <a:prstDash val="solid"/>
              <a:miter/>
            </a:ln>
          </p:spPr>
          <p:txBody>
            <a:bodyPr rtlCol="0" anchor="ctr"/>
            <a:lstStyle/>
            <a:p>
              <a:endParaRPr lang="en-US"/>
            </a:p>
          </p:txBody>
        </p:sp>
        <p:sp>
          <p:nvSpPr>
            <p:cNvPr id="2906" name="Freeform: Shape 2905">
              <a:extLst>
                <a:ext uri="{FF2B5EF4-FFF2-40B4-BE49-F238E27FC236}">
                  <a16:creationId xmlns:a16="http://schemas.microsoft.com/office/drawing/2014/main" id="{7EF7C8C2-1BF4-402B-99C3-B5C929FCF4AE}"/>
                </a:ext>
              </a:extLst>
            </p:cNvPr>
            <p:cNvSpPr/>
            <p:nvPr/>
          </p:nvSpPr>
          <p:spPr>
            <a:xfrm>
              <a:off x="4562514" y="-564740"/>
              <a:ext cx="58528" cy="58593"/>
            </a:xfrm>
            <a:custGeom>
              <a:avLst/>
              <a:gdLst>
                <a:gd name="connsiteX0" fmla="*/ 58529 w 58528"/>
                <a:gd name="connsiteY0" fmla="*/ 29297 h 58593"/>
                <a:gd name="connsiteX1" fmla="*/ 29232 w 58528"/>
                <a:gd name="connsiteY1" fmla="*/ 58594 h 58593"/>
                <a:gd name="connsiteX2" fmla="*/ 0 w 58528"/>
                <a:gd name="connsiteY2" fmla="*/ 29297 h 58593"/>
                <a:gd name="connsiteX3" fmla="*/ 29232 w 58528"/>
                <a:gd name="connsiteY3" fmla="*/ 0 h 58593"/>
                <a:gd name="connsiteX4" fmla="*/ 58529 w 58528"/>
                <a:gd name="connsiteY4" fmla="*/ 29297 h 58593"/>
                <a:gd name="connsiteX5" fmla="*/ 58529 w 58528"/>
                <a:gd name="connsiteY5" fmla="*/ 29297 h 5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28" h="58593">
                  <a:moveTo>
                    <a:pt x="58529" y="29297"/>
                  </a:moveTo>
                  <a:cubicBezTo>
                    <a:pt x="58529" y="45430"/>
                    <a:pt x="45429" y="58594"/>
                    <a:pt x="29232" y="58594"/>
                  </a:cubicBezTo>
                  <a:cubicBezTo>
                    <a:pt x="13100" y="58594"/>
                    <a:pt x="0" y="45494"/>
                    <a:pt x="0" y="29297"/>
                  </a:cubicBezTo>
                  <a:cubicBezTo>
                    <a:pt x="0" y="13164"/>
                    <a:pt x="13100" y="0"/>
                    <a:pt x="29232" y="0"/>
                  </a:cubicBezTo>
                  <a:cubicBezTo>
                    <a:pt x="45429" y="64"/>
                    <a:pt x="58529" y="13164"/>
                    <a:pt x="58529" y="29297"/>
                  </a:cubicBezTo>
                  <a:lnTo>
                    <a:pt x="58529" y="29297"/>
                  </a:lnTo>
                  <a:close/>
                </a:path>
              </a:pathLst>
            </a:custGeom>
            <a:solidFill>
              <a:srgbClr val="2B548D"/>
            </a:solidFill>
            <a:ln w="6453" cap="flat">
              <a:noFill/>
              <a:prstDash val="solid"/>
              <a:miter/>
            </a:ln>
          </p:spPr>
          <p:txBody>
            <a:bodyPr rtlCol="0" anchor="ctr"/>
            <a:lstStyle/>
            <a:p>
              <a:endParaRPr lang="en-US"/>
            </a:p>
          </p:txBody>
        </p:sp>
        <p:sp>
          <p:nvSpPr>
            <p:cNvPr id="2907" name="Freeform: Shape 2906">
              <a:extLst>
                <a:ext uri="{FF2B5EF4-FFF2-40B4-BE49-F238E27FC236}">
                  <a16:creationId xmlns:a16="http://schemas.microsoft.com/office/drawing/2014/main" id="{DF8D1F9C-B2C2-4D88-8A9C-0631A7496724}"/>
                </a:ext>
              </a:extLst>
            </p:cNvPr>
            <p:cNvSpPr/>
            <p:nvPr/>
          </p:nvSpPr>
          <p:spPr>
            <a:xfrm>
              <a:off x="4527086" y="-544348"/>
              <a:ext cx="78340" cy="17810"/>
            </a:xfrm>
            <a:custGeom>
              <a:avLst/>
              <a:gdLst>
                <a:gd name="connsiteX0" fmla="*/ 78340 w 78340"/>
                <a:gd name="connsiteY0" fmla="*/ 8905 h 17810"/>
                <a:gd name="connsiteX1" fmla="*/ 70790 w 78340"/>
                <a:gd name="connsiteY1" fmla="*/ 17810 h 17810"/>
                <a:gd name="connsiteX2" fmla="*/ 7486 w 78340"/>
                <a:gd name="connsiteY2" fmla="*/ 17810 h 17810"/>
                <a:gd name="connsiteX3" fmla="*/ 0 w 78340"/>
                <a:gd name="connsiteY3" fmla="*/ 8905 h 17810"/>
                <a:gd name="connsiteX4" fmla="*/ 7486 w 78340"/>
                <a:gd name="connsiteY4" fmla="*/ 0 h 17810"/>
                <a:gd name="connsiteX5" fmla="*/ 70790 w 78340"/>
                <a:gd name="connsiteY5" fmla="*/ 0 h 17810"/>
                <a:gd name="connsiteX6" fmla="*/ 78340 w 78340"/>
                <a:gd name="connsiteY6" fmla="*/ 8905 h 17810"/>
                <a:gd name="connsiteX7" fmla="*/ 78340 w 78340"/>
                <a:gd name="connsiteY7" fmla="*/ 8905 h 1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40" h="17810">
                  <a:moveTo>
                    <a:pt x="78340" y="8905"/>
                  </a:moveTo>
                  <a:cubicBezTo>
                    <a:pt x="78340" y="13810"/>
                    <a:pt x="74985" y="17810"/>
                    <a:pt x="70790" y="17810"/>
                  </a:cubicBezTo>
                  <a:lnTo>
                    <a:pt x="7486" y="17810"/>
                  </a:lnTo>
                  <a:cubicBezTo>
                    <a:pt x="3356" y="17810"/>
                    <a:pt x="0" y="13810"/>
                    <a:pt x="0" y="8905"/>
                  </a:cubicBezTo>
                  <a:cubicBezTo>
                    <a:pt x="0" y="4001"/>
                    <a:pt x="3356" y="0"/>
                    <a:pt x="7486" y="0"/>
                  </a:cubicBezTo>
                  <a:lnTo>
                    <a:pt x="70790" y="0"/>
                  </a:lnTo>
                  <a:cubicBezTo>
                    <a:pt x="74920" y="65"/>
                    <a:pt x="78340" y="4001"/>
                    <a:pt x="78340" y="8905"/>
                  </a:cubicBezTo>
                  <a:lnTo>
                    <a:pt x="78340" y="8905"/>
                  </a:lnTo>
                  <a:close/>
                </a:path>
              </a:pathLst>
            </a:custGeom>
            <a:solidFill>
              <a:srgbClr val="2B548D"/>
            </a:solidFill>
            <a:ln w="6453" cap="flat">
              <a:noFill/>
              <a:prstDash val="solid"/>
              <a:miter/>
            </a:ln>
          </p:spPr>
          <p:txBody>
            <a:bodyPr rtlCol="0" anchor="ctr"/>
            <a:lstStyle/>
            <a:p>
              <a:endParaRPr lang="en-US"/>
            </a:p>
          </p:txBody>
        </p:sp>
        <p:sp>
          <p:nvSpPr>
            <p:cNvPr id="2908" name="Freeform: Shape 2907">
              <a:extLst>
                <a:ext uri="{FF2B5EF4-FFF2-40B4-BE49-F238E27FC236}">
                  <a16:creationId xmlns:a16="http://schemas.microsoft.com/office/drawing/2014/main" id="{69BFBBC0-FDCA-41F1-A3B5-D287D9D74C6B}"/>
                </a:ext>
              </a:extLst>
            </p:cNvPr>
            <p:cNvSpPr/>
            <p:nvPr/>
          </p:nvSpPr>
          <p:spPr>
            <a:xfrm>
              <a:off x="4572709" y="-554544"/>
              <a:ext cx="38137" cy="38137"/>
            </a:xfrm>
            <a:custGeom>
              <a:avLst/>
              <a:gdLst>
                <a:gd name="connsiteX0" fmla="*/ 38138 w 38137"/>
                <a:gd name="connsiteY0" fmla="*/ 19101 h 38137"/>
                <a:gd name="connsiteX1" fmla="*/ 19037 w 38137"/>
                <a:gd name="connsiteY1" fmla="*/ 38138 h 38137"/>
                <a:gd name="connsiteX2" fmla="*/ 0 w 38137"/>
                <a:gd name="connsiteY2" fmla="*/ 19101 h 38137"/>
                <a:gd name="connsiteX3" fmla="*/ 19037 w 38137"/>
                <a:gd name="connsiteY3" fmla="*/ 0 h 38137"/>
                <a:gd name="connsiteX4" fmla="*/ 38138 w 38137"/>
                <a:gd name="connsiteY4" fmla="*/ 19101 h 38137"/>
                <a:gd name="connsiteX5" fmla="*/ 38138 w 38137"/>
                <a:gd name="connsiteY5" fmla="*/ 19101 h 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37" h="38137">
                  <a:moveTo>
                    <a:pt x="38138" y="19101"/>
                  </a:moveTo>
                  <a:cubicBezTo>
                    <a:pt x="38138" y="29620"/>
                    <a:pt x="29620" y="38138"/>
                    <a:pt x="19037" y="38138"/>
                  </a:cubicBezTo>
                  <a:cubicBezTo>
                    <a:pt x="8518" y="38138"/>
                    <a:pt x="0" y="29620"/>
                    <a:pt x="0" y="19101"/>
                  </a:cubicBezTo>
                  <a:cubicBezTo>
                    <a:pt x="0" y="8583"/>
                    <a:pt x="8518" y="0"/>
                    <a:pt x="19037" y="0"/>
                  </a:cubicBezTo>
                  <a:cubicBezTo>
                    <a:pt x="29555" y="65"/>
                    <a:pt x="38138" y="8583"/>
                    <a:pt x="38138" y="19101"/>
                  </a:cubicBezTo>
                  <a:lnTo>
                    <a:pt x="38138" y="19101"/>
                  </a:lnTo>
                  <a:close/>
                </a:path>
              </a:pathLst>
            </a:custGeom>
            <a:solidFill>
              <a:srgbClr val="193C66"/>
            </a:solidFill>
            <a:ln w="6453" cap="flat">
              <a:noFill/>
              <a:prstDash val="solid"/>
              <a:miter/>
            </a:ln>
          </p:spPr>
          <p:txBody>
            <a:bodyPr rtlCol="0" anchor="ctr"/>
            <a:lstStyle/>
            <a:p>
              <a:endParaRPr lang="en-US"/>
            </a:p>
          </p:txBody>
        </p:sp>
        <p:sp>
          <p:nvSpPr>
            <p:cNvPr id="2909" name="Freeform: Shape 2908">
              <a:extLst>
                <a:ext uri="{FF2B5EF4-FFF2-40B4-BE49-F238E27FC236}">
                  <a16:creationId xmlns:a16="http://schemas.microsoft.com/office/drawing/2014/main" id="{D5E58054-97A4-4EB6-8B9E-2B14D90B7D71}"/>
                </a:ext>
              </a:extLst>
            </p:cNvPr>
            <p:cNvSpPr/>
            <p:nvPr/>
          </p:nvSpPr>
          <p:spPr>
            <a:xfrm>
              <a:off x="4562514" y="-468202"/>
              <a:ext cx="58528" cy="58593"/>
            </a:xfrm>
            <a:custGeom>
              <a:avLst/>
              <a:gdLst>
                <a:gd name="connsiteX0" fmla="*/ 58529 w 58528"/>
                <a:gd name="connsiteY0" fmla="*/ 29297 h 58593"/>
                <a:gd name="connsiteX1" fmla="*/ 29232 w 58528"/>
                <a:gd name="connsiteY1" fmla="*/ 58594 h 58593"/>
                <a:gd name="connsiteX2" fmla="*/ 0 w 58528"/>
                <a:gd name="connsiteY2" fmla="*/ 29297 h 58593"/>
                <a:gd name="connsiteX3" fmla="*/ 29232 w 58528"/>
                <a:gd name="connsiteY3" fmla="*/ 0 h 58593"/>
                <a:gd name="connsiteX4" fmla="*/ 58529 w 58528"/>
                <a:gd name="connsiteY4" fmla="*/ 29297 h 58593"/>
                <a:gd name="connsiteX5" fmla="*/ 58529 w 58528"/>
                <a:gd name="connsiteY5" fmla="*/ 29297 h 5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28" h="58593">
                  <a:moveTo>
                    <a:pt x="58529" y="29297"/>
                  </a:moveTo>
                  <a:cubicBezTo>
                    <a:pt x="58529" y="45430"/>
                    <a:pt x="45429" y="58594"/>
                    <a:pt x="29232" y="58594"/>
                  </a:cubicBezTo>
                  <a:cubicBezTo>
                    <a:pt x="13100" y="58594"/>
                    <a:pt x="0" y="45494"/>
                    <a:pt x="0" y="29297"/>
                  </a:cubicBezTo>
                  <a:cubicBezTo>
                    <a:pt x="0" y="13164"/>
                    <a:pt x="13100" y="0"/>
                    <a:pt x="29232" y="0"/>
                  </a:cubicBezTo>
                  <a:cubicBezTo>
                    <a:pt x="45429" y="0"/>
                    <a:pt x="58529" y="13100"/>
                    <a:pt x="58529" y="29297"/>
                  </a:cubicBezTo>
                  <a:lnTo>
                    <a:pt x="58529" y="29297"/>
                  </a:lnTo>
                  <a:close/>
                </a:path>
              </a:pathLst>
            </a:custGeom>
            <a:solidFill>
              <a:srgbClr val="2B548D"/>
            </a:solidFill>
            <a:ln w="6453" cap="flat">
              <a:noFill/>
              <a:prstDash val="solid"/>
              <a:miter/>
            </a:ln>
          </p:spPr>
          <p:txBody>
            <a:bodyPr rtlCol="0" anchor="ctr"/>
            <a:lstStyle/>
            <a:p>
              <a:endParaRPr lang="en-US"/>
            </a:p>
          </p:txBody>
        </p:sp>
        <p:sp>
          <p:nvSpPr>
            <p:cNvPr id="2910" name="Freeform: Shape 2909">
              <a:extLst>
                <a:ext uri="{FF2B5EF4-FFF2-40B4-BE49-F238E27FC236}">
                  <a16:creationId xmlns:a16="http://schemas.microsoft.com/office/drawing/2014/main" id="{5888D9FB-3A0F-4A3F-A7B8-A8C34219EB36}"/>
                </a:ext>
              </a:extLst>
            </p:cNvPr>
            <p:cNvSpPr/>
            <p:nvPr/>
          </p:nvSpPr>
          <p:spPr>
            <a:xfrm>
              <a:off x="4527086" y="-447811"/>
              <a:ext cx="78340" cy="17810"/>
            </a:xfrm>
            <a:custGeom>
              <a:avLst/>
              <a:gdLst>
                <a:gd name="connsiteX0" fmla="*/ 78340 w 78340"/>
                <a:gd name="connsiteY0" fmla="*/ 8905 h 17810"/>
                <a:gd name="connsiteX1" fmla="*/ 70790 w 78340"/>
                <a:gd name="connsiteY1" fmla="*/ 17810 h 17810"/>
                <a:gd name="connsiteX2" fmla="*/ 7486 w 78340"/>
                <a:gd name="connsiteY2" fmla="*/ 17810 h 17810"/>
                <a:gd name="connsiteX3" fmla="*/ 0 w 78340"/>
                <a:gd name="connsiteY3" fmla="*/ 8905 h 17810"/>
                <a:gd name="connsiteX4" fmla="*/ 7486 w 78340"/>
                <a:gd name="connsiteY4" fmla="*/ 0 h 17810"/>
                <a:gd name="connsiteX5" fmla="*/ 70790 w 78340"/>
                <a:gd name="connsiteY5" fmla="*/ 0 h 17810"/>
                <a:gd name="connsiteX6" fmla="*/ 78340 w 78340"/>
                <a:gd name="connsiteY6" fmla="*/ 8905 h 17810"/>
                <a:gd name="connsiteX7" fmla="*/ 78340 w 78340"/>
                <a:gd name="connsiteY7" fmla="*/ 8905 h 1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40" h="17810">
                  <a:moveTo>
                    <a:pt x="78340" y="8905"/>
                  </a:moveTo>
                  <a:cubicBezTo>
                    <a:pt x="78340" y="13810"/>
                    <a:pt x="74985" y="17810"/>
                    <a:pt x="70790" y="17810"/>
                  </a:cubicBezTo>
                  <a:lnTo>
                    <a:pt x="7486" y="17810"/>
                  </a:lnTo>
                  <a:cubicBezTo>
                    <a:pt x="3356" y="17810"/>
                    <a:pt x="0" y="13810"/>
                    <a:pt x="0" y="8905"/>
                  </a:cubicBezTo>
                  <a:cubicBezTo>
                    <a:pt x="0" y="4001"/>
                    <a:pt x="3356" y="0"/>
                    <a:pt x="7486" y="0"/>
                  </a:cubicBezTo>
                  <a:lnTo>
                    <a:pt x="70790" y="0"/>
                  </a:lnTo>
                  <a:cubicBezTo>
                    <a:pt x="74920" y="0"/>
                    <a:pt x="78340" y="4001"/>
                    <a:pt x="78340" y="8905"/>
                  </a:cubicBezTo>
                  <a:lnTo>
                    <a:pt x="78340" y="8905"/>
                  </a:lnTo>
                  <a:close/>
                </a:path>
              </a:pathLst>
            </a:custGeom>
            <a:solidFill>
              <a:srgbClr val="2B548D"/>
            </a:solidFill>
            <a:ln w="6453" cap="flat">
              <a:noFill/>
              <a:prstDash val="solid"/>
              <a:miter/>
            </a:ln>
          </p:spPr>
          <p:txBody>
            <a:bodyPr rtlCol="0" anchor="ctr"/>
            <a:lstStyle/>
            <a:p>
              <a:endParaRPr lang="en-US"/>
            </a:p>
          </p:txBody>
        </p:sp>
        <p:sp>
          <p:nvSpPr>
            <p:cNvPr id="2911" name="Freeform: Shape 2910">
              <a:extLst>
                <a:ext uri="{FF2B5EF4-FFF2-40B4-BE49-F238E27FC236}">
                  <a16:creationId xmlns:a16="http://schemas.microsoft.com/office/drawing/2014/main" id="{BB2F1284-D18E-4E72-AE3F-B50E8E21F371}"/>
                </a:ext>
              </a:extLst>
            </p:cNvPr>
            <p:cNvSpPr/>
            <p:nvPr/>
          </p:nvSpPr>
          <p:spPr>
            <a:xfrm>
              <a:off x="4572709" y="-457942"/>
              <a:ext cx="38137" cy="38073"/>
            </a:xfrm>
            <a:custGeom>
              <a:avLst/>
              <a:gdLst>
                <a:gd name="connsiteX0" fmla="*/ 38138 w 38137"/>
                <a:gd name="connsiteY0" fmla="*/ 19037 h 38073"/>
                <a:gd name="connsiteX1" fmla="*/ 19037 w 38137"/>
                <a:gd name="connsiteY1" fmla="*/ 38073 h 38073"/>
                <a:gd name="connsiteX2" fmla="*/ 0 w 38137"/>
                <a:gd name="connsiteY2" fmla="*/ 19037 h 38073"/>
                <a:gd name="connsiteX3" fmla="*/ 19037 w 38137"/>
                <a:gd name="connsiteY3" fmla="*/ 0 h 38073"/>
                <a:gd name="connsiteX4" fmla="*/ 38138 w 38137"/>
                <a:gd name="connsiteY4" fmla="*/ 19037 h 38073"/>
                <a:gd name="connsiteX5" fmla="*/ 38138 w 38137"/>
                <a:gd name="connsiteY5" fmla="*/ 19037 h 3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37" h="38073">
                  <a:moveTo>
                    <a:pt x="38138" y="19037"/>
                  </a:moveTo>
                  <a:cubicBezTo>
                    <a:pt x="38138" y="29555"/>
                    <a:pt x="29620" y="38073"/>
                    <a:pt x="19037" y="38073"/>
                  </a:cubicBezTo>
                  <a:cubicBezTo>
                    <a:pt x="8518" y="38073"/>
                    <a:pt x="0" y="29555"/>
                    <a:pt x="0" y="19037"/>
                  </a:cubicBezTo>
                  <a:cubicBezTo>
                    <a:pt x="0" y="8518"/>
                    <a:pt x="8518" y="0"/>
                    <a:pt x="19037" y="0"/>
                  </a:cubicBezTo>
                  <a:cubicBezTo>
                    <a:pt x="29555" y="0"/>
                    <a:pt x="38138" y="8454"/>
                    <a:pt x="38138" y="19037"/>
                  </a:cubicBezTo>
                  <a:lnTo>
                    <a:pt x="38138" y="19037"/>
                  </a:lnTo>
                  <a:close/>
                </a:path>
              </a:pathLst>
            </a:custGeom>
            <a:solidFill>
              <a:srgbClr val="193C66"/>
            </a:solidFill>
            <a:ln w="6453" cap="flat">
              <a:noFill/>
              <a:prstDash val="solid"/>
              <a:miter/>
            </a:ln>
          </p:spPr>
          <p:txBody>
            <a:bodyPr rtlCol="0" anchor="ctr"/>
            <a:lstStyle/>
            <a:p>
              <a:endParaRPr lang="en-US"/>
            </a:p>
          </p:txBody>
        </p:sp>
        <p:sp>
          <p:nvSpPr>
            <p:cNvPr id="2912" name="Freeform: Shape 2911">
              <a:extLst>
                <a:ext uri="{FF2B5EF4-FFF2-40B4-BE49-F238E27FC236}">
                  <a16:creationId xmlns:a16="http://schemas.microsoft.com/office/drawing/2014/main" id="{3B761484-FD25-494C-BE2F-886FA1FFEB19}"/>
                </a:ext>
              </a:extLst>
            </p:cNvPr>
            <p:cNvSpPr/>
            <p:nvPr/>
          </p:nvSpPr>
          <p:spPr>
            <a:xfrm>
              <a:off x="4832510" y="-567469"/>
              <a:ext cx="22198" cy="138436"/>
            </a:xfrm>
            <a:custGeom>
              <a:avLst/>
              <a:gdLst>
                <a:gd name="connsiteX0" fmla="*/ 0 w 22198"/>
                <a:gd name="connsiteY0" fmla="*/ 138437 h 138436"/>
                <a:gd name="connsiteX1" fmla="*/ 0 w 22198"/>
                <a:gd name="connsiteY1" fmla="*/ 138437 h 138436"/>
                <a:gd name="connsiteX2" fmla="*/ 12971 w 22198"/>
                <a:gd name="connsiteY2" fmla="*/ 134178 h 138436"/>
                <a:gd name="connsiteX3" fmla="*/ 22199 w 22198"/>
                <a:gd name="connsiteY3" fmla="*/ 130822 h 138436"/>
                <a:gd name="connsiteX4" fmla="*/ 14649 w 22198"/>
                <a:gd name="connsiteY4" fmla="*/ 63775 h 138436"/>
                <a:gd name="connsiteX5" fmla="*/ 3227 w 22198"/>
                <a:gd name="connsiteY5" fmla="*/ 63710 h 138436"/>
                <a:gd name="connsiteX6" fmla="*/ 0 w 22198"/>
                <a:gd name="connsiteY6" fmla="*/ 138437 h 138436"/>
                <a:gd name="connsiteX7" fmla="*/ 0 w 22198"/>
                <a:gd name="connsiteY7" fmla="*/ 138437 h 13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98" h="138436">
                  <a:moveTo>
                    <a:pt x="0" y="138437"/>
                  </a:moveTo>
                  <a:lnTo>
                    <a:pt x="0" y="138437"/>
                  </a:lnTo>
                  <a:cubicBezTo>
                    <a:pt x="4388" y="137082"/>
                    <a:pt x="8776" y="135662"/>
                    <a:pt x="12971" y="134178"/>
                  </a:cubicBezTo>
                  <a:cubicBezTo>
                    <a:pt x="16068" y="133081"/>
                    <a:pt x="19166" y="131984"/>
                    <a:pt x="22199" y="130822"/>
                  </a:cubicBezTo>
                  <a:lnTo>
                    <a:pt x="14649" y="63775"/>
                  </a:lnTo>
                  <a:cubicBezTo>
                    <a:pt x="5162" y="-20244"/>
                    <a:pt x="6840" y="-22245"/>
                    <a:pt x="3227" y="63710"/>
                  </a:cubicBezTo>
                  <a:lnTo>
                    <a:pt x="0" y="138437"/>
                  </a:lnTo>
                  <a:lnTo>
                    <a:pt x="0" y="138437"/>
                  </a:lnTo>
                  <a:close/>
                </a:path>
              </a:pathLst>
            </a:custGeom>
            <a:solidFill>
              <a:srgbClr val="2B558F"/>
            </a:solidFill>
            <a:ln w="6453" cap="flat">
              <a:noFill/>
              <a:prstDash val="solid"/>
              <a:miter/>
            </a:ln>
          </p:spPr>
          <p:txBody>
            <a:bodyPr rtlCol="0" anchor="ctr"/>
            <a:lstStyle/>
            <a:p>
              <a:endParaRPr lang="en-US"/>
            </a:p>
          </p:txBody>
        </p:sp>
        <p:sp>
          <p:nvSpPr>
            <p:cNvPr id="2913" name="Freeform: Shape 2912">
              <a:extLst>
                <a:ext uri="{FF2B5EF4-FFF2-40B4-BE49-F238E27FC236}">
                  <a16:creationId xmlns:a16="http://schemas.microsoft.com/office/drawing/2014/main" id="{37B1A7AF-5403-4A00-81BF-B3EB0F3901C8}"/>
                </a:ext>
              </a:extLst>
            </p:cNvPr>
            <p:cNvSpPr/>
            <p:nvPr/>
          </p:nvSpPr>
          <p:spPr>
            <a:xfrm>
              <a:off x="4403123" y="-567469"/>
              <a:ext cx="22198" cy="138436"/>
            </a:xfrm>
            <a:custGeom>
              <a:avLst/>
              <a:gdLst>
                <a:gd name="connsiteX0" fmla="*/ 22199 w 22198"/>
                <a:gd name="connsiteY0" fmla="*/ 138437 h 138436"/>
                <a:gd name="connsiteX1" fmla="*/ 22199 w 22198"/>
                <a:gd name="connsiteY1" fmla="*/ 138437 h 138436"/>
                <a:gd name="connsiteX2" fmla="*/ 9292 w 22198"/>
                <a:gd name="connsiteY2" fmla="*/ 134178 h 138436"/>
                <a:gd name="connsiteX3" fmla="*/ 0 w 22198"/>
                <a:gd name="connsiteY3" fmla="*/ 130822 h 138436"/>
                <a:gd name="connsiteX4" fmla="*/ 7550 w 22198"/>
                <a:gd name="connsiteY4" fmla="*/ 63775 h 138436"/>
                <a:gd name="connsiteX5" fmla="*/ 19037 w 22198"/>
                <a:gd name="connsiteY5" fmla="*/ 63710 h 138436"/>
                <a:gd name="connsiteX6" fmla="*/ 22199 w 22198"/>
                <a:gd name="connsiteY6" fmla="*/ 138437 h 138436"/>
                <a:gd name="connsiteX7" fmla="*/ 22199 w 22198"/>
                <a:gd name="connsiteY7" fmla="*/ 138437 h 13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98" h="138436">
                  <a:moveTo>
                    <a:pt x="22199" y="138437"/>
                  </a:moveTo>
                  <a:lnTo>
                    <a:pt x="22199" y="138437"/>
                  </a:lnTo>
                  <a:cubicBezTo>
                    <a:pt x="17811" y="137082"/>
                    <a:pt x="13487" y="135662"/>
                    <a:pt x="9292" y="134178"/>
                  </a:cubicBezTo>
                  <a:cubicBezTo>
                    <a:pt x="6130" y="133081"/>
                    <a:pt x="3033" y="131984"/>
                    <a:pt x="0" y="130822"/>
                  </a:cubicBezTo>
                  <a:lnTo>
                    <a:pt x="7550" y="63775"/>
                  </a:lnTo>
                  <a:cubicBezTo>
                    <a:pt x="17036" y="-20244"/>
                    <a:pt x="15358" y="-22245"/>
                    <a:pt x="19037" y="63710"/>
                  </a:cubicBezTo>
                  <a:lnTo>
                    <a:pt x="22199" y="138437"/>
                  </a:lnTo>
                  <a:lnTo>
                    <a:pt x="22199" y="138437"/>
                  </a:lnTo>
                  <a:close/>
                </a:path>
              </a:pathLst>
            </a:custGeom>
            <a:solidFill>
              <a:srgbClr val="2B558F"/>
            </a:solidFill>
            <a:ln w="6453" cap="flat">
              <a:noFill/>
              <a:prstDash val="solid"/>
              <a:miter/>
            </a:ln>
          </p:spPr>
          <p:txBody>
            <a:bodyPr rtlCol="0" anchor="ctr"/>
            <a:lstStyle/>
            <a:p>
              <a:endParaRPr lang="en-US"/>
            </a:p>
          </p:txBody>
        </p:sp>
        <p:sp>
          <p:nvSpPr>
            <p:cNvPr id="2914" name="Freeform: Shape 2913">
              <a:extLst>
                <a:ext uri="{FF2B5EF4-FFF2-40B4-BE49-F238E27FC236}">
                  <a16:creationId xmlns:a16="http://schemas.microsoft.com/office/drawing/2014/main" id="{EE1B284B-C154-419F-9426-AF16D227D2FB}"/>
                </a:ext>
              </a:extLst>
            </p:cNvPr>
            <p:cNvSpPr/>
            <p:nvPr/>
          </p:nvSpPr>
          <p:spPr>
            <a:xfrm>
              <a:off x="4620333" y="-689607"/>
              <a:ext cx="41584" cy="304197"/>
            </a:xfrm>
            <a:custGeom>
              <a:avLst/>
              <a:gdLst>
                <a:gd name="connsiteX0" fmla="*/ 18520 w 41584"/>
                <a:gd name="connsiteY0" fmla="*/ 0 h 304197"/>
                <a:gd name="connsiteX1" fmla="*/ 0 w 41584"/>
                <a:gd name="connsiteY1" fmla="*/ 62595 h 304197"/>
                <a:gd name="connsiteX2" fmla="*/ 21489 w 41584"/>
                <a:gd name="connsiteY2" fmla="*/ 287420 h 304197"/>
                <a:gd name="connsiteX3" fmla="*/ 21424 w 41584"/>
                <a:gd name="connsiteY3" fmla="*/ 304198 h 304197"/>
                <a:gd name="connsiteX4" fmla="*/ 36008 w 41584"/>
                <a:gd name="connsiteY4" fmla="*/ 303811 h 304197"/>
                <a:gd name="connsiteX5" fmla="*/ 37879 w 41584"/>
                <a:gd name="connsiteY5" fmla="*/ 133256 h 304197"/>
                <a:gd name="connsiteX6" fmla="*/ 18520 w 41584"/>
                <a:gd name="connsiteY6" fmla="*/ 0 h 304197"/>
                <a:gd name="connsiteX7" fmla="*/ 18520 w 41584"/>
                <a:gd name="connsiteY7" fmla="*/ 0 h 30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84" h="304197">
                  <a:moveTo>
                    <a:pt x="18520" y="0"/>
                  </a:moveTo>
                  <a:cubicBezTo>
                    <a:pt x="8196" y="15229"/>
                    <a:pt x="904" y="35040"/>
                    <a:pt x="0" y="62595"/>
                  </a:cubicBezTo>
                  <a:cubicBezTo>
                    <a:pt x="22328" y="125125"/>
                    <a:pt x="21876" y="220695"/>
                    <a:pt x="21489" y="287420"/>
                  </a:cubicBezTo>
                  <a:cubicBezTo>
                    <a:pt x="21489" y="293292"/>
                    <a:pt x="21489" y="298713"/>
                    <a:pt x="21424" y="304198"/>
                  </a:cubicBezTo>
                  <a:cubicBezTo>
                    <a:pt x="26329" y="304133"/>
                    <a:pt x="31168" y="304004"/>
                    <a:pt x="36008" y="303811"/>
                  </a:cubicBezTo>
                  <a:cubicBezTo>
                    <a:pt x="37944" y="303746"/>
                    <a:pt x="46333" y="208563"/>
                    <a:pt x="37879" y="133256"/>
                  </a:cubicBezTo>
                  <a:cubicBezTo>
                    <a:pt x="30717" y="68790"/>
                    <a:pt x="2517" y="53625"/>
                    <a:pt x="18520" y="0"/>
                  </a:cubicBezTo>
                  <a:lnTo>
                    <a:pt x="18520" y="0"/>
                  </a:lnTo>
                  <a:close/>
                </a:path>
              </a:pathLst>
            </a:custGeom>
            <a:solidFill>
              <a:srgbClr val="2B548D"/>
            </a:solidFill>
            <a:ln w="6453" cap="flat">
              <a:noFill/>
              <a:prstDash val="solid"/>
              <a:miter/>
            </a:ln>
          </p:spPr>
          <p:txBody>
            <a:bodyPr rtlCol="0" anchor="ctr"/>
            <a:lstStyle/>
            <a:p>
              <a:endParaRPr lang="en-US"/>
            </a:p>
          </p:txBody>
        </p:sp>
        <p:sp>
          <p:nvSpPr>
            <p:cNvPr id="2915" name="Freeform: Shape 2914">
              <a:extLst>
                <a:ext uri="{FF2B5EF4-FFF2-40B4-BE49-F238E27FC236}">
                  <a16:creationId xmlns:a16="http://schemas.microsoft.com/office/drawing/2014/main" id="{0DF4DD45-A541-4DE3-A23A-C0DDF447BA8D}"/>
                </a:ext>
              </a:extLst>
            </p:cNvPr>
            <p:cNvSpPr/>
            <p:nvPr/>
          </p:nvSpPr>
          <p:spPr>
            <a:xfrm>
              <a:off x="4622463" y="-1225728"/>
              <a:ext cx="173522" cy="228512"/>
            </a:xfrm>
            <a:custGeom>
              <a:avLst/>
              <a:gdLst>
                <a:gd name="connsiteX0" fmla="*/ 5485 w 173522"/>
                <a:gd name="connsiteY0" fmla="*/ 78018 h 228512"/>
                <a:gd name="connsiteX1" fmla="*/ 113187 w 173522"/>
                <a:gd name="connsiteY1" fmla="*/ 158100 h 228512"/>
                <a:gd name="connsiteX2" fmla="*/ 165521 w 173522"/>
                <a:gd name="connsiteY2" fmla="*/ 227084 h 228512"/>
                <a:gd name="connsiteX3" fmla="*/ 148033 w 173522"/>
                <a:gd name="connsiteY3" fmla="*/ 67241 h 228512"/>
                <a:gd name="connsiteX4" fmla="*/ 0 w 173522"/>
                <a:gd name="connsiteY4" fmla="*/ 0 h 228512"/>
                <a:gd name="connsiteX5" fmla="*/ 5485 w 173522"/>
                <a:gd name="connsiteY5" fmla="*/ 78018 h 228512"/>
                <a:gd name="connsiteX6" fmla="*/ 5485 w 173522"/>
                <a:gd name="connsiteY6" fmla="*/ 78018 h 2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522" h="228512">
                  <a:moveTo>
                    <a:pt x="5485" y="78018"/>
                  </a:moveTo>
                  <a:cubicBezTo>
                    <a:pt x="49302" y="90020"/>
                    <a:pt x="91634" y="120866"/>
                    <a:pt x="113187" y="158100"/>
                  </a:cubicBezTo>
                  <a:cubicBezTo>
                    <a:pt x="125254" y="179008"/>
                    <a:pt x="136805" y="238441"/>
                    <a:pt x="165521" y="227084"/>
                  </a:cubicBezTo>
                  <a:cubicBezTo>
                    <a:pt x="186106" y="200820"/>
                    <a:pt x="162101" y="89569"/>
                    <a:pt x="148033" y="67241"/>
                  </a:cubicBezTo>
                  <a:cubicBezTo>
                    <a:pt x="126287" y="32653"/>
                    <a:pt x="65950" y="1097"/>
                    <a:pt x="0" y="0"/>
                  </a:cubicBezTo>
                  <a:lnTo>
                    <a:pt x="5485" y="78018"/>
                  </a:lnTo>
                  <a:lnTo>
                    <a:pt x="5485" y="78018"/>
                  </a:lnTo>
                  <a:close/>
                </a:path>
              </a:pathLst>
            </a:custGeom>
            <a:solidFill>
              <a:srgbClr val="B36127"/>
            </a:solidFill>
            <a:ln w="6453" cap="flat">
              <a:noFill/>
              <a:prstDash val="solid"/>
              <a:miter/>
            </a:ln>
          </p:spPr>
          <p:txBody>
            <a:bodyPr rtlCol="0" anchor="ctr"/>
            <a:lstStyle/>
            <a:p>
              <a:endParaRPr lang="en-US"/>
            </a:p>
          </p:txBody>
        </p:sp>
        <p:sp>
          <p:nvSpPr>
            <p:cNvPr id="2916" name="Freeform: Shape 2915">
              <a:extLst>
                <a:ext uri="{FF2B5EF4-FFF2-40B4-BE49-F238E27FC236}">
                  <a16:creationId xmlns:a16="http://schemas.microsoft.com/office/drawing/2014/main" id="{00215B45-7E40-4D09-BF38-30C6CC1780E1}"/>
                </a:ext>
              </a:extLst>
            </p:cNvPr>
            <p:cNvSpPr/>
            <p:nvPr/>
          </p:nvSpPr>
          <p:spPr>
            <a:xfrm>
              <a:off x="4352531" y="-1225793"/>
              <a:ext cx="269996" cy="624399"/>
            </a:xfrm>
            <a:custGeom>
              <a:avLst/>
              <a:gdLst>
                <a:gd name="connsiteX0" fmla="*/ 269997 w 269996"/>
                <a:gd name="connsiteY0" fmla="*/ 0 h 624399"/>
                <a:gd name="connsiteX1" fmla="*/ 269738 w 269996"/>
                <a:gd name="connsiteY1" fmla="*/ 78405 h 624399"/>
                <a:gd name="connsiteX2" fmla="*/ 0 w 269996"/>
                <a:gd name="connsiteY2" fmla="*/ 624399 h 624399"/>
                <a:gd name="connsiteX3" fmla="*/ 269997 w 269996"/>
                <a:gd name="connsiteY3" fmla="*/ 0 h 624399"/>
                <a:gd name="connsiteX4" fmla="*/ 269997 w 269996"/>
                <a:gd name="connsiteY4" fmla="*/ 0 h 624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996" h="624399">
                  <a:moveTo>
                    <a:pt x="269997" y="0"/>
                  </a:moveTo>
                  <a:cubicBezTo>
                    <a:pt x="269997" y="19875"/>
                    <a:pt x="269738" y="58529"/>
                    <a:pt x="269738" y="78405"/>
                  </a:cubicBezTo>
                  <a:cubicBezTo>
                    <a:pt x="48463" y="109638"/>
                    <a:pt x="308908" y="605943"/>
                    <a:pt x="0" y="624399"/>
                  </a:cubicBezTo>
                  <a:cubicBezTo>
                    <a:pt x="165779" y="530055"/>
                    <a:pt x="-91440" y="33620"/>
                    <a:pt x="269997" y="0"/>
                  </a:cubicBezTo>
                  <a:lnTo>
                    <a:pt x="269997" y="0"/>
                  </a:lnTo>
                  <a:close/>
                </a:path>
              </a:pathLst>
            </a:custGeom>
            <a:solidFill>
              <a:srgbClr val="B36127"/>
            </a:solidFill>
            <a:ln w="6453" cap="flat">
              <a:noFill/>
              <a:prstDash val="solid"/>
              <a:miter/>
            </a:ln>
          </p:spPr>
          <p:txBody>
            <a:bodyPr rtlCol="0" anchor="ctr"/>
            <a:lstStyle/>
            <a:p>
              <a:endParaRPr lang="en-US"/>
            </a:p>
          </p:txBody>
        </p:sp>
        <p:sp>
          <p:nvSpPr>
            <p:cNvPr id="2917" name="Freeform: Shape 2916">
              <a:extLst>
                <a:ext uri="{FF2B5EF4-FFF2-40B4-BE49-F238E27FC236}">
                  <a16:creationId xmlns:a16="http://schemas.microsoft.com/office/drawing/2014/main" id="{B271ED44-5FAC-49D5-96B5-5E8822AF30ED}"/>
                </a:ext>
              </a:extLst>
            </p:cNvPr>
            <p:cNvSpPr/>
            <p:nvPr/>
          </p:nvSpPr>
          <p:spPr>
            <a:xfrm>
              <a:off x="2100583" y="-644694"/>
              <a:ext cx="867419" cy="614461"/>
            </a:xfrm>
            <a:custGeom>
              <a:avLst/>
              <a:gdLst>
                <a:gd name="connsiteX0" fmla="*/ 22541 w 867419"/>
                <a:gd name="connsiteY0" fmla="*/ 286903 h 614461"/>
                <a:gd name="connsiteX1" fmla="*/ 41642 w 867419"/>
                <a:gd name="connsiteY1" fmla="*/ 492692 h 614461"/>
                <a:gd name="connsiteX2" fmla="*/ 126565 w 867419"/>
                <a:gd name="connsiteY2" fmla="*/ 543865 h 614461"/>
                <a:gd name="connsiteX3" fmla="*/ 433666 w 867419"/>
                <a:gd name="connsiteY3" fmla="*/ 614461 h 614461"/>
                <a:gd name="connsiteX4" fmla="*/ 740768 w 867419"/>
                <a:gd name="connsiteY4" fmla="*/ 543865 h 614461"/>
                <a:gd name="connsiteX5" fmla="*/ 825755 w 867419"/>
                <a:gd name="connsiteY5" fmla="*/ 492692 h 614461"/>
                <a:gd name="connsiteX6" fmla="*/ 844856 w 867419"/>
                <a:gd name="connsiteY6" fmla="*/ 286903 h 614461"/>
                <a:gd name="connsiteX7" fmla="*/ 566148 w 867419"/>
                <a:gd name="connsiteY7" fmla="*/ 135902 h 614461"/>
                <a:gd name="connsiteX8" fmla="*/ 557436 w 867419"/>
                <a:gd name="connsiteY8" fmla="*/ 1742 h 614461"/>
                <a:gd name="connsiteX9" fmla="*/ 310864 w 867419"/>
                <a:gd name="connsiteY9" fmla="*/ 0 h 614461"/>
                <a:gd name="connsiteX10" fmla="*/ 301249 w 867419"/>
                <a:gd name="connsiteY10" fmla="*/ 135966 h 614461"/>
                <a:gd name="connsiteX11" fmla="*/ 22541 w 867419"/>
                <a:gd name="connsiteY11" fmla="*/ 286903 h 614461"/>
                <a:gd name="connsiteX12" fmla="*/ 22541 w 867419"/>
                <a:gd name="connsiteY12" fmla="*/ 286903 h 61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7419" h="614461">
                  <a:moveTo>
                    <a:pt x="22541" y="286903"/>
                  </a:moveTo>
                  <a:cubicBezTo>
                    <a:pt x="-8563" y="348208"/>
                    <a:pt x="-12112" y="436808"/>
                    <a:pt x="41642" y="492692"/>
                  </a:cubicBezTo>
                  <a:cubicBezTo>
                    <a:pt x="61066" y="512825"/>
                    <a:pt x="90428" y="529862"/>
                    <a:pt x="126565" y="543865"/>
                  </a:cubicBezTo>
                  <a:cubicBezTo>
                    <a:pt x="147666" y="583745"/>
                    <a:pt x="277179" y="614461"/>
                    <a:pt x="433666" y="614461"/>
                  </a:cubicBezTo>
                  <a:cubicBezTo>
                    <a:pt x="590153" y="614461"/>
                    <a:pt x="719602" y="583745"/>
                    <a:pt x="740768" y="543865"/>
                  </a:cubicBezTo>
                  <a:cubicBezTo>
                    <a:pt x="776970" y="529926"/>
                    <a:pt x="806267" y="512890"/>
                    <a:pt x="825755" y="492692"/>
                  </a:cubicBezTo>
                  <a:cubicBezTo>
                    <a:pt x="879574" y="436873"/>
                    <a:pt x="875960" y="348208"/>
                    <a:pt x="844856" y="286903"/>
                  </a:cubicBezTo>
                  <a:cubicBezTo>
                    <a:pt x="774711" y="148614"/>
                    <a:pt x="590024" y="171458"/>
                    <a:pt x="566148" y="135902"/>
                  </a:cubicBezTo>
                  <a:cubicBezTo>
                    <a:pt x="547563" y="108347"/>
                    <a:pt x="558662" y="23554"/>
                    <a:pt x="557436" y="1742"/>
                  </a:cubicBezTo>
                  <a:cubicBezTo>
                    <a:pt x="471030" y="10002"/>
                    <a:pt x="397271" y="8195"/>
                    <a:pt x="310864" y="0"/>
                  </a:cubicBezTo>
                  <a:cubicBezTo>
                    <a:pt x="309638" y="21811"/>
                    <a:pt x="319834" y="108347"/>
                    <a:pt x="301249" y="135966"/>
                  </a:cubicBezTo>
                  <a:cubicBezTo>
                    <a:pt x="277373" y="171394"/>
                    <a:pt x="92686" y="148550"/>
                    <a:pt x="22541" y="286903"/>
                  </a:cubicBezTo>
                  <a:lnTo>
                    <a:pt x="22541" y="286903"/>
                  </a:lnTo>
                  <a:close/>
                </a:path>
              </a:pathLst>
            </a:custGeom>
            <a:solidFill>
              <a:srgbClr val="805E45"/>
            </a:solidFill>
            <a:ln w="6453" cap="flat">
              <a:noFill/>
              <a:prstDash val="solid"/>
              <a:miter/>
            </a:ln>
          </p:spPr>
          <p:txBody>
            <a:bodyPr rtlCol="0" anchor="ctr"/>
            <a:lstStyle/>
            <a:p>
              <a:endParaRPr lang="en-US"/>
            </a:p>
          </p:txBody>
        </p:sp>
        <p:sp>
          <p:nvSpPr>
            <p:cNvPr id="2918" name="Freeform: Shape 2917">
              <a:extLst>
                <a:ext uri="{FF2B5EF4-FFF2-40B4-BE49-F238E27FC236}">
                  <a16:creationId xmlns:a16="http://schemas.microsoft.com/office/drawing/2014/main" id="{7F6033EC-3936-4893-82B4-12C012A4E7CB}"/>
                </a:ext>
              </a:extLst>
            </p:cNvPr>
            <p:cNvSpPr/>
            <p:nvPr/>
          </p:nvSpPr>
          <p:spPr>
            <a:xfrm>
              <a:off x="2100583" y="-493047"/>
              <a:ext cx="867419" cy="462814"/>
            </a:xfrm>
            <a:custGeom>
              <a:avLst/>
              <a:gdLst>
                <a:gd name="connsiteX0" fmla="*/ 22541 w 867419"/>
                <a:gd name="connsiteY0" fmla="*/ 135256 h 462814"/>
                <a:gd name="connsiteX1" fmla="*/ 41642 w 867419"/>
                <a:gd name="connsiteY1" fmla="*/ 341045 h 462814"/>
                <a:gd name="connsiteX2" fmla="*/ 126565 w 867419"/>
                <a:gd name="connsiteY2" fmla="*/ 392218 h 462814"/>
                <a:gd name="connsiteX3" fmla="*/ 433666 w 867419"/>
                <a:gd name="connsiteY3" fmla="*/ 462814 h 462814"/>
                <a:gd name="connsiteX4" fmla="*/ 740768 w 867419"/>
                <a:gd name="connsiteY4" fmla="*/ 392218 h 462814"/>
                <a:gd name="connsiteX5" fmla="*/ 825755 w 867419"/>
                <a:gd name="connsiteY5" fmla="*/ 341045 h 462814"/>
                <a:gd name="connsiteX6" fmla="*/ 844856 w 867419"/>
                <a:gd name="connsiteY6" fmla="*/ 135256 h 462814"/>
                <a:gd name="connsiteX7" fmla="*/ 607254 w 867419"/>
                <a:gd name="connsiteY7" fmla="*/ 2775 h 462814"/>
                <a:gd name="connsiteX8" fmla="*/ 433731 w 867419"/>
                <a:gd name="connsiteY8" fmla="*/ 83567 h 462814"/>
                <a:gd name="connsiteX9" fmla="*/ 271114 w 867419"/>
                <a:gd name="connsiteY9" fmla="*/ 0 h 462814"/>
                <a:gd name="connsiteX10" fmla="*/ 22541 w 867419"/>
                <a:gd name="connsiteY10" fmla="*/ 135256 h 462814"/>
                <a:gd name="connsiteX11" fmla="*/ 22541 w 867419"/>
                <a:gd name="connsiteY11" fmla="*/ 135256 h 46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419" h="462814">
                  <a:moveTo>
                    <a:pt x="22541" y="135256"/>
                  </a:moveTo>
                  <a:cubicBezTo>
                    <a:pt x="-8563" y="196560"/>
                    <a:pt x="-12112" y="285161"/>
                    <a:pt x="41642" y="341045"/>
                  </a:cubicBezTo>
                  <a:cubicBezTo>
                    <a:pt x="61066" y="361178"/>
                    <a:pt x="90428" y="378214"/>
                    <a:pt x="126565" y="392218"/>
                  </a:cubicBezTo>
                  <a:cubicBezTo>
                    <a:pt x="147666" y="432098"/>
                    <a:pt x="277179" y="462814"/>
                    <a:pt x="433666" y="462814"/>
                  </a:cubicBezTo>
                  <a:cubicBezTo>
                    <a:pt x="590153" y="462814"/>
                    <a:pt x="719602" y="432098"/>
                    <a:pt x="740768" y="392218"/>
                  </a:cubicBezTo>
                  <a:cubicBezTo>
                    <a:pt x="776970" y="378279"/>
                    <a:pt x="806267" y="361243"/>
                    <a:pt x="825755" y="341045"/>
                  </a:cubicBezTo>
                  <a:cubicBezTo>
                    <a:pt x="879574" y="285226"/>
                    <a:pt x="875960" y="196560"/>
                    <a:pt x="844856" y="135256"/>
                  </a:cubicBezTo>
                  <a:cubicBezTo>
                    <a:pt x="791489" y="30071"/>
                    <a:pt x="671978" y="18069"/>
                    <a:pt x="607254" y="2775"/>
                  </a:cubicBezTo>
                  <a:cubicBezTo>
                    <a:pt x="590476" y="58336"/>
                    <a:pt x="516588" y="83567"/>
                    <a:pt x="433731" y="83567"/>
                  </a:cubicBezTo>
                  <a:cubicBezTo>
                    <a:pt x="350874" y="83567"/>
                    <a:pt x="286407" y="56916"/>
                    <a:pt x="271114" y="0"/>
                  </a:cubicBezTo>
                  <a:cubicBezTo>
                    <a:pt x="209874" y="16972"/>
                    <a:pt x="79070" y="23812"/>
                    <a:pt x="22541" y="135256"/>
                  </a:cubicBezTo>
                  <a:lnTo>
                    <a:pt x="22541" y="135256"/>
                  </a:lnTo>
                  <a:close/>
                </a:path>
              </a:pathLst>
            </a:custGeom>
            <a:solidFill>
              <a:srgbClr val="D5D3D3"/>
            </a:solidFill>
            <a:ln w="6453" cap="flat">
              <a:noFill/>
              <a:prstDash val="solid"/>
              <a:miter/>
            </a:ln>
          </p:spPr>
          <p:txBody>
            <a:bodyPr rtlCol="0" anchor="ctr"/>
            <a:lstStyle/>
            <a:p>
              <a:endParaRPr lang="en-US"/>
            </a:p>
          </p:txBody>
        </p:sp>
        <p:sp>
          <p:nvSpPr>
            <p:cNvPr id="2919" name="Freeform: Shape 2918">
              <a:extLst>
                <a:ext uri="{FF2B5EF4-FFF2-40B4-BE49-F238E27FC236}">
                  <a16:creationId xmlns:a16="http://schemas.microsoft.com/office/drawing/2014/main" id="{7373FA54-59C6-43A2-B3E1-BD7527FB9215}"/>
                </a:ext>
              </a:extLst>
            </p:cNvPr>
            <p:cNvSpPr/>
            <p:nvPr/>
          </p:nvSpPr>
          <p:spPr>
            <a:xfrm>
              <a:off x="2441841" y="-407737"/>
              <a:ext cx="180169" cy="373826"/>
            </a:xfrm>
            <a:custGeom>
              <a:avLst/>
              <a:gdLst>
                <a:gd name="connsiteX0" fmla="*/ 26393 w 180169"/>
                <a:gd name="connsiteY0" fmla="*/ 372084 h 373826"/>
                <a:gd name="connsiteX1" fmla="*/ 90085 w 180169"/>
                <a:gd name="connsiteY1" fmla="*/ 373826 h 373826"/>
                <a:gd name="connsiteX2" fmla="*/ 153777 w 180169"/>
                <a:gd name="connsiteY2" fmla="*/ 372084 h 373826"/>
                <a:gd name="connsiteX3" fmla="*/ 133643 w 180169"/>
                <a:gd name="connsiteY3" fmla="*/ 85439 h 373826"/>
                <a:gd name="connsiteX4" fmla="*/ 180170 w 180169"/>
                <a:gd name="connsiteY4" fmla="*/ 32330 h 373826"/>
                <a:gd name="connsiteX5" fmla="*/ 118672 w 180169"/>
                <a:gd name="connsiteY5" fmla="*/ 0 h 373826"/>
                <a:gd name="connsiteX6" fmla="*/ 103765 w 180169"/>
                <a:gd name="connsiteY6" fmla="*/ 0 h 373826"/>
                <a:gd name="connsiteX7" fmla="*/ 90085 w 180169"/>
                <a:gd name="connsiteY7" fmla="*/ 258 h 373826"/>
                <a:gd name="connsiteX8" fmla="*/ 76791 w 180169"/>
                <a:gd name="connsiteY8" fmla="*/ 0 h 373826"/>
                <a:gd name="connsiteX9" fmla="*/ 61498 w 180169"/>
                <a:gd name="connsiteY9" fmla="*/ 0 h 373826"/>
                <a:gd name="connsiteX10" fmla="*/ 0 w 180169"/>
                <a:gd name="connsiteY10" fmla="*/ 32330 h 373826"/>
                <a:gd name="connsiteX11" fmla="*/ 46527 w 180169"/>
                <a:gd name="connsiteY11" fmla="*/ 85439 h 373826"/>
                <a:gd name="connsiteX12" fmla="*/ 26393 w 180169"/>
                <a:gd name="connsiteY12" fmla="*/ 372084 h 373826"/>
                <a:gd name="connsiteX13" fmla="*/ 26393 w 180169"/>
                <a:gd name="connsiteY13" fmla="*/ 372084 h 373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169" h="373826">
                  <a:moveTo>
                    <a:pt x="26393" y="372084"/>
                  </a:moveTo>
                  <a:cubicBezTo>
                    <a:pt x="46914" y="373246"/>
                    <a:pt x="68209" y="373826"/>
                    <a:pt x="90085" y="373826"/>
                  </a:cubicBezTo>
                  <a:cubicBezTo>
                    <a:pt x="111896" y="373826"/>
                    <a:pt x="133191" y="373246"/>
                    <a:pt x="153777" y="372084"/>
                  </a:cubicBezTo>
                  <a:lnTo>
                    <a:pt x="133643" y="85439"/>
                  </a:lnTo>
                  <a:lnTo>
                    <a:pt x="180170" y="32330"/>
                  </a:lnTo>
                  <a:lnTo>
                    <a:pt x="118672" y="0"/>
                  </a:lnTo>
                  <a:lnTo>
                    <a:pt x="103765" y="0"/>
                  </a:lnTo>
                  <a:cubicBezTo>
                    <a:pt x="99248" y="129"/>
                    <a:pt x="94667" y="258"/>
                    <a:pt x="90085" y="258"/>
                  </a:cubicBezTo>
                  <a:cubicBezTo>
                    <a:pt x="85632" y="258"/>
                    <a:pt x="81180" y="194"/>
                    <a:pt x="76791" y="0"/>
                  </a:cubicBezTo>
                  <a:lnTo>
                    <a:pt x="61498" y="0"/>
                  </a:lnTo>
                  <a:lnTo>
                    <a:pt x="0" y="32330"/>
                  </a:lnTo>
                  <a:lnTo>
                    <a:pt x="46527" y="85439"/>
                  </a:lnTo>
                  <a:lnTo>
                    <a:pt x="26393" y="372084"/>
                  </a:lnTo>
                  <a:lnTo>
                    <a:pt x="26393" y="372084"/>
                  </a:lnTo>
                  <a:close/>
                </a:path>
              </a:pathLst>
            </a:custGeom>
            <a:solidFill>
              <a:srgbClr val="548B91"/>
            </a:solidFill>
            <a:ln w="6453" cap="flat">
              <a:noFill/>
              <a:prstDash val="solid"/>
              <a:miter/>
            </a:ln>
          </p:spPr>
          <p:txBody>
            <a:bodyPr rtlCol="0" anchor="ctr"/>
            <a:lstStyle/>
            <a:p>
              <a:endParaRPr lang="en-US"/>
            </a:p>
          </p:txBody>
        </p:sp>
        <p:sp>
          <p:nvSpPr>
            <p:cNvPr id="2920" name="Freeform: Shape 2919">
              <a:extLst>
                <a:ext uri="{FF2B5EF4-FFF2-40B4-BE49-F238E27FC236}">
                  <a16:creationId xmlns:a16="http://schemas.microsoft.com/office/drawing/2014/main" id="{D06AE88B-5B1F-474F-94CF-0EB344330C94}"/>
                </a:ext>
              </a:extLst>
            </p:cNvPr>
            <p:cNvSpPr/>
            <p:nvPr/>
          </p:nvSpPr>
          <p:spPr>
            <a:xfrm>
              <a:off x="2344474" y="-1005807"/>
              <a:ext cx="379545" cy="474074"/>
            </a:xfrm>
            <a:custGeom>
              <a:avLst/>
              <a:gdLst>
                <a:gd name="connsiteX0" fmla="*/ 372590 w 379545"/>
                <a:gd name="connsiteY0" fmla="*/ 220759 h 474074"/>
                <a:gd name="connsiteX1" fmla="*/ 351940 w 379545"/>
                <a:gd name="connsiteY1" fmla="*/ 213597 h 474074"/>
                <a:gd name="connsiteX2" fmla="*/ 352199 w 379545"/>
                <a:gd name="connsiteY2" fmla="*/ 199529 h 474074"/>
                <a:gd name="connsiteX3" fmla="*/ 337228 w 379545"/>
                <a:gd name="connsiteY3" fmla="*/ 76146 h 474074"/>
                <a:gd name="connsiteX4" fmla="*/ 290507 w 379545"/>
                <a:gd name="connsiteY4" fmla="*/ 30007 h 474074"/>
                <a:gd name="connsiteX5" fmla="*/ 89107 w 379545"/>
                <a:gd name="connsiteY5" fmla="*/ 30007 h 474074"/>
                <a:gd name="connsiteX6" fmla="*/ 42451 w 379545"/>
                <a:gd name="connsiteY6" fmla="*/ 76146 h 474074"/>
                <a:gd name="connsiteX7" fmla="*/ 27480 w 379545"/>
                <a:gd name="connsiteY7" fmla="*/ 199529 h 474074"/>
                <a:gd name="connsiteX8" fmla="*/ 27674 w 379545"/>
                <a:gd name="connsiteY8" fmla="*/ 213597 h 474074"/>
                <a:gd name="connsiteX9" fmla="*/ 6959 w 379545"/>
                <a:gd name="connsiteY9" fmla="*/ 220759 h 474074"/>
                <a:gd name="connsiteX10" fmla="*/ 12057 w 379545"/>
                <a:gd name="connsiteY10" fmla="*/ 292001 h 474074"/>
                <a:gd name="connsiteX11" fmla="*/ 29416 w 379545"/>
                <a:gd name="connsiteY11" fmla="*/ 313361 h 474074"/>
                <a:gd name="connsiteX12" fmla="*/ 38128 w 379545"/>
                <a:gd name="connsiteY12" fmla="*/ 317749 h 474074"/>
                <a:gd name="connsiteX13" fmla="*/ 61488 w 379545"/>
                <a:gd name="connsiteY13" fmla="*/ 389443 h 474074"/>
                <a:gd name="connsiteX14" fmla="*/ 119307 w 379545"/>
                <a:gd name="connsiteY14" fmla="*/ 455974 h 474074"/>
                <a:gd name="connsiteX15" fmla="*/ 260242 w 379545"/>
                <a:gd name="connsiteY15" fmla="*/ 455974 h 474074"/>
                <a:gd name="connsiteX16" fmla="*/ 317997 w 379545"/>
                <a:gd name="connsiteY16" fmla="*/ 389443 h 474074"/>
                <a:gd name="connsiteX17" fmla="*/ 341357 w 379545"/>
                <a:gd name="connsiteY17" fmla="*/ 317749 h 474074"/>
                <a:gd name="connsiteX18" fmla="*/ 350069 w 379545"/>
                <a:gd name="connsiteY18" fmla="*/ 313361 h 474074"/>
                <a:gd name="connsiteX19" fmla="*/ 367428 w 379545"/>
                <a:gd name="connsiteY19" fmla="*/ 292001 h 474074"/>
                <a:gd name="connsiteX20" fmla="*/ 372590 w 379545"/>
                <a:gd name="connsiteY20" fmla="*/ 220759 h 474074"/>
                <a:gd name="connsiteX21" fmla="*/ 372590 w 379545"/>
                <a:gd name="connsiteY21" fmla="*/ 220759 h 47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9545" h="474074">
                  <a:moveTo>
                    <a:pt x="372590" y="220759"/>
                  </a:moveTo>
                  <a:cubicBezTo>
                    <a:pt x="367363" y="214242"/>
                    <a:pt x="359684" y="212564"/>
                    <a:pt x="351940" y="213597"/>
                  </a:cubicBezTo>
                  <a:cubicBezTo>
                    <a:pt x="352005" y="208886"/>
                    <a:pt x="352199" y="204175"/>
                    <a:pt x="352199" y="199529"/>
                  </a:cubicBezTo>
                  <a:cubicBezTo>
                    <a:pt x="352199" y="157390"/>
                    <a:pt x="352069" y="105637"/>
                    <a:pt x="337228" y="76146"/>
                  </a:cubicBezTo>
                  <a:cubicBezTo>
                    <a:pt x="326386" y="54593"/>
                    <a:pt x="309996" y="40461"/>
                    <a:pt x="290507" y="30007"/>
                  </a:cubicBezTo>
                  <a:cubicBezTo>
                    <a:pt x="216039" y="-10002"/>
                    <a:pt x="163640" y="-10002"/>
                    <a:pt x="89107" y="30007"/>
                  </a:cubicBezTo>
                  <a:cubicBezTo>
                    <a:pt x="69683" y="40461"/>
                    <a:pt x="53228" y="54593"/>
                    <a:pt x="42451" y="76146"/>
                  </a:cubicBezTo>
                  <a:cubicBezTo>
                    <a:pt x="27609" y="105637"/>
                    <a:pt x="27480" y="157390"/>
                    <a:pt x="27480" y="199529"/>
                  </a:cubicBezTo>
                  <a:cubicBezTo>
                    <a:pt x="27480" y="204175"/>
                    <a:pt x="27609" y="208950"/>
                    <a:pt x="27674" y="213597"/>
                  </a:cubicBezTo>
                  <a:cubicBezTo>
                    <a:pt x="19866" y="212564"/>
                    <a:pt x="12251" y="214242"/>
                    <a:pt x="6959" y="220759"/>
                  </a:cubicBezTo>
                  <a:cubicBezTo>
                    <a:pt x="-5302" y="235924"/>
                    <a:pt x="55" y="268706"/>
                    <a:pt x="12057" y="292001"/>
                  </a:cubicBezTo>
                  <a:cubicBezTo>
                    <a:pt x="16445" y="300584"/>
                    <a:pt x="21672" y="307811"/>
                    <a:pt x="29416" y="313361"/>
                  </a:cubicBezTo>
                  <a:cubicBezTo>
                    <a:pt x="32255" y="315426"/>
                    <a:pt x="35288" y="316975"/>
                    <a:pt x="38128" y="317749"/>
                  </a:cubicBezTo>
                  <a:cubicBezTo>
                    <a:pt x="43419" y="343497"/>
                    <a:pt x="50905" y="367890"/>
                    <a:pt x="61488" y="389443"/>
                  </a:cubicBezTo>
                  <a:cubicBezTo>
                    <a:pt x="75233" y="417320"/>
                    <a:pt x="94011" y="440551"/>
                    <a:pt x="119307" y="455974"/>
                  </a:cubicBezTo>
                  <a:cubicBezTo>
                    <a:pt x="158994" y="480108"/>
                    <a:pt x="220556" y="480108"/>
                    <a:pt x="260242" y="455974"/>
                  </a:cubicBezTo>
                  <a:cubicBezTo>
                    <a:pt x="285538" y="440551"/>
                    <a:pt x="304317" y="417320"/>
                    <a:pt x="317997" y="389443"/>
                  </a:cubicBezTo>
                  <a:cubicBezTo>
                    <a:pt x="328580" y="367890"/>
                    <a:pt x="336066" y="343497"/>
                    <a:pt x="341357" y="317749"/>
                  </a:cubicBezTo>
                  <a:cubicBezTo>
                    <a:pt x="344197" y="316910"/>
                    <a:pt x="347230" y="315362"/>
                    <a:pt x="350069" y="313361"/>
                  </a:cubicBezTo>
                  <a:cubicBezTo>
                    <a:pt x="357813" y="307811"/>
                    <a:pt x="363104" y="300519"/>
                    <a:pt x="367428" y="292001"/>
                  </a:cubicBezTo>
                  <a:cubicBezTo>
                    <a:pt x="379495" y="268770"/>
                    <a:pt x="384851" y="235989"/>
                    <a:pt x="372590" y="220759"/>
                  </a:cubicBezTo>
                  <a:lnTo>
                    <a:pt x="372590" y="220759"/>
                  </a:lnTo>
                  <a:close/>
                </a:path>
              </a:pathLst>
            </a:custGeom>
            <a:solidFill>
              <a:srgbClr val="9E7758"/>
            </a:solidFill>
            <a:ln w="6453" cap="flat">
              <a:noFill/>
              <a:prstDash val="solid"/>
              <a:miter/>
            </a:ln>
          </p:spPr>
          <p:txBody>
            <a:bodyPr rtlCol="0" anchor="ctr"/>
            <a:lstStyle/>
            <a:p>
              <a:endParaRPr lang="en-US"/>
            </a:p>
          </p:txBody>
        </p:sp>
        <p:sp>
          <p:nvSpPr>
            <p:cNvPr id="2921" name="Freeform: Shape 2920">
              <a:extLst>
                <a:ext uri="{FF2B5EF4-FFF2-40B4-BE49-F238E27FC236}">
                  <a16:creationId xmlns:a16="http://schemas.microsoft.com/office/drawing/2014/main" id="{74A92726-07F4-42CC-8C9E-D0CF1E437BFB}"/>
                </a:ext>
              </a:extLst>
            </p:cNvPr>
            <p:cNvSpPr/>
            <p:nvPr/>
          </p:nvSpPr>
          <p:spPr>
            <a:xfrm>
              <a:off x="2312780" y="-519182"/>
              <a:ext cx="221727" cy="212886"/>
            </a:xfrm>
            <a:custGeom>
              <a:avLst/>
              <a:gdLst>
                <a:gd name="connsiteX0" fmla="*/ 91182 w 221727"/>
                <a:gd name="connsiteY0" fmla="*/ 0 h 212886"/>
                <a:gd name="connsiteX1" fmla="*/ 221728 w 221727"/>
                <a:gd name="connsiteY1" fmla="*/ 109444 h 212886"/>
                <a:gd name="connsiteX2" fmla="*/ 136289 w 221727"/>
                <a:gd name="connsiteY2" fmla="*/ 212887 h 212886"/>
                <a:gd name="connsiteX3" fmla="*/ 0 w 221727"/>
                <a:gd name="connsiteY3" fmla="*/ 38073 h 212886"/>
                <a:gd name="connsiteX4" fmla="*/ 91182 w 221727"/>
                <a:gd name="connsiteY4" fmla="*/ 0 h 212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27" h="212886">
                  <a:moveTo>
                    <a:pt x="91182" y="0"/>
                  </a:moveTo>
                  <a:lnTo>
                    <a:pt x="221728" y="109444"/>
                  </a:lnTo>
                  <a:lnTo>
                    <a:pt x="136289" y="212887"/>
                  </a:lnTo>
                  <a:lnTo>
                    <a:pt x="0" y="38073"/>
                  </a:lnTo>
                  <a:lnTo>
                    <a:pt x="91182" y="0"/>
                  </a:lnTo>
                  <a:close/>
                </a:path>
              </a:pathLst>
            </a:custGeom>
            <a:solidFill>
              <a:srgbClr val="EDEDEE"/>
            </a:solidFill>
            <a:ln w="6453" cap="flat">
              <a:noFill/>
              <a:prstDash val="solid"/>
              <a:miter/>
            </a:ln>
          </p:spPr>
          <p:txBody>
            <a:bodyPr rtlCol="0" anchor="ctr"/>
            <a:lstStyle/>
            <a:p>
              <a:endParaRPr lang="en-US"/>
            </a:p>
          </p:txBody>
        </p:sp>
        <p:sp>
          <p:nvSpPr>
            <p:cNvPr id="2922" name="Freeform: Shape 2921">
              <a:extLst>
                <a:ext uri="{FF2B5EF4-FFF2-40B4-BE49-F238E27FC236}">
                  <a16:creationId xmlns:a16="http://schemas.microsoft.com/office/drawing/2014/main" id="{8E75323E-7887-4647-92EF-300A9C77EE22}"/>
                </a:ext>
              </a:extLst>
            </p:cNvPr>
            <p:cNvSpPr/>
            <p:nvPr/>
          </p:nvSpPr>
          <p:spPr>
            <a:xfrm>
              <a:off x="2534056" y="-519182"/>
              <a:ext cx="221727" cy="212886"/>
            </a:xfrm>
            <a:custGeom>
              <a:avLst/>
              <a:gdLst>
                <a:gd name="connsiteX0" fmla="*/ 130546 w 221727"/>
                <a:gd name="connsiteY0" fmla="*/ 0 h 212886"/>
                <a:gd name="connsiteX1" fmla="*/ 0 w 221727"/>
                <a:gd name="connsiteY1" fmla="*/ 109444 h 212886"/>
                <a:gd name="connsiteX2" fmla="*/ 85439 w 221727"/>
                <a:gd name="connsiteY2" fmla="*/ 212887 h 212886"/>
                <a:gd name="connsiteX3" fmla="*/ 221727 w 221727"/>
                <a:gd name="connsiteY3" fmla="*/ 38073 h 212886"/>
                <a:gd name="connsiteX4" fmla="*/ 130546 w 221727"/>
                <a:gd name="connsiteY4" fmla="*/ 0 h 212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27" h="212886">
                  <a:moveTo>
                    <a:pt x="130546" y="0"/>
                  </a:moveTo>
                  <a:lnTo>
                    <a:pt x="0" y="109444"/>
                  </a:lnTo>
                  <a:lnTo>
                    <a:pt x="85439" y="212887"/>
                  </a:lnTo>
                  <a:lnTo>
                    <a:pt x="221727" y="38073"/>
                  </a:lnTo>
                  <a:lnTo>
                    <a:pt x="130546" y="0"/>
                  </a:lnTo>
                  <a:close/>
                </a:path>
              </a:pathLst>
            </a:custGeom>
            <a:solidFill>
              <a:srgbClr val="EDEDEE"/>
            </a:solidFill>
            <a:ln w="6453" cap="flat">
              <a:noFill/>
              <a:prstDash val="solid"/>
              <a:miter/>
            </a:ln>
          </p:spPr>
          <p:txBody>
            <a:bodyPr rtlCol="0" anchor="ctr"/>
            <a:lstStyle/>
            <a:p>
              <a:endParaRPr lang="en-US"/>
            </a:p>
          </p:txBody>
        </p:sp>
        <p:sp>
          <p:nvSpPr>
            <p:cNvPr id="2923" name="Freeform: Shape 2922">
              <a:extLst>
                <a:ext uri="{FF2B5EF4-FFF2-40B4-BE49-F238E27FC236}">
                  <a16:creationId xmlns:a16="http://schemas.microsoft.com/office/drawing/2014/main" id="{40513E98-897B-4F37-B79D-46109622E208}"/>
                </a:ext>
              </a:extLst>
            </p:cNvPr>
            <p:cNvSpPr/>
            <p:nvPr/>
          </p:nvSpPr>
          <p:spPr>
            <a:xfrm>
              <a:off x="2086183" y="-478398"/>
              <a:ext cx="896196" cy="926338"/>
            </a:xfrm>
            <a:custGeom>
              <a:avLst/>
              <a:gdLst>
                <a:gd name="connsiteX0" fmla="*/ 881003 w 896196"/>
                <a:gd name="connsiteY0" fmla="*/ 120608 h 926338"/>
                <a:gd name="connsiteX1" fmla="*/ 676182 w 896196"/>
                <a:gd name="connsiteY1" fmla="*/ 0 h 926338"/>
                <a:gd name="connsiteX2" fmla="*/ 447356 w 896196"/>
                <a:gd name="connsiteY2" fmla="*/ 319169 h 926338"/>
                <a:gd name="connsiteX3" fmla="*/ 219369 w 896196"/>
                <a:gd name="connsiteY3" fmla="*/ 129 h 926338"/>
                <a:gd name="connsiteX4" fmla="*/ 15194 w 896196"/>
                <a:gd name="connsiteY4" fmla="*/ 120608 h 926338"/>
                <a:gd name="connsiteX5" fmla="*/ 56042 w 896196"/>
                <a:gd name="connsiteY5" fmla="*/ 804569 h 926338"/>
                <a:gd name="connsiteX6" fmla="*/ 140964 w 896196"/>
                <a:gd name="connsiteY6" fmla="*/ 855742 h 926338"/>
                <a:gd name="connsiteX7" fmla="*/ 448066 w 896196"/>
                <a:gd name="connsiteY7" fmla="*/ 926338 h 926338"/>
                <a:gd name="connsiteX8" fmla="*/ 755168 w 896196"/>
                <a:gd name="connsiteY8" fmla="*/ 855742 h 926338"/>
                <a:gd name="connsiteX9" fmla="*/ 840155 w 896196"/>
                <a:gd name="connsiteY9" fmla="*/ 804569 h 926338"/>
                <a:gd name="connsiteX10" fmla="*/ 881003 w 896196"/>
                <a:gd name="connsiteY10" fmla="*/ 120608 h 926338"/>
                <a:gd name="connsiteX11" fmla="*/ 881003 w 896196"/>
                <a:gd name="connsiteY11" fmla="*/ 120608 h 9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6196" h="926338">
                  <a:moveTo>
                    <a:pt x="881003" y="120608"/>
                  </a:moveTo>
                  <a:cubicBezTo>
                    <a:pt x="840477" y="40719"/>
                    <a:pt x="740067" y="14648"/>
                    <a:pt x="676182" y="0"/>
                  </a:cubicBezTo>
                  <a:lnTo>
                    <a:pt x="447356" y="319169"/>
                  </a:lnTo>
                  <a:lnTo>
                    <a:pt x="219369" y="129"/>
                  </a:lnTo>
                  <a:cubicBezTo>
                    <a:pt x="155613" y="14842"/>
                    <a:pt x="55590" y="40912"/>
                    <a:pt x="15194" y="120608"/>
                  </a:cubicBezTo>
                  <a:cubicBezTo>
                    <a:pt x="-15910" y="181912"/>
                    <a:pt x="2223" y="748750"/>
                    <a:pt x="56042" y="804569"/>
                  </a:cubicBezTo>
                  <a:cubicBezTo>
                    <a:pt x="75466" y="824702"/>
                    <a:pt x="104827" y="841738"/>
                    <a:pt x="140964" y="855742"/>
                  </a:cubicBezTo>
                  <a:cubicBezTo>
                    <a:pt x="162066" y="895621"/>
                    <a:pt x="291579" y="926338"/>
                    <a:pt x="448066" y="926338"/>
                  </a:cubicBezTo>
                  <a:cubicBezTo>
                    <a:pt x="604553" y="926338"/>
                    <a:pt x="734002" y="895621"/>
                    <a:pt x="755168" y="855742"/>
                  </a:cubicBezTo>
                  <a:cubicBezTo>
                    <a:pt x="791369" y="841803"/>
                    <a:pt x="820666" y="824702"/>
                    <a:pt x="840155" y="804569"/>
                  </a:cubicBezTo>
                  <a:cubicBezTo>
                    <a:pt x="893973" y="748750"/>
                    <a:pt x="912106" y="181848"/>
                    <a:pt x="881003" y="120608"/>
                  </a:cubicBezTo>
                  <a:lnTo>
                    <a:pt x="881003" y="120608"/>
                  </a:lnTo>
                  <a:close/>
                </a:path>
              </a:pathLst>
            </a:custGeom>
            <a:solidFill>
              <a:srgbClr val="5C1B36"/>
            </a:solidFill>
            <a:ln w="6453" cap="flat">
              <a:noFill/>
              <a:prstDash val="solid"/>
              <a:miter/>
            </a:ln>
          </p:spPr>
          <p:txBody>
            <a:bodyPr rtlCol="0" anchor="ctr"/>
            <a:lstStyle/>
            <a:p>
              <a:endParaRPr lang="en-US"/>
            </a:p>
          </p:txBody>
        </p:sp>
        <p:sp>
          <p:nvSpPr>
            <p:cNvPr id="2924" name="Freeform: Shape 2923">
              <a:extLst>
                <a:ext uri="{FF2B5EF4-FFF2-40B4-BE49-F238E27FC236}">
                  <a16:creationId xmlns:a16="http://schemas.microsoft.com/office/drawing/2014/main" id="{C7074E82-E606-4FBA-9C62-E6E278CCF3A2}"/>
                </a:ext>
              </a:extLst>
            </p:cNvPr>
            <p:cNvSpPr/>
            <p:nvPr/>
          </p:nvSpPr>
          <p:spPr>
            <a:xfrm>
              <a:off x="2338440" y="-1045889"/>
              <a:ext cx="391828" cy="354579"/>
            </a:xfrm>
            <a:custGeom>
              <a:avLst/>
              <a:gdLst>
                <a:gd name="connsiteX0" fmla="*/ 195874 w 391828"/>
                <a:gd name="connsiteY0" fmla="*/ 102290 h 354579"/>
                <a:gd name="connsiteX1" fmla="*/ 343391 w 391828"/>
                <a:gd name="connsiteY1" fmla="*/ 354282 h 354579"/>
                <a:gd name="connsiteX2" fmla="*/ 352748 w 391828"/>
                <a:gd name="connsiteY2" fmla="*/ 314079 h 354579"/>
                <a:gd name="connsiteX3" fmla="*/ 356942 w 391828"/>
                <a:gd name="connsiteY3" fmla="*/ 289364 h 354579"/>
                <a:gd name="connsiteX4" fmla="*/ 358039 w 391828"/>
                <a:gd name="connsiteY4" fmla="*/ 267553 h 354579"/>
                <a:gd name="connsiteX5" fmla="*/ 367332 w 391828"/>
                <a:gd name="connsiteY5" fmla="*/ 232835 h 354579"/>
                <a:gd name="connsiteX6" fmla="*/ 373591 w 391828"/>
                <a:gd name="connsiteY6" fmla="*/ 197989 h 354579"/>
                <a:gd name="connsiteX7" fmla="*/ 375979 w 391828"/>
                <a:gd name="connsiteY7" fmla="*/ 157141 h 354579"/>
                <a:gd name="connsiteX8" fmla="*/ 372301 w 391828"/>
                <a:gd name="connsiteY8" fmla="*/ 122746 h 354579"/>
                <a:gd name="connsiteX9" fmla="*/ 363073 w 391828"/>
                <a:gd name="connsiteY9" fmla="*/ 93449 h 354579"/>
                <a:gd name="connsiteX10" fmla="*/ 337131 w 391828"/>
                <a:gd name="connsiteY10" fmla="*/ 55827 h 354579"/>
                <a:gd name="connsiteX11" fmla="*/ 306866 w 391828"/>
                <a:gd name="connsiteY11" fmla="*/ 33758 h 354579"/>
                <a:gd name="connsiteX12" fmla="*/ 271762 w 391828"/>
                <a:gd name="connsiteY12" fmla="*/ 19690 h 354579"/>
                <a:gd name="connsiteX13" fmla="*/ 230462 w 391828"/>
                <a:gd name="connsiteY13" fmla="*/ 11430 h 354579"/>
                <a:gd name="connsiteX14" fmla="*/ 195938 w 391828"/>
                <a:gd name="connsiteY14" fmla="*/ 8978 h 354579"/>
                <a:gd name="connsiteX15" fmla="*/ 161414 w 391828"/>
                <a:gd name="connsiteY15" fmla="*/ 11430 h 354579"/>
                <a:gd name="connsiteX16" fmla="*/ 120114 w 391828"/>
                <a:gd name="connsiteY16" fmla="*/ 19690 h 354579"/>
                <a:gd name="connsiteX17" fmla="*/ 85010 w 391828"/>
                <a:gd name="connsiteY17" fmla="*/ 33758 h 354579"/>
                <a:gd name="connsiteX18" fmla="*/ 54680 w 391828"/>
                <a:gd name="connsiteY18" fmla="*/ 55827 h 354579"/>
                <a:gd name="connsiteX19" fmla="*/ 28804 w 391828"/>
                <a:gd name="connsiteY19" fmla="*/ 93449 h 354579"/>
                <a:gd name="connsiteX20" fmla="*/ 19576 w 391828"/>
                <a:gd name="connsiteY20" fmla="*/ 122746 h 354579"/>
                <a:gd name="connsiteX21" fmla="*/ 15897 w 391828"/>
                <a:gd name="connsiteY21" fmla="*/ 157141 h 354579"/>
                <a:gd name="connsiteX22" fmla="*/ 18285 w 391828"/>
                <a:gd name="connsiteY22" fmla="*/ 197989 h 354579"/>
                <a:gd name="connsiteX23" fmla="*/ 24544 w 391828"/>
                <a:gd name="connsiteY23" fmla="*/ 232835 h 354579"/>
                <a:gd name="connsiteX24" fmla="*/ 33837 w 391828"/>
                <a:gd name="connsiteY24" fmla="*/ 267553 h 354579"/>
                <a:gd name="connsiteX25" fmla="*/ 34934 w 391828"/>
                <a:gd name="connsiteY25" fmla="*/ 289364 h 354579"/>
                <a:gd name="connsiteX26" fmla="*/ 39128 w 391828"/>
                <a:gd name="connsiteY26" fmla="*/ 314079 h 354579"/>
                <a:gd name="connsiteX27" fmla="*/ 48485 w 391828"/>
                <a:gd name="connsiteY27" fmla="*/ 354282 h 354579"/>
                <a:gd name="connsiteX28" fmla="*/ 195874 w 391828"/>
                <a:gd name="connsiteY28" fmla="*/ 102290 h 354579"/>
                <a:gd name="connsiteX29" fmla="*/ 195874 w 391828"/>
                <a:gd name="connsiteY29" fmla="*/ 102290 h 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1828" h="354579">
                  <a:moveTo>
                    <a:pt x="195874" y="102290"/>
                  </a:moveTo>
                  <a:cubicBezTo>
                    <a:pt x="377592" y="127650"/>
                    <a:pt x="308673" y="253743"/>
                    <a:pt x="343391" y="354282"/>
                  </a:cubicBezTo>
                  <a:cubicBezTo>
                    <a:pt x="345198" y="357121"/>
                    <a:pt x="355264" y="339311"/>
                    <a:pt x="352748" y="314079"/>
                  </a:cubicBezTo>
                  <a:cubicBezTo>
                    <a:pt x="364880" y="304335"/>
                    <a:pt x="360427" y="292591"/>
                    <a:pt x="356942" y="289364"/>
                  </a:cubicBezTo>
                  <a:cubicBezTo>
                    <a:pt x="370558" y="288461"/>
                    <a:pt x="377592" y="265552"/>
                    <a:pt x="358039" y="267553"/>
                  </a:cubicBezTo>
                  <a:cubicBezTo>
                    <a:pt x="375656" y="259164"/>
                    <a:pt x="377915" y="247419"/>
                    <a:pt x="367332" y="232835"/>
                  </a:cubicBezTo>
                  <a:cubicBezTo>
                    <a:pt x="386110" y="235933"/>
                    <a:pt x="391918" y="201860"/>
                    <a:pt x="373591" y="197989"/>
                  </a:cubicBezTo>
                  <a:cubicBezTo>
                    <a:pt x="395661" y="197021"/>
                    <a:pt x="395983" y="160625"/>
                    <a:pt x="375979" y="157141"/>
                  </a:cubicBezTo>
                  <a:cubicBezTo>
                    <a:pt x="400823" y="154947"/>
                    <a:pt x="394047" y="118745"/>
                    <a:pt x="372301" y="122746"/>
                  </a:cubicBezTo>
                  <a:cubicBezTo>
                    <a:pt x="390821" y="116938"/>
                    <a:pt x="385142" y="86738"/>
                    <a:pt x="363073" y="93449"/>
                  </a:cubicBezTo>
                  <a:cubicBezTo>
                    <a:pt x="371655" y="75058"/>
                    <a:pt x="356684" y="52149"/>
                    <a:pt x="337131" y="55827"/>
                  </a:cubicBezTo>
                  <a:cubicBezTo>
                    <a:pt x="341971" y="40146"/>
                    <a:pt x="322805" y="24272"/>
                    <a:pt x="306866" y="33758"/>
                  </a:cubicBezTo>
                  <a:cubicBezTo>
                    <a:pt x="304672" y="17625"/>
                    <a:pt x="288798" y="8010"/>
                    <a:pt x="271762" y="19690"/>
                  </a:cubicBezTo>
                  <a:cubicBezTo>
                    <a:pt x="272859" y="5235"/>
                    <a:pt x="248918" y="1299"/>
                    <a:pt x="230462" y="11430"/>
                  </a:cubicBezTo>
                  <a:cubicBezTo>
                    <a:pt x="226784" y="1364"/>
                    <a:pt x="205037" y="-7090"/>
                    <a:pt x="195938" y="8978"/>
                  </a:cubicBezTo>
                  <a:cubicBezTo>
                    <a:pt x="186839" y="-7090"/>
                    <a:pt x="165092" y="1364"/>
                    <a:pt x="161414" y="11430"/>
                  </a:cubicBezTo>
                  <a:cubicBezTo>
                    <a:pt x="142958" y="1299"/>
                    <a:pt x="118953" y="5171"/>
                    <a:pt x="120114" y="19690"/>
                  </a:cubicBezTo>
                  <a:cubicBezTo>
                    <a:pt x="103078" y="8010"/>
                    <a:pt x="87204" y="17625"/>
                    <a:pt x="85010" y="33758"/>
                  </a:cubicBezTo>
                  <a:cubicBezTo>
                    <a:pt x="69006" y="24336"/>
                    <a:pt x="49841" y="40211"/>
                    <a:pt x="54680" y="55827"/>
                  </a:cubicBezTo>
                  <a:cubicBezTo>
                    <a:pt x="35128" y="52214"/>
                    <a:pt x="20156" y="75122"/>
                    <a:pt x="28804" y="93449"/>
                  </a:cubicBezTo>
                  <a:cubicBezTo>
                    <a:pt x="6734" y="86738"/>
                    <a:pt x="991" y="116938"/>
                    <a:pt x="19576" y="122746"/>
                  </a:cubicBezTo>
                  <a:cubicBezTo>
                    <a:pt x="-2236" y="118745"/>
                    <a:pt x="-9011" y="154947"/>
                    <a:pt x="15897" y="157141"/>
                  </a:cubicBezTo>
                  <a:cubicBezTo>
                    <a:pt x="-4043" y="160625"/>
                    <a:pt x="-3720" y="197021"/>
                    <a:pt x="18285" y="197989"/>
                  </a:cubicBezTo>
                  <a:cubicBezTo>
                    <a:pt x="-42" y="201860"/>
                    <a:pt x="5766" y="235933"/>
                    <a:pt x="24544" y="232835"/>
                  </a:cubicBezTo>
                  <a:cubicBezTo>
                    <a:pt x="13897" y="247419"/>
                    <a:pt x="16220" y="259164"/>
                    <a:pt x="33837" y="267553"/>
                  </a:cubicBezTo>
                  <a:cubicBezTo>
                    <a:pt x="14284" y="265552"/>
                    <a:pt x="21318" y="288461"/>
                    <a:pt x="34934" y="289364"/>
                  </a:cubicBezTo>
                  <a:cubicBezTo>
                    <a:pt x="31449" y="292591"/>
                    <a:pt x="27061" y="304335"/>
                    <a:pt x="39128" y="314079"/>
                  </a:cubicBezTo>
                  <a:cubicBezTo>
                    <a:pt x="36612" y="339311"/>
                    <a:pt x="46678" y="357121"/>
                    <a:pt x="48485" y="354282"/>
                  </a:cubicBezTo>
                  <a:cubicBezTo>
                    <a:pt x="83009" y="253679"/>
                    <a:pt x="11187" y="127586"/>
                    <a:pt x="195874" y="102290"/>
                  </a:cubicBezTo>
                  <a:lnTo>
                    <a:pt x="195874" y="102290"/>
                  </a:lnTo>
                  <a:close/>
                </a:path>
              </a:pathLst>
            </a:custGeom>
            <a:solidFill>
              <a:srgbClr val="1B1412"/>
            </a:solidFill>
            <a:ln w="6453" cap="flat">
              <a:noFill/>
              <a:prstDash val="solid"/>
              <a:miter/>
            </a:ln>
          </p:spPr>
          <p:txBody>
            <a:bodyPr rtlCol="0" anchor="ctr"/>
            <a:lstStyle/>
            <a:p>
              <a:endParaRPr lang="en-US"/>
            </a:p>
          </p:txBody>
        </p:sp>
        <p:sp>
          <p:nvSpPr>
            <p:cNvPr id="2925" name="Freeform: Shape 2924">
              <a:extLst>
                <a:ext uri="{FF2B5EF4-FFF2-40B4-BE49-F238E27FC236}">
                  <a16:creationId xmlns:a16="http://schemas.microsoft.com/office/drawing/2014/main" id="{0E633416-5747-4C7E-8CB3-44D7269B00A3}"/>
                </a:ext>
              </a:extLst>
            </p:cNvPr>
            <p:cNvSpPr/>
            <p:nvPr/>
          </p:nvSpPr>
          <p:spPr>
            <a:xfrm>
              <a:off x="2391017" y="-807755"/>
              <a:ext cx="286335" cy="90687"/>
            </a:xfrm>
            <a:custGeom>
              <a:avLst/>
              <a:gdLst>
                <a:gd name="connsiteX0" fmla="*/ 188985 w 286335"/>
                <a:gd name="connsiteY0" fmla="*/ 88271 h 90687"/>
                <a:gd name="connsiteX1" fmla="*/ 16236 w 286335"/>
                <a:gd name="connsiteY1" fmla="*/ 54521 h 90687"/>
                <a:gd name="connsiteX2" fmla="*/ 13913 w 286335"/>
                <a:gd name="connsiteY2" fmla="*/ 40647 h 90687"/>
                <a:gd name="connsiteX3" fmla="*/ 13397 w 286335"/>
                <a:gd name="connsiteY3" fmla="*/ 31226 h 90687"/>
                <a:gd name="connsiteX4" fmla="*/ 13397 w 286335"/>
                <a:gd name="connsiteY4" fmla="*/ 31226 h 90687"/>
                <a:gd name="connsiteX5" fmla="*/ 14365 w 286335"/>
                <a:gd name="connsiteY5" fmla="*/ 25870 h 90687"/>
                <a:gd name="connsiteX6" fmla="*/ 24754 w 286335"/>
                <a:gd name="connsiteY6" fmla="*/ 16964 h 90687"/>
                <a:gd name="connsiteX7" fmla="*/ 39015 w 286335"/>
                <a:gd name="connsiteY7" fmla="*/ 14383 h 90687"/>
                <a:gd name="connsiteX8" fmla="*/ 60633 w 286335"/>
                <a:gd name="connsiteY8" fmla="*/ 13931 h 90687"/>
                <a:gd name="connsiteX9" fmla="*/ 88059 w 286335"/>
                <a:gd name="connsiteY9" fmla="*/ 14964 h 90687"/>
                <a:gd name="connsiteX10" fmla="*/ 101739 w 286335"/>
                <a:gd name="connsiteY10" fmla="*/ 16061 h 90687"/>
                <a:gd name="connsiteX11" fmla="*/ 111612 w 286335"/>
                <a:gd name="connsiteY11" fmla="*/ 18190 h 90687"/>
                <a:gd name="connsiteX12" fmla="*/ 121421 w 286335"/>
                <a:gd name="connsiteY12" fmla="*/ 27612 h 90687"/>
                <a:gd name="connsiteX13" fmla="*/ 121486 w 286335"/>
                <a:gd name="connsiteY13" fmla="*/ 33420 h 90687"/>
                <a:gd name="connsiteX14" fmla="*/ 120001 w 286335"/>
                <a:gd name="connsiteY14" fmla="*/ 42002 h 90687"/>
                <a:gd name="connsiteX15" fmla="*/ 117162 w 286335"/>
                <a:gd name="connsiteY15" fmla="*/ 52585 h 90687"/>
                <a:gd name="connsiteX16" fmla="*/ 113419 w 286335"/>
                <a:gd name="connsiteY16" fmla="*/ 61426 h 90687"/>
                <a:gd name="connsiteX17" fmla="*/ 108450 w 286335"/>
                <a:gd name="connsiteY17" fmla="*/ 67685 h 90687"/>
                <a:gd name="connsiteX18" fmla="*/ 108450 w 286335"/>
                <a:gd name="connsiteY18" fmla="*/ 67685 h 90687"/>
                <a:gd name="connsiteX19" fmla="*/ 102255 w 286335"/>
                <a:gd name="connsiteY19" fmla="*/ 72009 h 90687"/>
                <a:gd name="connsiteX20" fmla="*/ 94834 w 286335"/>
                <a:gd name="connsiteY20" fmla="*/ 74848 h 90687"/>
                <a:gd name="connsiteX21" fmla="*/ 94770 w 286335"/>
                <a:gd name="connsiteY21" fmla="*/ 74848 h 90687"/>
                <a:gd name="connsiteX22" fmla="*/ 94576 w 286335"/>
                <a:gd name="connsiteY22" fmla="*/ 74913 h 90687"/>
                <a:gd name="connsiteX23" fmla="*/ 94512 w 286335"/>
                <a:gd name="connsiteY23" fmla="*/ 74977 h 90687"/>
                <a:gd name="connsiteX24" fmla="*/ 94254 w 286335"/>
                <a:gd name="connsiteY24" fmla="*/ 75042 h 90687"/>
                <a:gd name="connsiteX25" fmla="*/ 55987 w 286335"/>
                <a:gd name="connsiteY25" fmla="*/ 76526 h 90687"/>
                <a:gd name="connsiteX26" fmla="*/ 55600 w 286335"/>
                <a:gd name="connsiteY26" fmla="*/ 76526 h 90687"/>
                <a:gd name="connsiteX27" fmla="*/ 53664 w 286335"/>
                <a:gd name="connsiteY27" fmla="*/ 76397 h 90687"/>
                <a:gd name="connsiteX28" fmla="*/ 44565 w 286335"/>
                <a:gd name="connsiteY28" fmla="*/ 76010 h 90687"/>
                <a:gd name="connsiteX29" fmla="*/ 44500 w 286335"/>
                <a:gd name="connsiteY29" fmla="*/ 76010 h 90687"/>
                <a:gd name="connsiteX30" fmla="*/ 44500 w 286335"/>
                <a:gd name="connsiteY30" fmla="*/ 76010 h 90687"/>
                <a:gd name="connsiteX31" fmla="*/ 33659 w 286335"/>
                <a:gd name="connsiteY31" fmla="*/ 74526 h 90687"/>
                <a:gd name="connsiteX32" fmla="*/ 25399 w 286335"/>
                <a:gd name="connsiteY32" fmla="*/ 70654 h 90687"/>
                <a:gd name="connsiteX33" fmla="*/ 25399 w 286335"/>
                <a:gd name="connsiteY33" fmla="*/ 70654 h 90687"/>
                <a:gd name="connsiteX34" fmla="*/ 19850 w 286335"/>
                <a:gd name="connsiteY34" fmla="*/ 64394 h 90687"/>
                <a:gd name="connsiteX35" fmla="*/ 16430 w 286335"/>
                <a:gd name="connsiteY35" fmla="*/ 54715 h 90687"/>
                <a:gd name="connsiteX36" fmla="*/ 16430 w 286335"/>
                <a:gd name="connsiteY36" fmla="*/ 54521 h 90687"/>
                <a:gd name="connsiteX37" fmla="*/ 188985 w 286335"/>
                <a:gd name="connsiteY37" fmla="*/ 88271 h 90687"/>
                <a:gd name="connsiteX38" fmla="*/ 188985 w 286335"/>
                <a:gd name="connsiteY38" fmla="*/ 88271 h 90687"/>
                <a:gd name="connsiteX39" fmla="*/ 152396 w 286335"/>
                <a:gd name="connsiteY39" fmla="*/ 22901 h 90687"/>
                <a:gd name="connsiteX40" fmla="*/ 143297 w 286335"/>
                <a:gd name="connsiteY40" fmla="*/ 24579 h 90687"/>
                <a:gd name="connsiteX41" fmla="*/ 134198 w 286335"/>
                <a:gd name="connsiteY41" fmla="*/ 22901 h 90687"/>
                <a:gd name="connsiteX42" fmla="*/ 133424 w 286335"/>
                <a:gd name="connsiteY42" fmla="*/ 20384 h 90687"/>
                <a:gd name="connsiteX43" fmla="*/ 125228 w 286335"/>
                <a:gd name="connsiteY43" fmla="*/ 9672 h 90687"/>
                <a:gd name="connsiteX44" fmla="*/ 115613 w 286335"/>
                <a:gd name="connsiteY44" fmla="*/ 5091 h 90687"/>
                <a:gd name="connsiteX45" fmla="*/ 103869 w 286335"/>
                <a:gd name="connsiteY45" fmla="*/ 2509 h 90687"/>
                <a:gd name="connsiteX46" fmla="*/ 88639 w 286335"/>
                <a:gd name="connsiteY46" fmla="*/ 1219 h 90687"/>
                <a:gd name="connsiteX47" fmla="*/ 60569 w 286335"/>
                <a:gd name="connsiteY47" fmla="*/ 122 h 90687"/>
                <a:gd name="connsiteX48" fmla="*/ 37983 w 286335"/>
                <a:gd name="connsiteY48" fmla="*/ 573 h 90687"/>
                <a:gd name="connsiteX49" fmla="*/ 19462 w 286335"/>
                <a:gd name="connsiteY49" fmla="*/ 4187 h 90687"/>
                <a:gd name="connsiteX50" fmla="*/ 6492 w 286335"/>
                <a:gd name="connsiteY50" fmla="*/ 12899 h 90687"/>
                <a:gd name="connsiteX51" fmla="*/ 1910 w 286335"/>
                <a:gd name="connsiteY51" fmla="*/ 20642 h 90687"/>
                <a:gd name="connsiteX52" fmla="*/ 39 w 286335"/>
                <a:gd name="connsiteY52" fmla="*/ 30387 h 90687"/>
                <a:gd name="connsiteX53" fmla="*/ 39 w 286335"/>
                <a:gd name="connsiteY53" fmla="*/ 30387 h 90687"/>
                <a:gd name="connsiteX54" fmla="*/ 619 w 286335"/>
                <a:gd name="connsiteY54" fmla="*/ 41873 h 90687"/>
                <a:gd name="connsiteX55" fmla="*/ 3136 w 286335"/>
                <a:gd name="connsiteY55" fmla="*/ 57167 h 90687"/>
                <a:gd name="connsiteX56" fmla="*/ 3136 w 286335"/>
                <a:gd name="connsiteY56" fmla="*/ 57231 h 90687"/>
                <a:gd name="connsiteX57" fmla="*/ 8363 w 286335"/>
                <a:gd name="connsiteY57" fmla="*/ 71557 h 90687"/>
                <a:gd name="connsiteX58" fmla="*/ 17462 w 286335"/>
                <a:gd name="connsiteY58" fmla="*/ 81689 h 90687"/>
                <a:gd name="connsiteX59" fmla="*/ 29400 w 286335"/>
                <a:gd name="connsiteY59" fmla="*/ 87432 h 90687"/>
                <a:gd name="connsiteX60" fmla="*/ 43790 w 286335"/>
                <a:gd name="connsiteY60" fmla="*/ 89561 h 90687"/>
                <a:gd name="connsiteX61" fmla="*/ 43790 w 286335"/>
                <a:gd name="connsiteY61" fmla="*/ 89561 h 90687"/>
                <a:gd name="connsiteX62" fmla="*/ 43919 w 286335"/>
                <a:gd name="connsiteY62" fmla="*/ 89561 h 90687"/>
                <a:gd name="connsiteX63" fmla="*/ 44436 w 286335"/>
                <a:gd name="connsiteY63" fmla="*/ 89561 h 90687"/>
                <a:gd name="connsiteX64" fmla="*/ 53599 w 286335"/>
                <a:gd name="connsiteY64" fmla="*/ 90013 h 90687"/>
                <a:gd name="connsiteX65" fmla="*/ 54761 w 286335"/>
                <a:gd name="connsiteY65" fmla="*/ 90078 h 90687"/>
                <a:gd name="connsiteX66" fmla="*/ 76572 w 286335"/>
                <a:gd name="connsiteY66" fmla="*/ 90658 h 90687"/>
                <a:gd name="connsiteX67" fmla="*/ 97415 w 286335"/>
                <a:gd name="connsiteY67" fmla="*/ 88142 h 90687"/>
                <a:gd name="connsiteX68" fmla="*/ 97415 w 286335"/>
                <a:gd name="connsiteY68" fmla="*/ 88142 h 90687"/>
                <a:gd name="connsiteX69" fmla="*/ 97674 w 286335"/>
                <a:gd name="connsiteY69" fmla="*/ 88077 h 90687"/>
                <a:gd name="connsiteX70" fmla="*/ 97996 w 286335"/>
                <a:gd name="connsiteY70" fmla="*/ 88013 h 90687"/>
                <a:gd name="connsiteX71" fmla="*/ 98061 w 286335"/>
                <a:gd name="connsiteY71" fmla="*/ 88013 h 90687"/>
                <a:gd name="connsiteX72" fmla="*/ 108257 w 286335"/>
                <a:gd name="connsiteY72" fmla="*/ 84012 h 90687"/>
                <a:gd name="connsiteX73" fmla="*/ 117291 w 286335"/>
                <a:gd name="connsiteY73" fmla="*/ 77623 h 90687"/>
                <a:gd name="connsiteX74" fmla="*/ 117291 w 286335"/>
                <a:gd name="connsiteY74" fmla="*/ 77623 h 90687"/>
                <a:gd name="connsiteX75" fmla="*/ 124583 w 286335"/>
                <a:gd name="connsiteY75" fmla="*/ 68524 h 90687"/>
                <a:gd name="connsiteX76" fmla="*/ 129810 w 286335"/>
                <a:gd name="connsiteY76" fmla="*/ 56328 h 90687"/>
                <a:gd name="connsiteX77" fmla="*/ 131875 w 286335"/>
                <a:gd name="connsiteY77" fmla="*/ 48971 h 90687"/>
                <a:gd name="connsiteX78" fmla="*/ 133230 w 286335"/>
                <a:gd name="connsiteY78" fmla="*/ 43293 h 90687"/>
                <a:gd name="connsiteX79" fmla="*/ 143103 w 286335"/>
                <a:gd name="connsiteY79" fmla="*/ 39744 h 90687"/>
                <a:gd name="connsiteX80" fmla="*/ 152977 w 286335"/>
                <a:gd name="connsiteY80" fmla="*/ 43293 h 90687"/>
                <a:gd name="connsiteX81" fmla="*/ 154332 w 286335"/>
                <a:gd name="connsiteY81" fmla="*/ 48971 h 90687"/>
                <a:gd name="connsiteX82" fmla="*/ 156397 w 286335"/>
                <a:gd name="connsiteY82" fmla="*/ 56328 h 90687"/>
                <a:gd name="connsiteX83" fmla="*/ 161624 w 286335"/>
                <a:gd name="connsiteY83" fmla="*/ 68524 h 90687"/>
                <a:gd name="connsiteX84" fmla="*/ 168980 w 286335"/>
                <a:gd name="connsiteY84" fmla="*/ 77623 h 90687"/>
                <a:gd name="connsiteX85" fmla="*/ 178014 w 286335"/>
                <a:gd name="connsiteY85" fmla="*/ 84012 h 90687"/>
                <a:gd name="connsiteX86" fmla="*/ 188210 w 286335"/>
                <a:gd name="connsiteY86" fmla="*/ 88013 h 90687"/>
                <a:gd name="connsiteX87" fmla="*/ 188275 w 286335"/>
                <a:gd name="connsiteY87" fmla="*/ 88013 h 90687"/>
                <a:gd name="connsiteX88" fmla="*/ 188533 w 286335"/>
                <a:gd name="connsiteY88" fmla="*/ 88077 h 90687"/>
                <a:gd name="connsiteX89" fmla="*/ 188662 w 286335"/>
                <a:gd name="connsiteY89" fmla="*/ 88077 h 90687"/>
                <a:gd name="connsiteX90" fmla="*/ 188726 w 286335"/>
                <a:gd name="connsiteY90" fmla="*/ 88077 h 90687"/>
                <a:gd name="connsiteX91" fmla="*/ 188920 w 286335"/>
                <a:gd name="connsiteY91" fmla="*/ 88077 h 90687"/>
                <a:gd name="connsiteX92" fmla="*/ 209763 w 286335"/>
                <a:gd name="connsiteY92" fmla="*/ 90594 h 90687"/>
                <a:gd name="connsiteX93" fmla="*/ 231575 w 286335"/>
                <a:gd name="connsiteY93" fmla="*/ 90013 h 90687"/>
                <a:gd name="connsiteX94" fmla="*/ 232736 w 286335"/>
                <a:gd name="connsiteY94" fmla="*/ 89948 h 90687"/>
                <a:gd name="connsiteX95" fmla="*/ 242481 w 286335"/>
                <a:gd name="connsiteY95" fmla="*/ 89497 h 90687"/>
                <a:gd name="connsiteX96" fmla="*/ 242610 w 286335"/>
                <a:gd name="connsiteY96" fmla="*/ 89497 h 90687"/>
                <a:gd name="connsiteX97" fmla="*/ 242674 w 286335"/>
                <a:gd name="connsiteY97" fmla="*/ 89497 h 90687"/>
                <a:gd name="connsiteX98" fmla="*/ 242803 w 286335"/>
                <a:gd name="connsiteY98" fmla="*/ 89497 h 90687"/>
                <a:gd name="connsiteX99" fmla="*/ 242932 w 286335"/>
                <a:gd name="connsiteY99" fmla="*/ 89497 h 90687"/>
                <a:gd name="connsiteX100" fmla="*/ 242932 w 286335"/>
                <a:gd name="connsiteY100" fmla="*/ 89497 h 90687"/>
                <a:gd name="connsiteX101" fmla="*/ 257064 w 286335"/>
                <a:gd name="connsiteY101" fmla="*/ 87367 h 90687"/>
                <a:gd name="connsiteX102" fmla="*/ 269003 w 286335"/>
                <a:gd name="connsiteY102" fmla="*/ 81624 h 90687"/>
                <a:gd name="connsiteX103" fmla="*/ 278101 w 286335"/>
                <a:gd name="connsiteY103" fmla="*/ 71493 h 90687"/>
                <a:gd name="connsiteX104" fmla="*/ 283264 w 286335"/>
                <a:gd name="connsiteY104" fmla="*/ 57167 h 90687"/>
                <a:gd name="connsiteX105" fmla="*/ 283264 w 286335"/>
                <a:gd name="connsiteY105" fmla="*/ 56973 h 90687"/>
                <a:gd name="connsiteX106" fmla="*/ 283264 w 286335"/>
                <a:gd name="connsiteY106" fmla="*/ 56973 h 90687"/>
                <a:gd name="connsiteX107" fmla="*/ 285716 w 286335"/>
                <a:gd name="connsiteY107" fmla="*/ 41744 h 90687"/>
                <a:gd name="connsiteX108" fmla="*/ 286297 w 286335"/>
                <a:gd name="connsiteY108" fmla="*/ 30322 h 90687"/>
                <a:gd name="connsiteX109" fmla="*/ 286297 w 286335"/>
                <a:gd name="connsiteY109" fmla="*/ 30322 h 90687"/>
                <a:gd name="connsiteX110" fmla="*/ 284426 w 286335"/>
                <a:gd name="connsiteY110" fmla="*/ 20578 h 90687"/>
                <a:gd name="connsiteX111" fmla="*/ 279844 w 286335"/>
                <a:gd name="connsiteY111" fmla="*/ 12834 h 90687"/>
                <a:gd name="connsiteX112" fmla="*/ 266873 w 286335"/>
                <a:gd name="connsiteY112" fmla="*/ 4123 h 90687"/>
                <a:gd name="connsiteX113" fmla="*/ 248353 w 286335"/>
                <a:gd name="connsiteY113" fmla="*/ 509 h 90687"/>
                <a:gd name="connsiteX114" fmla="*/ 225767 w 286335"/>
                <a:gd name="connsiteY114" fmla="*/ 57 h 90687"/>
                <a:gd name="connsiteX115" fmla="*/ 197696 w 286335"/>
                <a:gd name="connsiteY115" fmla="*/ 1154 h 90687"/>
                <a:gd name="connsiteX116" fmla="*/ 182467 w 286335"/>
                <a:gd name="connsiteY116" fmla="*/ 2445 h 90687"/>
                <a:gd name="connsiteX117" fmla="*/ 170722 w 286335"/>
                <a:gd name="connsiteY117" fmla="*/ 5026 h 90687"/>
                <a:gd name="connsiteX118" fmla="*/ 161107 w 286335"/>
                <a:gd name="connsiteY118" fmla="*/ 9672 h 90687"/>
                <a:gd name="connsiteX119" fmla="*/ 152912 w 286335"/>
                <a:gd name="connsiteY119" fmla="*/ 20320 h 90687"/>
                <a:gd name="connsiteX120" fmla="*/ 152396 w 286335"/>
                <a:gd name="connsiteY120" fmla="*/ 22901 h 90687"/>
                <a:gd name="connsiteX121" fmla="*/ 152396 w 286335"/>
                <a:gd name="connsiteY121" fmla="*/ 22901 h 90687"/>
                <a:gd name="connsiteX122" fmla="*/ 272552 w 286335"/>
                <a:gd name="connsiteY122" fmla="*/ 40712 h 90687"/>
                <a:gd name="connsiteX123" fmla="*/ 270229 w 286335"/>
                <a:gd name="connsiteY123" fmla="*/ 54650 h 90687"/>
                <a:gd name="connsiteX124" fmla="*/ 270229 w 286335"/>
                <a:gd name="connsiteY124" fmla="*/ 54779 h 90687"/>
                <a:gd name="connsiteX125" fmla="*/ 266809 w 286335"/>
                <a:gd name="connsiteY125" fmla="*/ 64459 h 90687"/>
                <a:gd name="connsiteX126" fmla="*/ 261259 w 286335"/>
                <a:gd name="connsiteY126" fmla="*/ 70718 h 90687"/>
                <a:gd name="connsiteX127" fmla="*/ 261259 w 286335"/>
                <a:gd name="connsiteY127" fmla="*/ 70718 h 90687"/>
                <a:gd name="connsiteX128" fmla="*/ 253064 w 286335"/>
                <a:gd name="connsiteY128" fmla="*/ 74590 h 90687"/>
                <a:gd name="connsiteX129" fmla="*/ 242222 w 286335"/>
                <a:gd name="connsiteY129" fmla="*/ 76074 h 90687"/>
                <a:gd name="connsiteX130" fmla="*/ 242222 w 286335"/>
                <a:gd name="connsiteY130" fmla="*/ 76074 h 90687"/>
                <a:gd name="connsiteX131" fmla="*/ 242158 w 286335"/>
                <a:gd name="connsiteY131" fmla="*/ 76074 h 90687"/>
                <a:gd name="connsiteX132" fmla="*/ 233059 w 286335"/>
                <a:gd name="connsiteY132" fmla="*/ 76462 h 90687"/>
                <a:gd name="connsiteX133" fmla="*/ 231123 w 286335"/>
                <a:gd name="connsiteY133" fmla="*/ 76591 h 90687"/>
                <a:gd name="connsiteX134" fmla="*/ 230736 w 286335"/>
                <a:gd name="connsiteY134" fmla="*/ 76591 h 90687"/>
                <a:gd name="connsiteX135" fmla="*/ 192211 w 286335"/>
                <a:gd name="connsiteY135" fmla="*/ 75042 h 90687"/>
                <a:gd name="connsiteX136" fmla="*/ 192147 w 286335"/>
                <a:gd name="connsiteY136" fmla="*/ 74977 h 90687"/>
                <a:gd name="connsiteX137" fmla="*/ 191824 w 286335"/>
                <a:gd name="connsiteY137" fmla="*/ 74913 h 90687"/>
                <a:gd name="connsiteX138" fmla="*/ 191759 w 286335"/>
                <a:gd name="connsiteY138" fmla="*/ 74913 h 90687"/>
                <a:gd name="connsiteX139" fmla="*/ 184338 w 286335"/>
                <a:gd name="connsiteY139" fmla="*/ 72073 h 90687"/>
                <a:gd name="connsiteX140" fmla="*/ 178143 w 286335"/>
                <a:gd name="connsiteY140" fmla="*/ 67750 h 90687"/>
                <a:gd name="connsiteX141" fmla="*/ 178143 w 286335"/>
                <a:gd name="connsiteY141" fmla="*/ 67750 h 90687"/>
                <a:gd name="connsiteX142" fmla="*/ 173174 w 286335"/>
                <a:gd name="connsiteY142" fmla="*/ 61426 h 90687"/>
                <a:gd name="connsiteX143" fmla="*/ 169432 w 286335"/>
                <a:gd name="connsiteY143" fmla="*/ 52585 h 90687"/>
                <a:gd name="connsiteX144" fmla="*/ 166592 w 286335"/>
                <a:gd name="connsiteY144" fmla="*/ 42002 h 90687"/>
                <a:gd name="connsiteX145" fmla="*/ 165108 w 286335"/>
                <a:gd name="connsiteY145" fmla="*/ 33420 h 90687"/>
                <a:gd name="connsiteX146" fmla="*/ 165173 w 286335"/>
                <a:gd name="connsiteY146" fmla="*/ 27612 h 90687"/>
                <a:gd name="connsiteX147" fmla="*/ 169367 w 286335"/>
                <a:gd name="connsiteY147" fmla="*/ 20707 h 90687"/>
                <a:gd name="connsiteX148" fmla="*/ 174982 w 286335"/>
                <a:gd name="connsiteY148" fmla="*/ 18190 h 90687"/>
                <a:gd name="connsiteX149" fmla="*/ 184855 w 286335"/>
                <a:gd name="connsiteY149" fmla="*/ 16061 h 90687"/>
                <a:gd name="connsiteX150" fmla="*/ 198535 w 286335"/>
                <a:gd name="connsiteY150" fmla="*/ 14964 h 90687"/>
                <a:gd name="connsiteX151" fmla="*/ 225961 w 286335"/>
                <a:gd name="connsiteY151" fmla="*/ 13931 h 90687"/>
                <a:gd name="connsiteX152" fmla="*/ 247579 w 286335"/>
                <a:gd name="connsiteY152" fmla="*/ 14383 h 90687"/>
                <a:gd name="connsiteX153" fmla="*/ 261840 w 286335"/>
                <a:gd name="connsiteY153" fmla="*/ 16964 h 90687"/>
                <a:gd name="connsiteX154" fmla="*/ 269971 w 286335"/>
                <a:gd name="connsiteY154" fmla="*/ 21998 h 90687"/>
                <a:gd name="connsiteX155" fmla="*/ 272229 w 286335"/>
                <a:gd name="connsiteY155" fmla="*/ 25870 h 90687"/>
                <a:gd name="connsiteX156" fmla="*/ 272552 w 286335"/>
                <a:gd name="connsiteY156" fmla="*/ 40712 h 90687"/>
                <a:gd name="connsiteX157" fmla="*/ 272552 w 286335"/>
                <a:gd name="connsiteY157" fmla="*/ 40712 h 9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286335" h="90687">
                  <a:moveTo>
                    <a:pt x="188985" y="88271"/>
                  </a:moveTo>
                  <a:lnTo>
                    <a:pt x="16236" y="54521"/>
                  </a:lnTo>
                  <a:cubicBezTo>
                    <a:pt x="15139" y="48971"/>
                    <a:pt x="14365" y="44390"/>
                    <a:pt x="13913" y="40647"/>
                  </a:cubicBezTo>
                  <a:cubicBezTo>
                    <a:pt x="13397" y="36904"/>
                    <a:pt x="13267" y="33742"/>
                    <a:pt x="13397" y="31226"/>
                  </a:cubicBezTo>
                  <a:lnTo>
                    <a:pt x="13397" y="31226"/>
                  </a:lnTo>
                  <a:cubicBezTo>
                    <a:pt x="13526" y="29096"/>
                    <a:pt x="13848" y="27354"/>
                    <a:pt x="14365" y="25870"/>
                  </a:cubicBezTo>
                  <a:cubicBezTo>
                    <a:pt x="16107" y="21159"/>
                    <a:pt x="20237" y="18513"/>
                    <a:pt x="24754" y="16964"/>
                  </a:cubicBezTo>
                  <a:cubicBezTo>
                    <a:pt x="28561" y="15674"/>
                    <a:pt x="33337" y="14835"/>
                    <a:pt x="39015" y="14383"/>
                  </a:cubicBezTo>
                  <a:cubicBezTo>
                    <a:pt x="45275" y="13867"/>
                    <a:pt x="52502" y="13738"/>
                    <a:pt x="60633" y="13931"/>
                  </a:cubicBezTo>
                  <a:cubicBezTo>
                    <a:pt x="68764" y="14060"/>
                    <a:pt x="77927" y="14512"/>
                    <a:pt x="88059" y="14964"/>
                  </a:cubicBezTo>
                  <a:cubicBezTo>
                    <a:pt x="93221" y="15157"/>
                    <a:pt x="97803" y="15545"/>
                    <a:pt x="101739" y="16061"/>
                  </a:cubicBezTo>
                  <a:cubicBezTo>
                    <a:pt x="105611" y="16642"/>
                    <a:pt x="108902" y="17287"/>
                    <a:pt x="111612" y="18190"/>
                  </a:cubicBezTo>
                  <a:cubicBezTo>
                    <a:pt x="116517" y="19739"/>
                    <a:pt x="120647" y="22062"/>
                    <a:pt x="121421" y="27612"/>
                  </a:cubicBezTo>
                  <a:cubicBezTo>
                    <a:pt x="121679" y="29354"/>
                    <a:pt x="121679" y="31290"/>
                    <a:pt x="121486" y="33420"/>
                  </a:cubicBezTo>
                  <a:cubicBezTo>
                    <a:pt x="121227" y="35936"/>
                    <a:pt x="120711" y="38776"/>
                    <a:pt x="120001" y="42002"/>
                  </a:cubicBezTo>
                  <a:cubicBezTo>
                    <a:pt x="119291" y="45164"/>
                    <a:pt x="118323" y="48713"/>
                    <a:pt x="117162" y="52585"/>
                  </a:cubicBezTo>
                  <a:cubicBezTo>
                    <a:pt x="116194" y="55941"/>
                    <a:pt x="114903" y="58909"/>
                    <a:pt x="113419" y="61426"/>
                  </a:cubicBezTo>
                  <a:cubicBezTo>
                    <a:pt x="111935" y="63878"/>
                    <a:pt x="110257" y="66008"/>
                    <a:pt x="108450" y="67685"/>
                  </a:cubicBezTo>
                  <a:lnTo>
                    <a:pt x="108450" y="67685"/>
                  </a:lnTo>
                  <a:cubicBezTo>
                    <a:pt x="106579" y="69363"/>
                    <a:pt x="104514" y="70847"/>
                    <a:pt x="102255" y="72009"/>
                  </a:cubicBezTo>
                  <a:cubicBezTo>
                    <a:pt x="99997" y="73170"/>
                    <a:pt x="97480" y="74138"/>
                    <a:pt x="94834" y="74848"/>
                  </a:cubicBezTo>
                  <a:lnTo>
                    <a:pt x="94770" y="74848"/>
                  </a:lnTo>
                  <a:lnTo>
                    <a:pt x="94576" y="74913"/>
                  </a:lnTo>
                  <a:lnTo>
                    <a:pt x="94512" y="74977"/>
                  </a:lnTo>
                  <a:lnTo>
                    <a:pt x="94254" y="75042"/>
                  </a:lnTo>
                  <a:cubicBezTo>
                    <a:pt x="83219" y="77817"/>
                    <a:pt x="69538" y="77171"/>
                    <a:pt x="55987" y="76526"/>
                  </a:cubicBezTo>
                  <a:lnTo>
                    <a:pt x="55600" y="76526"/>
                  </a:lnTo>
                  <a:lnTo>
                    <a:pt x="53664" y="76397"/>
                  </a:lnTo>
                  <a:cubicBezTo>
                    <a:pt x="50695" y="76333"/>
                    <a:pt x="47791" y="76139"/>
                    <a:pt x="44565" y="76010"/>
                  </a:cubicBezTo>
                  <a:lnTo>
                    <a:pt x="44500" y="76010"/>
                  </a:lnTo>
                  <a:lnTo>
                    <a:pt x="44500" y="76010"/>
                  </a:lnTo>
                  <a:cubicBezTo>
                    <a:pt x="40499" y="75881"/>
                    <a:pt x="36886" y="75429"/>
                    <a:pt x="33659" y="74526"/>
                  </a:cubicBezTo>
                  <a:cubicBezTo>
                    <a:pt x="30497" y="73622"/>
                    <a:pt x="27722" y="72396"/>
                    <a:pt x="25399" y="70654"/>
                  </a:cubicBezTo>
                  <a:lnTo>
                    <a:pt x="25399" y="70654"/>
                  </a:lnTo>
                  <a:cubicBezTo>
                    <a:pt x="23205" y="69041"/>
                    <a:pt x="21334" y="66976"/>
                    <a:pt x="19850" y="64394"/>
                  </a:cubicBezTo>
                  <a:cubicBezTo>
                    <a:pt x="18301" y="61749"/>
                    <a:pt x="17139" y="58522"/>
                    <a:pt x="16430" y="54715"/>
                  </a:cubicBezTo>
                  <a:lnTo>
                    <a:pt x="16430" y="54521"/>
                  </a:lnTo>
                  <a:lnTo>
                    <a:pt x="188985" y="88271"/>
                  </a:lnTo>
                  <a:lnTo>
                    <a:pt x="188985" y="88271"/>
                  </a:lnTo>
                  <a:close/>
                  <a:moveTo>
                    <a:pt x="152396" y="22901"/>
                  </a:moveTo>
                  <a:cubicBezTo>
                    <a:pt x="149298" y="23998"/>
                    <a:pt x="146265" y="24579"/>
                    <a:pt x="143297" y="24579"/>
                  </a:cubicBezTo>
                  <a:cubicBezTo>
                    <a:pt x="140328" y="24579"/>
                    <a:pt x="137295" y="24063"/>
                    <a:pt x="134198" y="22901"/>
                  </a:cubicBezTo>
                  <a:cubicBezTo>
                    <a:pt x="134004" y="22062"/>
                    <a:pt x="133746" y="21223"/>
                    <a:pt x="133424" y="20384"/>
                  </a:cubicBezTo>
                  <a:cubicBezTo>
                    <a:pt x="131810" y="15932"/>
                    <a:pt x="129035" y="12447"/>
                    <a:pt x="125228" y="9672"/>
                  </a:cubicBezTo>
                  <a:cubicBezTo>
                    <a:pt x="122582" y="7801"/>
                    <a:pt x="119420" y="6252"/>
                    <a:pt x="115613" y="5091"/>
                  </a:cubicBezTo>
                  <a:cubicBezTo>
                    <a:pt x="112258" y="3994"/>
                    <a:pt x="108386" y="3155"/>
                    <a:pt x="103869" y="2509"/>
                  </a:cubicBezTo>
                  <a:cubicBezTo>
                    <a:pt x="99416" y="1864"/>
                    <a:pt x="94383" y="1412"/>
                    <a:pt x="88639" y="1219"/>
                  </a:cubicBezTo>
                  <a:cubicBezTo>
                    <a:pt x="78443" y="767"/>
                    <a:pt x="69087" y="315"/>
                    <a:pt x="60569" y="122"/>
                  </a:cubicBezTo>
                  <a:cubicBezTo>
                    <a:pt x="52050" y="-7"/>
                    <a:pt x="44565" y="57"/>
                    <a:pt x="37983" y="573"/>
                  </a:cubicBezTo>
                  <a:cubicBezTo>
                    <a:pt x="30820" y="1154"/>
                    <a:pt x="24625" y="2316"/>
                    <a:pt x="19462" y="4187"/>
                  </a:cubicBezTo>
                  <a:cubicBezTo>
                    <a:pt x="14042" y="6188"/>
                    <a:pt x="9718" y="9027"/>
                    <a:pt x="6492" y="12899"/>
                  </a:cubicBezTo>
                  <a:cubicBezTo>
                    <a:pt x="4491" y="15286"/>
                    <a:pt x="2943" y="17803"/>
                    <a:pt x="1910" y="20642"/>
                  </a:cubicBezTo>
                  <a:cubicBezTo>
                    <a:pt x="813" y="23546"/>
                    <a:pt x="232" y="26708"/>
                    <a:pt x="39" y="30387"/>
                  </a:cubicBezTo>
                  <a:lnTo>
                    <a:pt x="39" y="30387"/>
                  </a:lnTo>
                  <a:cubicBezTo>
                    <a:pt x="-90" y="33678"/>
                    <a:pt x="103" y="37485"/>
                    <a:pt x="619" y="41873"/>
                  </a:cubicBezTo>
                  <a:cubicBezTo>
                    <a:pt x="1136" y="46261"/>
                    <a:pt x="1975" y="51230"/>
                    <a:pt x="3136" y="57167"/>
                  </a:cubicBezTo>
                  <a:lnTo>
                    <a:pt x="3136" y="57231"/>
                  </a:lnTo>
                  <a:cubicBezTo>
                    <a:pt x="4233" y="62717"/>
                    <a:pt x="5976" y="67492"/>
                    <a:pt x="8363" y="71557"/>
                  </a:cubicBezTo>
                  <a:cubicBezTo>
                    <a:pt x="10751" y="75623"/>
                    <a:pt x="13848" y="78978"/>
                    <a:pt x="17462" y="81689"/>
                  </a:cubicBezTo>
                  <a:cubicBezTo>
                    <a:pt x="20947" y="84205"/>
                    <a:pt x="24948" y="86141"/>
                    <a:pt x="29400" y="87432"/>
                  </a:cubicBezTo>
                  <a:cubicBezTo>
                    <a:pt x="33724" y="88658"/>
                    <a:pt x="38564" y="89368"/>
                    <a:pt x="43790" y="89561"/>
                  </a:cubicBezTo>
                  <a:lnTo>
                    <a:pt x="43790" y="89561"/>
                  </a:lnTo>
                  <a:lnTo>
                    <a:pt x="43919" y="89561"/>
                  </a:lnTo>
                  <a:lnTo>
                    <a:pt x="44436" y="89561"/>
                  </a:lnTo>
                  <a:cubicBezTo>
                    <a:pt x="47275" y="89690"/>
                    <a:pt x="50437" y="89819"/>
                    <a:pt x="53599" y="90013"/>
                  </a:cubicBezTo>
                  <a:lnTo>
                    <a:pt x="54761" y="90078"/>
                  </a:lnTo>
                  <a:cubicBezTo>
                    <a:pt x="62053" y="90465"/>
                    <a:pt x="69345" y="90787"/>
                    <a:pt x="76572" y="90658"/>
                  </a:cubicBezTo>
                  <a:cubicBezTo>
                    <a:pt x="83864" y="90529"/>
                    <a:pt x="90898" y="89884"/>
                    <a:pt x="97415" y="88142"/>
                  </a:cubicBezTo>
                  <a:lnTo>
                    <a:pt x="97415" y="88142"/>
                  </a:lnTo>
                  <a:lnTo>
                    <a:pt x="97674" y="88077"/>
                  </a:lnTo>
                  <a:lnTo>
                    <a:pt x="97996" y="88013"/>
                  </a:lnTo>
                  <a:lnTo>
                    <a:pt x="98061" y="88013"/>
                  </a:lnTo>
                  <a:cubicBezTo>
                    <a:pt x="101610" y="87045"/>
                    <a:pt x="105030" y="85689"/>
                    <a:pt x="108257" y="84012"/>
                  </a:cubicBezTo>
                  <a:cubicBezTo>
                    <a:pt x="111483" y="82334"/>
                    <a:pt x="114516" y="80204"/>
                    <a:pt x="117291" y="77623"/>
                  </a:cubicBezTo>
                  <a:lnTo>
                    <a:pt x="117291" y="77623"/>
                  </a:lnTo>
                  <a:cubicBezTo>
                    <a:pt x="120001" y="75042"/>
                    <a:pt x="122518" y="72073"/>
                    <a:pt x="124583" y="68524"/>
                  </a:cubicBezTo>
                  <a:cubicBezTo>
                    <a:pt x="126648" y="64975"/>
                    <a:pt x="128390" y="60974"/>
                    <a:pt x="129810" y="56328"/>
                  </a:cubicBezTo>
                  <a:cubicBezTo>
                    <a:pt x="130520" y="53811"/>
                    <a:pt x="131230" y="51359"/>
                    <a:pt x="131875" y="48971"/>
                  </a:cubicBezTo>
                  <a:cubicBezTo>
                    <a:pt x="132391" y="47100"/>
                    <a:pt x="132843" y="45164"/>
                    <a:pt x="133230" y="43293"/>
                  </a:cubicBezTo>
                  <a:cubicBezTo>
                    <a:pt x="136650" y="40970"/>
                    <a:pt x="139877" y="39744"/>
                    <a:pt x="143103" y="39744"/>
                  </a:cubicBezTo>
                  <a:cubicBezTo>
                    <a:pt x="146265" y="39744"/>
                    <a:pt x="149556" y="40905"/>
                    <a:pt x="152977" y="43293"/>
                  </a:cubicBezTo>
                  <a:cubicBezTo>
                    <a:pt x="153364" y="45164"/>
                    <a:pt x="153815" y="47036"/>
                    <a:pt x="154332" y="48971"/>
                  </a:cubicBezTo>
                  <a:cubicBezTo>
                    <a:pt x="154977" y="51359"/>
                    <a:pt x="155687" y="53811"/>
                    <a:pt x="156397" y="56328"/>
                  </a:cubicBezTo>
                  <a:cubicBezTo>
                    <a:pt x="157816" y="60910"/>
                    <a:pt x="159494" y="64975"/>
                    <a:pt x="161624" y="68524"/>
                  </a:cubicBezTo>
                  <a:cubicBezTo>
                    <a:pt x="163753" y="72073"/>
                    <a:pt x="166205" y="75106"/>
                    <a:pt x="168980" y="77623"/>
                  </a:cubicBezTo>
                  <a:cubicBezTo>
                    <a:pt x="171690" y="80140"/>
                    <a:pt x="174723" y="82269"/>
                    <a:pt x="178014" y="84012"/>
                  </a:cubicBezTo>
                  <a:cubicBezTo>
                    <a:pt x="181241" y="85689"/>
                    <a:pt x="184661" y="86980"/>
                    <a:pt x="188210" y="88013"/>
                  </a:cubicBezTo>
                  <a:lnTo>
                    <a:pt x="188275" y="88013"/>
                  </a:lnTo>
                  <a:lnTo>
                    <a:pt x="188533" y="88077"/>
                  </a:lnTo>
                  <a:lnTo>
                    <a:pt x="188662" y="88077"/>
                  </a:lnTo>
                  <a:lnTo>
                    <a:pt x="188726" y="88077"/>
                  </a:lnTo>
                  <a:lnTo>
                    <a:pt x="188920" y="88077"/>
                  </a:lnTo>
                  <a:cubicBezTo>
                    <a:pt x="195438" y="89755"/>
                    <a:pt x="202536" y="90465"/>
                    <a:pt x="209763" y="90594"/>
                  </a:cubicBezTo>
                  <a:cubicBezTo>
                    <a:pt x="216991" y="90787"/>
                    <a:pt x="224283" y="90400"/>
                    <a:pt x="231575" y="90013"/>
                  </a:cubicBezTo>
                  <a:lnTo>
                    <a:pt x="232736" y="89948"/>
                  </a:lnTo>
                  <a:cubicBezTo>
                    <a:pt x="236156" y="89819"/>
                    <a:pt x="239512" y="89626"/>
                    <a:pt x="242481" y="89497"/>
                  </a:cubicBezTo>
                  <a:lnTo>
                    <a:pt x="242610" y="89497"/>
                  </a:lnTo>
                  <a:lnTo>
                    <a:pt x="242674" y="89497"/>
                  </a:lnTo>
                  <a:lnTo>
                    <a:pt x="242803" y="89497"/>
                  </a:lnTo>
                  <a:lnTo>
                    <a:pt x="242932" y="89497"/>
                  </a:lnTo>
                  <a:lnTo>
                    <a:pt x="242932" y="89497"/>
                  </a:lnTo>
                  <a:cubicBezTo>
                    <a:pt x="248030" y="89303"/>
                    <a:pt x="252741" y="88658"/>
                    <a:pt x="257064" y="87367"/>
                  </a:cubicBezTo>
                  <a:cubicBezTo>
                    <a:pt x="261517" y="86077"/>
                    <a:pt x="265518" y="84141"/>
                    <a:pt x="269003" y="81624"/>
                  </a:cubicBezTo>
                  <a:cubicBezTo>
                    <a:pt x="272681" y="78914"/>
                    <a:pt x="275714" y="75558"/>
                    <a:pt x="278101" y="71493"/>
                  </a:cubicBezTo>
                  <a:cubicBezTo>
                    <a:pt x="280489" y="67427"/>
                    <a:pt x="282232" y="62652"/>
                    <a:pt x="283264" y="57167"/>
                  </a:cubicBezTo>
                  <a:lnTo>
                    <a:pt x="283264" y="56973"/>
                  </a:lnTo>
                  <a:lnTo>
                    <a:pt x="283264" y="56973"/>
                  </a:lnTo>
                  <a:cubicBezTo>
                    <a:pt x="284426" y="51101"/>
                    <a:pt x="285200" y="46132"/>
                    <a:pt x="285716" y="41744"/>
                  </a:cubicBezTo>
                  <a:cubicBezTo>
                    <a:pt x="286232" y="37356"/>
                    <a:pt x="286426" y="33613"/>
                    <a:pt x="286297" y="30322"/>
                  </a:cubicBezTo>
                  <a:lnTo>
                    <a:pt x="286297" y="30322"/>
                  </a:lnTo>
                  <a:cubicBezTo>
                    <a:pt x="286103" y="26579"/>
                    <a:pt x="285522" y="23417"/>
                    <a:pt x="284426" y="20578"/>
                  </a:cubicBezTo>
                  <a:cubicBezTo>
                    <a:pt x="283328" y="17674"/>
                    <a:pt x="281844" y="15222"/>
                    <a:pt x="279844" y="12834"/>
                  </a:cubicBezTo>
                  <a:cubicBezTo>
                    <a:pt x="276617" y="8962"/>
                    <a:pt x="272294" y="6123"/>
                    <a:pt x="266873" y="4123"/>
                  </a:cubicBezTo>
                  <a:cubicBezTo>
                    <a:pt x="261646" y="2187"/>
                    <a:pt x="255451" y="1090"/>
                    <a:pt x="248353" y="509"/>
                  </a:cubicBezTo>
                  <a:cubicBezTo>
                    <a:pt x="241835" y="-7"/>
                    <a:pt x="234285" y="-72"/>
                    <a:pt x="225767" y="57"/>
                  </a:cubicBezTo>
                  <a:cubicBezTo>
                    <a:pt x="217249" y="251"/>
                    <a:pt x="207957" y="638"/>
                    <a:pt x="197696" y="1154"/>
                  </a:cubicBezTo>
                  <a:cubicBezTo>
                    <a:pt x="191953" y="1348"/>
                    <a:pt x="186920" y="1800"/>
                    <a:pt x="182467" y="2445"/>
                  </a:cubicBezTo>
                  <a:cubicBezTo>
                    <a:pt x="177950" y="3090"/>
                    <a:pt x="174078" y="3929"/>
                    <a:pt x="170722" y="5026"/>
                  </a:cubicBezTo>
                  <a:cubicBezTo>
                    <a:pt x="166915" y="6188"/>
                    <a:pt x="163753" y="7736"/>
                    <a:pt x="161107" y="9672"/>
                  </a:cubicBezTo>
                  <a:cubicBezTo>
                    <a:pt x="157300" y="12383"/>
                    <a:pt x="154525" y="15867"/>
                    <a:pt x="152912" y="20320"/>
                  </a:cubicBezTo>
                  <a:cubicBezTo>
                    <a:pt x="152847" y="21223"/>
                    <a:pt x="152589" y="22062"/>
                    <a:pt x="152396" y="22901"/>
                  </a:cubicBezTo>
                  <a:lnTo>
                    <a:pt x="152396" y="22901"/>
                  </a:lnTo>
                  <a:close/>
                  <a:moveTo>
                    <a:pt x="272552" y="40712"/>
                  </a:moveTo>
                  <a:cubicBezTo>
                    <a:pt x="272100" y="44454"/>
                    <a:pt x="271326" y="49101"/>
                    <a:pt x="270229" y="54650"/>
                  </a:cubicBezTo>
                  <a:lnTo>
                    <a:pt x="270229" y="54779"/>
                  </a:lnTo>
                  <a:cubicBezTo>
                    <a:pt x="269519" y="58587"/>
                    <a:pt x="268357" y="61813"/>
                    <a:pt x="266809" y="64459"/>
                  </a:cubicBezTo>
                  <a:cubicBezTo>
                    <a:pt x="265325" y="67040"/>
                    <a:pt x="263453" y="69105"/>
                    <a:pt x="261259" y="70718"/>
                  </a:cubicBezTo>
                  <a:lnTo>
                    <a:pt x="261259" y="70718"/>
                  </a:lnTo>
                  <a:cubicBezTo>
                    <a:pt x="258936" y="72461"/>
                    <a:pt x="256161" y="73687"/>
                    <a:pt x="253064" y="74590"/>
                  </a:cubicBezTo>
                  <a:cubicBezTo>
                    <a:pt x="249837" y="75494"/>
                    <a:pt x="246223" y="75945"/>
                    <a:pt x="242222" y="76074"/>
                  </a:cubicBezTo>
                  <a:lnTo>
                    <a:pt x="242222" y="76074"/>
                  </a:lnTo>
                  <a:lnTo>
                    <a:pt x="242158" y="76074"/>
                  </a:lnTo>
                  <a:cubicBezTo>
                    <a:pt x="238931" y="76203"/>
                    <a:pt x="235963" y="76397"/>
                    <a:pt x="233059" y="76462"/>
                  </a:cubicBezTo>
                  <a:lnTo>
                    <a:pt x="231123" y="76591"/>
                  </a:lnTo>
                  <a:lnTo>
                    <a:pt x="230736" y="76591"/>
                  </a:lnTo>
                  <a:cubicBezTo>
                    <a:pt x="217055" y="77236"/>
                    <a:pt x="203310" y="77881"/>
                    <a:pt x="192211" y="75042"/>
                  </a:cubicBezTo>
                  <a:lnTo>
                    <a:pt x="192147" y="74977"/>
                  </a:lnTo>
                  <a:lnTo>
                    <a:pt x="191824" y="74913"/>
                  </a:lnTo>
                  <a:lnTo>
                    <a:pt x="191759" y="74913"/>
                  </a:lnTo>
                  <a:cubicBezTo>
                    <a:pt x="189114" y="74203"/>
                    <a:pt x="186662" y="73235"/>
                    <a:pt x="184338" y="72073"/>
                  </a:cubicBezTo>
                  <a:cubicBezTo>
                    <a:pt x="182080" y="70912"/>
                    <a:pt x="179950" y="69492"/>
                    <a:pt x="178143" y="67750"/>
                  </a:cubicBezTo>
                  <a:lnTo>
                    <a:pt x="178143" y="67750"/>
                  </a:lnTo>
                  <a:cubicBezTo>
                    <a:pt x="176272" y="66008"/>
                    <a:pt x="174594" y="63943"/>
                    <a:pt x="173174" y="61426"/>
                  </a:cubicBezTo>
                  <a:cubicBezTo>
                    <a:pt x="171690" y="58909"/>
                    <a:pt x="170400" y="55941"/>
                    <a:pt x="169432" y="52585"/>
                  </a:cubicBezTo>
                  <a:cubicBezTo>
                    <a:pt x="168335" y="48778"/>
                    <a:pt x="167367" y="45229"/>
                    <a:pt x="166592" y="42002"/>
                  </a:cubicBezTo>
                  <a:cubicBezTo>
                    <a:pt x="165883" y="38776"/>
                    <a:pt x="165366" y="35936"/>
                    <a:pt x="165108" y="33420"/>
                  </a:cubicBezTo>
                  <a:cubicBezTo>
                    <a:pt x="164915" y="31290"/>
                    <a:pt x="164915" y="29354"/>
                    <a:pt x="165173" y="27612"/>
                  </a:cubicBezTo>
                  <a:cubicBezTo>
                    <a:pt x="165560" y="24579"/>
                    <a:pt x="166851" y="22449"/>
                    <a:pt x="169367" y="20707"/>
                  </a:cubicBezTo>
                  <a:cubicBezTo>
                    <a:pt x="170787" y="19804"/>
                    <a:pt x="172658" y="18900"/>
                    <a:pt x="174982" y="18190"/>
                  </a:cubicBezTo>
                  <a:cubicBezTo>
                    <a:pt x="177692" y="17287"/>
                    <a:pt x="180983" y="16642"/>
                    <a:pt x="184855" y="16061"/>
                  </a:cubicBezTo>
                  <a:cubicBezTo>
                    <a:pt x="188791" y="15545"/>
                    <a:pt x="193373" y="15157"/>
                    <a:pt x="198535" y="14964"/>
                  </a:cubicBezTo>
                  <a:cubicBezTo>
                    <a:pt x="208666" y="14448"/>
                    <a:pt x="217894" y="14060"/>
                    <a:pt x="225961" y="13931"/>
                  </a:cubicBezTo>
                  <a:cubicBezTo>
                    <a:pt x="234091" y="13738"/>
                    <a:pt x="241319" y="13867"/>
                    <a:pt x="247579" y="14383"/>
                  </a:cubicBezTo>
                  <a:cubicBezTo>
                    <a:pt x="253257" y="14835"/>
                    <a:pt x="258032" y="15609"/>
                    <a:pt x="261840" y="16964"/>
                  </a:cubicBezTo>
                  <a:cubicBezTo>
                    <a:pt x="265389" y="18126"/>
                    <a:pt x="268164" y="19804"/>
                    <a:pt x="269971" y="21998"/>
                  </a:cubicBezTo>
                  <a:cubicBezTo>
                    <a:pt x="270939" y="23224"/>
                    <a:pt x="271778" y="24450"/>
                    <a:pt x="272229" y="25870"/>
                  </a:cubicBezTo>
                  <a:cubicBezTo>
                    <a:pt x="273778" y="30322"/>
                    <a:pt x="273133" y="36130"/>
                    <a:pt x="272552" y="40712"/>
                  </a:cubicBezTo>
                  <a:lnTo>
                    <a:pt x="272552" y="40712"/>
                  </a:lnTo>
                  <a:close/>
                </a:path>
              </a:pathLst>
            </a:custGeom>
            <a:solidFill>
              <a:srgbClr val="2F2E2D"/>
            </a:solidFill>
            <a:ln w="6453" cap="flat">
              <a:noFill/>
              <a:prstDash val="solid"/>
              <a:miter/>
            </a:ln>
          </p:spPr>
          <p:txBody>
            <a:bodyPr rtlCol="0" anchor="ctr"/>
            <a:lstStyle/>
            <a:p>
              <a:endParaRPr lang="en-US"/>
            </a:p>
          </p:txBody>
        </p:sp>
        <p:sp>
          <p:nvSpPr>
            <p:cNvPr id="2926" name="Freeform: Shape 2925">
              <a:extLst>
                <a:ext uri="{FF2B5EF4-FFF2-40B4-BE49-F238E27FC236}">
                  <a16:creationId xmlns:a16="http://schemas.microsoft.com/office/drawing/2014/main" id="{8680B744-485F-4A08-A3A9-196E075AAE83}"/>
                </a:ext>
              </a:extLst>
            </p:cNvPr>
            <p:cNvSpPr/>
            <p:nvPr/>
          </p:nvSpPr>
          <p:spPr>
            <a:xfrm>
              <a:off x="3544828" y="-1233343"/>
              <a:ext cx="507758" cy="707352"/>
            </a:xfrm>
            <a:custGeom>
              <a:avLst/>
              <a:gdLst>
                <a:gd name="connsiteX0" fmla="*/ 100962 w 507758"/>
                <a:gd name="connsiteY0" fmla="*/ 96344 h 707352"/>
                <a:gd name="connsiteX1" fmla="*/ 264483 w 507758"/>
                <a:gd name="connsiteY1" fmla="*/ 0 h 707352"/>
                <a:gd name="connsiteX2" fmla="*/ 433876 w 507758"/>
                <a:gd name="connsiteY2" fmla="*/ 122350 h 707352"/>
                <a:gd name="connsiteX3" fmla="*/ 491889 w 507758"/>
                <a:gd name="connsiteY3" fmla="*/ 648275 h 707352"/>
                <a:gd name="connsiteX4" fmla="*/ 372056 w 507758"/>
                <a:gd name="connsiteY4" fmla="*/ 693511 h 707352"/>
                <a:gd name="connsiteX5" fmla="*/ 682 w 507758"/>
                <a:gd name="connsiteY5" fmla="*/ 556319 h 707352"/>
                <a:gd name="connsiteX6" fmla="*/ 100962 w 507758"/>
                <a:gd name="connsiteY6" fmla="*/ 96344 h 707352"/>
                <a:gd name="connsiteX7" fmla="*/ 100962 w 507758"/>
                <a:gd name="connsiteY7" fmla="*/ 96344 h 70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758" h="707352">
                  <a:moveTo>
                    <a:pt x="100962" y="96344"/>
                  </a:moveTo>
                  <a:cubicBezTo>
                    <a:pt x="132195" y="34395"/>
                    <a:pt x="191241" y="2775"/>
                    <a:pt x="264483" y="0"/>
                  </a:cubicBezTo>
                  <a:cubicBezTo>
                    <a:pt x="342952" y="1484"/>
                    <a:pt x="407870" y="41816"/>
                    <a:pt x="433876" y="122350"/>
                  </a:cubicBezTo>
                  <a:cubicBezTo>
                    <a:pt x="459624" y="202110"/>
                    <a:pt x="542030" y="549285"/>
                    <a:pt x="491889" y="648275"/>
                  </a:cubicBezTo>
                  <a:cubicBezTo>
                    <a:pt x="462657" y="706030"/>
                    <a:pt x="362699" y="693511"/>
                    <a:pt x="372056" y="693511"/>
                  </a:cubicBezTo>
                  <a:cubicBezTo>
                    <a:pt x="349599" y="693511"/>
                    <a:pt x="-17903" y="771723"/>
                    <a:pt x="682" y="556319"/>
                  </a:cubicBezTo>
                  <a:cubicBezTo>
                    <a:pt x="21589" y="314329"/>
                    <a:pt x="69600" y="158616"/>
                    <a:pt x="100962" y="96344"/>
                  </a:cubicBezTo>
                  <a:lnTo>
                    <a:pt x="100962" y="96344"/>
                  </a:lnTo>
                  <a:close/>
                </a:path>
              </a:pathLst>
            </a:custGeom>
            <a:solidFill>
              <a:srgbClr val="E8C453"/>
            </a:solidFill>
            <a:ln w="6453" cap="flat">
              <a:noFill/>
              <a:prstDash val="solid"/>
              <a:miter/>
            </a:ln>
          </p:spPr>
          <p:txBody>
            <a:bodyPr rtlCol="0" anchor="ctr"/>
            <a:lstStyle/>
            <a:p>
              <a:endParaRPr lang="en-US"/>
            </a:p>
          </p:txBody>
        </p:sp>
        <p:sp>
          <p:nvSpPr>
            <p:cNvPr id="2927" name="Freeform: Shape 2926">
              <a:extLst>
                <a:ext uri="{FF2B5EF4-FFF2-40B4-BE49-F238E27FC236}">
                  <a16:creationId xmlns:a16="http://schemas.microsoft.com/office/drawing/2014/main" id="{06333821-F620-492F-A885-E4EC12DBDCAD}"/>
                </a:ext>
              </a:extLst>
            </p:cNvPr>
            <p:cNvSpPr/>
            <p:nvPr/>
          </p:nvSpPr>
          <p:spPr>
            <a:xfrm>
              <a:off x="3474460" y="-857193"/>
              <a:ext cx="665769" cy="493208"/>
            </a:xfrm>
            <a:custGeom>
              <a:avLst/>
              <a:gdLst>
                <a:gd name="connsiteX0" fmla="*/ 257092 w 665769"/>
                <a:gd name="connsiteY0" fmla="*/ 0 h 493208"/>
                <a:gd name="connsiteX1" fmla="*/ 301231 w 665769"/>
                <a:gd name="connsiteY1" fmla="*/ 2775 h 493208"/>
                <a:gd name="connsiteX2" fmla="*/ 301231 w 665769"/>
                <a:gd name="connsiteY2" fmla="*/ 2775 h 493208"/>
                <a:gd name="connsiteX3" fmla="*/ 408739 w 665769"/>
                <a:gd name="connsiteY3" fmla="*/ 0 h 493208"/>
                <a:gd name="connsiteX4" fmla="*/ 416225 w 665769"/>
                <a:gd name="connsiteY4" fmla="*/ 57303 h 493208"/>
                <a:gd name="connsiteX5" fmla="*/ 460170 w 665769"/>
                <a:gd name="connsiteY5" fmla="*/ 111445 h 493208"/>
                <a:gd name="connsiteX6" fmla="*/ 622336 w 665769"/>
                <a:gd name="connsiteY6" fmla="*/ 185913 h 493208"/>
                <a:gd name="connsiteX7" fmla="*/ 664603 w 665769"/>
                <a:gd name="connsiteY7" fmla="*/ 332204 h 493208"/>
                <a:gd name="connsiteX8" fmla="*/ 557353 w 665769"/>
                <a:gd name="connsiteY8" fmla="*/ 443326 h 493208"/>
                <a:gd name="connsiteX9" fmla="*/ 543995 w 665769"/>
                <a:gd name="connsiteY9" fmla="*/ 447714 h 493208"/>
                <a:gd name="connsiteX10" fmla="*/ 121771 w 665769"/>
                <a:gd name="connsiteY10" fmla="*/ 447714 h 493208"/>
                <a:gd name="connsiteX11" fmla="*/ 108413 w 665769"/>
                <a:gd name="connsiteY11" fmla="*/ 443326 h 493208"/>
                <a:gd name="connsiteX12" fmla="*/ 1163 w 665769"/>
                <a:gd name="connsiteY12" fmla="*/ 332204 h 493208"/>
                <a:gd name="connsiteX13" fmla="*/ 43495 w 665769"/>
                <a:gd name="connsiteY13" fmla="*/ 185913 h 493208"/>
                <a:gd name="connsiteX14" fmla="*/ 205661 w 665769"/>
                <a:gd name="connsiteY14" fmla="*/ 111445 h 493208"/>
                <a:gd name="connsiteX15" fmla="*/ 249606 w 665769"/>
                <a:gd name="connsiteY15" fmla="*/ 57303 h 493208"/>
                <a:gd name="connsiteX16" fmla="*/ 257092 w 665769"/>
                <a:gd name="connsiteY16" fmla="*/ 0 h 493208"/>
                <a:gd name="connsiteX17" fmla="*/ 257092 w 665769"/>
                <a:gd name="connsiteY17" fmla="*/ 0 h 49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769" h="493208">
                  <a:moveTo>
                    <a:pt x="257092" y="0"/>
                  </a:moveTo>
                  <a:lnTo>
                    <a:pt x="301231" y="2775"/>
                  </a:lnTo>
                  <a:lnTo>
                    <a:pt x="301231" y="2775"/>
                  </a:lnTo>
                  <a:cubicBezTo>
                    <a:pt x="337368" y="2775"/>
                    <a:pt x="372344" y="2259"/>
                    <a:pt x="408739" y="0"/>
                  </a:cubicBezTo>
                  <a:lnTo>
                    <a:pt x="416225" y="57303"/>
                  </a:lnTo>
                  <a:cubicBezTo>
                    <a:pt x="420097" y="87052"/>
                    <a:pt x="428937" y="107315"/>
                    <a:pt x="460170" y="111445"/>
                  </a:cubicBezTo>
                  <a:cubicBezTo>
                    <a:pt x="538898" y="121834"/>
                    <a:pt x="587747" y="134934"/>
                    <a:pt x="622336" y="185913"/>
                  </a:cubicBezTo>
                  <a:cubicBezTo>
                    <a:pt x="648922" y="225083"/>
                    <a:pt x="671186" y="284709"/>
                    <a:pt x="664603" y="332204"/>
                  </a:cubicBezTo>
                  <a:cubicBezTo>
                    <a:pt x="655569" y="397509"/>
                    <a:pt x="614592" y="423450"/>
                    <a:pt x="557353" y="443326"/>
                  </a:cubicBezTo>
                  <a:cubicBezTo>
                    <a:pt x="552965" y="444810"/>
                    <a:pt x="548513" y="446294"/>
                    <a:pt x="543995" y="447714"/>
                  </a:cubicBezTo>
                  <a:cubicBezTo>
                    <a:pt x="485208" y="508373"/>
                    <a:pt x="180559" y="508373"/>
                    <a:pt x="121771" y="447714"/>
                  </a:cubicBezTo>
                  <a:cubicBezTo>
                    <a:pt x="117190" y="446294"/>
                    <a:pt x="112737" y="444875"/>
                    <a:pt x="108413" y="443326"/>
                  </a:cubicBezTo>
                  <a:cubicBezTo>
                    <a:pt x="51174" y="423450"/>
                    <a:pt x="10133" y="397574"/>
                    <a:pt x="1163" y="332204"/>
                  </a:cubicBezTo>
                  <a:cubicBezTo>
                    <a:pt x="-5419" y="284709"/>
                    <a:pt x="16909" y="225083"/>
                    <a:pt x="43495" y="185913"/>
                  </a:cubicBezTo>
                  <a:cubicBezTo>
                    <a:pt x="78084" y="134934"/>
                    <a:pt x="126934" y="121834"/>
                    <a:pt x="205661" y="111445"/>
                  </a:cubicBezTo>
                  <a:cubicBezTo>
                    <a:pt x="236829" y="107379"/>
                    <a:pt x="245670" y="87116"/>
                    <a:pt x="249606" y="57303"/>
                  </a:cubicBezTo>
                  <a:lnTo>
                    <a:pt x="257092" y="0"/>
                  </a:lnTo>
                  <a:lnTo>
                    <a:pt x="257092" y="0"/>
                  </a:lnTo>
                  <a:close/>
                </a:path>
              </a:pathLst>
            </a:custGeom>
            <a:solidFill>
              <a:srgbClr val="EABD96"/>
            </a:solidFill>
            <a:ln w="6453" cap="flat">
              <a:noFill/>
              <a:prstDash val="solid"/>
              <a:miter/>
            </a:ln>
          </p:spPr>
          <p:txBody>
            <a:bodyPr rtlCol="0" anchor="ctr"/>
            <a:lstStyle/>
            <a:p>
              <a:endParaRPr lang="en-US"/>
            </a:p>
          </p:txBody>
        </p:sp>
        <p:sp>
          <p:nvSpPr>
            <p:cNvPr id="2928" name="Freeform: Shape 2927">
              <a:extLst>
                <a:ext uri="{FF2B5EF4-FFF2-40B4-BE49-F238E27FC236}">
                  <a16:creationId xmlns:a16="http://schemas.microsoft.com/office/drawing/2014/main" id="{CD3CD5F6-2457-4DBF-9480-7EDA726D30DB}"/>
                </a:ext>
              </a:extLst>
            </p:cNvPr>
            <p:cNvSpPr/>
            <p:nvPr/>
          </p:nvSpPr>
          <p:spPr>
            <a:xfrm>
              <a:off x="3474535" y="-669667"/>
              <a:ext cx="665787" cy="500056"/>
            </a:xfrm>
            <a:custGeom>
              <a:avLst/>
              <a:gdLst>
                <a:gd name="connsiteX0" fmla="*/ 623293 w 665787"/>
                <a:gd name="connsiteY0" fmla="*/ 0 h 500056"/>
                <a:gd name="connsiteX1" fmla="*/ 548566 w 665787"/>
                <a:gd name="connsiteY1" fmla="*/ 41558 h 500056"/>
                <a:gd name="connsiteX2" fmla="*/ 535208 w 665787"/>
                <a:gd name="connsiteY2" fmla="*/ 45881 h 500056"/>
                <a:gd name="connsiteX3" fmla="*/ 112984 w 665787"/>
                <a:gd name="connsiteY3" fmla="*/ 45881 h 500056"/>
                <a:gd name="connsiteX4" fmla="*/ 99626 w 665787"/>
                <a:gd name="connsiteY4" fmla="*/ 41558 h 500056"/>
                <a:gd name="connsiteX5" fmla="*/ 36192 w 665787"/>
                <a:gd name="connsiteY5" fmla="*/ 10002 h 500056"/>
                <a:gd name="connsiteX6" fmla="*/ 1152 w 665787"/>
                <a:gd name="connsiteY6" fmla="*/ 339109 h 500056"/>
                <a:gd name="connsiteX7" fmla="*/ 664657 w 665787"/>
                <a:gd name="connsiteY7" fmla="*/ 339109 h 500056"/>
                <a:gd name="connsiteX8" fmla="*/ 623293 w 665787"/>
                <a:gd name="connsiteY8" fmla="*/ 0 h 500056"/>
                <a:gd name="connsiteX9" fmla="*/ 623293 w 665787"/>
                <a:gd name="connsiteY9" fmla="*/ 0 h 50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87" h="500056">
                  <a:moveTo>
                    <a:pt x="623293" y="0"/>
                  </a:moveTo>
                  <a:cubicBezTo>
                    <a:pt x="604449" y="18843"/>
                    <a:pt x="578831" y="31039"/>
                    <a:pt x="548566" y="41558"/>
                  </a:cubicBezTo>
                  <a:cubicBezTo>
                    <a:pt x="544178" y="43042"/>
                    <a:pt x="539725" y="44526"/>
                    <a:pt x="535208" y="45881"/>
                  </a:cubicBezTo>
                  <a:cubicBezTo>
                    <a:pt x="476421" y="106540"/>
                    <a:pt x="171771" y="106540"/>
                    <a:pt x="112984" y="45881"/>
                  </a:cubicBezTo>
                  <a:cubicBezTo>
                    <a:pt x="108467" y="44462"/>
                    <a:pt x="103949" y="43042"/>
                    <a:pt x="99626" y="41558"/>
                  </a:cubicBezTo>
                  <a:cubicBezTo>
                    <a:pt x="75040" y="33040"/>
                    <a:pt x="53551" y="23360"/>
                    <a:pt x="36192" y="10002"/>
                  </a:cubicBezTo>
                  <a:cubicBezTo>
                    <a:pt x="13026" y="48721"/>
                    <a:pt x="-4785" y="296067"/>
                    <a:pt x="1152" y="339109"/>
                  </a:cubicBezTo>
                  <a:cubicBezTo>
                    <a:pt x="30772" y="553673"/>
                    <a:pt x="634973" y="553738"/>
                    <a:pt x="664657" y="339109"/>
                  </a:cubicBezTo>
                  <a:cubicBezTo>
                    <a:pt x="671045" y="292260"/>
                    <a:pt x="649427" y="39170"/>
                    <a:pt x="623293" y="0"/>
                  </a:cubicBezTo>
                  <a:lnTo>
                    <a:pt x="623293" y="0"/>
                  </a:lnTo>
                  <a:close/>
                </a:path>
              </a:pathLst>
            </a:custGeom>
            <a:solidFill>
              <a:srgbClr val="FDF3C9"/>
            </a:solidFill>
            <a:ln w="6453" cap="flat">
              <a:noFill/>
              <a:prstDash val="solid"/>
              <a:miter/>
            </a:ln>
          </p:spPr>
          <p:txBody>
            <a:bodyPr rtlCol="0" anchor="ctr"/>
            <a:lstStyle/>
            <a:p>
              <a:endParaRPr lang="en-US"/>
            </a:p>
          </p:txBody>
        </p:sp>
        <p:sp>
          <p:nvSpPr>
            <p:cNvPr id="2929" name="Freeform: Shape 2928">
              <a:extLst>
                <a:ext uri="{FF2B5EF4-FFF2-40B4-BE49-F238E27FC236}">
                  <a16:creationId xmlns:a16="http://schemas.microsoft.com/office/drawing/2014/main" id="{24F2D46A-8FD6-4498-AD64-615D71459283}"/>
                </a:ext>
              </a:extLst>
            </p:cNvPr>
            <p:cNvSpPr/>
            <p:nvPr/>
          </p:nvSpPr>
          <p:spPr>
            <a:xfrm>
              <a:off x="3510534" y="-710257"/>
              <a:ext cx="587293" cy="132029"/>
            </a:xfrm>
            <a:custGeom>
              <a:avLst/>
              <a:gdLst>
                <a:gd name="connsiteX0" fmla="*/ 76985 w 587293"/>
                <a:gd name="connsiteY0" fmla="*/ 86536 h 132029"/>
                <a:gd name="connsiteX1" fmla="*/ 499209 w 587293"/>
                <a:gd name="connsiteY1" fmla="*/ 86536 h 132029"/>
                <a:gd name="connsiteX2" fmla="*/ 512567 w 587293"/>
                <a:gd name="connsiteY2" fmla="*/ 82212 h 132029"/>
                <a:gd name="connsiteX3" fmla="*/ 587294 w 587293"/>
                <a:gd name="connsiteY3" fmla="*/ 40654 h 132029"/>
                <a:gd name="connsiteX4" fmla="*/ 586261 w 587293"/>
                <a:gd name="connsiteY4" fmla="*/ 38977 h 132029"/>
                <a:gd name="connsiteX5" fmla="*/ 547349 w 587293"/>
                <a:gd name="connsiteY5" fmla="*/ 0 h 132029"/>
                <a:gd name="connsiteX6" fmla="*/ 296777 w 587293"/>
                <a:gd name="connsiteY6" fmla="*/ 88859 h 132029"/>
                <a:gd name="connsiteX7" fmla="*/ 46204 w 587293"/>
                <a:gd name="connsiteY7" fmla="*/ 0 h 132029"/>
                <a:gd name="connsiteX8" fmla="*/ 7292 w 587293"/>
                <a:gd name="connsiteY8" fmla="*/ 38977 h 132029"/>
                <a:gd name="connsiteX9" fmla="*/ 0 w 587293"/>
                <a:gd name="connsiteY9" fmla="*/ 50657 h 132029"/>
                <a:gd name="connsiteX10" fmla="*/ 63434 w 587293"/>
                <a:gd name="connsiteY10" fmla="*/ 82212 h 132029"/>
                <a:gd name="connsiteX11" fmla="*/ 76985 w 587293"/>
                <a:gd name="connsiteY11" fmla="*/ 86536 h 132029"/>
                <a:gd name="connsiteX12" fmla="*/ 76985 w 587293"/>
                <a:gd name="connsiteY12" fmla="*/ 86536 h 13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7293" h="132029">
                  <a:moveTo>
                    <a:pt x="76985" y="86536"/>
                  </a:moveTo>
                  <a:cubicBezTo>
                    <a:pt x="135772" y="147195"/>
                    <a:pt x="440422" y="147195"/>
                    <a:pt x="499209" y="86536"/>
                  </a:cubicBezTo>
                  <a:cubicBezTo>
                    <a:pt x="503791" y="85116"/>
                    <a:pt x="508244" y="83696"/>
                    <a:pt x="512567" y="82212"/>
                  </a:cubicBezTo>
                  <a:cubicBezTo>
                    <a:pt x="542832" y="71694"/>
                    <a:pt x="568451" y="59433"/>
                    <a:pt x="587294" y="40654"/>
                  </a:cubicBezTo>
                  <a:cubicBezTo>
                    <a:pt x="586971" y="40138"/>
                    <a:pt x="586648" y="39557"/>
                    <a:pt x="586261" y="38977"/>
                  </a:cubicBezTo>
                  <a:cubicBezTo>
                    <a:pt x="574968" y="22392"/>
                    <a:pt x="562191" y="9744"/>
                    <a:pt x="547349" y="0"/>
                  </a:cubicBezTo>
                  <a:cubicBezTo>
                    <a:pt x="479850" y="55367"/>
                    <a:pt x="392347" y="88859"/>
                    <a:pt x="296777" y="88859"/>
                  </a:cubicBezTo>
                  <a:cubicBezTo>
                    <a:pt x="201207" y="88859"/>
                    <a:pt x="113703" y="55367"/>
                    <a:pt x="46204" y="0"/>
                  </a:cubicBezTo>
                  <a:cubicBezTo>
                    <a:pt x="31362" y="9744"/>
                    <a:pt x="18585" y="22392"/>
                    <a:pt x="7292" y="38977"/>
                  </a:cubicBezTo>
                  <a:cubicBezTo>
                    <a:pt x="4775" y="42655"/>
                    <a:pt x="2388" y="46656"/>
                    <a:pt x="0" y="50657"/>
                  </a:cubicBezTo>
                  <a:cubicBezTo>
                    <a:pt x="17359" y="64014"/>
                    <a:pt x="38848" y="73694"/>
                    <a:pt x="63434" y="82212"/>
                  </a:cubicBezTo>
                  <a:cubicBezTo>
                    <a:pt x="67951" y="83696"/>
                    <a:pt x="72403" y="85116"/>
                    <a:pt x="76985" y="86536"/>
                  </a:cubicBezTo>
                  <a:lnTo>
                    <a:pt x="76985" y="86536"/>
                  </a:lnTo>
                  <a:close/>
                </a:path>
              </a:pathLst>
            </a:custGeom>
            <a:solidFill>
              <a:srgbClr val="FFFFFF"/>
            </a:solidFill>
            <a:ln w="6453" cap="flat">
              <a:noFill/>
              <a:prstDash val="solid"/>
              <a:miter/>
            </a:ln>
          </p:spPr>
          <p:txBody>
            <a:bodyPr rtlCol="0" anchor="ctr"/>
            <a:lstStyle/>
            <a:p>
              <a:endParaRPr lang="en-US"/>
            </a:p>
          </p:txBody>
        </p:sp>
        <p:sp>
          <p:nvSpPr>
            <p:cNvPr id="2930" name="Freeform: Shape 2929">
              <a:extLst>
                <a:ext uri="{FF2B5EF4-FFF2-40B4-BE49-F238E27FC236}">
                  <a16:creationId xmlns:a16="http://schemas.microsoft.com/office/drawing/2014/main" id="{3E84D560-4D4B-4C72-9244-0B56AA50DCF6}"/>
                </a:ext>
              </a:extLst>
            </p:cNvPr>
            <p:cNvSpPr/>
            <p:nvPr/>
          </p:nvSpPr>
          <p:spPr>
            <a:xfrm>
              <a:off x="3650117" y="-1208305"/>
              <a:ext cx="317725" cy="420966"/>
            </a:xfrm>
            <a:custGeom>
              <a:avLst/>
              <a:gdLst>
                <a:gd name="connsiteX0" fmla="*/ 34069 w 317725"/>
                <a:gd name="connsiteY0" fmla="*/ 280709 h 420966"/>
                <a:gd name="connsiteX1" fmla="*/ 102085 w 317725"/>
                <a:gd name="connsiteY1" fmla="*/ 390088 h 420966"/>
                <a:gd name="connsiteX2" fmla="*/ 215142 w 317725"/>
                <a:gd name="connsiteY2" fmla="*/ 389701 h 420966"/>
                <a:gd name="connsiteX3" fmla="*/ 282900 w 317725"/>
                <a:gd name="connsiteY3" fmla="*/ 280063 h 420966"/>
                <a:gd name="connsiteX4" fmla="*/ 295870 w 317725"/>
                <a:gd name="connsiteY4" fmla="*/ 277482 h 420966"/>
                <a:gd name="connsiteX5" fmla="*/ 308776 w 317725"/>
                <a:gd name="connsiteY5" fmla="*/ 260381 h 420966"/>
                <a:gd name="connsiteX6" fmla="*/ 312519 w 317725"/>
                <a:gd name="connsiteY6" fmla="*/ 203530 h 420966"/>
                <a:gd name="connsiteX7" fmla="*/ 301678 w 317725"/>
                <a:gd name="connsiteY7" fmla="*/ 197528 h 420966"/>
                <a:gd name="connsiteX8" fmla="*/ 308260 w 317725"/>
                <a:gd name="connsiteY8" fmla="*/ 172555 h 420966"/>
                <a:gd name="connsiteX9" fmla="*/ 157258 w 317725"/>
                <a:gd name="connsiteY9" fmla="*/ 0 h 420966"/>
                <a:gd name="connsiteX10" fmla="*/ 8451 w 317725"/>
                <a:gd name="connsiteY10" fmla="*/ 172555 h 420966"/>
                <a:gd name="connsiteX11" fmla="*/ 5160 w 317725"/>
                <a:gd name="connsiteY11" fmla="*/ 203465 h 420966"/>
                <a:gd name="connsiteX12" fmla="*/ 8902 w 317725"/>
                <a:gd name="connsiteY12" fmla="*/ 260317 h 420966"/>
                <a:gd name="connsiteX13" fmla="*/ 21809 w 317725"/>
                <a:gd name="connsiteY13" fmla="*/ 277417 h 420966"/>
                <a:gd name="connsiteX14" fmla="*/ 34069 w 317725"/>
                <a:gd name="connsiteY14" fmla="*/ 280709 h 420966"/>
                <a:gd name="connsiteX15" fmla="*/ 34069 w 317725"/>
                <a:gd name="connsiteY15" fmla="*/ 280709 h 42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7725" h="420966">
                  <a:moveTo>
                    <a:pt x="34069" y="280709"/>
                  </a:moveTo>
                  <a:cubicBezTo>
                    <a:pt x="47492" y="328848"/>
                    <a:pt x="71239" y="363953"/>
                    <a:pt x="102085" y="390088"/>
                  </a:cubicBezTo>
                  <a:cubicBezTo>
                    <a:pt x="150805" y="431452"/>
                    <a:pt x="166551" y="431194"/>
                    <a:pt x="215142" y="389701"/>
                  </a:cubicBezTo>
                  <a:cubicBezTo>
                    <a:pt x="245924" y="363501"/>
                    <a:pt x="269542" y="328268"/>
                    <a:pt x="282900" y="280063"/>
                  </a:cubicBezTo>
                  <a:cubicBezTo>
                    <a:pt x="286191" y="283096"/>
                    <a:pt x="291289" y="280967"/>
                    <a:pt x="295870" y="277482"/>
                  </a:cubicBezTo>
                  <a:cubicBezTo>
                    <a:pt x="301614" y="273029"/>
                    <a:pt x="305550" y="267286"/>
                    <a:pt x="308776" y="260381"/>
                  </a:cubicBezTo>
                  <a:cubicBezTo>
                    <a:pt x="317682" y="241797"/>
                    <a:pt x="321683" y="215662"/>
                    <a:pt x="312519" y="203530"/>
                  </a:cubicBezTo>
                  <a:cubicBezTo>
                    <a:pt x="309615" y="199723"/>
                    <a:pt x="305808" y="197916"/>
                    <a:pt x="301678" y="197528"/>
                  </a:cubicBezTo>
                  <a:cubicBezTo>
                    <a:pt x="303807" y="189656"/>
                    <a:pt x="306002" y="181460"/>
                    <a:pt x="308260" y="172555"/>
                  </a:cubicBezTo>
                  <a:cubicBezTo>
                    <a:pt x="329878" y="86213"/>
                    <a:pt x="255797" y="12454"/>
                    <a:pt x="157258" y="0"/>
                  </a:cubicBezTo>
                  <a:cubicBezTo>
                    <a:pt x="63689" y="9357"/>
                    <a:pt x="-9876" y="86665"/>
                    <a:pt x="8451" y="172555"/>
                  </a:cubicBezTo>
                  <a:cubicBezTo>
                    <a:pt x="11871" y="188559"/>
                    <a:pt x="14968" y="190430"/>
                    <a:pt x="5160" y="203465"/>
                  </a:cubicBezTo>
                  <a:cubicBezTo>
                    <a:pt x="-3939" y="215597"/>
                    <a:pt x="62" y="241732"/>
                    <a:pt x="8902" y="260317"/>
                  </a:cubicBezTo>
                  <a:cubicBezTo>
                    <a:pt x="12194" y="267157"/>
                    <a:pt x="16065" y="272965"/>
                    <a:pt x="21809" y="277417"/>
                  </a:cubicBezTo>
                  <a:cubicBezTo>
                    <a:pt x="26067" y="280773"/>
                    <a:pt x="30714" y="282838"/>
                    <a:pt x="34069" y="280709"/>
                  </a:cubicBezTo>
                  <a:lnTo>
                    <a:pt x="34069" y="280709"/>
                  </a:lnTo>
                  <a:close/>
                </a:path>
              </a:pathLst>
            </a:custGeom>
            <a:solidFill>
              <a:srgbClr val="FED5A9"/>
            </a:solidFill>
            <a:ln w="6453" cap="flat">
              <a:noFill/>
              <a:prstDash val="solid"/>
              <a:miter/>
            </a:ln>
          </p:spPr>
          <p:txBody>
            <a:bodyPr rtlCol="0" anchor="ctr"/>
            <a:lstStyle/>
            <a:p>
              <a:endParaRPr lang="en-US"/>
            </a:p>
          </p:txBody>
        </p:sp>
        <p:sp>
          <p:nvSpPr>
            <p:cNvPr id="2931" name="Freeform: Shape 2930">
              <a:extLst>
                <a:ext uri="{FF2B5EF4-FFF2-40B4-BE49-F238E27FC236}">
                  <a16:creationId xmlns:a16="http://schemas.microsoft.com/office/drawing/2014/main" id="{935D84A7-1954-4B05-8E25-490AC537C0E2}"/>
                </a:ext>
              </a:extLst>
            </p:cNvPr>
            <p:cNvSpPr/>
            <p:nvPr/>
          </p:nvSpPr>
          <p:spPr>
            <a:xfrm>
              <a:off x="3396732" y="-743877"/>
              <a:ext cx="315782" cy="568450"/>
            </a:xfrm>
            <a:custGeom>
              <a:avLst/>
              <a:gdLst>
                <a:gd name="connsiteX0" fmla="*/ 34 w 315782"/>
                <a:gd name="connsiteY0" fmla="*/ 402801 h 568450"/>
                <a:gd name="connsiteX1" fmla="*/ 119609 w 315782"/>
                <a:gd name="connsiteY1" fmla="*/ 56206 h 568450"/>
                <a:gd name="connsiteX2" fmla="*/ 168007 w 315782"/>
                <a:gd name="connsiteY2" fmla="*/ 23360 h 568450"/>
                <a:gd name="connsiteX3" fmla="*/ 271515 w 315782"/>
                <a:gd name="connsiteY3" fmla="*/ 0 h 568450"/>
                <a:gd name="connsiteX4" fmla="*/ 315783 w 315782"/>
                <a:gd name="connsiteY4" fmla="*/ 568451 h 568450"/>
                <a:gd name="connsiteX5" fmla="*/ 199498 w 315782"/>
                <a:gd name="connsiteY5" fmla="*/ 528829 h 568450"/>
                <a:gd name="connsiteX6" fmla="*/ 186140 w 315782"/>
                <a:gd name="connsiteY6" fmla="*/ 524441 h 568450"/>
                <a:gd name="connsiteX7" fmla="*/ 129096 w 315782"/>
                <a:gd name="connsiteY7" fmla="*/ 497596 h 568450"/>
                <a:gd name="connsiteX8" fmla="*/ 118190 w 315782"/>
                <a:gd name="connsiteY8" fmla="*/ 487981 h 568450"/>
                <a:gd name="connsiteX9" fmla="*/ 101541 w 315782"/>
                <a:gd name="connsiteY9" fmla="*/ 471784 h 568450"/>
                <a:gd name="connsiteX10" fmla="*/ 1066 w 315782"/>
                <a:gd name="connsiteY10" fmla="*/ 413384 h 568450"/>
                <a:gd name="connsiteX11" fmla="*/ 34 w 315782"/>
                <a:gd name="connsiteY11" fmla="*/ 402801 h 568450"/>
                <a:gd name="connsiteX12" fmla="*/ 34 w 315782"/>
                <a:gd name="connsiteY12" fmla="*/ 402801 h 568450"/>
                <a:gd name="connsiteX13" fmla="*/ 34 w 315782"/>
                <a:gd name="connsiteY13" fmla="*/ 402801 h 56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5782" h="568450">
                  <a:moveTo>
                    <a:pt x="34" y="402801"/>
                  </a:moveTo>
                  <a:cubicBezTo>
                    <a:pt x="-2224" y="329752"/>
                    <a:pt x="108316" y="73888"/>
                    <a:pt x="119609" y="56206"/>
                  </a:cubicBezTo>
                  <a:cubicBezTo>
                    <a:pt x="132903" y="35492"/>
                    <a:pt x="149100" y="26716"/>
                    <a:pt x="168007" y="23360"/>
                  </a:cubicBezTo>
                  <a:cubicBezTo>
                    <a:pt x="202596" y="17294"/>
                    <a:pt x="216212" y="3291"/>
                    <a:pt x="271515" y="0"/>
                  </a:cubicBezTo>
                  <a:cubicBezTo>
                    <a:pt x="269321" y="100087"/>
                    <a:pt x="301070" y="456232"/>
                    <a:pt x="315783" y="568451"/>
                  </a:cubicBezTo>
                  <a:cubicBezTo>
                    <a:pt x="262545" y="561482"/>
                    <a:pt x="218342" y="548253"/>
                    <a:pt x="199498" y="528829"/>
                  </a:cubicBezTo>
                  <a:cubicBezTo>
                    <a:pt x="194917" y="527409"/>
                    <a:pt x="190464" y="525990"/>
                    <a:pt x="186140" y="524441"/>
                  </a:cubicBezTo>
                  <a:cubicBezTo>
                    <a:pt x="164523" y="516955"/>
                    <a:pt x="145228" y="508566"/>
                    <a:pt x="129096" y="497596"/>
                  </a:cubicBezTo>
                  <a:cubicBezTo>
                    <a:pt x="125353" y="494434"/>
                    <a:pt x="121739" y="491208"/>
                    <a:pt x="118190" y="487981"/>
                  </a:cubicBezTo>
                  <a:cubicBezTo>
                    <a:pt x="111672" y="482109"/>
                    <a:pt x="106187" y="476882"/>
                    <a:pt x="101541" y="471784"/>
                  </a:cubicBezTo>
                  <a:cubicBezTo>
                    <a:pt x="90055" y="456619"/>
                    <a:pt x="4422" y="437712"/>
                    <a:pt x="1066" y="413384"/>
                  </a:cubicBezTo>
                  <a:cubicBezTo>
                    <a:pt x="615" y="409899"/>
                    <a:pt x="292" y="406350"/>
                    <a:pt x="34" y="402801"/>
                  </a:cubicBezTo>
                  <a:lnTo>
                    <a:pt x="34" y="402801"/>
                  </a:lnTo>
                  <a:lnTo>
                    <a:pt x="34" y="402801"/>
                  </a:lnTo>
                  <a:close/>
                </a:path>
              </a:pathLst>
            </a:custGeom>
            <a:solidFill>
              <a:srgbClr val="555A4C"/>
            </a:solidFill>
            <a:ln w="6453" cap="flat">
              <a:noFill/>
              <a:prstDash val="solid"/>
              <a:miter/>
            </a:ln>
          </p:spPr>
          <p:txBody>
            <a:bodyPr rtlCol="0" anchor="ctr"/>
            <a:lstStyle/>
            <a:p>
              <a:endParaRPr lang="en-US"/>
            </a:p>
          </p:txBody>
        </p:sp>
        <p:sp>
          <p:nvSpPr>
            <p:cNvPr id="2932" name="Freeform: Shape 2931">
              <a:extLst>
                <a:ext uri="{FF2B5EF4-FFF2-40B4-BE49-F238E27FC236}">
                  <a16:creationId xmlns:a16="http://schemas.microsoft.com/office/drawing/2014/main" id="{AC43E0D3-098E-4FB7-BD1A-D951BDC405E1}"/>
                </a:ext>
              </a:extLst>
            </p:cNvPr>
            <p:cNvSpPr/>
            <p:nvPr/>
          </p:nvSpPr>
          <p:spPr>
            <a:xfrm>
              <a:off x="3573258" y="-552990"/>
              <a:ext cx="23037" cy="143446"/>
            </a:xfrm>
            <a:custGeom>
              <a:avLst/>
              <a:gdLst>
                <a:gd name="connsiteX0" fmla="*/ 23038 w 23037"/>
                <a:gd name="connsiteY0" fmla="*/ 143446 h 143446"/>
                <a:gd name="connsiteX1" fmla="*/ 23038 w 23037"/>
                <a:gd name="connsiteY1" fmla="*/ 143446 h 143446"/>
                <a:gd name="connsiteX2" fmla="*/ 9615 w 23037"/>
                <a:gd name="connsiteY2" fmla="*/ 139058 h 143446"/>
                <a:gd name="connsiteX3" fmla="*/ 0 w 23037"/>
                <a:gd name="connsiteY3" fmla="*/ 135573 h 143446"/>
                <a:gd name="connsiteX4" fmla="*/ 7873 w 23037"/>
                <a:gd name="connsiteY4" fmla="*/ 66074 h 143446"/>
                <a:gd name="connsiteX5" fmla="*/ 19746 w 23037"/>
                <a:gd name="connsiteY5" fmla="*/ 66009 h 143446"/>
                <a:gd name="connsiteX6" fmla="*/ 23038 w 23037"/>
                <a:gd name="connsiteY6" fmla="*/ 143446 h 143446"/>
                <a:gd name="connsiteX7" fmla="*/ 23038 w 23037"/>
                <a:gd name="connsiteY7" fmla="*/ 143446 h 14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37" h="143446">
                  <a:moveTo>
                    <a:pt x="23038" y="143446"/>
                  </a:moveTo>
                  <a:lnTo>
                    <a:pt x="23038" y="143446"/>
                  </a:lnTo>
                  <a:cubicBezTo>
                    <a:pt x="18456" y="142026"/>
                    <a:pt x="14003" y="140542"/>
                    <a:pt x="9615" y="139058"/>
                  </a:cubicBezTo>
                  <a:cubicBezTo>
                    <a:pt x="6388" y="137961"/>
                    <a:pt x="3162" y="136799"/>
                    <a:pt x="0" y="135573"/>
                  </a:cubicBezTo>
                  <a:lnTo>
                    <a:pt x="7873" y="66074"/>
                  </a:lnTo>
                  <a:cubicBezTo>
                    <a:pt x="17681" y="-20978"/>
                    <a:pt x="15939" y="-23043"/>
                    <a:pt x="19746" y="66009"/>
                  </a:cubicBezTo>
                  <a:lnTo>
                    <a:pt x="23038" y="143446"/>
                  </a:lnTo>
                  <a:lnTo>
                    <a:pt x="23038" y="143446"/>
                  </a:lnTo>
                  <a:close/>
                </a:path>
              </a:pathLst>
            </a:custGeom>
            <a:solidFill>
              <a:srgbClr val="424539"/>
            </a:solidFill>
            <a:ln w="6453" cap="flat">
              <a:noFill/>
              <a:prstDash val="solid"/>
              <a:miter/>
            </a:ln>
          </p:spPr>
          <p:txBody>
            <a:bodyPr rtlCol="0" anchor="ctr"/>
            <a:lstStyle/>
            <a:p>
              <a:endParaRPr lang="en-US"/>
            </a:p>
          </p:txBody>
        </p:sp>
        <p:sp>
          <p:nvSpPr>
            <p:cNvPr id="2933" name="Freeform: Shape 2932">
              <a:extLst>
                <a:ext uri="{FF2B5EF4-FFF2-40B4-BE49-F238E27FC236}">
                  <a16:creationId xmlns:a16="http://schemas.microsoft.com/office/drawing/2014/main" id="{D32D1171-FB7D-4379-8DA5-3347791DAA88}"/>
                </a:ext>
              </a:extLst>
            </p:cNvPr>
            <p:cNvSpPr/>
            <p:nvPr/>
          </p:nvSpPr>
          <p:spPr>
            <a:xfrm>
              <a:off x="3902236" y="-743877"/>
              <a:ext cx="315782" cy="568450"/>
            </a:xfrm>
            <a:custGeom>
              <a:avLst/>
              <a:gdLst>
                <a:gd name="connsiteX0" fmla="*/ 315749 w 315782"/>
                <a:gd name="connsiteY0" fmla="*/ 402801 h 568450"/>
                <a:gd name="connsiteX1" fmla="*/ 196109 w 315782"/>
                <a:gd name="connsiteY1" fmla="*/ 56206 h 568450"/>
                <a:gd name="connsiteX2" fmla="*/ 147775 w 315782"/>
                <a:gd name="connsiteY2" fmla="*/ 23360 h 568450"/>
                <a:gd name="connsiteX3" fmla="*/ 44268 w 315782"/>
                <a:gd name="connsiteY3" fmla="*/ 0 h 568450"/>
                <a:gd name="connsiteX4" fmla="*/ 0 w 315782"/>
                <a:gd name="connsiteY4" fmla="*/ 568451 h 568450"/>
                <a:gd name="connsiteX5" fmla="*/ 116284 w 315782"/>
                <a:gd name="connsiteY5" fmla="*/ 528829 h 568450"/>
                <a:gd name="connsiteX6" fmla="*/ 129642 w 315782"/>
                <a:gd name="connsiteY6" fmla="*/ 524441 h 568450"/>
                <a:gd name="connsiteX7" fmla="*/ 186687 w 315782"/>
                <a:gd name="connsiteY7" fmla="*/ 497596 h 568450"/>
                <a:gd name="connsiteX8" fmla="*/ 197658 w 315782"/>
                <a:gd name="connsiteY8" fmla="*/ 487981 h 568450"/>
                <a:gd name="connsiteX9" fmla="*/ 214306 w 315782"/>
                <a:gd name="connsiteY9" fmla="*/ 471784 h 568450"/>
                <a:gd name="connsiteX10" fmla="*/ 314781 w 315782"/>
                <a:gd name="connsiteY10" fmla="*/ 413384 h 568450"/>
                <a:gd name="connsiteX11" fmla="*/ 315749 w 315782"/>
                <a:gd name="connsiteY11" fmla="*/ 402801 h 568450"/>
                <a:gd name="connsiteX12" fmla="*/ 315749 w 315782"/>
                <a:gd name="connsiteY12" fmla="*/ 402801 h 568450"/>
                <a:gd name="connsiteX13" fmla="*/ 315749 w 315782"/>
                <a:gd name="connsiteY13" fmla="*/ 402801 h 56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5782" h="568450">
                  <a:moveTo>
                    <a:pt x="315749" y="402801"/>
                  </a:moveTo>
                  <a:cubicBezTo>
                    <a:pt x="318007" y="329752"/>
                    <a:pt x="207401" y="73888"/>
                    <a:pt x="196109" y="56206"/>
                  </a:cubicBezTo>
                  <a:cubicBezTo>
                    <a:pt x="182880" y="35492"/>
                    <a:pt x="166618" y="26716"/>
                    <a:pt x="147775" y="23360"/>
                  </a:cubicBezTo>
                  <a:cubicBezTo>
                    <a:pt x="113122" y="17294"/>
                    <a:pt x="99506" y="3291"/>
                    <a:pt x="44268" y="0"/>
                  </a:cubicBezTo>
                  <a:cubicBezTo>
                    <a:pt x="46462" y="100087"/>
                    <a:pt x="14713" y="456232"/>
                    <a:pt x="0" y="568451"/>
                  </a:cubicBezTo>
                  <a:cubicBezTo>
                    <a:pt x="53238" y="561482"/>
                    <a:pt x="97377" y="548253"/>
                    <a:pt x="116284" y="528829"/>
                  </a:cubicBezTo>
                  <a:cubicBezTo>
                    <a:pt x="120866" y="527409"/>
                    <a:pt x="125319" y="525990"/>
                    <a:pt x="129642" y="524441"/>
                  </a:cubicBezTo>
                  <a:cubicBezTo>
                    <a:pt x="151260" y="516955"/>
                    <a:pt x="170555" y="508566"/>
                    <a:pt x="186687" y="497596"/>
                  </a:cubicBezTo>
                  <a:cubicBezTo>
                    <a:pt x="190430" y="494434"/>
                    <a:pt x="194044" y="491208"/>
                    <a:pt x="197658" y="487981"/>
                  </a:cubicBezTo>
                  <a:cubicBezTo>
                    <a:pt x="204111" y="482109"/>
                    <a:pt x="209660" y="476882"/>
                    <a:pt x="214306" y="471784"/>
                  </a:cubicBezTo>
                  <a:cubicBezTo>
                    <a:pt x="225793" y="456619"/>
                    <a:pt x="311425" y="437712"/>
                    <a:pt x="314781" y="413384"/>
                  </a:cubicBezTo>
                  <a:cubicBezTo>
                    <a:pt x="315168" y="409899"/>
                    <a:pt x="315490" y="406350"/>
                    <a:pt x="315749" y="402801"/>
                  </a:cubicBezTo>
                  <a:lnTo>
                    <a:pt x="315749" y="402801"/>
                  </a:lnTo>
                  <a:lnTo>
                    <a:pt x="315749" y="402801"/>
                  </a:lnTo>
                  <a:close/>
                </a:path>
              </a:pathLst>
            </a:custGeom>
            <a:solidFill>
              <a:srgbClr val="555A4C"/>
            </a:solidFill>
            <a:ln w="6453" cap="flat">
              <a:noFill/>
              <a:prstDash val="solid"/>
              <a:miter/>
            </a:ln>
          </p:spPr>
          <p:txBody>
            <a:bodyPr rtlCol="0" anchor="ctr"/>
            <a:lstStyle/>
            <a:p>
              <a:endParaRPr lang="en-US"/>
            </a:p>
          </p:txBody>
        </p:sp>
        <p:sp>
          <p:nvSpPr>
            <p:cNvPr id="2934" name="Freeform: Shape 2933">
              <a:extLst>
                <a:ext uri="{FF2B5EF4-FFF2-40B4-BE49-F238E27FC236}">
                  <a16:creationId xmlns:a16="http://schemas.microsoft.com/office/drawing/2014/main" id="{942068CA-8223-4AF1-9F22-738455E27A5D}"/>
                </a:ext>
              </a:extLst>
            </p:cNvPr>
            <p:cNvSpPr/>
            <p:nvPr/>
          </p:nvSpPr>
          <p:spPr>
            <a:xfrm>
              <a:off x="4018455" y="-552990"/>
              <a:ext cx="22973" cy="143446"/>
            </a:xfrm>
            <a:custGeom>
              <a:avLst/>
              <a:gdLst>
                <a:gd name="connsiteX0" fmla="*/ 0 w 22973"/>
                <a:gd name="connsiteY0" fmla="*/ 143446 h 143446"/>
                <a:gd name="connsiteX1" fmla="*/ 0 w 22973"/>
                <a:gd name="connsiteY1" fmla="*/ 143446 h 143446"/>
                <a:gd name="connsiteX2" fmla="*/ 13358 w 22973"/>
                <a:gd name="connsiteY2" fmla="*/ 139058 h 143446"/>
                <a:gd name="connsiteX3" fmla="*/ 22973 w 22973"/>
                <a:gd name="connsiteY3" fmla="*/ 135573 h 143446"/>
                <a:gd name="connsiteX4" fmla="*/ 15100 w 22973"/>
                <a:gd name="connsiteY4" fmla="*/ 66074 h 143446"/>
                <a:gd name="connsiteX5" fmla="*/ 3227 w 22973"/>
                <a:gd name="connsiteY5" fmla="*/ 66009 h 143446"/>
                <a:gd name="connsiteX6" fmla="*/ 0 w 22973"/>
                <a:gd name="connsiteY6" fmla="*/ 143446 h 143446"/>
                <a:gd name="connsiteX7" fmla="*/ 0 w 22973"/>
                <a:gd name="connsiteY7" fmla="*/ 143446 h 14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3" h="143446">
                  <a:moveTo>
                    <a:pt x="0" y="143446"/>
                  </a:moveTo>
                  <a:lnTo>
                    <a:pt x="0" y="143446"/>
                  </a:lnTo>
                  <a:cubicBezTo>
                    <a:pt x="4582" y="142026"/>
                    <a:pt x="9034" y="140542"/>
                    <a:pt x="13358" y="139058"/>
                  </a:cubicBezTo>
                  <a:cubicBezTo>
                    <a:pt x="16649" y="137961"/>
                    <a:pt x="19876" y="136799"/>
                    <a:pt x="22973" y="135573"/>
                  </a:cubicBezTo>
                  <a:lnTo>
                    <a:pt x="15100" y="66074"/>
                  </a:lnTo>
                  <a:cubicBezTo>
                    <a:pt x="5292" y="-20978"/>
                    <a:pt x="6969" y="-23043"/>
                    <a:pt x="3227" y="66009"/>
                  </a:cubicBezTo>
                  <a:lnTo>
                    <a:pt x="0" y="143446"/>
                  </a:lnTo>
                  <a:lnTo>
                    <a:pt x="0" y="143446"/>
                  </a:lnTo>
                  <a:close/>
                </a:path>
              </a:pathLst>
            </a:custGeom>
            <a:solidFill>
              <a:srgbClr val="424539"/>
            </a:solidFill>
            <a:ln w="6453" cap="flat">
              <a:noFill/>
              <a:prstDash val="solid"/>
              <a:miter/>
            </a:ln>
          </p:spPr>
          <p:txBody>
            <a:bodyPr rtlCol="0" anchor="ctr"/>
            <a:lstStyle/>
            <a:p>
              <a:endParaRPr lang="en-US"/>
            </a:p>
          </p:txBody>
        </p:sp>
        <p:sp>
          <p:nvSpPr>
            <p:cNvPr id="2935" name="Freeform: Shape 2934">
              <a:extLst>
                <a:ext uri="{FF2B5EF4-FFF2-40B4-BE49-F238E27FC236}">
                  <a16:creationId xmlns:a16="http://schemas.microsoft.com/office/drawing/2014/main" id="{5E1531AB-ABE0-468F-A003-69B0C5FC20D5}"/>
                </a:ext>
              </a:extLst>
            </p:cNvPr>
            <p:cNvSpPr/>
            <p:nvPr/>
          </p:nvSpPr>
          <p:spPr>
            <a:xfrm>
              <a:off x="3621026" y="-1236376"/>
              <a:ext cx="365872" cy="339431"/>
            </a:xfrm>
            <a:custGeom>
              <a:avLst/>
              <a:gdLst>
                <a:gd name="connsiteX0" fmla="*/ 186543 w 365872"/>
                <a:gd name="connsiteY0" fmla="*/ 0 h 339431"/>
                <a:gd name="connsiteX1" fmla="*/ 355614 w 365872"/>
                <a:gd name="connsiteY1" fmla="*/ 249411 h 339431"/>
                <a:gd name="connsiteX2" fmla="*/ 336125 w 365872"/>
                <a:gd name="connsiteY2" fmla="*/ 339431 h 339431"/>
                <a:gd name="connsiteX3" fmla="*/ 249202 w 365872"/>
                <a:gd name="connsiteY3" fmla="*/ 134095 h 339431"/>
                <a:gd name="connsiteX4" fmla="*/ 260689 w 365872"/>
                <a:gd name="connsiteY4" fmla="*/ 77179 h 339431"/>
                <a:gd name="connsiteX5" fmla="*/ 244040 w 365872"/>
                <a:gd name="connsiteY5" fmla="*/ 132933 h 339431"/>
                <a:gd name="connsiteX6" fmla="*/ 22184 w 365872"/>
                <a:gd name="connsiteY6" fmla="*/ 321492 h 339431"/>
                <a:gd name="connsiteX7" fmla="*/ 6890 w 365872"/>
                <a:gd name="connsiteY7" fmla="*/ 243732 h 339431"/>
                <a:gd name="connsiteX8" fmla="*/ 186543 w 365872"/>
                <a:gd name="connsiteY8" fmla="*/ 0 h 339431"/>
                <a:gd name="connsiteX9" fmla="*/ 186543 w 365872"/>
                <a:gd name="connsiteY9" fmla="*/ 0 h 33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872" h="339431">
                  <a:moveTo>
                    <a:pt x="186543" y="0"/>
                  </a:moveTo>
                  <a:cubicBezTo>
                    <a:pt x="330060" y="1226"/>
                    <a:pt x="392138" y="137128"/>
                    <a:pt x="355614" y="249411"/>
                  </a:cubicBezTo>
                  <a:cubicBezTo>
                    <a:pt x="354000" y="257736"/>
                    <a:pt x="336964" y="337044"/>
                    <a:pt x="336125" y="339431"/>
                  </a:cubicBezTo>
                  <a:cubicBezTo>
                    <a:pt x="310442" y="293227"/>
                    <a:pt x="276951" y="145323"/>
                    <a:pt x="249202" y="134095"/>
                  </a:cubicBezTo>
                  <a:lnTo>
                    <a:pt x="260689" y="77179"/>
                  </a:lnTo>
                  <a:lnTo>
                    <a:pt x="244040" y="132933"/>
                  </a:lnTo>
                  <a:cubicBezTo>
                    <a:pt x="222680" y="219856"/>
                    <a:pt x="72582" y="171394"/>
                    <a:pt x="22184" y="321492"/>
                  </a:cubicBezTo>
                  <a:cubicBezTo>
                    <a:pt x="21022" y="320395"/>
                    <a:pt x="9342" y="252509"/>
                    <a:pt x="6890" y="243732"/>
                  </a:cubicBezTo>
                  <a:cubicBezTo>
                    <a:pt x="-25505" y="129320"/>
                    <a:pt x="59998" y="2904"/>
                    <a:pt x="186543" y="0"/>
                  </a:cubicBezTo>
                  <a:lnTo>
                    <a:pt x="186543" y="0"/>
                  </a:lnTo>
                  <a:close/>
                </a:path>
              </a:pathLst>
            </a:custGeom>
            <a:solidFill>
              <a:srgbClr val="E8C453"/>
            </a:solidFill>
            <a:ln w="6453" cap="flat">
              <a:noFill/>
              <a:prstDash val="solid"/>
              <a:miter/>
            </a:ln>
          </p:spPr>
          <p:txBody>
            <a:bodyPr rtlCol="0" anchor="ctr"/>
            <a:lstStyle/>
            <a:p>
              <a:endParaRPr lang="en-US"/>
            </a:p>
          </p:txBody>
        </p:sp>
        <p:sp>
          <p:nvSpPr>
            <p:cNvPr id="2936" name="Freeform: Shape 2935">
              <a:extLst>
                <a:ext uri="{FF2B5EF4-FFF2-40B4-BE49-F238E27FC236}">
                  <a16:creationId xmlns:a16="http://schemas.microsoft.com/office/drawing/2014/main" id="{7D8A9354-8A42-402D-8F73-1888C9F9A295}"/>
                </a:ext>
              </a:extLst>
            </p:cNvPr>
            <p:cNvSpPr/>
            <p:nvPr/>
          </p:nvSpPr>
          <p:spPr>
            <a:xfrm>
              <a:off x="3667415" y="-1014929"/>
              <a:ext cx="279855" cy="84381"/>
            </a:xfrm>
            <a:custGeom>
              <a:avLst/>
              <a:gdLst>
                <a:gd name="connsiteX0" fmla="*/ 95369 w 279855"/>
                <a:gd name="connsiteY0" fmla="*/ 4604 h 84381"/>
                <a:gd name="connsiteX1" fmla="*/ 18061 w 279855"/>
                <a:gd name="connsiteY1" fmla="*/ 603 h 84381"/>
                <a:gd name="connsiteX2" fmla="*/ 10705 w 279855"/>
                <a:gd name="connsiteY2" fmla="*/ 1119 h 84381"/>
                <a:gd name="connsiteX3" fmla="*/ 186 w 279855"/>
                <a:gd name="connsiteY3" fmla="*/ 8024 h 84381"/>
                <a:gd name="connsiteX4" fmla="*/ 1671 w 279855"/>
                <a:gd name="connsiteY4" fmla="*/ 15574 h 84381"/>
                <a:gd name="connsiteX5" fmla="*/ 7220 w 279855"/>
                <a:gd name="connsiteY5" fmla="*/ 21253 h 84381"/>
                <a:gd name="connsiteX6" fmla="*/ 16448 w 279855"/>
                <a:gd name="connsiteY6" fmla="*/ 53905 h 84381"/>
                <a:gd name="connsiteX7" fmla="*/ 25483 w 279855"/>
                <a:gd name="connsiteY7" fmla="*/ 69780 h 84381"/>
                <a:gd name="connsiteX8" fmla="*/ 60136 w 279855"/>
                <a:gd name="connsiteY8" fmla="*/ 83783 h 84381"/>
                <a:gd name="connsiteX9" fmla="*/ 93433 w 279855"/>
                <a:gd name="connsiteY9" fmla="*/ 79524 h 84381"/>
                <a:gd name="connsiteX10" fmla="*/ 117052 w 279855"/>
                <a:gd name="connsiteY10" fmla="*/ 55777 h 84381"/>
                <a:gd name="connsiteX11" fmla="*/ 132861 w 279855"/>
                <a:gd name="connsiteY11" fmla="*/ 30610 h 84381"/>
                <a:gd name="connsiteX12" fmla="*/ 146929 w 279855"/>
                <a:gd name="connsiteY12" fmla="*/ 30610 h 84381"/>
                <a:gd name="connsiteX13" fmla="*/ 162739 w 279855"/>
                <a:gd name="connsiteY13" fmla="*/ 55777 h 84381"/>
                <a:gd name="connsiteX14" fmla="*/ 186358 w 279855"/>
                <a:gd name="connsiteY14" fmla="*/ 79524 h 84381"/>
                <a:gd name="connsiteX15" fmla="*/ 219655 w 279855"/>
                <a:gd name="connsiteY15" fmla="*/ 83783 h 84381"/>
                <a:gd name="connsiteX16" fmla="*/ 254308 w 279855"/>
                <a:gd name="connsiteY16" fmla="*/ 69780 h 84381"/>
                <a:gd name="connsiteX17" fmla="*/ 263343 w 279855"/>
                <a:gd name="connsiteY17" fmla="*/ 53905 h 84381"/>
                <a:gd name="connsiteX18" fmla="*/ 272635 w 279855"/>
                <a:gd name="connsiteY18" fmla="*/ 21253 h 84381"/>
                <a:gd name="connsiteX19" fmla="*/ 278185 w 279855"/>
                <a:gd name="connsiteY19" fmla="*/ 15574 h 84381"/>
                <a:gd name="connsiteX20" fmla="*/ 279669 w 279855"/>
                <a:gd name="connsiteY20" fmla="*/ 8024 h 84381"/>
                <a:gd name="connsiteX21" fmla="*/ 269215 w 279855"/>
                <a:gd name="connsiteY21" fmla="*/ 1119 h 84381"/>
                <a:gd name="connsiteX22" fmla="*/ 261859 w 279855"/>
                <a:gd name="connsiteY22" fmla="*/ 603 h 84381"/>
                <a:gd name="connsiteX23" fmla="*/ 184551 w 279855"/>
                <a:gd name="connsiteY23" fmla="*/ 4604 h 84381"/>
                <a:gd name="connsiteX24" fmla="*/ 95369 w 279855"/>
                <a:gd name="connsiteY24" fmla="*/ 4604 h 84381"/>
                <a:gd name="connsiteX25" fmla="*/ 95369 w 279855"/>
                <a:gd name="connsiteY25" fmla="*/ 4604 h 84381"/>
                <a:gd name="connsiteX26" fmla="*/ 113309 w 279855"/>
                <a:gd name="connsiteY26" fmla="*/ 43387 h 84381"/>
                <a:gd name="connsiteX27" fmla="*/ 101306 w 279855"/>
                <a:gd name="connsiteY27" fmla="*/ 64295 h 84381"/>
                <a:gd name="connsiteX28" fmla="*/ 84141 w 279855"/>
                <a:gd name="connsiteY28" fmla="*/ 74620 h 84381"/>
                <a:gd name="connsiteX29" fmla="*/ 40454 w 279855"/>
                <a:gd name="connsiteY29" fmla="*/ 70942 h 84381"/>
                <a:gd name="connsiteX30" fmla="*/ 27806 w 279855"/>
                <a:gd name="connsiteY30" fmla="*/ 58874 h 84381"/>
                <a:gd name="connsiteX31" fmla="*/ 22772 w 279855"/>
                <a:gd name="connsiteY31" fmla="*/ 42806 h 84381"/>
                <a:gd name="connsiteX32" fmla="*/ 31613 w 279855"/>
                <a:gd name="connsiteY32" fmla="*/ 11251 h 84381"/>
                <a:gd name="connsiteX33" fmla="*/ 41228 w 279855"/>
                <a:gd name="connsiteY33" fmla="*/ 9508 h 84381"/>
                <a:gd name="connsiteX34" fmla="*/ 66072 w 279855"/>
                <a:gd name="connsiteY34" fmla="*/ 10025 h 84381"/>
                <a:gd name="connsiteX35" fmla="*/ 97241 w 279855"/>
                <a:gd name="connsiteY35" fmla="*/ 14026 h 84381"/>
                <a:gd name="connsiteX36" fmla="*/ 113309 w 279855"/>
                <a:gd name="connsiteY36" fmla="*/ 43387 h 84381"/>
                <a:gd name="connsiteX37" fmla="*/ 113309 w 279855"/>
                <a:gd name="connsiteY37" fmla="*/ 43387 h 84381"/>
                <a:gd name="connsiteX38" fmla="*/ 166611 w 279855"/>
                <a:gd name="connsiteY38" fmla="*/ 43387 h 84381"/>
                <a:gd name="connsiteX39" fmla="*/ 178614 w 279855"/>
                <a:gd name="connsiteY39" fmla="*/ 64295 h 84381"/>
                <a:gd name="connsiteX40" fmla="*/ 195779 w 279855"/>
                <a:gd name="connsiteY40" fmla="*/ 74620 h 84381"/>
                <a:gd name="connsiteX41" fmla="*/ 239531 w 279855"/>
                <a:gd name="connsiteY41" fmla="*/ 70942 h 84381"/>
                <a:gd name="connsiteX42" fmla="*/ 252179 w 279855"/>
                <a:gd name="connsiteY42" fmla="*/ 58874 h 84381"/>
                <a:gd name="connsiteX43" fmla="*/ 257212 w 279855"/>
                <a:gd name="connsiteY43" fmla="*/ 42806 h 84381"/>
                <a:gd name="connsiteX44" fmla="*/ 248372 w 279855"/>
                <a:gd name="connsiteY44" fmla="*/ 11251 h 84381"/>
                <a:gd name="connsiteX45" fmla="*/ 238757 w 279855"/>
                <a:gd name="connsiteY45" fmla="*/ 9508 h 84381"/>
                <a:gd name="connsiteX46" fmla="*/ 213912 w 279855"/>
                <a:gd name="connsiteY46" fmla="*/ 10025 h 84381"/>
                <a:gd name="connsiteX47" fmla="*/ 182744 w 279855"/>
                <a:gd name="connsiteY47" fmla="*/ 14026 h 84381"/>
                <a:gd name="connsiteX48" fmla="*/ 166611 w 279855"/>
                <a:gd name="connsiteY48" fmla="*/ 43387 h 84381"/>
                <a:gd name="connsiteX49" fmla="*/ 166611 w 279855"/>
                <a:gd name="connsiteY49" fmla="*/ 43387 h 8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79855" h="84381">
                  <a:moveTo>
                    <a:pt x="95369" y="4604"/>
                  </a:moveTo>
                  <a:cubicBezTo>
                    <a:pt x="69751" y="345"/>
                    <a:pt x="43938" y="-881"/>
                    <a:pt x="18061" y="603"/>
                  </a:cubicBezTo>
                  <a:cubicBezTo>
                    <a:pt x="15609" y="732"/>
                    <a:pt x="13157" y="926"/>
                    <a:pt x="10705" y="1119"/>
                  </a:cubicBezTo>
                  <a:cubicBezTo>
                    <a:pt x="5542" y="1507"/>
                    <a:pt x="1412" y="1377"/>
                    <a:pt x="186" y="8024"/>
                  </a:cubicBezTo>
                  <a:cubicBezTo>
                    <a:pt x="-459" y="11961"/>
                    <a:pt x="703" y="14090"/>
                    <a:pt x="1671" y="15574"/>
                  </a:cubicBezTo>
                  <a:cubicBezTo>
                    <a:pt x="2703" y="17252"/>
                    <a:pt x="4704" y="18414"/>
                    <a:pt x="7220" y="21253"/>
                  </a:cubicBezTo>
                  <a:cubicBezTo>
                    <a:pt x="13351" y="27900"/>
                    <a:pt x="13157" y="44871"/>
                    <a:pt x="16448" y="53905"/>
                  </a:cubicBezTo>
                  <a:cubicBezTo>
                    <a:pt x="18900" y="60552"/>
                    <a:pt x="21869" y="65715"/>
                    <a:pt x="25483" y="69780"/>
                  </a:cubicBezTo>
                  <a:cubicBezTo>
                    <a:pt x="33484" y="78685"/>
                    <a:pt x="44648" y="82234"/>
                    <a:pt x="60136" y="83783"/>
                  </a:cubicBezTo>
                  <a:cubicBezTo>
                    <a:pt x="74526" y="85267"/>
                    <a:pt x="84786" y="83977"/>
                    <a:pt x="93433" y="79524"/>
                  </a:cubicBezTo>
                  <a:cubicBezTo>
                    <a:pt x="102081" y="75007"/>
                    <a:pt x="109114" y="67263"/>
                    <a:pt x="117052" y="55777"/>
                  </a:cubicBezTo>
                  <a:cubicBezTo>
                    <a:pt x="122730" y="47517"/>
                    <a:pt x="124924" y="34546"/>
                    <a:pt x="132861" y="30610"/>
                  </a:cubicBezTo>
                  <a:cubicBezTo>
                    <a:pt x="135443" y="29319"/>
                    <a:pt x="144348" y="29319"/>
                    <a:pt x="146929" y="30610"/>
                  </a:cubicBezTo>
                  <a:cubicBezTo>
                    <a:pt x="154867" y="34546"/>
                    <a:pt x="157060" y="47517"/>
                    <a:pt x="162739" y="55777"/>
                  </a:cubicBezTo>
                  <a:cubicBezTo>
                    <a:pt x="170677" y="67263"/>
                    <a:pt x="177710" y="75007"/>
                    <a:pt x="186358" y="79524"/>
                  </a:cubicBezTo>
                  <a:cubicBezTo>
                    <a:pt x="195004" y="84041"/>
                    <a:pt x="205265" y="85267"/>
                    <a:pt x="219655" y="83783"/>
                  </a:cubicBezTo>
                  <a:cubicBezTo>
                    <a:pt x="235207" y="82234"/>
                    <a:pt x="246371" y="78685"/>
                    <a:pt x="254308" y="69780"/>
                  </a:cubicBezTo>
                  <a:cubicBezTo>
                    <a:pt x="257922" y="65715"/>
                    <a:pt x="260890" y="60552"/>
                    <a:pt x="263343" y="53905"/>
                  </a:cubicBezTo>
                  <a:cubicBezTo>
                    <a:pt x="266634" y="44871"/>
                    <a:pt x="266505" y="27964"/>
                    <a:pt x="272635" y="21253"/>
                  </a:cubicBezTo>
                  <a:cubicBezTo>
                    <a:pt x="275152" y="18478"/>
                    <a:pt x="277152" y="17317"/>
                    <a:pt x="278185" y="15574"/>
                  </a:cubicBezTo>
                  <a:cubicBezTo>
                    <a:pt x="279153" y="14090"/>
                    <a:pt x="280314" y="11896"/>
                    <a:pt x="279669" y="8024"/>
                  </a:cubicBezTo>
                  <a:cubicBezTo>
                    <a:pt x="278507" y="1377"/>
                    <a:pt x="274378" y="1507"/>
                    <a:pt x="269215" y="1119"/>
                  </a:cubicBezTo>
                  <a:cubicBezTo>
                    <a:pt x="266763" y="926"/>
                    <a:pt x="264311" y="797"/>
                    <a:pt x="261859" y="603"/>
                  </a:cubicBezTo>
                  <a:cubicBezTo>
                    <a:pt x="235917" y="-881"/>
                    <a:pt x="210169" y="345"/>
                    <a:pt x="184551" y="4604"/>
                  </a:cubicBezTo>
                  <a:cubicBezTo>
                    <a:pt x="130345" y="13703"/>
                    <a:pt x="149640" y="13703"/>
                    <a:pt x="95369" y="4604"/>
                  </a:cubicBezTo>
                  <a:lnTo>
                    <a:pt x="95369" y="4604"/>
                  </a:lnTo>
                  <a:close/>
                  <a:moveTo>
                    <a:pt x="113309" y="43387"/>
                  </a:moveTo>
                  <a:cubicBezTo>
                    <a:pt x="110921" y="50937"/>
                    <a:pt x="107372" y="58035"/>
                    <a:pt x="101306" y="64295"/>
                  </a:cubicBezTo>
                  <a:cubicBezTo>
                    <a:pt x="96273" y="69522"/>
                    <a:pt x="91110" y="72426"/>
                    <a:pt x="84141" y="74620"/>
                  </a:cubicBezTo>
                  <a:cubicBezTo>
                    <a:pt x="69751" y="79201"/>
                    <a:pt x="55167" y="77975"/>
                    <a:pt x="40454" y="70942"/>
                  </a:cubicBezTo>
                  <a:cubicBezTo>
                    <a:pt x="34517" y="68167"/>
                    <a:pt x="30968" y="64876"/>
                    <a:pt x="27806" y="58874"/>
                  </a:cubicBezTo>
                  <a:cubicBezTo>
                    <a:pt x="25418" y="54228"/>
                    <a:pt x="23805" y="48872"/>
                    <a:pt x="22772" y="42806"/>
                  </a:cubicBezTo>
                  <a:cubicBezTo>
                    <a:pt x="20901" y="32030"/>
                    <a:pt x="19158" y="16413"/>
                    <a:pt x="31613" y="11251"/>
                  </a:cubicBezTo>
                  <a:cubicBezTo>
                    <a:pt x="34323" y="10154"/>
                    <a:pt x="37485" y="9573"/>
                    <a:pt x="41228" y="9508"/>
                  </a:cubicBezTo>
                  <a:cubicBezTo>
                    <a:pt x="49682" y="9315"/>
                    <a:pt x="57941" y="9444"/>
                    <a:pt x="66072" y="10025"/>
                  </a:cubicBezTo>
                  <a:cubicBezTo>
                    <a:pt x="74913" y="10670"/>
                    <a:pt x="87174" y="10993"/>
                    <a:pt x="97241" y="14026"/>
                  </a:cubicBezTo>
                  <a:cubicBezTo>
                    <a:pt x="112341" y="18672"/>
                    <a:pt x="117826" y="29061"/>
                    <a:pt x="113309" y="43387"/>
                  </a:cubicBezTo>
                  <a:lnTo>
                    <a:pt x="113309" y="43387"/>
                  </a:lnTo>
                  <a:close/>
                  <a:moveTo>
                    <a:pt x="166611" y="43387"/>
                  </a:moveTo>
                  <a:cubicBezTo>
                    <a:pt x="168999" y="50937"/>
                    <a:pt x="172548" y="58035"/>
                    <a:pt x="178614" y="64295"/>
                  </a:cubicBezTo>
                  <a:cubicBezTo>
                    <a:pt x="183647" y="69522"/>
                    <a:pt x="188810" y="72426"/>
                    <a:pt x="195779" y="74620"/>
                  </a:cubicBezTo>
                  <a:cubicBezTo>
                    <a:pt x="210169" y="79201"/>
                    <a:pt x="224689" y="77975"/>
                    <a:pt x="239531" y="70942"/>
                  </a:cubicBezTo>
                  <a:cubicBezTo>
                    <a:pt x="245468" y="68167"/>
                    <a:pt x="249017" y="64876"/>
                    <a:pt x="252179" y="58874"/>
                  </a:cubicBezTo>
                  <a:cubicBezTo>
                    <a:pt x="254567" y="54228"/>
                    <a:pt x="256180" y="48872"/>
                    <a:pt x="257212" y="42806"/>
                  </a:cubicBezTo>
                  <a:cubicBezTo>
                    <a:pt x="259083" y="32030"/>
                    <a:pt x="260826" y="16413"/>
                    <a:pt x="248372" y="11251"/>
                  </a:cubicBezTo>
                  <a:cubicBezTo>
                    <a:pt x="245661" y="10154"/>
                    <a:pt x="242499" y="9573"/>
                    <a:pt x="238757" y="9508"/>
                  </a:cubicBezTo>
                  <a:cubicBezTo>
                    <a:pt x="230368" y="9315"/>
                    <a:pt x="222043" y="9444"/>
                    <a:pt x="213912" y="10025"/>
                  </a:cubicBezTo>
                  <a:cubicBezTo>
                    <a:pt x="205136" y="10670"/>
                    <a:pt x="192811" y="10993"/>
                    <a:pt x="182744" y="14026"/>
                  </a:cubicBezTo>
                  <a:cubicBezTo>
                    <a:pt x="167644" y="18672"/>
                    <a:pt x="162159" y="29061"/>
                    <a:pt x="166611" y="43387"/>
                  </a:cubicBezTo>
                  <a:lnTo>
                    <a:pt x="166611" y="43387"/>
                  </a:lnTo>
                  <a:close/>
                </a:path>
              </a:pathLst>
            </a:custGeom>
            <a:solidFill>
              <a:srgbClr val="70736B"/>
            </a:solidFill>
            <a:ln w="6453" cap="flat">
              <a:noFill/>
              <a:prstDash val="solid"/>
              <a:miter/>
            </a:ln>
          </p:spPr>
          <p:txBody>
            <a:bodyPr rtlCol="0" anchor="ctr"/>
            <a:lstStyle/>
            <a:p>
              <a:endParaRPr lang="en-US"/>
            </a:p>
          </p:txBody>
        </p:sp>
        <p:sp>
          <p:nvSpPr>
            <p:cNvPr id="2937" name="Freeform: Shape 2936">
              <a:extLst>
                <a:ext uri="{FF2B5EF4-FFF2-40B4-BE49-F238E27FC236}">
                  <a16:creationId xmlns:a16="http://schemas.microsoft.com/office/drawing/2014/main" id="{1BB7EEBF-601B-4279-A0CE-1218F000BA68}"/>
                </a:ext>
              </a:extLst>
            </p:cNvPr>
            <p:cNvSpPr/>
            <p:nvPr/>
          </p:nvSpPr>
          <p:spPr>
            <a:xfrm>
              <a:off x="2941051" y="-642371"/>
              <a:ext cx="188881" cy="212564"/>
            </a:xfrm>
            <a:custGeom>
              <a:avLst/>
              <a:gdLst>
                <a:gd name="connsiteX0" fmla="*/ 135579 w 188881"/>
                <a:gd name="connsiteY0" fmla="*/ 0 h 212564"/>
                <a:gd name="connsiteX1" fmla="*/ 0 w 188881"/>
                <a:gd name="connsiteY1" fmla="*/ 114736 h 212564"/>
                <a:gd name="connsiteX2" fmla="*/ 100539 w 188881"/>
                <a:gd name="connsiteY2" fmla="*/ 212564 h 212564"/>
                <a:gd name="connsiteX3" fmla="*/ 188881 w 188881"/>
                <a:gd name="connsiteY3" fmla="*/ 13681 h 212564"/>
                <a:gd name="connsiteX4" fmla="*/ 135579 w 188881"/>
                <a:gd name="connsiteY4" fmla="*/ 0 h 212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81" h="212564">
                  <a:moveTo>
                    <a:pt x="135579" y="0"/>
                  </a:moveTo>
                  <a:lnTo>
                    <a:pt x="0" y="114736"/>
                  </a:lnTo>
                  <a:lnTo>
                    <a:pt x="100539" y="212564"/>
                  </a:lnTo>
                  <a:lnTo>
                    <a:pt x="188881" y="13681"/>
                  </a:lnTo>
                  <a:lnTo>
                    <a:pt x="135579" y="0"/>
                  </a:lnTo>
                  <a:close/>
                </a:path>
              </a:pathLst>
            </a:custGeom>
            <a:solidFill>
              <a:srgbClr val="F8F8F9"/>
            </a:solidFill>
            <a:ln w="6453" cap="flat">
              <a:noFill/>
              <a:prstDash val="solid"/>
              <a:miter/>
            </a:ln>
          </p:spPr>
          <p:txBody>
            <a:bodyPr rtlCol="0" anchor="ctr"/>
            <a:lstStyle/>
            <a:p>
              <a:endParaRPr lang="en-US"/>
            </a:p>
          </p:txBody>
        </p:sp>
        <p:sp>
          <p:nvSpPr>
            <p:cNvPr id="2938" name="Freeform: Shape 2937">
              <a:extLst>
                <a:ext uri="{FF2B5EF4-FFF2-40B4-BE49-F238E27FC236}">
                  <a16:creationId xmlns:a16="http://schemas.microsoft.com/office/drawing/2014/main" id="{12931B48-E300-4A08-9F5C-82CF4D4FCF82}"/>
                </a:ext>
              </a:extLst>
            </p:cNvPr>
            <p:cNvSpPr/>
            <p:nvPr/>
          </p:nvSpPr>
          <p:spPr>
            <a:xfrm>
              <a:off x="3068305" y="-626109"/>
              <a:ext cx="207853" cy="491207"/>
            </a:xfrm>
            <a:custGeom>
              <a:avLst/>
              <a:gdLst>
                <a:gd name="connsiteX0" fmla="*/ 75824 w 207853"/>
                <a:gd name="connsiteY0" fmla="*/ 0 h 491207"/>
                <a:gd name="connsiteX1" fmla="*/ 0 w 207853"/>
                <a:gd name="connsiteY1" fmla="*/ 491208 h 491207"/>
                <a:gd name="connsiteX2" fmla="*/ 80663 w 207853"/>
                <a:gd name="connsiteY2" fmla="*/ 491208 h 491207"/>
                <a:gd name="connsiteX3" fmla="*/ 207853 w 207853"/>
                <a:gd name="connsiteY3" fmla="*/ 207660 h 491207"/>
                <a:gd name="connsiteX4" fmla="*/ 119575 w 207853"/>
                <a:gd name="connsiteY4" fmla="*/ 123705 h 491207"/>
                <a:gd name="connsiteX5" fmla="*/ 196367 w 207853"/>
                <a:gd name="connsiteY5" fmla="*/ 101571 h 491207"/>
                <a:gd name="connsiteX6" fmla="*/ 141838 w 207853"/>
                <a:gd name="connsiteY6" fmla="*/ 27942 h 491207"/>
                <a:gd name="connsiteX7" fmla="*/ 75824 w 207853"/>
                <a:gd name="connsiteY7" fmla="*/ 0 h 491207"/>
                <a:gd name="connsiteX8" fmla="*/ 75824 w 207853"/>
                <a:gd name="connsiteY8" fmla="*/ 0 h 49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853" h="491207">
                  <a:moveTo>
                    <a:pt x="75824" y="0"/>
                  </a:moveTo>
                  <a:cubicBezTo>
                    <a:pt x="57884" y="146291"/>
                    <a:pt x="29878" y="343110"/>
                    <a:pt x="0" y="491208"/>
                  </a:cubicBezTo>
                  <a:lnTo>
                    <a:pt x="80663" y="491208"/>
                  </a:lnTo>
                  <a:lnTo>
                    <a:pt x="207853" y="207660"/>
                  </a:lnTo>
                  <a:lnTo>
                    <a:pt x="119575" y="123705"/>
                  </a:lnTo>
                  <a:lnTo>
                    <a:pt x="196367" y="101571"/>
                  </a:lnTo>
                  <a:lnTo>
                    <a:pt x="141838" y="27942"/>
                  </a:lnTo>
                  <a:lnTo>
                    <a:pt x="75824" y="0"/>
                  </a:lnTo>
                  <a:lnTo>
                    <a:pt x="75824" y="0"/>
                  </a:lnTo>
                  <a:close/>
                </a:path>
              </a:pathLst>
            </a:custGeom>
            <a:solidFill>
              <a:srgbClr val="675F5A"/>
            </a:solidFill>
            <a:ln w="6453" cap="flat">
              <a:noFill/>
              <a:prstDash val="solid"/>
              <a:miter/>
            </a:ln>
          </p:spPr>
          <p:txBody>
            <a:bodyPr rtlCol="0" anchor="ctr"/>
            <a:lstStyle/>
            <a:p>
              <a:endParaRPr lang="en-US"/>
            </a:p>
          </p:txBody>
        </p:sp>
        <p:sp>
          <p:nvSpPr>
            <p:cNvPr id="2939" name="Freeform: Shape 2938">
              <a:extLst>
                <a:ext uri="{FF2B5EF4-FFF2-40B4-BE49-F238E27FC236}">
                  <a16:creationId xmlns:a16="http://schemas.microsoft.com/office/drawing/2014/main" id="{8172411D-330C-4F52-9E3D-6A420E3544B1}"/>
                </a:ext>
              </a:extLst>
            </p:cNvPr>
            <p:cNvSpPr/>
            <p:nvPr/>
          </p:nvSpPr>
          <p:spPr>
            <a:xfrm>
              <a:off x="2619236" y="-269770"/>
              <a:ext cx="19165" cy="134740"/>
            </a:xfrm>
            <a:custGeom>
              <a:avLst/>
              <a:gdLst>
                <a:gd name="connsiteX0" fmla="*/ 13164 w 19165"/>
                <a:gd name="connsiteY0" fmla="*/ 0 h 134740"/>
                <a:gd name="connsiteX1" fmla="*/ 0 w 19165"/>
                <a:gd name="connsiteY1" fmla="*/ 134740 h 134740"/>
                <a:gd name="connsiteX2" fmla="*/ 19165 w 19165"/>
                <a:gd name="connsiteY2" fmla="*/ 134740 h 134740"/>
                <a:gd name="connsiteX3" fmla="*/ 13164 w 19165"/>
                <a:gd name="connsiteY3" fmla="*/ 0 h 134740"/>
              </a:gdLst>
              <a:ahLst/>
              <a:cxnLst>
                <a:cxn ang="0">
                  <a:pos x="connsiteX0" y="connsiteY0"/>
                </a:cxn>
                <a:cxn ang="0">
                  <a:pos x="connsiteX1" y="connsiteY1"/>
                </a:cxn>
                <a:cxn ang="0">
                  <a:pos x="connsiteX2" y="connsiteY2"/>
                </a:cxn>
                <a:cxn ang="0">
                  <a:pos x="connsiteX3" y="connsiteY3"/>
                </a:cxn>
              </a:cxnLst>
              <a:rect l="l" t="t" r="r" b="b"/>
              <a:pathLst>
                <a:path w="19165" h="134740">
                  <a:moveTo>
                    <a:pt x="13164" y="0"/>
                  </a:moveTo>
                  <a:lnTo>
                    <a:pt x="0" y="134740"/>
                  </a:lnTo>
                  <a:lnTo>
                    <a:pt x="19165" y="134740"/>
                  </a:lnTo>
                  <a:lnTo>
                    <a:pt x="13164" y="0"/>
                  </a:lnTo>
                  <a:close/>
                </a:path>
              </a:pathLst>
            </a:custGeom>
            <a:solidFill>
              <a:srgbClr val="1C1712"/>
            </a:solidFill>
            <a:ln w="6453" cap="flat">
              <a:noFill/>
              <a:prstDash val="solid"/>
              <a:miter/>
            </a:ln>
          </p:spPr>
          <p:txBody>
            <a:bodyPr rtlCol="0" anchor="ctr"/>
            <a:lstStyle/>
            <a:p>
              <a:endParaRPr lang="en-US"/>
            </a:p>
          </p:txBody>
        </p:sp>
        <p:sp>
          <p:nvSpPr>
            <p:cNvPr id="2940" name="Freeform: Shape 2939">
              <a:extLst>
                <a:ext uri="{FF2B5EF4-FFF2-40B4-BE49-F238E27FC236}">
                  <a16:creationId xmlns:a16="http://schemas.microsoft.com/office/drawing/2014/main" id="{860CA735-8E0C-4F9F-AE79-05DDA90C26F3}"/>
                </a:ext>
              </a:extLst>
            </p:cNvPr>
            <p:cNvSpPr/>
            <p:nvPr/>
          </p:nvSpPr>
          <p:spPr>
            <a:xfrm>
              <a:off x="3242990" y="-269770"/>
              <a:ext cx="19101" cy="134740"/>
            </a:xfrm>
            <a:custGeom>
              <a:avLst/>
              <a:gdLst>
                <a:gd name="connsiteX0" fmla="*/ 5937 w 19101"/>
                <a:gd name="connsiteY0" fmla="*/ 0 h 134740"/>
                <a:gd name="connsiteX1" fmla="*/ 19101 w 19101"/>
                <a:gd name="connsiteY1" fmla="*/ 134740 h 134740"/>
                <a:gd name="connsiteX2" fmla="*/ 0 w 19101"/>
                <a:gd name="connsiteY2" fmla="*/ 134740 h 134740"/>
                <a:gd name="connsiteX3" fmla="*/ 5937 w 19101"/>
                <a:gd name="connsiteY3" fmla="*/ 0 h 134740"/>
              </a:gdLst>
              <a:ahLst/>
              <a:cxnLst>
                <a:cxn ang="0">
                  <a:pos x="connsiteX0" y="connsiteY0"/>
                </a:cxn>
                <a:cxn ang="0">
                  <a:pos x="connsiteX1" y="connsiteY1"/>
                </a:cxn>
                <a:cxn ang="0">
                  <a:pos x="connsiteX2" y="connsiteY2"/>
                </a:cxn>
                <a:cxn ang="0">
                  <a:pos x="connsiteX3" y="connsiteY3"/>
                </a:cxn>
              </a:cxnLst>
              <a:rect l="l" t="t" r="r" b="b"/>
              <a:pathLst>
                <a:path w="19101" h="134740">
                  <a:moveTo>
                    <a:pt x="5937" y="0"/>
                  </a:moveTo>
                  <a:lnTo>
                    <a:pt x="19101" y="134740"/>
                  </a:lnTo>
                  <a:lnTo>
                    <a:pt x="0" y="134740"/>
                  </a:lnTo>
                  <a:lnTo>
                    <a:pt x="5937" y="0"/>
                  </a:lnTo>
                  <a:close/>
                </a:path>
              </a:pathLst>
            </a:custGeom>
            <a:solidFill>
              <a:srgbClr val="1C1712"/>
            </a:solidFill>
            <a:ln w="6453" cap="flat">
              <a:noFill/>
              <a:prstDash val="solid"/>
              <a:miter/>
            </a:ln>
          </p:spPr>
          <p:txBody>
            <a:bodyPr rtlCol="0" anchor="ctr"/>
            <a:lstStyle/>
            <a:p>
              <a:endParaRPr lang="en-US"/>
            </a:p>
          </p:txBody>
        </p:sp>
        <p:sp>
          <p:nvSpPr>
            <p:cNvPr id="2941" name="Freeform: Shape 2940">
              <a:extLst>
                <a:ext uri="{FF2B5EF4-FFF2-40B4-BE49-F238E27FC236}">
                  <a16:creationId xmlns:a16="http://schemas.microsoft.com/office/drawing/2014/main" id="{300862BB-2DFC-4F6F-9EEC-C69949EE2226}"/>
                </a:ext>
              </a:extLst>
            </p:cNvPr>
            <p:cNvSpPr/>
            <p:nvPr/>
          </p:nvSpPr>
          <p:spPr>
            <a:xfrm>
              <a:off x="2905905" y="-728238"/>
              <a:ext cx="69441" cy="23994"/>
            </a:xfrm>
            <a:custGeom>
              <a:avLst/>
              <a:gdLst>
                <a:gd name="connsiteX0" fmla="*/ 57345 w 69441"/>
                <a:gd name="connsiteY0" fmla="*/ 1655 h 23994"/>
                <a:gd name="connsiteX1" fmla="*/ 67799 w 69441"/>
                <a:gd name="connsiteY1" fmla="*/ 2816 h 23994"/>
                <a:gd name="connsiteX2" fmla="*/ 66637 w 69441"/>
                <a:gd name="connsiteY2" fmla="*/ 13270 h 23994"/>
                <a:gd name="connsiteX3" fmla="*/ 61862 w 69441"/>
                <a:gd name="connsiteY3" fmla="*/ 16626 h 23994"/>
                <a:gd name="connsiteX4" fmla="*/ 53408 w 69441"/>
                <a:gd name="connsiteY4" fmla="*/ 20691 h 23994"/>
                <a:gd name="connsiteX5" fmla="*/ 44439 w 69441"/>
                <a:gd name="connsiteY5" fmla="*/ 23143 h 23994"/>
                <a:gd name="connsiteX6" fmla="*/ 2816 w 69441"/>
                <a:gd name="connsiteY6" fmla="*/ 13270 h 23994"/>
                <a:gd name="connsiteX7" fmla="*/ 1590 w 69441"/>
                <a:gd name="connsiteY7" fmla="*/ 2816 h 23994"/>
                <a:gd name="connsiteX8" fmla="*/ 12044 w 69441"/>
                <a:gd name="connsiteY8" fmla="*/ 1590 h 23994"/>
                <a:gd name="connsiteX9" fmla="*/ 41728 w 69441"/>
                <a:gd name="connsiteY9" fmla="*/ 8495 h 23994"/>
                <a:gd name="connsiteX10" fmla="*/ 48117 w 69441"/>
                <a:gd name="connsiteY10" fmla="*/ 6753 h 23994"/>
                <a:gd name="connsiteX11" fmla="*/ 53989 w 69441"/>
                <a:gd name="connsiteY11" fmla="*/ 3913 h 23994"/>
                <a:gd name="connsiteX12" fmla="*/ 57345 w 69441"/>
                <a:gd name="connsiteY12" fmla="*/ 1655 h 23994"/>
                <a:gd name="connsiteX13" fmla="*/ 57345 w 69441"/>
                <a:gd name="connsiteY13" fmla="*/ 1655 h 23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441" h="23994">
                  <a:moveTo>
                    <a:pt x="57345" y="1655"/>
                  </a:moveTo>
                  <a:cubicBezTo>
                    <a:pt x="60571" y="-927"/>
                    <a:pt x="65282" y="-410"/>
                    <a:pt x="67799" y="2816"/>
                  </a:cubicBezTo>
                  <a:cubicBezTo>
                    <a:pt x="70380" y="6043"/>
                    <a:pt x="69864" y="10753"/>
                    <a:pt x="66637" y="13270"/>
                  </a:cubicBezTo>
                  <a:cubicBezTo>
                    <a:pt x="65024" y="14561"/>
                    <a:pt x="63475" y="15658"/>
                    <a:pt x="61862" y="16626"/>
                  </a:cubicBezTo>
                  <a:cubicBezTo>
                    <a:pt x="59216" y="18239"/>
                    <a:pt x="56377" y="19594"/>
                    <a:pt x="53408" y="20691"/>
                  </a:cubicBezTo>
                  <a:cubicBezTo>
                    <a:pt x="50504" y="21788"/>
                    <a:pt x="47471" y="22627"/>
                    <a:pt x="44439" y="23143"/>
                  </a:cubicBezTo>
                  <a:cubicBezTo>
                    <a:pt x="30048" y="25725"/>
                    <a:pt x="14432" y="22434"/>
                    <a:pt x="2816" y="13270"/>
                  </a:cubicBezTo>
                  <a:cubicBezTo>
                    <a:pt x="-410" y="10689"/>
                    <a:pt x="-927" y="6043"/>
                    <a:pt x="1590" y="2816"/>
                  </a:cubicBezTo>
                  <a:cubicBezTo>
                    <a:pt x="4171" y="-410"/>
                    <a:pt x="8817" y="-927"/>
                    <a:pt x="12044" y="1590"/>
                  </a:cubicBezTo>
                  <a:cubicBezTo>
                    <a:pt x="20240" y="8043"/>
                    <a:pt x="31403" y="10366"/>
                    <a:pt x="41728" y="8495"/>
                  </a:cubicBezTo>
                  <a:cubicBezTo>
                    <a:pt x="43922" y="8108"/>
                    <a:pt x="46052" y="7527"/>
                    <a:pt x="48117" y="6753"/>
                  </a:cubicBezTo>
                  <a:cubicBezTo>
                    <a:pt x="50117" y="5978"/>
                    <a:pt x="52118" y="5010"/>
                    <a:pt x="53989" y="3913"/>
                  </a:cubicBezTo>
                  <a:cubicBezTo>
                    <a:pt x="55280" y="3203"/>
                    <a:pt x="56377" y="2429"/>
                    <a:pt x="57345" y="1655"/>
                  </a:cubicBezTo>
                  <a:lnTo>
                    <a:pt x="57345" y="1655"/>
                  </a:lnTo>
                  <a:close/>
                </a:path>
              </a:pathLst>
            </a:custGeom>
            <a:solidFill>
              <a:srgbClr val="D6885F"/>
            </a:solidFill>
            <a:ln w="6453" cap="flat">
              <a:noFill/>
              <a:prstDash val="solid"/>
              <a:miter/>
            </a:ln>
          </p:spPr>
          <p:txBody>
            <a:bodyPr rtlCol="0" anchor="ctr"/>
            <a:lstStyle/>
            <a:p>
              <a:endParaRPr lang="en-US"/>
            </a:p>
          </p:txBody>
        </p:sp>
        <p:sp>
          <p:nvSpPr>
            <p:cNvPr id="2942" name="Freeform: Shape 2941">
              <a:extLst>
                <a:ext uri="{FF2B5EF4-FFF2-40B4-BE49-F238E27FC236}">
                  <a16:creationId xmlns:a16="http://schemas.microsoft.com/office/drawing/2014/main" id="{DF2FFF4A-FEA4-4CAE-B905-BF2461EEC376}"/>
                </a:ext>
              </a:extLst>
            </p:cNvPr>
            <p:cNvSpPr/>
            <p:nvPr/>
          </p:nvSpPr>
          <p:spPr>
            <a:xfrm>
              <a:off x="1366502" y="-963540"/>
              <a:ext cx="489917" cy="560827"/>
            </a:xfrm>
            <a:custGeom>
              <a:avLst/>
              <a:gdLst>
                <a:gd name="connsiteX0" fmla="*/ 245088 w 489917"/>
                <a:gd name="connsiteY0" fmla="*/ 0 h 560827"/>
                <a:gd name="connsiteX1" fmla="*/ 0 w 489917"/>
                <a:gd name="connsiteY1" fmla="*/ 272513 h 560827"/>
                <a:gd name="connsiteX2" fmla="*/ 245088 w 489917"/>
                <a:gd name="connsiteY2" fmla="*/ 560772 h 560827"/>
                <a:gd name="connsiteX3" fmla="*/ 489917 w 489917"/>
                <a:gd name="connsiteY3" fmla="*/ 270513 h 560827"/>
                <a:gd name="connsiteX4" fmla="*/ 245088 w 489917"/>
                <a:gd name="connsiteY4" fmla="*/ 0 h 560827"/>
                <a:gd name="connsiteX5" fmla="*/ 245088 w 489917"/>
                <a:gd name="connsiteY5" fmla="*/ 0 h 56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917" h="560827">
                  <a:moveTo>
                    <a:pt x="245088" y="0"/>
                  </a:moveTo>
                  <a:cubicBezTo>
                    <a:pt x="116801" y="2710"/>
                    <a:pt x="0" y="111315"/>
                    <a:pt x="0" y="272513"/>
                  </a:cubicBezTo>
                  <a:cubicBezTo>
                    <a:pt x="0" y="433775"/>
                    <a:pt x="31297" y="557416"/>
                    <a:pt x="245088" y="560772"/>
                  </a:cubicBezTo>
                  <a:cubicBezTo>
                    <a:pt x="446165" y="563934"/>
                    <a:pt x="489917" y="431710"/>
                    <a:pt x="489917" y="270513"/>
                  </a:cubicBezTo>
                  <a:cubicBezTo>
                    <a:pt x="489917" y="109315"/>
                    <a:pt x="373181" y="2710"/>
                    <a:pt x="245088" y="0"/>
                  </a:cubicBezTo>
                  <a:lnTo>
                    <a:pt x="245088" y="0"/>
                  </a:lnTo>
                  <a:close/>
                </a:path>
              </a:pathLst>
            </a:custGeom>
            <a:solidFill>
              <a:srgbClr val="C34773"/>
            </a:solidFill>
            <a:ln w="6453" cap="flat">
              <a:noFill/>
              <a:prstDash val="solid"/>
              <a:miter/>
            </a:ln>
          </p:spPr>
          <p:txBody>
            <a:bodyPr rtlCol="0" anchor="ctr"/>
            <a:lstStyle/>
            <a:p>
              <a:endParaRPr lang="en-US"/>
            </a:p>
          </p:txBody>
        </p:sp>
        <p:sp>
          <p:nvSpPr>
            <p:cNvPr id="2943" name="Freeform: Shape 2942">
              <a:extLst>
                <a:ext uri="{FF2B5EF4-FFF2-40B4-BE49-F238E27FC236}">
                  <a16:creationId xmlns:a16="http://schemas.microsoft.com/office/drawing/2014/main" id="{DEF642E8-0C8A-46E4-AED5-67234A9F808D}"/>
                </a:ext>
              </a:extLst>
            </p:cNvPr>
            <p:cNvSpPr/>
            <p:nvPr/>
          </p:nvSpPr>
          <p:spPr>
            <a:xfrm>
              <a:off x="1377601" y="-970638"/>
              <a:ext cx="467912" cy="535475"/>
            </a:xfrm>
            <a:custGeom>
              <a:avLst/>
              <a:gdLst>
                <a:gd name="connsiteX0" fmla="*/ 118995 w 467912"/>
                <a:gd name="connsiteY0" fmla="*/ 32588 h 535475"/>
                <a:gd name="connsiteX1" fmla="*/ 0 w 467912"/>
                <a:gd name="connsiteY1" fmla="*/ 264189 h 535475"/>
                <a:gd name="connsiteX2" fmla="*/ 233988 w 467912"/>
                <a:gd name="connsiteY2" fmla="*/ 535476 h 535475"/>
                <a:gd name="connsiteX3" fmla="*/ 467912 w 467912"/>
                <a:gd name="connsiteY3" fmla="*/ 264189 h 535475"/>
                <a:gd name="connsiteX4" fmla="*/ 342013 w 467912"/>
                <a:gd name="connsiteY4" fmla="*/ 29232 h 535475"/>
                <a:gd name="connsiteX5" fmla="*/ 118995 w 467912"/>
                <a:gd name="connsiteY5" fmla="*/ 32588 h 535475"/>
                <a:gd name="connsiteX6" fmla="*/ 118995 w 467912"/>
                <a:gd name="connsiteY6" fmla="*/ 32588 h 53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912" h="535475">
                  <a:moveTo>
                    <a:pt x="118995" y="32588"/>
                  </a:moveTo>
                  <a:cubicBezTo>
                    <a:pt x="42461" y="76211"/>
                    <a:pt x="0" y="157842"/>
                    <a:pt x="0" y="264189"/>
                  </a:cubicBezTo>
                  <a:cubicBezTo>
                    <a:pt x="0" y="413964"/>
                    <a:pt x="80405" y="535476"/>
                    <a:pt x="233988" y="535476"/>
                  </a:cubicBezTo>
                  <a:cubicBezTo>
                    <a:pt x="387571" y="535476"/>
                    <a:pt x="467912" y="413964"/>
                    <a:pt x="467912" y="264189"/>
                  </a:cubicBezTo>
                  <a:cubicBezTo>
                    <a:pt x="467912" y="154744"/>
                    <a:pt x="423580" y="70726"/>
                    <a:pt x="342013" y="29232"/>
                  </a:cubicBezTo>
                  <a:cubicBezTo>
                    <a:pt x="270319" y="-7292"/>
                    <a:pt x="199464" y="-13293"/>
                    <a:pt x="118995" y="32588"/>
                  </a:cubicBezTo>
                  <a:lnTo>
                    <a:pt x="118995" y="32588"/>
                  </a:lnTo>
                  <a:close/>
                </a:path>
              </a:pathLst>
            </a:custGeom>
            <a:solidFill>
              <a:srgbClr val="9E2957"/>
            </a:solidFill>
            <a:ln w="6453" cap="flat">
              <a:noFill/>
              <a:prstDash val="solid"/>
              <a:miter/>
            </a:ln>
          </p:spPr>
          <p:txBody>
            <a:bodyPr rtlCol="0" anchor="ctr"/>
            <a:lstStyle/>
            <a:p>
              <a:endParaRPr lang="en-US"/>
            </a:p>
          </p:txBody>
        </p:sp>
        <p:sp>
          <p:nvSpPr>
            <p:cNvPr id="2944" name="Freeform: Shape 2943">
              <a:extLst>
                <a:ext uri="{FF2B5EF4-FFF2-40B4-BE49-F238E27FC236}">
                  <a16:creationId xmlns:a16="http://schemas.microsoft.com/office/drawing/2014/main" id="{19C4D4F3-2B10-488D-9BA7-3068B9CBC600}"/>
                </a:ext>
              </a:extLst>
            </p:cNvPr>
            <p:cNvSpPr/>
            <p:nvPr/>
          </p:nvSpPr>
          <p:spPr>
            <a:xfrm>
              <a:off x="1402510" y="-939276"/>
              <a:ext cx="418159" cy="479850"/>
            </a:xfrm>
            <a:custGeom>
              <a:avLst/>
              <a:gdLst>
                <a:gd name="connsiteX0" fmla="*/ 209080 w 418159"/>
                <a:gd name="connsiteY0" fmla="*/ 0 h 479850"/>
                <a:gd name="connsiteX1" fmla="*/ 0 w 418159"/>
                <a:gd name="connsiteY1" fmla="*/ 232827 h 479850"/>
                <a:gd name="connsiteX2" fmla="*/ 209080 w 418159"/>
                <a:gd name="connsiteY2" fmla="*/ 479850 h 479850"/>
                <a:gd name="connsiteX3" fmla="*/ 418159 w 418159"/>
                <a:gd name="connsiteY3" fmla="*/ 232827 h 479850"/>
                <a:gd name="connsiteX4" fmla="*/ 209080 w 418159"/>
                <a:gd name="connsiteY4" fmla="*/ 0 h 479850"/>
                <a:gd name="connsiteX5" fmla="*/ 209080 w 418159"/>
                <a:gd name="connsiteY5" fmla="*/ 0 h 47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159" h="479850">
                  <a:moveTo>
                    <a:pt x="209080" y="0"/>
                  </a:moveTo>
                  <a:cubicBezTo>
                    <a:pt x="69242" y="0"/>
                    <a:pt x="0" y="96473"/>
                    <a:pt x="0" y="232827"/>
                  </a:cubicBezTo>
                  <a:cubicBezTo>
                    <a:pt x="0" y="369245"/>
                    <a:pt x="69242" y="479850"/>
                    <a:pt x="209080" y="479850"/>
                  </a:cubicBezTo>
                  <a:cubicBezTo>
                    <a:pt x="348918" y="479850"/>
                    <a:pt x="418159" y="369245"/>
                    <a:pt x="418159" y="232827"/>
                  </a:cubicBezTo>
                  <a:cubicBezTo>
                    <a:pt x="418159" y="96473"/>
                    <a:pt x="348918" y="0"/>
                    <a:pt x="209080" y="0"/>
                  </a:cubicBezTo>
                  <a:lnTo>
                    <a:pt x="209080" y="0"/>
                  </a:lnTo>
                  <a:close/>
                </a:path>
              </a:pathLst>
            </a:custGeom>
            <a:solidFill>
              <a:srgbClr val="BE3964"/>
            </a:solidFill>
            <a:ln w="6453" cap="flat">
              <a:noFill/>
              <a:prstDash val="solid"/>
              <a:miter/>
            </a:ln>
          </p:spPr>
          <p:txBody>
            <a:bodyPr rtlCol="0" anchor="ctr"/>
            <a:lstStyle/>
            <a:p>
              <a:endParaRPr lang="en-US"/>
            </a:p>
          </p:txBody>
        </p:sp>
        <p:sp>
          <p:nvSpPr>
            <p:cNvPr id="2945" name="Freeform: Shape 2944">
              <a:extLst>
                <a:ext uri="{FF2B5EF4-FFF2-40B4-BE49-F238E27FC236}">
                  <a16:creationId xmlns:a16="http://schemas.microsoft.com/office/drawing/2014/main" id="{102669B0-9E36-4CFD-B277-9445255FB210}"/>
                </a:ext>
              </a:extLst>
            </p:cNvPr>
            <p:cNvSpPr/>
            <p:nvPr/>
          </p:nvSpPr>
          <p:spPr>
            <a:xfrm>
              <a:off x="1243426" y="-545639"/>
              <a:ext cx="739746" cy="543671"/>
            </a:xfrm>
            <a:custGeom>
              <a:avLst/>
              <a:gdLst>
                <a:gd name="connsiteX0" fmla="*/ 283757 w 739746"/>
                <a:gd name="connsiteY0" fmla="*/ 0 h 543671"/>
                <a:gd name="connsiteX1" fmla="*/ 333897 w 739746"/>
                <a:gd name="connsiteY1" fmla="*/ 3227 h 543671"/>
                <a:gd name="connsiteX2" fmla="*/ 456054 w 739746"/>
                <a:gd name="connsiteY2" fmla="*/ 0 h 543671"/>
                <a:gd name="connsiteX3" fmla="*/ 464572 w 739746"/>
                <a:gd name="connsiteY3" fmla="*/ 65047 h 543671"/>
                <a:gd name="connsiteX4" fmla="*/ 514454 w 739746"/>
                <a:gd name="connsiteY4" fmla="*/ 126545 h 543671"/>
                <a:gd name="connsiteX5" fmla="*/ 690365 w 739746"/>
                <a:gd name="connsiteY5" fmla="*/ 211144 h 543671"/>
                <a:gd name="connsiteX6" fmla="*/ 738440 w 739746"/>
                <a:gd name="connsiteY6" fmla="*/ 377311 h 543671"/>
                <a:gd name="connsiteX7" fmla="*/ 533104 w 739746"/>
                <a:gd name="connsiteY7" fmla="*/ 543671 h 543671"/>
                <a:gd name="connsiteX8" fmla="*/ 206643 w 739746"/>
                <a:gd name="connsiteY8" fmla="*/ 543671 h 543671"/>
                <a:gd name="connsiteX9" fmla="*/ 1306 w 739746"/>
                <a:gd name="connsiteY9" fmla="*/ 377311 h 543671"/>
                <a:gd name="connsiteX10" fmla="*/ 49382 w 739746"/>
                <a:gd name="connsiteY10" fmla="*/ 211144 h 543671"/>
                <a:gd name="connsiteX11" fmla="*/ 225292 w 739746"/>
                <a:gd name="connsiteY11" fmla="*/ 126545 h 543671"/>
                <a:gd name="connsiteX12" fmla="*/ 275175 w 739746"/>
                <a:gd name="connsiteY12" fmla="*/ 65047 h 543671"/>
                <a:gd name="connsiteX13" fmla="*/ 283757 w 739746"/>
                <a:gd name="connsiteY13" fmla="*/ 0 h 543671"/>
                <a:gd name="connsiteX14" fmla="*/ 283757 w 739746"/>
                <a:gd name="connsiteY14" fmla="*/ 0 h 54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9746" h="543671">
                  <a:moveTo>
                    <a:pt x="283757" y="0"/>
                  </a:moveTo>
                  <a:lnTo>
                    <a:pt x="333897" y="3227"/>
                  </a:lnTo>
                  <a:cubicBezTo>
                    <a:pt x="374939" y="3227"/>
                    <a:pt x="414690" y="2646"/>
                    <a:pt x="456054" y="0"/>
                  </a:cubicBezTo>
                  <a:lnTo>
                    <a:pt x="464572" y="65047"/>
                  </a:lnTo>
                  <a:cubicBezTo>
                    <a:pt x="469025" y="98861"/>
                    <a:pt x="479027" y="121898"/>
                    <a:pt x="514454" y="126545"/>
                  </a:cubicBezTo>
                  <a:cubicBezTo>
                    <a:pt x="603894" y="138289"/>
                    <a:pt x="651066" y="153196"/>
                    <a:pt x="690365" y="211144"/>
                  </a:cubicBezTo>
                  <a:cubicBezTo>
                    <a:pt x="720566" y="255671"/>
                    <a:pt x="745861" y="323363"/>
                    <a:pt x="738440" y="377311"/>
                  </a:cubicBezTo>
                  <a:cubicBezTo>
                    <a:pt x="726825" y="461394"/>
                    <a:pt x="641709" y="516826"/>
                    <a:pt x="533104" y="543671"/>
                  </a:cubicBezTo>
                  <a:lnTo>
                    <a:pt x="206643" y="543671"/>
                  </a:lnTo>
                  <a:cubicBezTo>
                    <a:pt x="98038" y="516826"/>
                    <a:pt x="12922" y="461394"/>
                    <a:pt x="1306" y="377311"/>
                  </a:cubicBezTo>
                  <a:cubicBezTo>
                    <a:pt x="-6115" y="323363"/>
                    <a:pt x="19181" y="255606"/>
                    <a:pt x="49382" y="211144"/>
                  </a:cubicBezTo>
                  <a:cubicBezTo>
                    <a:pt x="88745" y="153196"/>
                    <a:pt x="135853" y="138289"/>
                    <a:pt x="225292" y="126545"/>
                  </a:cubicBezTo>
                  <a:cubicBezTo>
                    <a:pt x="260720" y="121898"/>
                    <a:pt x="270722" y="98861"/>
                    <a:pt x="275175" y="65047"/>
                  </a:cubicBezTo>
                  <a:lnTo>
                    <a:pt x="283757" y="0"/>
                  </a:lnTo>
                  <a:lnTo>
                    <a:pt x="283757" y="0"/>
                  </a:lnTo>
                  <a:close/>
                </a:path>
              </a:pathLst>
            </a:custGeom>
            <a:solidFill>
              <a:srgbClr val="E9AE8B"/>
            </a:solidFill>
            <a:ln w="6453" cap="flat">
              <a:noFill/>
              <a:prstDash val="solid"/>
              <a:miter/>
            </a:ln>
          </p:spPr>
          <p:txBody>
            <a:bodyPr rtlCol="0" anchor="ctr"/>
            <a:lstStyle/>
            <a:p>
              <a:endParaRPr lang="en-US"/>
            </a:p>
          </p:txBody>
        </p:sp>
        <p:sp>
          <p:nvSpPr>
            <p:cNvPr id="2946" name="Freeform: Shape 2945">
              <a:extLst>
                <a:ext uri="{FF2B5EF4-FFF2-40B4-BE49-F238E27FC236}">
                  <a16:creationId xmlns:a16="http://schemas.microsoft.com/office/drawing/2014/main" id="{426F8212-2FED-4237-A9A7-D497F8ED7A69}"/>
                </a:ext>
              </a:extLst>
            </p:cNvPr>
            <p:cNvSpPr/>
            <p:nvPr/>
          </p:nvSpPr>
          <p:spPr>
            <a:xfrm>
              <a:off x="1233891" y="-448391"/>
              <a:ext cx="759420" cy="463072"/>
            </a:xfrm>
            <a:custGeom>
              <a:avLst/>
              <a:gdLst>
                <a:gd name="connsiteX0" fmla="*/ 523989 w 759420"/>
                <a:gd name="connsiteY0" fmla="*/ 29361 h 463072"/>
                <a:gd name="connsiteX1" fmla="*/ 708289 w 759420"/>
                <a:gd name="connsiteY1" fmla="*/ 113961 h 463072"/>
                <a:gd name="connsiteX2" fmla="*/ 756429 w 759420"/>
                <a:gd name="connsiteY2" fmla="*/ 463072 h 463072"/>
                <a:gd name="connsiteX3" fmla="*/ 380021 w 759420"/>
                <a:gd name="connsiteY3" fmla="*/ 463072 h 463072"/>
                <a:gd name="connsiteX4" fmla="*/ 379763 w 759420"/>
                <a:gd name="connsiteY4" fmla="*/ 463072 h 463072"/>
                <a:gd name="connsiteX5" fmla="*/ 379440 w 759420"/>
                <a:gd name="connsiteY5" fmla="*/ 463072 h 463072"/>
                <a:gd name="connsiteX6" fmla="*/ 0 w 759420"/>
                <a:gd name="connsiteY6" fmla="*/ 463072 h 463072"/>
                <a:gd name="connsiteX7" fmla="*/ 50592 w 759420"/>
                <a:gd name="connsiteY7" fmla="*/ 113961 h 463072"/>
                <a:gd name="connsiteX8" fmla="*/ 234892 w 759420"/>
                <a:gd name="connsiteY8" fmla="*/ 29361 h 463072"/>
                <a:gd name="connsiteX9" fmla="*/ 276837 w 759420"/>
                <a:gd name="connsiteY9" fmla="*/ 0 h 463072"/>
                <a:gd name="connsiteX10" fmla="*/ 376730 w 759420"/>
                <a:gd name="connsiteY10" fmla="*/ 84213 h 463072"/>
                <a:gd name="connsiteX11" fmla="*/ 523989 w 759420"/>
                <a:gd name="connsiteY11" fmla="*/ 29361 h 463072"/>
                <a:gd name="connsiteX12" fmla="*/ 523989 w 759420"/>
                <a:gd name="connsiteY12" fmla="*/ 29361 h 46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9420" h="463072">
                  <a:moveTo>
                    <a:pt x="523989" y="29361"/>
                  </a:moveTo>
                  <a:cubicBezTo>
                    <a:pt x="613429" y="41106"/>
                    <a:pt x="668925" y="56013"/>
                    <a:pt x="708289" y="113961"/>
                  </a:cubicBezTo>
                  <a:cubicBezTo>
                    <a:pt x="777401" y="215855"/>
                    <a:pt x="756429" y="347820"/>
                    <a:pt x="756429" y="463072"/>
                  </a:cubicBezTo>
                  <a:lnTo>
                    <a:pt x="380021" y="463072"/>
                  </a:lnTo>
                  <a:lnTo>
                    <a:pt x="379763" y="463072"/>
                  </a:lnTo>
                  <a:lnTo>
                    <a:pt x="379440" y="463072"/>
                  </a:lnTo>
                  <a:lnTo>
                    <a:pt x="0" y="463072"/>
                  </a:lnTo>
                  <a:cubicBezTo>
                    <a:pt x="9292" y="345626"/>
                    <a:pt x="-19746" y="217533"/>
                    <a:pt x="50592" y="113961"/>
                  </a:cubicBezTo>
                  <a:cubicBezTo>
                    <a:pt x="89891" y="56013"/>
                    <a:pt x="145388" y="41106"/>
                    <a:pt x="234892" y="29361"/>
                  </a:cubicBezTo>
                  <a:cubicBezTo>
                    <a:pt x="257477" y="26393"/>
                    <a:pt x="269738" y="15939"/>
                    <a:pt x="276837" y="0"/>
                  </a:cubicBezTo>
                  <a:cubicBezTo>
                    <a:pt x="276837" y="0"/>
                    <a:pt x="278127" y="84213"/>
                    <a:pt x="376730" y="84213"/>
                  </a:cubicBezTo>
                  <a:cubicBezTo>
                    <a:pt x="475333" y="84213"/>
                    <a:pt x="498951" y="26070"/>
                    <a:pt x="523989" y="29361"/>
                  </a:cubicBezTo>
                  <a:lnTo>
                    <a:pt x="523989" y="29361"/>
                  </a:lnTo>
                  <a:close/>
                </a:path>
              </a:pathLst>
            </a:custGeom>
            <a:solidFill>
              <a:srgbClr val="F0E2CB"/>
            </a:solidFill>
            <a:ln w="6453" cap="flat">
              <a:noFill/>
              <a:prstDash val="solid"/>
              <a:miter/>
            </a:ln>
          </p:spPr>
          <p:txBody>
            <a:bodyPr rtlCol="0" anchor="ctr"/>
            <a:lstStyle/>
            <a:p>
              <a:endParaRPr lang="en-US"/>
            </a:p>
          </p:txBody>
        </p:sp>
        <p:sp>
          <p:nvSpPr>
            <p:cNvPr id="2947" name="Freeform: Shape 2946">
              <a:extLst>
                <a:ext uri="{FF2B5EF4-FFF2-40B4-BE49-F238E27FC236}">
                  <a16:creationId xmlns:a16="http://schemas.microsoft.com/office/drawing/2014/main" id="{431EEC42-CCEB-465B-8300-9449A73F7D6B}"/>
                </a:ext>
              </a:extLst>
            </p:cNvPr>
            <p:cNvSpPr/>
            <p:nvPr/>
          </p:nvSpPr>
          <p:spPr>
            <a:xfrm>
              <a:off x="1251447" y="-448391"/>
              <a:ext cx="731790" cy="707385"/>
            </a:xfrm>
            <a:custGeom>
              <a:avLst/>
              <a:gdLst>
                <a:gd name="connsiteX0" fmla="*/ 551670 w 731790"/>
                <a:gd name="connsiteY0" fmla="*/ 100023 h 707385"/>
                <a:gd name="connsiteX1" fmla="*/ 682409 w 731790"/>
                <a:gd name="connsiteY1" fmla="*/ 113961 h 707385"/>
                <a:gd name="connsiteX2" fmla="*/ 730484 w 731790"/>
                <a:gd name="connsiteY2" fmla="*/ 280128 h 707385"/>
                <a:gd name="connsiteX3" fmla="*/ 528309 w 731790"/>
                <a:gd name="connsiteY3" fmla="*/ 707385 h 707385"/>
                <a:gd name="connsiteX4" fmla="*/ 196880 w 731790"/>
                <a:gd name="connsiteY4" fmla="*/ 707385 h 707385"/>
                <a:gd name="connsiteX5" fmla="*/ 1739 w 731790"/>
                <a:gd name="connsiteY5" fmla="*/ 280128 h 707385"/>
                <a:gd name="connsiteX6" fmla="*/ 41490 w 731790"/>
                <a:gd name="connsiteY6" fmla="*/ 113961 h 707385"/>
                <a:gd name="connsiteX7" fmla="*/ 217400 w 731790"/>
                <a:gd name="connsiteY7" fmla="*/ 29361 h 707385"/>
                <a:gd name="connsiteX8" fmla="*/ 259345 w 731790"/>
                <a:gd name="connsiteY8" fmla="*/ 0 h 707385"/>
                <a:gd name="connsiteX9" fmla="*/ 394021 w 731790"/>
                <a:gd name="connsiteY9" fmla="*/ 135644 h 707385"/>
                <a:gd name="connsiteX10" fmla="*/ 551670 w 731790"/>
                <a:gd name="connsiteY10" fmla="*/ 100023 h 707385"/>
                <a:gd name="connsiteX11" fmla="*/ 551670 w 731790"/>
                <a:gd name="connsiteY11" fmla="*/ 100023 h 70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1790" h="707385">
                  <a:moveTo>
                    <a:pt x="551670" y="100023"/>
                  </a:moveTo>
                  <a:cubicBezTo>
                    <a:pt x="641109" y="111767"/>
                    <a:pt x="643109" y="56013"/>
                    <a:pt x="682409" y="113961"/>
                  </a:cubicBezTo>
                  <a:cubicBezTo>
                    <a:pt x="712609" y="158487"/>
                    <a:pt x="737905" y="226180"/>
                    <a:pt x="730484" y="280128"/>
                  </a:cubicBezTo>
                  <a:cubicBezTo>
                    <a:pt x="719062" y="363050"/>
                    <a:pt x="635301" y="679702"/>
                    <a:pt x="528309" y="707385"/>
                  </a:cubicBezTo>
                  <a:lnTo>
                    <a:pt x="196880" y="707385"/>
                  </a:lnTo>
                  <a:cubicBezTo>
                    <a:pt x="93566" y="680089"/>
                    <a:pt x="13290" y="364147"/>
                    <a:pt x="1739" y="280128"/>
                  </a:cubicBezTo>
                  <a:cubicBezTo>
                    <a:pt x="-5682" y="226180"/>
                    <a:pt x="11225" y="158423"/>
                    <a:pt x="41490" y="113961"/>
                  </a:cubicBezTo>
                  <a:cubicBezTo>
                    <a:pt x="80789" y="56013"/>
                    <a:pt x="127961" y="41106"/>
                    <a:pt x="217400" y="29361"/>
                  </a:cubicBezTo>
                  <a:cubicBezTo>
                    <a:pt x="239986" y="26393"/>
                    <a:pt x="252247" y="15939"/>
                    <a:pt x="259345" y="0"/>
                  </a:cubicBezTo>
                  <a:cubicBezTo>
                    <a:pt x="259345" y="0"/>
                    <a:pt x="295354" y="135644"/>
                    <a:pt x="394021" y="135644"/>
                  </a:cubicBezTo>
                  <a:cubicBezTo>
                    <a:pt x="492495" y="135644"/>
                    <a:pt x="526632" y="96731"/>
                    <a:pt x="551670" y="100023"/>
                  </a:cubicBezTo>
                  <a:lnTo>
                    <a:pt x="551670" y="100023"/>
                  </a:lnTo>
                  <a:close/>
                </a:path>
              </a:pathLst>
            </a:custGeom>
            <a:solidFill>
              <a:srgbClr val="4D4242"/>
            </a:solidFill>
            <a:ln w="6453" cap="flat">
              <a:noFill/>
              <a:prstDash val="solid"/>
              <a:miter/>
            </a:ln>
          </p:spPr>
          <p:txBody>
            <a:bodyPr rtlCol="0" anchor="ctr"/>
            <a:lstStyle/>
            <a:p>
              <a:endParaRPr lang="en-US"/>
            </a:p>
          </p:txBody>
        </p:sp>
        <p:sp>
          <p:nvSpPr>
            <p:cNvPr id="2948" name="Freeform: Shape 2947">
              <a:extLst>
                <a:ext uri="{FF2B5EF4-FFF2-40B4-BE49-F238E27FC236}">
                  <a16:creationId xmlns:a16="http://schemas.microsoft.com/office/drawing/2014/main" id="{5CE65DF2-B0BE-4098-989B-3DFAC7D96FAA}"/>
                </a:ext>
              </a:extLst>
            </p:cNvPr>
            <p:cNvSpPr/>
            <p:nvPr/>
          </p:nvSpPr>
          <p:spPr>
            <a:xfrm>
              <a:off x="1233956" y="-417546"/>
              <a:ext cx="759420" cy="671312"/>
            </a:xfrm>
            <a:custGeom>
              <a:avLst/>
              <a:gdLst>
                <a:gd name="connsiteX0" fmla="*/ 537154 w 759420"/>
                <a:gd name="connsiteY0" fmla="*/ 323 h 671312"/>
                <a:gd name="connsiteX1" fmla="*/ 708289 w 759420"/>
                <a:gd name="connsiteY1" fmla="*/ 83116 h 671312"/>
                <a:gd name="connsiteX2" fmla="*/ 756429 w 759420"/>
                <a:gd name="connsiteY2" fmla="*/ 671313 h 671312"/>
                <a:gd name="connsiteX3" fmla="*/ 380021 w 759420"/>
                <a:gd name="connsiteY3" fmla="*/ 671313 h 671312"/>
                <a:gd name="connsiteX4" fmla="*/ 379763 w 759420"/>
                <a:gd name="connsiteY4" fmla="*/ 671313 h 671312"/>
                <a:gd name="connsiteX5" fmla="*/ 379441 w 759420"/>
                <a:gd name="connsiteY5" fmla="*/ 671313 h 671312"/>
                <a:gd name="connsiteX6" fmla="*/ 0 w 759420"/>
                <a:gd name="connsiteY6" fmla="*/ 671313 h 671312"/>
                <a:gd name="connsiteX7" fmla="*/ 50592 w 759420"/>
                <a:gd name="connsiteY7" fmla="*/ 83116 h 671312"/>
                <a:gd name="connsiteX8" fmla="*/ 222502 w 759420"/>
                <a:gd name="connsiteY8" fmla="*/ 194 h 671312"/>
                <a:gd name="connsiteX9" fmla="*/ 223986 w 759420"/>
                <a:gd name="connsiteY9" fmla="*/ 0 h 671312"/>
                <a:gd name="connsiteX10" fmla="*/ 379311 w 759420"/>
                <a:gd name="connsiteY10" fmla="*/ 670603 h 671312"/>
                <a:gd name="connsiteX11" fmla="*/ 537154 w 759420"/>
                <a:gd name="connsiteY11" fmla="*/ 323 h 671312"/>
                <a:gd name="connsiteX12" fmla="*/ 537154 w 759420"/>
                <a:gd name="connsiteY12" fmla="*/ 323 h 67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9420" h="671312">
                  <a:moveTo>
                    <a:pt x="537154" y="323"/>
                  </a:moveTo>
                  <a:cubicBezTo>
                    <a:pt x="618914" y="11874"/>
                    <a:pt x="670926" y="28071"/>
                    <a:pt x="708289" y="83116"/>
                  </a:cubicBezTo>
                  <a:cubicBezTo>
                    <a:pt x="777401" y="185009"/>
                    <a:pt x="756429" y="556061"/>
                    <a:pt x="756429" y="671313"/>
                  </a:cubicBezTo>
                  <a:lnTo>
                    <a:pt x="380021" y="671313"/>
                  </a:lnTo>
                  <a:lnTo>
                    <a:pt x="379763" y="671313"/>
                  </a:lnTo>
                  <a:lnTo>
                    <a:pt x="379441" y="671313"/>
                  </a:lnTo>
                  <a:lnTo>
                    <a:pt x="0" y="671313"/>
                  </a:lnTo>
                  <a:cubicBezTo>
                    <a:pt x="9292" y="553867"/>
                    <a:pt x="-19746" y="186687"/>
                    <a:pt x="50592" y="83116"/>
                  </a:cubicBezTo>
                  <a:cubicBezTo>
                    <a:pt x="88084" y="27877"/>
                    <a:pt x="140225" y="11745"/>
                    <a:pt x="222502" y="194"/>
                  </a:cubicBezTo>
                  <a:lnTo>
                    <a:pt x="223986" y="0"/>
                  </a:lnTo>
                  <a:cubicBezTo>
                    <a:pt x="268899" y="151195"/>
                    <a:pt x="303359" y="532443"/>
                    <a:pt x="379311" y="670603"/>
                  </a:cubicBezTo>
                  <a:cubicBezTo>
                    <a:pt x="539025" y="547027"/>
                    <a:pt x="511212" y="199722"/>
                    <a:pt x="537154" y="323"/>
                  </a:cubicBezTo>
                  <a:lnTo>
                    <a:pt x="537154" y="323"/>
                  </a:lnTo>
                  <a:close/>
                </a:path>
              </a:pathLst>
            </a:custGeom>
            <a:solidFill>
              <a:srgbClr val="4D4242"/>
            </a:solidFill>
            <a:ln w="6453" cap="flat">
              <a:noFill/>
              <a:prstDash val="solid"/>
              <a:miter/>
            </a:ln>
          </p:spPr>
          <p:txBody>
            <a:bodyPr rtlCol="0" anchor="ctr"/>
            <a:lstStyle/>
            <a:p>
              <a:endParaRPr lang="en-US"/>
            </a:p>
          </p:txBody>
        </p:sp>
        <p:sp>
          <p:nvSpPr>
            <p:cNvPr id="2949" name="Freeform: Shape 2948">
              <a:extLst>
                <a:ext uri="{FF2B5EF4-FFF2-40B4-BE49-F238E27FC236}">
                  <a16:creationId xmlns:a16="http://schemas.microsoft.com/office/drawing/2014/main" id="{E09E0621-C29D-46EB-89CA-DEB7B29B1402}"/>
                </a:ext>
              </a:extLst>
            </p:cNvPr>
            <p:cNvSpPr/>
            <p:nvPr/>
          </p:nvSpPr>
          <p:spPr>
            <a:xfrm>
              <a:off x="1372472" y="-426774"/>
              <a:ext cx="240666" cy="440680"/>
            </a:xfrm>
            <a:custGeom>
              <a:avLst/>
              <a:gdLst>
                <a:gd name="connsiteX0" fmla="*/ 34942 w 240666"/>
                <a:gd name="connsiteY0" fmla="*/ 271029 h 440680"/>
                <a:gd name="connsiteX1" fmla="*/ 11711 w 240666"/>
                <a:gd name="connsiteY1" fmla="*/ 22392 h 440680"/>
                <a:gd name="connsiteX2" fmla="*/ 106442 w 240666"/>
                <a:gd name="connsiteY2" fmla="*/ 0 h 440680"/>
                <a:gd name="connsiteX3" fmla="*/ 240666 w 240666"/>
                <a:gd name="connsiteY3" fmla="*/ 440680 h 440680"/>
                <a:gd name="connsiteX4" fmla="*/ 34942 w 240666"/>
                <a:gd name="connsiteY4" fmla="*/ 271029 h 440680"/>
                <a:gd name="connsiteX5" fmla="*/ 34942 w 240666"/>
                <a:gd name="connsiteY5" fmla="*/ 271029 h 44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666" h="440680">
                  <a:moveTo>
                    <a:pt x="34942" y="271029"/>
                  </a:moveTo>
                  <a:cubicBezTo>
                    <a:pt x="-26426" y="124286"/>
                    <a:pt x="11711" y="22392"/>
                    <a:pt x="11711" y="22392"/>
                  </a:cubicBezTo>
                  <a:lnTo>
                    <a:pt x="106442" y="0"/>
                  </a:lnTo>
                  <a:lnTo>
                    <a:pt x="240666" y="440680"/>
                  </a:lnTo>
                  <a:cubicBezTo>
                    <a:pt x="240731" y="440745"/>
                    <a:pt x="102442" y="432485"/>
                    <a:pt x="34942" y="271029"/>
                  </a:cubicBezTo>
                  <a:lnTo>
                    <a:pt x="34942" y="271029"/>
                  </a:lnTo>
                  <a:close/>
                </a:path>
              </a:pathLst>
            </a:custGeom>
            <a:solidFill>
              <a:srgbClr val="3B3031"/>
            </a:solidFill>
            <a:ln w="6453" cap="flat">
              <a:noFill/>
              <a:prstDash val="solid"/>
              <a:miter/>
            </a:ln>
          </p:spPr>
          <p:txBody>
            <a:bodyPr rtlCol="0" anchor="ctr"/>
            <a:lstStyle/>
            <a:p>
              <a:endParaRPr lang="en-US"/>
            </a:p>
          </p:txBody>
        </p:sp>
        <p:sp>
          <p:nvSpPr>
            <p:cNvPr id="2950" name="Freeform: Shape 2949">
              <a:extLst>
                <a:ext uri="{FF2B5EF4-FFF2-40B4-BE49-F238E27FC236}">
                  <a16:creationId xmlns:a16="http://schemas.microsoft.com/office/drawing/2014/main" id="{F0DB2217-BD33-4FC9-B7A0-A0D652D6B0AA}"/>
                </a:ext>
              </a:extLst>
            </p:cNvPr>
            <p:cNvSpPr/>
            <p:nvPr/>
          </p:nvSpPr>
          <p:spPr>
            <a:xfrm>
              <a:off x="1612944" y="-432185"/>
              <a:ext cx="242029" cy="446091"/>
            </a:xfrm>
            <a:custGeom>
              <a:avLst/>
              <a:gdLst>
                <a:gd name="connsiteX0" fmla="*/ 207982 w 242029"/>
                <a:gd name="connsiteY0" fmla="*/ 274892 h 446091"/>
                <a:gd name="connsiteX1" fmla="*/ 228955 w 242029"/>
                <a:gd name="connsiteY1" fmla="*/ 27804 h 446091"/>
                <a:gd name="connsiteX2" fmla="*/ 134224 w 242029"/>
                <a:gd name="connsiteY2" fmla="*/ 5412 h 446091"/>
                <a:gd name="connsiteX3" fmla="*/ 0 w 242029"/>
                <a:gd name="connsiteY3" fmla="*/ 446092 h 446091"/>
                <a:gd name="connsiteX4" fmla="*/ 207982 w 242029"/>
                <a:gd name="connsiteY4" fmla="*/ 274892 h 446091"/>
                <a:gd name="connsiteX5" fmla="*/ 207982 w 242029"/>
                <a:gd name="connsiteY5" fmla="*/ 274892 h 44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029" h="446091">
                  <a:moveTo>
                    <a:pt x="207982" y="274892"/>
                  </a:moveTo>
                  <a:cubicBezTo>
                    <a:pt x="269416" y="128149"/>
                    <a:pt x="228955" y="27804"/>
                    <a:pt x="228955" y="27804"/>
                  </a:cubicBezTo>
                  <a:cubicBezTo>
                    <a:pt x="228955" y="27804"/>
                    <a:pt x="124351" y="-14722"/>
                    <a:pt x="134224" y="5412"/>
                  </a:cubicBezTo>
                  <a:cubicBezTo>
                    <a:pt x="203336" y="276441"/>
                    <a:pt x="0" y="446092"/>
                    <a:pt x="0" y="446092"/>
                  </a:cubicBezTo>
                  <a:cubicBezTo>
                    <a:pt x="0" y="446092"/>
                    <a:pt x="140483" y="436348"/>
                    <a:pt x="207982" y="274892"/>
                  </a:cubicBezTo>
                  <a:lnTo>
                    <a:pt x="207982" y="274892"/>
                  </a:lnTo>
                  <a:close/>
                </a:path>
              </a:pathLst>
            </a:custGeom>
            <a:solidFill>
              <a:srgbClr val="3B3031"/>
            </a:solidFill>
            <a:ln w="6453" cap="flat">
              <a:noFill/>
              <a:prstDash val="solid"/>
              <a:miter/>
            </a:ln>
          </p:spPr>
          <p:txBody>
            <a:bodyPr rtlCol="0" anchor="ctr"/>
            <a:lstStyle/>
            <a:p>
              <a:endParaRPr lang="en-US"/>
            </a:p>
          </p:txBody>
        </p:sp>
        <p:sp>
          <p:nvSpPr>
            <p:cNvPr id="2951" name="Freeform: Shape 2950">
              <a:extLst>
                <a:ext uri="{FF2B5EF4-FFF2-40B4-BE49-F238E27FC236}">
                  <a16:creationId xmlns:a16="http://schemas.microsoft.com/office/drawing/2014/main" id="{15A5062B-4E15-458C-BB1B-9D73649DAD9B}"/>
                </a:ext>
              </a:extLst>
            </p:cNvPr>
            <p:cNvSpPr/>
            <p:nvPr/>
          </p:nvSpPr>
          <p:spPr>
            <a:xfrm>
              <a:off x="1449817" y="-282982"/>
              <a:ext cx="2404" cy="17534"/>
            </a:xfrm>
            <a:custGeom>
              <a:avLst/>
              <a:gdLst>
                <a:gd name="connsiteX0" fmla="*/ 833 w 2404"/>
                <a:gd name="connsiteY0" fmla="*/ 17535 h 17534"/>
                <a:gd name="connsiteX1" fmla="*/ 833 w 2404"/>
                <a:gd name="connsiteY1" fmla="*/ 17535 h 17534"/>
                <a:gd name="connsiteX2" fmla="*/ 833 w 2404"/>
                <a:gd name="connsiteY2" fmla="*/ 17535 h 17534"/>
              </a:gdLst>
              <a:ahLst/>
              <a:cxnLst>
                <a:cxn ang="0">
                  <a:pos x="connsiteX0" y="connsiteY0"/>
                </a:cxn>
                <a:cxn ang="0">
                  <a:pos x="connsiteX1" y="connsiteY1"/>
                </a:cxn>
                <a:cxn ang="0">
                  <a:pos x="connsiteX2" y="connsiteY2"/>
                </a:cxn>
              </a:cxnLst>
              <a:rect l="l" t="t" r="r" b="b"/>
              <a:pathLst>
                <a:path w="2404" h="17534">
                  <a:moveTo>
                    <a:pt x="833" y="17535"/>
                  </a:moveTo>
                  <a:cubicBezTo>
                    <a:pt x="5672" y="-14924"/>
                    <a:pt x="-2523" y="5338"/>
                    <a:pt x="833" y="17535"/>
                  </a:cubicBezTo>
                  <a:lnTo>
                    <a:pt x="833" y="17535"/>
                  </a:lnTo>
                  <a:close/>
                </a:path>
              </a:pathLst>
            </a:custGeom>
            <a:solidFill>
              <a:srgbClr val="042C2F"/>
            </a:solidFill>
            <a:ln w="6453" cap="flat">
              <a:noFill/>
              <a:prstDash val="solid"/>
              <a:miter/>
            </a:ln>
          </p:spPr>
          <p:txBody>
            <a:bodyPr rtlCol="0" anchor="ctr"/>
            <a:lstStyle/>
            <a:p>
              <a:endParaRPr lang="en-US"/>
            </a:p>
          </p:txBody>
        </p:sp>
        <p:sp>
          <p:nvSpPr>
            <p:cNvPr id="2952" name="Freeform: Shape 2951">
              <a:extLst>
                <a:ext uri="{FF2B5EF4-FFF2-40B4-BE49-F238E27FC236}">
                  <a16:creationId xmlns:a16="http://schemas.microsoft.com/office/drawing/2014/main" id="{02AF627D-4222-46B1-8E1D-C29BF7B0DC5C}"/>
                </a:ext>
              </a:extLst>
            </p:cNvPr>
            <p:cNvSpPr/>
            <p:nvPr/>
          </p:nvSpPr>
          <p:spPr>
            <a:xfrm>
              <a:off x="1363340" y="-485595"/>
              <a:ext cx="534801" cy="404158"/>
            </a:xfrm>
            <a:custGeom>
              <a:avLst/>
              <a:gdLst>
                <a:gd name="connsiteX0" fmla="*/ 155325 w 534801"/>
                <a:gd name="connsiteY0" fmla="*/ 5068 h 404158"/>
                <a:gd name="connsiteX1" fmla="*/ 0 w 534801"/>
                <a:gd name="connsiteY1" fmla="*/ 85925 h 404158"/>
                <a:gd name="connsiteX2" fmla="*/ 267931 w 534801"/>
                <a:gd name="connsiteY2" fmla="*/ 403609 h 404158"/>
                <a:gd name="connsiteX3" fmla="*/ 534185 w 534801"/>
                <a:gd name="connsiteY3" fmla="*/ 107865 h 404158"/>
                <a:gd name="connsiteX4" fmla="*/ 421643 w 534801"/>
                <a:gd name="connsiteY4" fmla="*/ 55789 h 404158"/>
                <a:gd name="connsiteX5" fmla="*/ 359049 w 534801"/>
                <a:gd name="connsiteY5" fmla="*/ 36688 h 404158"/>
                <a:gd name="connsiteX6" fmla="*/ 155325 w 534801"/>
                <a:gd name="connsiteY6" fmla="*/ 5068 h 404158"/>
                <a:gd name="connsiteX7" fmla="*/ 155325 w 534801"/>
                <a:gd name="connsiteY7" fmla="*/ 5068 h 40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801" h="404158">
                  <a:moveTo>
                    <a:pt x="155325" y="5068"/>
                  </a:moveTo>
                  <a:cubicBezTo>
                    <a:pt x="86084" y="-18486"/>
                    <a:pt x="72532" y="45464"/>
                    <a:pt x="0" y="85925"/>
                  </a:cubicBezTo>
                  <a:cubicBezTo>
                    <a:pt x="3485" y="263900"/>
                    <a:pt x="157390" y="390639"/>
                    <a:pt x="267931" y="403609"/>
                  </a:cubicBezTo>
                  <a:cubicBezTo>
                    <a:pt x="378473" y="416515"/>
                    <a:pt x="546252" y="198466"/>
                    <a:pt x="534185" y="107865"/>
                  </a:cubicBezTo>
                  <a:cubicBezTo>
                    <a:pt x="512051" y="62758"/>
                    <a:pt x="448101" y="68114"/>
                    <a:pt x="421643" y="55789"/>
                  </a:cubicBezTo>
                  <a:cubicBezTo>
                    <a:pt x="395186" y="43399"/>
                    <a:pt x="381506" y="17264"/>
                    <a:pt x="359049" y="36688"/>
                  </a:cubicBezTo>
                  <a:cubicBezTo>
                    <a:pt x="311877" y="250865"/>
                    <a:pt x="73371" y="263320"/>
                    <a:pt x="155325" y="5068"/>
                  </a:cubicBezTo>
                  <a:lnTo>
                    <a:pt x="155325" y="5068"/>
                  </a:lnTo>
                  <a:close/>
                </a:path>
              </a:pathLst>
            </a:custGeom>
            <a:solidFill>
              <a:srgbClr val="6C2042"/>
            </a:solidFill>
            <a:ln w="6453" cap="flat">
              <a:noFill/>
              <a:prstDash val="solid"/>
              <a:miter/>
            </a:ln>
          </p:spPr>
          <p:txBody>
            <a:bodyPr rtlCol="0" anchor="ctr"/>
            <a:lstStyle/>
            <a:p>
              <a:endParaRPr lang="en-US"/>
            </a:p>
          </p:txBody>
        </p:sp>
        <p:sp>
          <p:nvSpPr>
            <p:cNvPr id="2953" name="Freeform: Shape 2952">
              <a:extLst>
                <a:ext uri="{FF2B5EF4-FFF2-40B4-BE49-F238E27FC236}">
                  <a16:creationId xmlns:a16="http://schemas.microsoft.com/office/drawing/2014/main" id="{528249B5-59EF-4517-9443-555EF1EF42B0}"/>
                </a:ext>
              </a:extLst>
            </p:cNvPr>
            <p:cNvSpPr/>
            <p:nvPr/>
          </p:nvSpPr>
          <p:spPr>
            <a:xfrm>
              <a:off x="1426515" y="-921014"/>
              <a:ext cx="400283" cy="414480"/>
            </a:xfrm>
            <a:custGeom>
              <a:avLst/>
              <a:gdLst>
                <a:gd name="connsiteX0" fmla="*/ 185397 w 400283"/>
                <a:gd name="connsiteY0" fmla="*/ 0 h 414480"/>
                <a:gd name="connsiteX1" fmla="*/ 400284 w 400283"/>
                <a:gd name="connsiteY1" fmla="*/ 203207 h 414480"/>
                <a:gd name="connsiteX2" fmla="*/ 278127 w 400283"/>
                <a:gd name="connsiteY2" fmla="*/ 414481 h 414480"/>
                <a:gd name="connsiteX3" fmla="*/ 275611 w 400283"/>
                <a:gd name="connsiteY3" fmla="*/ 395380 h 414480"/>
                <a:gd name="connsiteX4" fmla="*/ 321557 w 400283"/>
                <a:gd name="connsiteY4" fmla="*/ 315813 h 414480"/>
                <a:gd name="connsiteX5" fmla="*/ 321750 w 400283"/>
                <a:gd name="connsiteY5" fmla="*/ 315749 h 414480"/>
                <a:gd name="connsiteX6" fmla="*/ 343110 w 400283"/>
                <a:gd name="connsiteY6" fmla="*/ 225728 h 414480"/>
                <a:gd name="connsiteX7" fmla="*/ 342981 w 400283"/>
                <a:gd name="connsiteY7" fmla="*/ 224115 h 414480"/>
                <a:gd name="connsiteX8" fmla="*/ 342916 w 400283"/>
                <a:gd name="connsiteY8" fmla="*/ 222825 h 414480"/>
                <a:gd name="connsiteX9" fmla="*/ 345433 w 400283"/>
                <a:gd name="connsiteY9" fmla="*/ 184364 h 414480"/>
                <a:gd name="connsiteX10" fmla="*/ 323944 w 400283"/>
                <a:gd name="connsiteY10" fmla="*/ 98732 h 414480"/>
                <a:gd name="connsiteX11" fmla="*/ 187075 w 400283"/>
                <a:gd name="connsiteY11" fmla="*/ 36783 h 414480"/>
                <a:gd name="connsiteX12" fmla="*/ 116413 w 400283"/>
                <a:gd name="connsiteY12" fmla="*/ 47430 h 414480"/>
                <a:gd name="connsiteX13" fmla="*/ 113768 w 400283"/>
                <a:gd name="connsiteY13" fmla="*/ 48334 h 414480"/>
                <a:gd name="connsiteX14" fmla="*/ 29555 w 400283"/>
                <a:gd name="connsiteY14" fmla="*/ 177782 h 414480"/>
                <a:gd name="connsiteX15" fmla="*/ 29942 w 400283"/>
                <a:gd name="connsiteY15" fmla="*/ 226180 h 414480"/>
                <a:gd name="connsiteX16" fmla="*/ 33040 w 400283"/>
                <a:gd name="connsiteY16" fmla="*/ 238893 h 414480"/>
                <a:gd name="connsiteX17" fmla="*/ 52205 w 400283"/>
                <a:gd name="connsiteY17" fmla="*/ 318265 h 414480"/>
                <a:gd name="connsiteX18" fmla="*/ 52528 w 400283"/>
                <a:gd name="connsiteY18" fmla="*/ 318588 h 414480"/>
                <a:gd name="connsiteX19" fmla="*/ 52786 w 400283"/>
                <a:gd name="connsiteY19" fmla="*/ 318782 h 414480"/>
                <a:gd name="connsiteX20" fmla="*/ 61885 w 400283"/>
                <a:gd name="connsiteY20" fmla="*/ 340528 h 414480"/>
                <a:gd name="connsiteX21" fmla="*/ 62079 w 400283"/>
                <a:gd name="connsiteY21" fmla="*/ 340980 h 414480"/>
                <a:gd name="connsiteX22" fmla="*/ 84535 w 400283"/>
                <a:gd name="connsiteY22" fmla="*/ 378924 h 414480"/>
                <a:gd name="connsiteX23" fmla="*/ 85052 w 400283"/>
                <a:gd name="connsiteY23" fmla="*/ 379634 h 414480"/>
                <a:gd name="connsiteX24" fmla="*/ 96990 w 400283"/>
                <a:gd name="connsiteY24" fmla="*/ 394605 h 414480"/>
                <a:gd name="connsiteX25" fmla="*/ 98022 w 400283"/>
                <a:gd name="connsiteY25" fmla="*/ 395896 h 414480"/>
                <a:gd name="connsiteX26" fmla="*/ 95764 w 400283"/>
                <a:gd name="connsiteY26" fmla="*/ 413255 h 414480"/>
                <a:gd name="connsiteX27" fmla="*/ 0 w 400283"/>
                <a:gd name="connsiteY27" fmla="*/ 203336 h 414480"/>
                <a:gd name="connsiteX28" fmla="*/ 185397 w 400283"/>
                <a:gd name="connsiteY28" fmla="*/ 0 h 414480"/>
                <a:gd name="connsiteX29" fmla="*/ 185397 w 400283"/>
                <a:gd name="connsiteY29" fmla="*/ 0 h 41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0283" h="414480">
                  <a:moveTo>
                    <a:pt x="185397" y="0"/>
                  </a:moveTo>
                  <a:cubicBezTo>
                    <a:pt x="312135" y="0"/>
                    <a:pt x="400284" y="74727"/>
                    <a:pt x="400284" y="203207"/>
                  </a:cubicBezTo>
                  <a:cubicBezTo>
                    <a:pt x="400284" y="297164"/>
                    <a:pt x="352983" y="377827"/>
                    <a:pt x="278127" y="414481"/>
                  </a:cubicBezTo>
                  <a:lnTo>
                    <a:pt x="275611" y="395380"/>
                  </a:lnTo>
                  <a:cubicBezTo>
                    <a:pt x="294647" y="373568"/>
                    <a:pt x="310328" y="347433"/>
                    <a:pt x="321557" y="315813"/>
                  </a:cubicBezTo>
                  <a:cubicBezTo>
                    <a:pt x="321621" y="315878"/>
                    <a:pt x="321686" y="315749"/>
                    <a:pt x="321750" y="315749"/>
                  </a:cubicBezTo>
                  <a:cubicBezTo>
                    <a:pt x="325687" y="317685"/>
                    <a:pt x="342594" y="220760"/>
                    <a:pt x="343110" y="225728"/>
                  </a:cubicBezTo>
                  <a:cubicBezTo>
                    <a:pt x="343045" y="225148"/>
                    <a:pt x="343045" y="224631"/>
                    <a:pt x="342981" y="224115"/>
                  </a:cubicBezTo>
                  <a:cubicBezTo>
                    <a:pt x="342981" y="223663"/>
                    <a:pt x="342916" y="223276"/>
                    <a:pt x="342916" y="222825"/>
                  </a:cubicBezTo>
                  <a:cubicBezTo>
                    <a:pt x="342142" y="209531"/>
                    <a:pt x="345110" y="202884"/>
                    <a:pt x="345433" y="184364"/>
                  </a:cubicBezTo>
                  <a:cubicBezTo>
                    <a:pt x="346143" y="147904"/>
                    <a:pt x="337883" y="120027"/>
                    <a:pt x="323944" y="98732"/>
                  </a:cubicBezTo>
                  <a:cubicBezTo>
                    <a:pt x="293615" y="52399"/>
                    <a:pt x="236505" y="37880"/>
                    <a:pt x="187075" y="36783"/>
                  </a:cubicBezTo>
                  <a:cubicBezTo>
                    <a:pt x="166102" y="36266"/>
                    <a:pt x="140677" y="38718"/>
                    <a:pt x="116413" y="47430"/>
                  </a:cubicBezTo>
                  <a:cubicBezTo>
                    <a:pt x="115510" y="47753"/>
                    <a:pt x="114671" y="48011"/>
                    <a:pt x="113768" y="48334"/>
                  </a:cubicBezTo>
                  <a:cubicBezTo>
                    <a:pt x="71113" y="64531"/>
                    <a:pt x="32717" y="100991"/>
                    <a:pt x="29555" y="177782"/>
                  </a:cubicBezTo>
                  <a:cubicBezTo>
                    <a:pt x="28716" y="197787"/>
                    <a:pt x="30652" y="211919"/>
                    <a:pt x="29942" y="226180"/>
                  </a:cubicBezTo>
                  <a:cubicBezTo>
                    <a:pt x="30007" y="225083"/>
                    <a:pt x="31233" y="230375"/>
                    <a:pt x="33040" y="238893"/>
                  </a:cubicBezTo>
                  <a:cubicBezTo>
                    <a:pt x="38267" y="263027"/>
                    <a:pt x="48656" y="313103"/>
                    <a:pt x="52205" y="318265"/>
                  </a:cubicBezTo>
                  <a:cubicBezTo>
                    <a:pt x="52334" y="318459"/>
                    <a:pt x="52464" y="318523"/>
                    <a:pt x="52528" y="318588"/>
                  </a:cubicBezTo>
                  <a:cubicBezTo>
                    <a:pt x="52593" y="318653"/>
                    <a:pt x="52657" y="318782"/>
                    <a:pt x="52786" y="318782"/>
                  </a:cubicBezTo>
                  <a:cubicBezTo>
                    <a:pt x="55561" y="326332"/>
                    <a:pt x="58594" y="333559"/>
                    <a:pt x="61885" y="340528"/>
                  </a:cubicBezTo>
                  <a:cubicBezTo>
                    <a:pt x="61950" y="340658"/>
                    <a:pt x="62014" y="340851"/>
                    <a:pt x="62079" y="340980"/>
                  </a:cubicBezTo>
                  <a:cubicBezTo>
                    <a:pt x="68661" y="354790"/>
                    <a:pt x="76146" y="367373"/>
                    <a:pt x="84535" y="378924"/>
                  </a:cubicBezTo>
                  <a:cubicBezTo>
                    <a:pt x="84729" y="379182"/>
                    <a:pt x="84858" y="379376"/>
                    <a:pt x="85052" y="379634"/>
                  </a:cubicBezTo>
                  <a:cubicBezTo>
                    <a:pt x="88859" y="384861"/>
                    <a:pt x="92860" y="389830"/>
                    <a:pt x="96990" y="394605"/>
                  </a:cubicBezTo>
                  <a:cubicBezTo>
                    <a:pt x="97377" y="394992"/>
                    <a:pt x="97635" y="395509"/>
                    <a:pt x="98022" y="395896"/>
                  </a:cubicBezTo>
                  <a:lnTo>
                    <a:pt x="95764" y="413255"/>
                  </a:lnTo>
                  <a:cubicBezTo>
                    <a:pt x="30910" y="375956"/>
                    <a:pt x="0" y="296196"/>
                    <a:pt x="0" y="203336"/>
                  </a:cubicBezTo>
                  <a:cubicBezTo>
                    <a:pt x="-64" y="74727"/>
                    <a:pt x="58658" y="0"/>
                    <a:pt x="185397" y="0"/>
                  </a:cubicBezTo>
                  <a:lnTo>
                    <a:pt x="185397" y="0"/>
                  </a:lnTo>
                  <a:close/>
                </a:path>
              </a:pathLst>
            </a:custGeom>
            <a:solidFill>
              <a:srgbClr val="C34773"/>
            </a:solidFill>
            <a:ln w="6453" cap="flat">
              <a:noFill/>
              <a:prstDash val="solid"/>
              <a:miter/>
            </a:ln>
          </p:spPr>
          <p:txBody>
            <a:bodyPr rtlCol="0" anchor="ctr"/>
            <a:lstStyle/>
            <a:p>
              <a:endParaRPr lang="en-US"/>
            </a:p>
          </p:txBody>
        </p:sp>
        <p:sp>
          <p:nvSpPr>
            <p:cNvPr id="2954" name="Freeform: Shape 2953">
              <a:extLst>
                <a:ext uri="{FF2B5EF4-FFF2-40B4-BE49-F238E27FC236}">
                  <a16:creationId xmlns:a16="http://schemas.microsoft.com/office/drawing/2014/main" id="{2DC69B10-9C95-4753-A678-5E328C7187AA}"/>
                </a:ext>
              </a:extLst>
            </p:cNvPr>
            <p:cNvSpPr/>
            <p:nvPr/>
          </p:nvSpPr>
          <p:spPr>
            <a:xfrm>
              <a:off x="1363340" y="-437609"/>
              <a:ext cx="534801" cy="356231"/>
            </a:xfrm>
            <a:custGeom>
              <a:avLst/>
              <a:gdLst>
                <a:gd name="connsiteX0" fmla="*/ 534185 w 534801"/>
                <a:gd name="connsiteY0" fmla="*/ 59879 h 356231"/>
                <a:gd name="connsiteX1" fmla="*/ 477721 w 534801"/>
                <a:gd name="connsiteY1" fmla="*/ 21741 h 356231"/>
                <a:gd name="connsiteX2" fmla="*/ 283483 w 534801"/>
                <a:gd name="connsiteY2" fmla="*/ 216947 h 356231"/>
                <a:gd name="connsiteX3" fmla="*/ 50463 w 534801"/>
                <a:gd name="connsiteY3" fmla="*/ 59 h 356231"/>
                <a:gd name="connsiteX4" fmla="*/ 0 w 534801"/>
                <a:gd name="connsiteY4" fmla="*/ 38003 h 356231"/>
                <a:gd name="connsiteX5" fmla="*/ 267931 w 534801"/>
                <a:gd name="connsiteY5" fmla="*/ 355688 h 356231"/>
                <a:gd name="connsiteX6" fmla="*/ 534185 w 534801"/>
                <a:gd name="connsiteY6" fmla="*/ 59879 h 356231"/>
                <a:gd name="connsiteX7" fmla="*/ 534185 w 534801"/>
                <a:gd name="connsiteY7" fmla="*/ 59879 h 35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801" h="356231">
                  <a:moveTo>
                    <a:pt x="534185" y="59879"/>
                  </a:moveTo>
                  <a:cubicBezTo>
                    <a:pt x="539670" y="37229"/>
                    <a:pt x="498112" y="10707"/>
                    <a:pt x="477721" y="21741"/>
                  </a:cubicBezTo>
                  <a:cubicBezTo>
                    <a:pt x="428484" y="115504"/>
                    <a:pt x="355371" y="225916"/>
                    <a:pt x="283483" y="216947"/>
                  </a:cubicBezTo>
                  <a:cubicBezTo>
                    <a:pt x="200884" y="206622"/>
                    <a:pt x="92537" y="123635"/>
                    <a:pt x="50463" y="59"/>
                  </a:cubicBezTo>
                  <a:cubicBezTo>
                    <a:pt x="25490" y="-1490"/>
                    <a:pt x="2323" y="27936"/>
                    <a:pt x="0" y="38003"/>
                  </a:cubicBezTo>
                  <a:cubicBezTo>
                    <a:pt x="3485" y="215979"/>
                    <a:pt x="157390" y="342717"/>
                    <a:pt x="267931" y="355688"/>
                  </a:cubicBezTo>
                  <a:cubicBezTo>
                    <a:pt x="378473" y="368529"/>
                    <a:pt x="546252" y="150480"/>
                    <a:pt x="534185" y="59879"/>
                  </a:cubicBezTo>
                  <a:lnTo>
                    <a:pt x="534185" y="59879"/>
                  </a:lnTo>
                  <a:close/>
                </a:path>
              </a:pathLst>
            </a:custGeom>
            <a:solidFill>
              <a:srgbClr val="84244B"/>
            </a:solidFill>
            <a:ln w="6453" cap="flat">
              <a:noFill/>
              <a:prstDash val="solid"/>
              <a:miter/>
            </a:ln>
          </p:spPr>
          <p:txBody>
            <a:bodyPr rtlCol="0" anchor="ctr"/>
            <a:lstStyle/>
            <a:p>
              <a:endParaRPr lang="en-US"/>
            </a:p>
          </p:txBody>
        </p:sp>
        <p:sp>
          <p:nvSpPr>
            <p:cNvPr id="2955" name="Freeform: Shape 2954">
              <a:extLst>
                <a:ext uri="{FF2B5EF4-FFF2-40B4-BE49-F238E27FC236}">
                  <a16:creationId xmlns:a16="http://schemas.microsoft.com/office/drawing/2014/main" id="{4B471FB7-8CC2-49F7-8274-99F5A5567EEC}"/>
                </a:ext>
              </a:extLst>
            </p:cNvPr>
            <p:cNvSpPr/>
            <p:nvPr/>
          </p:nvSpPr>
          <p:spPr>
            <a:xfrm>
              <a:off x="1718181" y="-680103"/>
              <a:ext cx="64146" cy="93059"/>
            </a:xfrm>
            <a:custGeom>
              <a:avLst/>
              <a:gdLst>
                <a:gd name="connsiteX0" fmla="*/ 11048 w 64146"/>
                <a:gd name="connsiteY0" fmla="*/ 16114 h 93059"/>
                <a:gd name="connsiteX1" fmla="*/ 465 w 64146"/>
                <a:gd name="connsiteY1" fmla="*/ 46121 h 93059"/>
                <a:gd name="connsiteX2" fmla="*/ 15759 w 64146"/>
                <a:gd name="connsiteY2" fmla="*/ 83678 h 93059"/>
                <a:gd name="connsiteX3" fmla="*/ 36215 w 64146"/>
                <a:gd name="connsiteY3" fmla="*/ 88582 h 93059"/>
                <a:gd name="connsiteX4" fmla="*/ 52735 w 64146"/>
                <a:gd name="connsiteY4" fmla="*/ 69675 h 93059"/>
                <a:gd name="connsiteX5" fmla="*/ 57510 w 64146"/>
                <a:gd name="connsiteY5" fmla="*/ 6693 h 93059"/>
                <a:gd name="connsiteX6" fmla="*/ 11048 w 64146"/>
                <a:gd name="connsiteY6" fmla="*/ 16114 h 93059"/>
                <a:gd name="connsiteX7" fmla="*/ 11048 w 64146"/>
                <a:gd name="connsiteY7" fmla="*/ 16114 h 93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46" h="93059">
                  <a:moveTo>
                    <a:pt x="11048" y="16114"/>
                  </a:moveTo>
                  <a:cubicBezTo>
                    <a:pt x="5757" y="24052"/>
                    <a:pt x="1885" y="34506"/>
                    <a:pt x="465" y="46121"/>
                  </a:cubicBezTo>
                  <a:cubicBezTo>
                    <a:pt x="-2891" y="72708"/>
                    <a:pt x="12920" y="67674"/>
                    <a:pt x="15759" y="83678"/>
                  </a:cubicBezTo>
                  <a:cubicBezTo>
                    <a:pt x="18082" y="96520"/>
                    <a:pt x="27891" y="94132"/>
                    <a:pt x="36215" y="88582"/>
                  </a:cubicBezTo>
                  <a:cubicBezTo>
                    <a:pt x="43507" y="83678"/>
                    <a:pt x="48540" y="77225"/>
                    <a:pt x="52735" y="69675"/>
                  </a:cubicBezTo>
                  <a:cubicBezTo>
                    <a:pt x="64092" y="49090"/>
                    <a:pt x="69190" y="20115"/>
                    <a:pt x="57510" y="6693"/>
                  </a:cubicBezTo>
                  <a:cubicBezTo>
                    <a:pt x="45249" y="-7375"/>
                    <a:pt x="19631" y="3144"/>
                    <a:pt x="11048" y="16114"/>
                  </a:cubicBezTo>
                  <a:lnTo>
                    <a:pt x="11048" y="16114"/>
                  </a:lnTo>
                  <a:close/>
                </a:path>
              </a:pathLst>
            </a:custGeom>
            <a:solidFill>
              <a:srgbClr val="FFECDA"/>
            </a:solidFill>
            <a:ln w="6453" cap="flat">
              <a:noFill/>
              <a:prstDash val="solid"/>
              <a:miter/>
            </a:ln>
          </p:spPr>
          <p:txBody>
            <a:bodyPr rtlCol="0" anchor="ctr"/>
            <a:lstStyle/>
            <a:p>
              <a:endParaRPr lang="en-US"/>
            </a:p>
          </p:txBody>
        </p:sp>
        <p:sp>
          <p:nvSpPr>
            <p:cNvPr id="2956" name="Freeform: Shape 2955">
              <a:extLst>
                <a:ext uri="{FF2B5EF4-FFF2-40B4-BE49-F238E27FC236}">
                  <a16:creationId xmlns:a16="http://schemas.microsoft.com/office/drawing/2014/main" id="{8DF80C13-1B1F-49F9-8FB2-C1579B5FFE32}"/>
                </a:ext>
              </a:extLst>
            </p:cNvPr>
            <p:cNvSpPr/>
            <p:nvPr/>
          </p:nvSpPr>
          <p:spPr>
            <a:xfrm>
              <a:off x="1711225" y="-573904"/>
              <a:ext cx="87374" cy="113380"/>
            </a:xfrm>
            <a:custGeom>
              <a:avLst/>
              <a:gdLst>
                <a:gd name="connsiteX0" fmla="*/ 0 w 87374"/>
                <a:gd name="connsiteY0" fmla="*/ 56722 h 113380"/>
                <a:gd name="connsiteX1" fmla="*/ 43687 w 87374"/>
                <a:gd name="connsiteY1" fmla="*/ 113380 h 113380"/>
                <a:gd name="connsiteX2" fmla="*/ 87375 w 87374"/>
                <a:gd name="connsiteY2" fmla="*/ 56722 h 113380"/>
                <a:gd name="connsiteX3" fmla="*/ 43687 w 87374"/>
                <a:gd name="connsiteY3" fmla="*/ 0 h 113380"/>
                <a:gd name="connsiteX4" fmla="*/ 0 w 87374"/>
                <a:gd name="connsiteY4" fmla="*/ 56722 h 113380"/>
                <a:gd name="connsiteX5" fmla="*/ 0 w 87374"/>
                <a:gd name="connsiteY5" fmla="*/ 56722 h 1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74" h="113380">
                  <a:moveTo>
                    <a:pt x="0" y="56722"/>
                  </a:moveTo>
                  <a:cubicBezTo>
                    <a:pt x="0" y="88020"/>
                    <a:pt x="19553" y="113380"/>
                    <a:pt x="43687" y="113380"/>
                  </a:cubicBezTo>
                  <a:cubicBezTo>
                    <a:pt x="67822" y="113380"/>
                    <a:pt x="87375" y="88020"/>
                    <a:pt x="87375" y="56722"/>
                  </a:cubicBezTo>
                  <a:cubicBezTo>
                    <a:pt x="87375" y="25425"/>
                    <a:pt x="67822" y="0"/>
                    <a:pt x="43687" y="0"/>
                  </a:cubicBezTo>
                  <a:cubicBezTo>
                    <a:pt x="19488" y="65"/>
                    <a:pt x="0" y="25425"/>
                    <a:pt x="0" y="56722"/>
                  </a:cubicBezTo>
                  <a:lnTo>
                    <a:pt x="0" y="56722"/>
                  </a:lnTo>
                  <a:close/>
                </a:path>
              </a:pathLst>
            </a:custGeom>
            <a:solidFill>
              <a:srgbClr val="FFECDA"/>
            </a:solidFill>
            <a:ln w="6453" cap="flat">
              <a:noFill/>
              <a:prstDash val="solid"/>
              <a:miter/>
            </a:ln>
          </p:spPr>
          <p:txBody>
            <a:bodyPr rtlCol="0" anchor="ctr"/>
            <a:lstStyle/>
            <a:p>
              <a:endParaRPr lang="en-US"/>
            </a:p>
          </p:txBody>
        </p:sp>
        <p:sp>
          <p:nvSpPr>
            <p:cNvPr id="2957" name="Freeform: Shape 2956">
              <a:extLst>
                <a:ext uri="{FF2B5EF4-FFF2-40B4-BE49-F238E27FC236}">
                  <a16:creationId xmlns:a16="http://schemas.microsoft.com/office/drawing/2014/main" id="{AAF9ACC4-99DA-44C6-ADD8-7E49932CD67A}"/>
                </a:ext>
              </a:extLst>
            </p:cNvPr>
            <p:cNvSpPr/>
            <p:nvPr/>
          </p:nvSpPr>
          <p:spPr>
            <a:xfrm>
              <a:off x="1708514" y="-636111"/>
              <a:ext cx="87374" cy="113315"/>
            </a:xfrm>
            <a:custGeom>
              <a:avLst/>
              <a:gdLst>
                <a:gd name="connsiteX0" fmla="*/ 0 w 87374"/>
                <a:gd name="connsiteY0" fmla="*/ 56658 h 113315"/>
                <a:gd name="connsiteX1" fmla="*/ 43687 w 87374"/>
                <a:gd name="connsiteY1" fmla="*/ 113316 h 113315"/>
                <a:gd name="connsiteX2" fmla="*/ 87374 w 87374"/>
                <a:gd name="connsiteY2" fmla="*/ 56658 h 113315"/>
                <a:gd name="connsiteX3" fmla="*/ 43687 w 87374"/>
                <a:gd name="connsiteY3" fmla="*/ 0 h 113315"/>
                <a:gd name="connsiteX4" fmla="*/ 0 w 87374"/>
                <a:gd name="connsiteY4" fmla="*/ 56658 h 113315"/>
                <a:gd name="connsiteX5" fmla="*/ 0 w 87374"/>
                <a:gd name="connsiteY5" fmla="*/ 56658 h 11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74" h="113315">
                  <a:moveTo>
                    <a:pt x="0" y="56658"/>
                  </a:moveTo>
                  <a:cubicBezTo>
                    <a:pt x="0" y="87955"/>
                    <a:pt x="19553" y="113316"/>
                    <a:pt x="43687" y="113316"/>
                  </a:cubicBezTo>
                  <a:cubicBezTo>
                    <a:pt x="67822" y="113316"/>
                    <a:pt x="87374" y="87955"/>
                    <a:pt x="87374" y="56658"/>
                  </a:cubicBezTo>
                  <a:cubicBezTo>
                    <a:pt x="87374" y="25361"/>
                    <a:pt x="67822" y="0"/>
                    <a:pt x="43687" y="0"/>
                  </a:cubicBezTo>
                  <a:cubicBezTo>
                    <a:pt x="19553" y="0"/>
                    <a:pt x="0" y="25361"/>
                    <a:pt x="0" y="56658"/>
                  </a:cubicBezTo>
                  <a:lnTo>
                    <a:pt x="0" y="56658"/>
                  </a:lnTo>
                  <a:close/>
                </a:path>
              </a:pathLst>
            </a:custGeom>
            <a:solidFill>
              <a:srgbClr val="FFECDA"/>
            </a:solidFill>
            <a:ln w="6453" cap="flat">
              <a:noFill/>
              <a:prstDash val="solid"/>
              <a:miter/>
            </a:ln>
          </p:spPr>
          <p:txBody>
            <a:bodyPr rtlCol="0" anchor="ctr"/>
            <a:lstStyle/>
            <a:p>
              <a:endParaRPr lang="en-US"/>
            </a:p>
          </p:txBody>
        </p:sp>
        <p:sp>
          <p:nvSpPr>
            <p:cNvPr id="2958" name="Freeform: Shape 2957">
              <a:extLst>
                <a:ext uri="{FF2B5EF4-FFF2-40B4-BE49-F238E27FC236}">
                  <a16:creationId xmlns:a16="http://schemas.microsoft.com/office/drawing/2014/main" id="{CC1AC4EB-5270-47CC-B32E-C13558DBA4FC}"/>
                </a:ext>
              </a:extLst>
            </p:cNvPr>
            <p:cNvSpPr/>
            <p:nvPr/>
          </p:nvSpPr>
          <p:spPr>
            <a:xfrm>
              <a:off x="1716516" y="-509889"/>
              <a:ext cx="76727" cy="99506"/>
            </a:xfrm>
            <a:custGeom>
              <a:avLst/>
              <a:gdLst>
                <a:gd name="connsiteX0" fmla="*/ 0 w 76727"/>
                <a:gd name="connsiteY0" fmla="*/ 49753 h 99506"/>
                <a:gd name="connsiteX1" fmla="*/ 38331 w 76727"/>
                <a:gd name="connsiteY1" fmla="*/ 99506 h 99506"/>
                <a:gd name="connsiteX2" fmla="*/ 76727 w 76727"/>
                <a:gd name="connsiteY2" fmla="*/ 49753 h 99506"/>
                <a:gd name="connsiteX3" fmla="*/ 38331 w 76727"/>
                <a:gd name="connsiteY3" fmla="*/ 0 h 99506"/>
                <a:gd name="connsiteX4" fmla="*/ 0 w 76727"/>
                <a:gd name="connsiteY4" fmla="*/ 49753 h 99506"/>
                <a:gd name="connsiteX5" fmla="*/ 0 w 76727"/>
                <a:gd name="connsiteY5" fmla="*/ 49753 h 9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727" h="99506">
                  <a:moveTo>
                    <a:pt x="0" y="49753"/>
                  </a:moveTo>
                  <a:cubicBezTo>
                    <a:pt x="0" y="77179"/>
                    <a:pt x="17165" y="99506"/>
                    <a:pt x="38331" y="99506"/>
                  </a:cubicBezTo>
                  <a:cubicBezTo>
                    <a:pt x="59497" y="99506"/>
                    <a:pt x="76727" y="77243"/>
                    <a:pt x="76727" y="49753"/>
                  </a:cubicBezTo>
                  <a:cubicBezTo>
                    <a:pt x="76727" y="22263"/>
                    <a:pt x="59562" y="0"/>
                    <a:pt x="38331" y="0"/>
                  </a:cubicBezTo>
                  <a:cubicBezTo>
                    <a:pt x="17165" y="0"/>
                    <a:pt x="0" y="22263"/>
                    <a:pt x="0" y="49753"/>
                  </a:cubicBezTo>
                  <a:lnTo>
                    <a:pt x="0" y="49753"/>
                  </a:lnTo>
                  <a:close/>
                </a:path>
              </a:pathLst>
            </a:custGeom>
            <a:solidFill>
              <a:srgbClr val="FFECDA"/>
            </a:solidFill>
            <a:ln w="6453" cap="flat">
              <a:noFill/>
              <a:prstDash val="solid"/>
              <a:miter/>
            </a:ln>
          </p:spPr>
          <p:txBody>
            <a:bodyPr rtlCol="0" anchor="ctr"/>
            <a:lstStyle/>
            <a:p>
              <a:endParaRPr lang="en-US"/>
            </a:p>
          </p:txBody>
        </p:sp>
        <p:sp>
          <p:nvSpPr>
            <p:cNvPr id="2959" name="Freeform: Shape 2958">
              <a:extLst>
                <a:ext uri="{FF2B5EF4-FFF2-40B4-BE49-F238E27FC236}">
                  <a16:creationId xmlns:a16="http://schemas.microsoft.com/office/drawing/2014/main" id="{5182E59E-48A1-4019-882F-56BD3A4A236B}"/>
                </a:ext>
              </a:extLst>
            </p:cNvPr>
            <p:cNvSpPr/>
            <p:nvPr/>
          </p:nvSpPr>
          <p:spPr>
            <a:xfrm>
              <a:off x="1720517" y="-456393"/>
              <a:ext cx="68660" cy="89116"/>
            </a:xfrm>
            <a:custGeom>
              <a:avLst/>
              <a:gdLst>
                <a:gd name="connsiteX0" fmla="*/ 0 w 68660"/>
                <a:gd name="connsiteY0" fmla="*/ 44591 h 89116"/>
                <a:gd name="connsiteX1" fmla="*/ 34330 w 68660"/>
                <a:gd name="connsiteY1" fmla="*/ 89117 h 89116"/>
                <a:gd name="connsiteX2" fmla="*/ 68661 w 68660"/>
                <a:gd name="connsiteY2" fmla="*/ 44591 h 89116"/>
                <a:gd name="connsiteX3" fmla="*/ 34330 w 68660"/>
                <a:gd name="connsiteY3" fmla="*/ 0 h 89116"/>
                <a:gd name="connsiteX4" fmla="*/ 0 w 68660"/>
                <a:gd name="connsiteY4" fmla="*/ 44591 h 89116"/>
                <a:gd name="connsiteX5" fmla="*/ 0 w 68660"/>
                <a:gd name="connsiteY5" fmla="*/ 44591 h 8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0" h="89116">
                  <a:moveTo>
                    <a:pt x="0" y="44591"/>
                  </a:moveTo>
                  <a:cubicBezTo>
                    <a:pt x="0" y="69177"/>
                    <a:pt x="15358" y="89117"/>
                    <a:pt x="34330" y="89117"/>
                  </a:cubicBezTo>
                  <a:cubicBezTo>
                    <a:pt x="53302" y="89117"/>
                    <a:pt x="68661" y="69177"/>
                    <a:pt x="68661" y="44591"/>
                  </a:cubicBezTo>
                  <a:cubicBezTo>
                    <a:pt x="68661" y="20005"/>
                    <a:pt x="53302" y="0"/>
                    <a:pt x="34330" y="0"/>
                  </a:cubicBezTo>
                  <a:cubicBezTo>
                    <a:pt x="15358" y="0"/>
                    <a:pt x="0" y="20005"/>
                    <a:pt x="0" y="44591"/>
                  </a:cubicBezTo>
                  <a:lnTo>
                    <a:pt x="0" y="44591"/>
                  </a:lnTo>
                  <a:close/>
                </a:path>
              </a:pathLst>
            </a:custGeom>
            <a:solidFill>
              <a:srgbClr val="FFECDA"/>
            </a:solidFill>
            <a:ln w="6453" cap="flat">
              <a:noFill/>
              <a:prstDash val="solid"/>
              <a:miter/>
            </a:ln>
          </p:spPr>
          <p:txBody>
            <a:bodyPr rtlCol="0" anchor="ctr"/>
            <a:lstStyle/>
            <a:p>
              <a:endParaRPr lang="en-US"/>
            </a:p>
          </p:txBody>
        </p:sp>
        <p:sp>
          <p:nvSpPr>
            <p:cNvPr id="2960" name="Freeform: Shape 2959">
              <a:extLst>
                <a:ext uri="{FF2B5EF4-FFF2-40B4-BE49-F238E27FC236}">
                  <a16:creationId xmlns:a16="http://schemas.microsoft.com/office/drawing/2014/main" id="{98BAFD0A-F08E-477C-919B-B578027969B7}"/>
                </a:ext>
              </a:extLst>
            </p:cNvPr>
            <p:cNvSpPr/>
            <p:nvPr/>
          </p:nvSpPr>
          <p:spPr>
            <a:xfrm>
              <a:off x="1720517" y="-412383"/>
              <a:ext cx="68660" cy="89181"/>
            </a:xfrm>
            <a:custGeom>
              <a:avLst/>
              <a:gdLst>
                <a:gd name="connsiteX0" fmla="*/ 0 w 68660"/>
                <a:gd name="connsiteY0" fmla="*/ 44591 h 89181"/>
                <a:gd name="connsiteX1" fmla="*/ 34330 w 68660"/>
                <a:gd name="connsiteY1" fmla="*/ 89181 h 89181"/>
                <a:gd name="connsiteX2" fmla="*/ 68661 w 68660"/>
                <a:gd name="connsiteY2" fmla="*/ 44591 h 89181"/>
                <a:gd name="connsiteX3" fmla="*/ 34330 w 68660"/>
                <a:gd name="connsiteY3" fmla="*/ 0 h 89181"/>
                <a:gd name="connsiteX4" fmla="*/ 0 w 68660"/>
                <a:gd name="connsiteY4" fmla="*/ 44591 h 89181"/>
                <a:gd name="connsiteX5" fmla="*/ 0 w 68660"/>
                <a:gd name="connsiteY5" fmla="*/ 44591 h 89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0" h="89181">
                  <a:moveTo>
                    <a:pt x="0" y="44591"/>
                  </a:moveTo>
                  <a:cubicBezTo>
                    <a:pt x="0" y="69177"/>
                    <a:pt x="15358" y="89181"/>
                    <a:pt x="34330" y="89181"/>
                  </a:cubicBezTo>
                  <a:cubicBezTo>
                    <a:pt x="53302" y="89181"/>
                    <a:pt x="68661" y="69241"/>
                    <a:pt x="68661" y="44591"/>
                  </a:cubicBezTo>
                  <a:cubicBezTo>
                    <a:pt x="68661" y="20004"/>
                    <a:pt x="53302" y="0"/>
                    <a:pt x="34330" y="0"/>
                  </a:cubicBezTo>
                  <a:cubicBezTo>
                    <a:pt x="15358" y="0"/>
                    <a:pt x="0" y="19940"/>
                    <a:pt x="0" y="44591"/>
                  </a:cubicBezTo>
                  <a:lnTo>
                    <a:pt x="0" y="44591"/>
                  </a:lnTo>
                  <a:close/>
                </a:path>
              </a:pathLst>
            </a:custGeom>
            <a:solidFill>
              <a:srgbClr val="FFECDA"/>
            </a:solidFill>
            <a:ln w="6453" cap="flat">
              <a:noFill/>
              <a:prstDash val="solid"/>
              <a:miter/>
            </a:ln>
          </p:spPr>
          <p:txBody>
            <a:bodyPr rtlCol="0" anchor="ctr"/>
            <a:lstStyle/>
            <a:p>
              <a:endParaRPr lang="en-US"/>
            </a:p>
          </p:txBody>
        </p:sp>
        <p:sp>
          <p:nvSpPr>
            <p:cNvPr id="2961" name="Freeform: Shape 2960">
              <a:extLst>
                <a:ext uri="{FF2B5EF4-FFF2-40B4-BE49-F238E27FC236}">
                  <a16:creationId xmlns:a16="http://schemas.microsoft.com/office/drawing/2014/main" id="{DA971E6A-B4AE-4B4A-8491-D1C91DD75788}"/>
                </a:ext>
              </a:extLst>
            </p:cNvPr>
            <p:cNvSpPr/>
            <p:nvPr/>
          </p:nvSpPr>
          <p:spPr>
            <a:xfrm>
              <a:off x="1720517" y="-376246"/>
              <a:ext cx="68660" cy="89181"/>
            </a:xfrm>
            <a:custGeom>
              <a:avLst/>
              <a:gdLst>
                <a:gd name="connsiteX0" fmla="*/ 0 w 68660"/>
                <a:gd name="connsiteY0" fmla="*/ 44591 h 89181"/>
                <a:gd name="connsiteX1" fmla="*/ 34330 w 68660"/>
                <a:gd name="connsiteY1" fmla="*/ 89181 h 89181"/>
                <a:gd name="connsiteX2" fmla="*/ 68661 w 68660"/>
                <a:gd name="connsiteY2" fmla="*/ 44591 h 89181"/>
                <a:gd name="connsiteX3" fmla="*/ 34330 w 68660"/>
                <a:gd name="connsiteY3" fmla="*/ 0 h 89181"/>
                <a:gd name="connsiteX4" fmla="*/ 0 w 68660"/>
                <a:gd name="connsiteY4" fmla="*/ 44591 h 89181"/>
                <a:gd name="connsiteX5" fmla="*/ 0 w 68660"/>
                <a:gd name="connsiteY5" fmla="*/ 44591 h 89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0" h="89181">
                  <a:moveTo>
                    <a:pt x="0" y="44591"/>
                  </a:moveTo>
                  <a:cubicBezTo>
                    <a:pt x="0" y="69177"/>
                    <a:pt x="15358" y="89181"/>
                    <a:pt x="34330" y="89181"/>
                  </a:cubicBezTo>
                  <a:cubicBezTo>
                    <a:pt x="53302" y="89181"/>
                    <a:pt x="68661" y="69242"/>
                    <a:pt x="68661" y="44591"/>
                  </a:cubicBezTo>
                  <a:cubicBezTo>
                    <a:pt x="68661" y="20005"/>
                    <a:pt x="53302" y="0"/>
                    <a:pt x="34330" y="0"/>
                  </a:cubicBezTo>
                  <a:cubicBezTo>
                    <a:pt x="15358" y="0"/>
                    <a:pt x="0" y="20005"/>
                    <a:pt x="0" y="44591"/>
                  </a:cubicBezTo>
                  <a:lnTo>
                    <a:pt x="0" y="44591"/>
                  </a:lnTo>
                  <a:close/>
                </a:path>
              </a:pathLst>
            </a:custGeom>
            <a:solidFill>
              <a:srgbClr val="FFECDA"/>
            </a:solidFill>
            <a:ln w="6453" cap="flat">
              <a:noFill/>
              <a:prstDash val="solid"/>
              <a:miter/>
            </a:ln>
          </p:spPr>
          <p:txBody>
            <a:bodyPr rtlCol="0" anchor="ctr"/>
            <a:lstStyle/>
            <a:p>
              <a:endParaRPr lang="en-US"/>
            </a:p>
          </p:txBody>
        </p:sp>
        <p:sp>
          <p:nvSpPr>
            <p:cNvPr id="2962" name="Freeform: Shape 2961">
              <a:extLst>
                <a:ext uri="{FF2B5EF4-FFF2-40B4-BE49-F238E27FC236}">
                  <a16:creationId xmlns:a16="http://schemas.microsoft.com/office/drawing/2014/main" id="{2A137AB5-FE8E-4086-B72C-3EFFEE760E80}"/>
                </a:ext>
              </a:extLst>
            </p:cNvPr>
            <p:cNvSpPr/>
            <p:nvPr/>
          </p:nvSpPr>
          <p:spPr>
            <a:xfrm>
              <a:off x="1721693" y="-305714"/>
              <a:ext cx="73098" cy="105249"/>
            </a:xfrm>
            <a:custGeom>
              <a:avLst/>
              <a:gdLst>
                <a:gd name="connsiteX0" fmla="*/ 5599 w 73098"/>
                <a:gd name="connsiteY0" fmla="*/ 13035 h 105249"/>
                <a:gd name="connsiteX1" fmla="*/ 33541 w 73098"/>
                <a:gd name="connsiteY1" fmla="*/ 0 h 105249"/>
                <a:gd name="connsiteX2" fmla="*/ 73098 w 73098"/>
                <a:gd name="connsiteY2" fmla="*/ 44591 h 105249"/>
                <a:gd name="connsiteX3" fmla="*/ 64516 w 73098"/>
                <a:gd name="connsiteY3" fmla="*/ 71694 h 105249"/>
                <a:gd name="connsiteX4" fmla="*/ 31412 w 73098"/>
                <a:gd name="connsiteY4" fmla="*/ 105250 h 105249"/>
                <a:gd name="connsiteX5" fmla="*/ 15085 w 73098"/>
                <a:gd name="connsiteY5" fmla="*/ 69306 h 105249"/>
                <a:gd name="connsiteX6" fmla="*/ 5599 w 73098"/>
                <a:gd name="connsiteY6" fmla="*/ 13035 h 105249"/>
                <a:gd name="connsiteX7" fmla="*/ 5599 w 73098"/>
                <a:gd name="connsiteY7" fmla="*/ 13035 h 10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98" h="105249">
                  <a:moveTo>
                    <a:pt x="5599" y="13035"/>
                  </a:moveTo>
                  <a:cubicBezTo>
                    <a:pt x="12762" y="4969"/>
                    <a:pt x="22635" y="0"/>
                    <a:pt x="33541" y="0"/>
                  </a:cubicBezTo>
                  <a:cubicBezTo>
                    <a:pt x="55352" y="0"/>
                    <a:pt x="73098" y="19940"/>
                    <a:pt x="73098" y="44591"/>
                  </a:cubicBezTo>
                  <a:cubicBezTo>
                    <a:pt x="73098" y="47753"/>
                    <a:pt x="70582" y="59304"/>
                    <a:pt x="64516" y="71694"/>
                  </a:cubicBezTo>
                  <a:cubicBezTo>
                    <a:pt x="57998" y="84987"/>
                    <a:pt x="47415" y="99313"/>
                    <a:pt x="31412" y="105250"/>
                  </a:cubicBezTo>
                  <a:cubicBezTo>
                    <a:pt x="31412" y="105250"/>
                    <a:pt x="38123" y="88601"/>
                    <a:pt x="15085" y="69306"/>
                  </a:cubicBezTo>
                  <a:cubicBezTo>
                    <a:pt x="-4984" y="52463"/>
                    <a:pt x="-1564" y="21037"/>
                    <a:pt x="5599" y="13035"/>
                  </a:cubicBezTo>
                  <a:lnTo>
                    <a:pt x="5599" y="13035"/>
                  </a:lnTo>
                  <a:close/>
                </a:path>
              </a:pathLst>
            </a:custGeom>
            <a:solidFill>
              <a:srgbClr val="FFECDA"/>
            </a:solidFill>
            <a:ln w="6453" cap="flat">
              <a:noFill/>
              <a:prstDash val="solid"/>
              <a:miter/>
            </a:ln>
          </p:spPr>
          <p:txBody>
            <a:bodyPr rtlCol="0" anchor="ctr"/>
            <a:lstStyle/>
            <a:p>
              <a:endParaRPr lang="en-US"/>
            </a:p>
          </p:txBody>
        </p:sp>
        <p:sp>
          <p:nvSpPr>
            <p:cNvPr id="2963" name="Freeform: Shape 2962">
              <a:extLst>
                <a:ext uri="{FF2B5EF4-FFF2-40B4-BE49-F238E27FC236}">
                  <a16:creationId xmlns:a16="http://schemas.microsoft.com/office/drawing/2014/main" id="{A4338086-BB9B-4A0E-A28B-B06147EECA87}"/>
                </a:ext>
              </a:extLst>
            </p:cNvPr>
            <p:cNvSpPr/>
            <p:nvPr/>
          </p:nvSpPr>
          <p:spPr>
            <a:xfrm>
              <a:off x="1452622" y="-676135"/>
              <a:ext cx="62214" cy="94342"/>
            </a:xfrm>
            <a:custGeom>
              <a:avLst/>
              <a:gdLst>
                <a:gd name="connsiteX0" fmla="*/ 54298 w 62214"/>
                <a:gd name="connsiteY0" fmla="*/ 18922 h 94342"/>
                <a:gd name="connsiteX1" fmla="*/ 62171 w 62214"/>
                <a:gd name="connsiteY1" fmla="*/ 49768 h 94342"/>
                <a:gd name="connsiteX2" fmla="*/ 43586 w 62214"/>
                <a:gd name="connsiteY2" fmla="*/ 85776 h 94342"/>
                <a:gd name="connsiteX3" fmla="*/ 22743 w 62214"/>
                <a:gd name="connsiteY3" fmla="*/ 88873 h 94342"/>
                <a:gd name="connsiteX4" fmla="*/ 7965 w 62214"/>
                <a:gd name="connsiteY4" fmla="*/ 68546 h 94342"/>
                <a:gd name="connsiteX5" fmla="*/ 8804 w 62214"/>
                <a:gd name="connsiteY5" fmla="*/ 5435 h 94342"/>
                <a:gd name="connsiteX6" fmla="*/ 54298 w 62214"/>
                <a:gd name="connsiteY6" fmla="*/ 18922 h 94342"/>
                <a:gd name="connsiteX7" fmla="*/ 54298 w 62214"/>
                <a:gd name="connsiteY7" fmla="*/ 18922 h 9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214" h="94342">
                  <a:moveTo>
                    <a:pt x="54298" y="18922"/>
                  </a:moveTo>
                  <a:cubicBezTo>
                    <a:pt x="58815" y="27311"/>
                    <a:pt x="61784" y="38023"/>
                    <a:pt x="62171" y="49768"/>
                  </a:cubicBezTo>
                  <a:cubicBezTo>
                    <a:pt x="63139" y="76548"/>
                    <a:pt x="47845" y="70159"/>
                    <a:pt x="43586" y="85776"/>
                  </a:cubicBezTo>
                  <a:cubicBezTo>
                    <a:pt x="40166" y="98295"/>
                    <a:pt x="30551" y="95068"/>
                    <a:pt x="22743" y="88873"/>
                  </a:cubicBezTo>
                  <a:cubicBezTo>
                    <a:pt x="15903" y="83324"/>
                    <a:pt x="11450" y="76483"/>
                    <a:pt x="7965" y="68546"/>
                  </a:cubicBezTo>
                  <a:cubicBezTo>
                    <a:pt x="-1521" y="47057"/>
                    <a:pt x="-4038" y="17696"/>
                    <a:pt x="8804" y="5435"/>
                  </a:cubicBezTo>
                  <a:cubicBezTo>
                    <a:pt x="22291" y="-7600"/>
                    <a:pt x="46877" y="5177"/>
                    <a:pt x="54298" y="18922"/>
                  </a:cubicBezTo>
                  <a:lnTo>
                    <a:pt x="54298" y="18922"/>
                  </a:lnTo>
                  <a:close/>
                </a:path>
              </a:pathLst>
            </a:custGeom>
            <a:solidFill>
              <a:srgbClr val="FFECDA"/>
            </a:solidFill>
            <a:ln w="6453" cap="flat">
              <a:noFill/>
              <a:prstDash val="solid"/>
              <a:miter/>
            </a:ln>
          </p:spPr>
          <p:txBody>
            <a:bodyPr rtlCol="0" anchor="ctr"/>
            <a:lstStyle/>
            <a:p>
              <a:endParaRPr lang="en-US"/>
            </a:p>
          </p:txBody>
        </p:sp>
        <p:sp>
          <p:nvSpPr>
            <p:cNvPr id="2964" name="Freeform: Shape 2963">
              <a:extLst>
                <a:ext uri="{FF2B5EF4-FFF2-40B4-BE49-F238E27FC236}">
                  <a16:creationId xmlns:a16="http://schemas.microsoft.com/office/drawing/2014/main" id="{07DFDDB1-B355-400C-8154-1BA6A2E544E2}"/>
                </a:ext>
              </a:extLst>
            </p:cNvPr>
            <p:cNvSpPr/>
            <p:nvPr/>
          </p:nvSpPr>
          <p:spPr>
            <a:xfrm>
              <a:off x="1424415" y="-569915"/>
              <a:ext cx="87639" cy="113147"/>
            </a:xfrm>
            <a:custGeom>
              <a:avLst/>
              <a:gdLst>
                <a:gd name="connsiteX0" fmla="*/ 87345 w 87639"/>
                <a:gd name="connsiteY0" fmla="*/ 60478 h 113147"/>
                <a:gd name="connsiteX1" fmla="*/ 38754 w 87639"/>
                <a:gd name="connsiteY1" fmla="*/ 113006 h 113147"/>
                <a:gd name="connsiteX2" fmla="*/ 293 w 87639"/>
                <a:gd name="connsiteY2" fmla="*/ 52670 h 113147"/>
                <a:gd name="connsiteX3" fmla="*/ 48885 w 87639"/>
                <a:gd name="connsiteY3" fmla="*/ 142 h 113147"/>
                <a:gd name="connsiteX4" fmla="*/ 87345 w 87639"/>
                <a:gd name="connsiteY4" fmla="*/ 60478 h 113147"/>
                <a:gd name="connsiteX5" fmla="*/ 87345 w 87639"/>
                <a:gd name="connsiteY5" fmla="*/ 60478 h 11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9" h="113147">
                  <a:moveTo>
                    <a:pt x="87345" y="60478"/>
                  </a:moveTo>
                  <a:cubicBezTo>
                    <a:pt x="84570" y="91646"/>
                    <a:pt x="62823" y="115200"/>
                    <a:pt x="38754" y="113006"/>
                  </a:cubicBezTo>
                  <a:cubicBezTo>
                    <a:pt x="14748" y="110876"/>
                    <a:pt x="-2482" y="83838"/>
                    <a:pt x="293" y="52670"/>
                  </a:cubicBezTo>
                  <a:cubicBezTo>
                    <a:pt x="3133" y="21501"/>
                    <a:pt x="24879" y="-2052"/>
                    <a:pt x="48885" y="142"/>
                  </a:cubicBezTo>
                  <a:cubicBezTo>
                    <a:pt x="72955" y="2271"/>
                    <a:pt x="90120" y="29310"/>
                    <a:pt x="87345" y="60478"/>
                  </a:cubicBezTo>
                  <a:lnTo>
                    <a:pt x="87345" y="60478"/>
                  </a:lnTo>
                  <a:close/>
                </a:path>
              </a:pathLst>
            </a:custGeom>
            <a:solidFill>
              <a:srgbClr val="FFECDA"/>
            </a:solidFill>
            <a:ln w="6453" cap="flat">
              <a:noFill/>
              <a:prstDash val="solid"/>
              <a:miter/>
            </a:ln>
          </p:spPr>
          <p:txBody>
            <a:bodyPr rtlCol="0" anchor="ctr"/>
            <a:lstStyle/>
            <a:p>
              <a:endParaRPr lang="en-US"/>
            </a:p>
          </p:txBody>
        </p:sp>
        <p:sp>
          <p:nvSpPr>
            <p:cNvPr id="2965" name="Freeform: Shape 2964">
              <a:extLst>
                <a:ext uri="{FF2B5EF4-FFF2-40B4-BE49-F238E27FC236}">
                  <a16:creationId xmlns:a16="http://schemas.microsoft.com/office/drawing/2014/main" id="{C1E0D2E2-4ED3-4A71-918C-C14767A772F0}"/>
                </a:ext>
              </a:extLst>
            </p:cNvPr>
            <p:cNvSpPr/>
            <p:nvPr/>
          </p:nvSpPr>
          <p:spPr>
            <a:xfrm>
              <a:off x="1432675" y="-631664"/>
              <a:ext cx="87639" cy="113132"/>
            </a:xfrm>
            <a:custGeom>
              <a:avLst/>
              <a:gdLst>
                <a:gd name="connsiteX0" fmla="*/ 87345 w 87639"/>
                <a:gd name="connsiteY0" fmla="*/ 60470 h 113132"/>
                <a:gd name="connsiteX1" fmla="*/ 38754 w 87639"/>
                <a:gd name="connsiteY1" fmla="*/ 112998 h 113132"/>
                <a:gd name="connsiteX2" fmla="*/ 293 w 87639"/>
                <a:gd name="connsiteY2" fmla="*/ 52662 h 113132"/>
                <a:gd name="connsiteX3" fmla="*/ 48885 w 87639"/>
                <a:gd name="connsiteY3" fmla="*/ 134 h 113132"/>
                <a:gd name="connsiteX4" fmla="*/ 87345 w 87639"/>
                <a:gd name="connsiteY4" fmla="*/ 60470 h 113132"/>
                <a:gd name="connsiteX5" fmla="*/ 87345 w 87639"/>
                <a:gd name="connsiteY5" fmla="*/ 60470 h 11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9" h="113132">
                  <a:moveTo>
                    <a:pt x="87345" y="60470"/>
                  </a:moveTo>
                  <a:cubicBezTo>
                    <a:pt x="84570" y="91639"/>
                    <a:pt x="62823" y="115128"/>
                    <a:pt x="38754" y="112998"/>
                  </a:cubicBezTo>
                  <a:cubicBezTo>
                    <a:pt x="14748" y="110869"/>
                    <a:pt x="-2482" y="83830"/>
                    <a:pt x="293" y="52662"/>
                  </a:cubicBezTo>
                  <a:cubicBezTo>
                    <a:pt x="3068" y="21494"/>
                    <a:pt x="24815" y="-1995"/>
                    <a:pt x="48885" y="134"/>
                  </a:cubicBezTo>
                  <a:cubicBezTo>
                    <a:pt x="72955" y="2264"/>
                    <a:pt x="90120" y="29302"/>
                    <a:pt x="87345" y="60470"/>
                  </a:cubicBezTo>
                  <a:lnTo>
                    <a:pt x="87345" y="60470"/>
                  </a:lnTo>
                  <a:close/>
                </a:path>
              </a:pathLst>
            </a:custGeom>
            <a:solidFill>
              <a:srgbClr val="FFECDA"/>
            </a:solidFill>
            <a:ln w="6453" cap="flat">
              <a:noFill/>
              <a:prstDash val="solid"/>
              <a:miter/>
            </a:ln>
          </p:spPr>
          <p:txBody>
            <a:bodyPr rtlCol="0" anchor="ctr"/>
            <a:lstStyle/>
            <a:p>
              <a:endParaRPr lang="en-US"/>
            </a:p>
          </p:txBody>
        </p:sp>
        <p:sp>
          <p:nvSpPr>
            <p:cNvPr id="2966" name="Freeform: Shape 2965">
              <a:extLst>
                <a:ext uri="{FF2B5EF4-FFF2-40B4-BE49-F238E27FC236}">
                  <a16:creationId xmlns:a16="http://schemas.microsoft.com/office/drawing/2014/main" id="{4DFCB5EC-13AC-4D0D-AE9E-246EEF698ABC}"/>
                </a:ext>
              </a:extLst>
            </p:cNvPr>
            <p:cNvSpPr/>
            <p:nvPr/>
          </p:nvSpPr>
          <p:spPr>
            <a:xfrm>
              <a:off x="1424693" y="-506200"/>
              <a:ext cx="76938" cy="99354"/>
            </a:xfrm>
            <a:custGeom>
              <a:avLst/>
              <a:gdLst>
                <a:gd name="connsiteX0" fmla="*/ 76677 w 76938"/>
                <a:gd name="connsiteY0" fmla="*/ 53098 h 99354"/>
                <a:gd name="connsiteX1" fmla="*/ 34023 w 76938"/>
                <a:gd name="connsiteY1" fmla="*/ 99237 h 99354"/>
                <a:gd name="connsiteX2" fmla="*/ 273 w 76938"/>
                <a:gd name="connsiteY2" fmla="*/ 46257 h 99354"/>
                <a:gd name="connsiteX3" fmla="*/ 42928 w 76938"/>
                <a:gd name="connsiteY3" fmla="*/ 118 h 99354"/>
                <a:gd name="connsiteX4" fmla="*/ 76677 w 76938"/>
                <a:gd name="connsiteY4" fmla="*/ 53098 h 99354"/>
                <a:gd name="connsiteX5" fmla="*/ 76677 w 76938"/>
                <a:gd name="connsiteY5" fmla="*/ 53098 h 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38" h="99354">
                  <a:moveTo>
                    <a:pt x="76677" y="53098"/>
                  </a:moveTo>
                  <a:cubicBezTo>
                    <a:pt x="74225" y="80458"/>
                    <a:pt x="55124" y="101108"/>
                    <a:pt x="34023" y="99237"/>
                  </a:cubicBezTo>
                  <a:cubicBezTo>
                    <a:pt x="12921" y="97366"/>
                    <a:pt x="-2244" y="73618"/>
                    <a:pt x="273" y="46257"/>
                  </a:cubicBezTo>
                  <a:cubicBezTo>
                    <a:pt x="2725" y="18896"/>
                    <a:pt x="21826" y="-1754"/>
                    <a:pt x="42928" y="118"/>
                  </a:cubicBezTo>
                  <a:cubicBezTo>
                    <a:pt x="64029" y="1989"/>
                    <a:pt x="79129" y="25736"/>
                    <a:pt x="76677" y="53098"/>
                  </a:cubicBezTo>
                  <a:lnTo>
                    <a:pt x="76677" y="53098"/>
                  </a:lnTo>
                  <a:close/>
                </a:path>
              </a:pathLst>
            </a:custGeom>
            <a:solidFill>
              <a:srgbClr val="FFECDA"/>
            </a:solidFill>
            <a:ln w="6453" cap="flat">
              <a:noFill/>
              <a:prstDash val="solid"/>
              <a:miter/>
            </a:ln>
          </p:spPr>
          <p:txBody>
            <a:bodyPr rtlCol="0" anchor="ctr"/>
            <a:lstStyle/>
            <a:p>
              <a:endParaRPr lang="en-US"/>
            </a:p>
          </p:txBody>
        </p:sp>
        <p:sp>
          <p:nvSpPr>
            <p:cNvPr id="2967" name="Freeform: Shape 2966">
              <a:extLst>
                <a:ext uri="{FF2B5EF4-FFF2-40B4-BE49-F238E27FC236}">
                  <a16:creationId xmlns:a16="http://schemas.microsoft.com/office/drawing/2014/main" id="{7C14244D-CF8F-436F-A769-99B37BDA8CCB}"/>
                </a:ext>
              </a:extLst>
            </p:cNvPr>
            <p:cNvSpPr/>
            <p:nvPr/>
          </p:nvSpPr>
          <p:spPr>
            <a:xfrm>
              <a:off x="1424358" y="-452893"/>
              <a:ext cx="68922" cy="88949"/>
            </a:xfrm>
            <a:custGeom>
              <a:avLst/>
              <a:gdLst>
                <a:gd name="connsiteX0" fmla="*/ 68688 w 68922"/>
                <a:gd name="connsiteY0" fmla="*/ 47544 h 88949"/>
                <a:gd name="connsiteX1" fmla="*/ 30486 w 68922"/>
                <a:gd name="connsiteY1" fmla="*/ 88843 h 88949"/>
                <a:gd name="connsiteX2" fmla="*/ 221 w 68922"/>
                <a:gd name="connsiteY2" fmla="*/ 41413 h 88949"/>
                <a:gd name="connsiteX3" fmla="*/ 38423 w 68922"/>
                <a:gd name="connsiteY3" fmla="*/ 114 h 88949"/>
                <a:gd name="connsiteX4" fmla="*/ 68688 w 68922"/>
                <a:gd name="connsiteY4" fmla="*/ 47544 h 88949"/>
                <a:gd name="connsiteX5" fmla="*/ 68688 w 68922"/>
                <a:gd name="connsiteY5" fmla="*/ 47544 h 8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22" h="88949">
                  <a:moveTo>
                    <a:pt x="68688" y="47544"/>
                  </a:moveTo>
                  <a:cubicBezTo>
                    <a:pt x="66494" y="72065"/>
                    <a:pt x="49458" y="90521"/>
                    <a:pt x="30486" y="88843"/>
                  </a:cubicBezTo>
                  <a:cubicBezTo>
                    <a:pt x="11579" y="87165"/>
                    <a:pt x="-1908" y="65870"/>
                    <a:pt x="221" y="41413"/>
                  </a:cubicBezTo>
                  <a:cubicBezTo>
                    <a:pt x="2415" y="16892"/>
                    <a:pt x="19516" y="-1629"/>
                    <a:pt x="38423" y="114"/>
                  </a:cubicBezTo>
                  <a:cubicBezTo>
                    <a:pt x="57395" y="1856"/>
                    <a:pt x="70882" y="23087"/>
                    <a:pt x="68688" y="47544"/>
                  </a:cubicBezTo>
                  <a:lnTo>
                    <a:pt x="68688" y="47544"/>
                  </a:lnTo>
                  <a:close/>
                </a:path>
              </a:pathLst>
            </a:custGeom>
            <a:solidFill>
              <a:srgbClr val="FFECDA"/>
            </a:solidFill>
            <a:ln w="6453" cap="flat">
              <a:noFill/>
              <a:prstDash val="solid"/>
              <a:miter/>
            </a:ln>
          </p:spPr>
          <p:txBody>
            <a:bodyPr rtlCol="0" anchor="ctr"/>
            <a:lstStyle/>
            <a:p>
              <a:endParaRPr lang="en-US"/>
            </a:p>
          </p:txBody>
        </p:sp>
        <p:sp>
          <p:nvSpPr>
            <p:cNvPr id="2968" name="Freeform: Shape 2967">
              <a:extLst>
                <a:ext uri="{FF2B5EF4-FFF2-40B4-BE49-F238E27FC236}">
                  <a16:creationId xmlns:a16="http://schemas.microsoft.com/office/drawing/2014/main" id="{821A7CD3-52A7-4F81-93A3-DC32734CB37D}"/>
                </a:ext>
              </a:extLst>
            </p:cNvPr>
            <p:cNvSpPr/>
            <p:nvPr/>
          </p:nvSpPr>
          <p:spPr>
            <a:xfrm>
              <a:off x="1420422" y="-409069"/>
              <a:ext cx="68922" cy="88941"/>
            </a:xfrm>
            <a:custGeom>
              <a:avLst/>
              <a:gdLst>
                <a:gd name="connsiteX0" fmla="*/ 68688 w 68922"/>
                <a:gd name="connsiteY0" fmla="*/ 47536 h 88941"/>
                <a:gd name="connsiteX1" fmla="*/ 30486 w 68922"/>
                <a:gd name="connsiteY1" fmla="*/ 88836 h 88941"/>
                <a:gd name="connsiteX2" fmla="*/ 221 w 68922"/>
                <a:gd name="connsiteY2" fmla="*/ 41406 h 88941"/>
                <a:gd name="connsiteX3" fmla="*/ 38423 w 68922"/>
                <a:gd name="connsiteY3" fmla="*/ 106 h 88941"/>
                <a:gd name="connsiteX4" fmla="*/ 68688 w 68922"/>
                <a:gd name="connsiteY4" fmla="*/ 47536 h 88941"/>
                <a:gd name="connsiteX5" fmla="*/ 68688 w 68922"/>
                <a:gd name="connsiteY5" fmla="*/ 47536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22" h="88941">
                  <a:moveTo>
                    <a:pt x="68688" y="47536"/>
                  </a:moveTo>
                  <a:cubicBezTo>
                    <a:pt x="66494" y="72058"/>
                    <a:pt x="49458" y="90513"/>
                    <a:pt x="30486" y="88836"/>
                  </a:cubicBezTo>
                  <a:cubicBezTo>
                    <a:pt x="11579" y="87158"/>
                    <a:pt x="-1908" y="65863"/>
                    <a:pt x="221" y="41406"/>
                  </a:cubicBezTo>
                  <a:cubicBezTo>
                    <a:pt x="2415" y="16884"/>
                    <a:pt x="19516" y="-1572"/>
                    <a:pt x="38423" y="106"/>
                  </a:cubicBezTo>
                  <a:cubicBezTo>
                    <a:pt x="57395" y="1784"/>
                    <a:pt x="70882" y="23014"/>
                    <a:pt x="68688" y="47536"/>
                  </a:cubicBezTo>
                  <a:lnTo>
                    <a:pt x="68688" y="47536"/>
                  </a:lnTo>
                  <a:close/>
                </a:path>
              </a:pathLst>
            </a:custGeom>
            <a:solidFill>
              <a:srgbClr val="FFECDA"/>
            </a:solidFill>
            <a:ln w="6453" cap="flat">
              <a:noFill/>
              <a:prstDash val="solid"/>
              <a:miter/>
            </a:ln>
          </p:spPr>
          <p:txBody>
            <a:bodyPr rtlCol="0" anchor="ctr"/>
            <a:lstStyle/>
            <a:p>
              <a:endParaRPr lang="en-US"/>
            </a:p>
          </p:txBody>
        </p:sp>
        <p:sp>
          <p:nvSpPr>
            <p:cNvPr id="2969" name="Freeform: Shape 2968">
              <a:extLst>
                <a:ext uri="{FF2B5EF4-FFF2-40B4-BE49-F238E27FC236}">
                  <a16:creationId xmlns:a16="http://schemas.microsoft.com/office/drawing/2014/main" id="{444BE814-EC0F-484F-BD98-0C526F54552A}"/>
                </a:ext>
              </a:extLst>
            </p:cNvPr>
            <p:cNvSpPr/>
            <p:nvPr/>
          </p:nvSpPr>
          <p:spPr>
            <a:xfrm>
              <a:off x="1417183" y="-372996"/>
              <a:ext cx="68933" cy="88941"/>
            </a:xfrm>
            <a:custGeom>
              <a:avLst/>
              <a:gdLst>
                <a:gd name="connsiteX0" fmla="*/ 68700 w 68933"/>
                <a:gd name="connsiteY0" fmla="*/ 47536 h 88941"/>
                <a:gd name="connsiteX1" fmla="*/ 30498 w 68933"/>
                <a:gd name="connsiteY1" fmla="*/ 88836 h 88941"/>
                <a:gd name="connsiteX2" fmla="*/ 233 w 68933"/>
                <a:gd name="connsiteY2" fmla="*/ 41406 h 88941"/>
                <a:gd name="connsiteX3" fmla="*/ 38435 w 68933"/>
                <a:gd name="connsiteY3" fmla="*/ 106 h 88941"/>
                <a:gd name="connsiteX4" fmla="*/ 68700 w 68933"/>
                <a:gd name="connsiteY4" fmla="*/ 47536 h 88941"/>
                <a:gd name="connsiteX5" fmla="*/ 68700 w 68933"/>
                <a:gd name="connsiteY5" fmla="*/ 47536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33" h="88941">
                  <a:moveTo>
                    <a:pt x="68700" y="47536"/>
                  </a:moveTo>
                  <a:cubicBezTo>
                    <a:pt x="66506" y="72058"/>
                    <a:pt x="49405" y="90513"/>
                    <a:pt x="30498" y="88836"/>
                  </a:cubicBezTo>
                  <a:cubicBezTo>
                    <a:pt x="11590" y="87158"/>
                    <a:pt x="-1961" y="65863"/>
                    <a:pt x="233" y="41406"/>
                  </a:cubicBezTo>
                  <a:cubicBezTo>
                    <a:pt x="2427" y="16884"/>
                    <a:pt x="19528" y="-1572"/>
                    <a:pt x="38435" y="106"/>
                  </a:cubicBezTo>
                  <a:cubicBezTo>
                    <a:pt x="57407" y="1719"/>
                    <a:pt x="70894" y="23014"/>
                    <a:pt x="68700" y="47536"/>
                  </a:cubicBezTo>
                  <a:lnTo>
                    <a:pt x="68700" y="47536"/>
                  </a:lnTo>
                  <a:close/>
                </a:path>
              </a:pathLst>
            </a:custGeom>
            <a:solidFill>
              <a:srgbClr val="FFECDA"/>
            </a:solidFill>
            <a:ln w="6453" cap="flat">
              <a:noFill/>
              <a:prstDash val="solid"/>
              <a:miter/>
            </a:ln>
          </p:spPr>
          <p:txBody>
            <a:bodyPr rtlCol="0" anchor="ctr"/>
            <a:lstStyle/>
            <a:p>
              <a:endParaRPr lang="en-US"/>
            </a:p>
          </p:txBody>
        </p:sp>
        <p:sp>
          <p:nvSpPr>
            <p:cNvPr id="2970" name="Freeform: Shape 2969">
              <a:extLst>
                <a:ext uri="{FF2B5EF4-FFF2-40B4-BE49-F238E27FC236}">
                  <a16:creationId xmlns:a16="http://schemas.microsoft.com/office/drawing/2014/main" id="{87EF173B-ED12-4E2A-A53B-052C5E81474C}"/>
                </a:ext>
              </a:extLst>
            </p:cNvPr>
            <p:cNvSpPr/>
            <p:nvPr/>
          </p:nvSpPr>
          <p:spPr>
            <a:xfrm>
              <a:off x="1417057" y="-312748"/>
              <a:ext cx="72246" cy="110347"/>
            </a:xfrm>
            <a:custGeom>
              <a:avLst/>
              <a:gdLst>
                <a:gd name="connsiteX0" fmla="*/ 4747 w 72246"/>
                <a:gd name="connsiteY0" fmla="*/ 13035 h 110347"/>
                <a:gd name="connsiteX1" fmla="*/ 32689 w 72246"/>
                <a:gd name="connsiteY1" fmla="*/ 0 h 110347"/>
                <a:gd name="connsiteX2" fmla="*/ 72246 w 72246"/>
                <a:gd name="connsiteY2" fmla="*/ 44591 h 110347"/>
                <a:gd name="connsiteX3" fmla="*/ 63664 w 72246"/>
                <a:gd name="connsiteY3" fmla="*/ 71694 h 110347"/>
                <a:gd name="connsiteX4" fmla="*/ 40433 w 72246"/>
                <a:gd name="connsiteY4" fmla="*/ 110347 h 110347"/>
                <a:gd name="connsiteX5" fmla="*/ 14233 w 72246"/>
                <a:gd name="connsiteY5" fmla="*/ 69306 h 110347"/>
                <a:gd name="connsiteX6" fmla="*/ 4747 w 72246"/>
                <a:gd name="connsiteY6" fmla="*/ 13035 h 110347"/>
                <a:gd name="connsiteX7" fmla="*/ 4747 w 72246"/>
                <a:gd name="connsiteY7" fmla="*/ 13035 h 110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46" h="110347">
                  <a:moveTo>
                    <a:pt x="4747" y="13035"/>
                  </a:moveTo>
                  <a:cubicBezTo>
                    <a:pt x="11910" y="4969"/>
                    <a:pt x="21783" y="0"/>
                    <a:pt x="32689" y="0"/>
                  </a:cubicBezTo>
                  <a:cubicBezTo>
                    <a:pt x="54500" y="0"/>
                    <a:pt x="72246" y="19940"/>
                    <a:pt x="72246" y="44591"/>
                  </a:cubicBezTo>
                  <a:cubicBezTo>
                    <a:pt x="72246" y="47753"/>
                    <a:pt x="69730" y="59304"/>
                    <a:pt x="63664" y="71694"/>
                  </a:cubicBezTo>
                  <a:cubicBezTo>
                    <a:pt x="57146" y="84987"/>
                    <a:pt x="47144" y="94989"/>
                    <a:pt x="40433" y="110347"/>
                  </a:cubicBezTo>
                  <a:cubicBezTo>
                    <a:pt x="40433" y="110347"/>
                    <a:pt x="27010" y="83503"/>
                    <a:pt x="14233" y="69306"/>
                  </a:cubicBezTo>
                  <a:cubicBezTo>
                    <a:pt x="-3190" y="49818"/>
                    <a:pt x="-2351" y="21101"/>
                    <a:pt x="4747" y="13035"/>
                  </a:cubicBezTo>
                  <a:lnTo>
                    <a:pt x="4747" y="13035"/>
                  </a:lnTo>
                  <a:close/>
                </a:path>
              </a:pathLst>
            </a:custGeom>
            <a:solidFill>
              <a:srgbClr val="FFECDA"/>
            </a:solidFill>
            <a:ln w="6453" cap="flat">
              <a:noFill/>
              <a:prstDash val="solid"/>
              <a:miter/>
            </a:ln>
          </p:spPr>
          <p:txBody>
            <a:bodyPr rtlCol="0" anchor="ctr"/>
            <a:lstStyle/>
            <a:p>
              <a:endParaRPr lang="en-US"/>
            </a:p>
          </p:txBody>
        </p:sp>
        <p:sp>
          <p:nvSpPr>
            <p:cNvPr id="2971" name="Freeform: Shape 2970">
              <a:extLst>
                <a:ext uri="{FF2B5EF4-FFF2-40B4-BE49-F238E27FC236}">
                  <a16:creationId xmlns:a16="http://schemas.microsoft.com/office/drawing/2014/main" id="{39F71F0B-ECEA-41A6-91B8-8C21DB056AE2}"/>
                </a:ext>
              </a:extLst>
            </p:cNvPr>
            <p:cNvSpPr/>
            <p:nvPr/>
          </p:nvSpPr>
          <p:spPr>
            <a:xfrm>
              <a:off x="1455814" y="-884348"/>
              <a:ext cx="315765" cy="418001"/>
            </a:xfrm>
            <a:custGeom>
              <a:avLst/>
              <a:gdLst>
                <a:gd name="connsiteX0" fmla="*/ 55172 w 315765"/>
                <a:gd name="connsiteY0" fmla="*/ 342194 h 418001"/>
                <a:gd name="connsiteX1" fmla="*/ 3676 w 315765"/>
                <a:gd name="connsiteY1" fmla="*/ 202162 h 418001"/>
                <a:gd name="connsiteX2" fmla="*/ 579 w 315765"/>
                <a:gd name="connsiteY2" fmla="*/ 189450 h 418001"/>
                <a:gd name="connsiteX3" fmla="*/ 192 w 315765"/>
                <a:gd name="connsiteY3" fmla="*/ 141052 h 418001"/>
                <a:gd name="connsiteX4" fmla="*/ 84404 w 315765"/>
                <a:gd name="connsiteY4" fmla="*/ 11603 h 418001"/>
                <a:gd name="connsiteX5" fmla="*/ 87050 w 315765"/>
                <a:gd name="connsiteY5" fmla="*/ 10700 h 418001"/>
                <a:gd name="connsiteX6" fmla="*/ 157711 w 315765"/>
                <a:gd name="connsiteY6" fmla="*/ 52 h 418001"/>
                <a:gd name="connsiteX7" fmla="*/ 282901 w 315765"/>
                <a:gd name="connsiteY7" fmla="*/ 71552 h 418001"/>
                <a:gd name="connsiteX8" fmla="*/ 315747 w 315765"/>
                <a:gd name="connsiteY8" fmla="*/ 147118 h 418001"/>
                <a:gd name="connsiteX9" fmla="*/ 313424 w 315765"/>
                <a:gd name="connsiteY9" fmla="*/ 188546 h 418001"/>
                <a:gd name="connsiteX10" fmla="*/ 313682 w 315765"/>
                <a:gd name="connsiteY10" fmla="*/ 187385 h 418001"/>
                <a:gd name="connsiteX11" fmla="*/ 313811 w 315765"/>
                <a:gd name="connsiteY11" fmla="*/ 188998 h 418001"/>
                <a:gd name="connsiteX12" fmla="*/ 287869 w 315765"/>
                <a:gd name="connsiteY12" fmla="*/ 289279 h 418001"/>
                <a:gd name="connsiteX13" fmla="*/ 221467 w 315765"/>
                <a:gd name="connsiteY13" fmla="*/ 382526 h 418001"/>
                <a:gd name="connsiteX14" fmla="*/ 93051 w 315765"/>
                <a:gd name="connsiteY14" fmla="*/ 382913 h 418001"/>
                <a:gd name="connsiteX15" fmla="*/ 67691 w 315765"/>
                <a:gd name="connsiteY15" fmla="*/ 357681 h 418001"/>
                <a:gd name="connsiteX16" fmla="*/ 55172 w 315765"/>
                <a:gd name="connsiteY16" fmla="*/ 342194 h 418001"/>
                <a:gd name="connsiteX17" fmla="*/ 55172 w 315765"/>
                <a:gd name="connsiteY17" fmla="*/ 342194 h 41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5765" h="418001">
                  <a:moveTo>
                    <a:pt x="55172" y="342194"/>
                  </a:moveTo>
                  <a:cubicBezTo>
                    <a:pt x="5225" y="257723"/>
                    <a:pt x="8968" y="226297"/>
                    <a:pt x="3676" y="202162"/>
                  </a:cubicBezTo>
                  <a:cubicBezTo>
                    <a:pt x="1805" y="193644"/>
                    <a:pt x="643" y="188417"/>
                    <a:pt x="579" y="189450"/>
                  </a:cubicBezTo>
                  <a:cubicBezTo>
                    <a:pt x="1289" y="175189"/>
                    <a:pt x="-583" y="161056"/>
                    <a:pt x="192" y="141052"/>
                  </a:cubicBezTo>
                  <a:cubicBezTo>
                    <a:pt x="3289" y="64260"/>
                    <a:pt x="41749" y="27800"/>
                    <a:pt x="84404" y="11603"/>
                  </a:cubicBezTo>
                  <a:cubicBezTo>
                    <a:pt x="85308" y="11281"/>
                    <a:pt x="86146" y="11022"/>
                    <a:pt x="87050" y="10700"/>
                  </a:cubicBezTo>
                  <a:cubicBezTo>
                    <a:pt x="111313" y="1988"/>
                    <a:pt x="136803" y="-399"/>
                    <a:pt x="157711" y="52"/>
                  </a:cubicBezTo>
                  <a:cubicBezTo>
                    <a:pt x="207142" y="1214"/>
                    <a:pt x="252571" y="25284"/>
                    <a:pt x="282901" y="71552"/>
                  </a:cubicBezTo>
                  <a:cubicBezTo>
                    <a:pt x="296646" y="92718"/>
                    <a:pt x="316457" y="110981"/>
                    <a:pt x="315747" y="147118"/>
                  </a:cubicBezTo>
                  <a:cubicBezTo>
                    <a:pt x="315359" y="167058"/>
                    <a:pt x="311939" y="173124"/>
                    <a:pt x="313424" y="188546"/>
                  </a:cubicBezTo>
                  <a:cubicBezTo>
                    <a:pt x="313359" y="188030"/>
                    <a:pt x="313488" y="187708"/>
                    <a:pt x="313682" y="187385"/>
                  </a:cubicBezTo>
                  <a:cubicBezTo>
                    <a:pt x="313682" y="187901"/>
                    <a:pt x="313746" y="188482"/>
                    <a:pt x="313811" y="188998"/>
                  </a:cubicBezTo>
                  <a:cubicBezTo>
                    <a:pt x="313294" y="184029"/>
                    <a:pt x="303357" y="245527"/>
                    <a:pt x="287869" y="289279"/>
                  </a:cubicBezTo>
                  <a:cubicBezTo>
                    <a:pt x="272124" y="328449"/>
                    <a:pt x="249344" y="358714"/>
                    <a:pt x="221467" y="382526"/>
                  </a:cubicBezTo>
                  <a:cubicBezTo>
                    <a:pt x="166293" y="429633"/>
                    <a:pt x="148354" y="429891"/>
                    <a:pt x="93051" y="382913"/>
                  </a:cubicBezTo>
                  <a:cubicBezTo>
                    <a:pt x="84017" y="375234"/>
                    <a:pt x="75563" y="366780"/>
                    <a:pt x="67691" y="357681"/>
                  </a:cubicBezTo>
                  <a:cubicBezTo>
                    <a:pt x="63496" y="353035"/>
                    <a:pt x="55365" y="342452"/>
                    <a:pt x="55172" y="342194"/>
                  </a:cubicBezTo>
                  <a:lnTo>
                    <a:pt x="55172" y="342194"/>
                  </a:lnTo>
                  <a:close/>
                </a:path>
              </a:pathLst>
            </a:custGeom>
            <a:solidFill>
              <a:srgbClr val="F5C1A0"/>
            </a:solidFill>
            <a:ln w="6453" cap="flat">
              <a:noFill/>
              <a:prstDash val="solid"/>
              <a:miter/>
            </a:ln>
          </p:spPr>
          <p:txBody>
            <a:bodyPr rtlCol="0" anchor="ctr"/>
            <a:lstStyle/>
            <a:p>
              <a:endParaRPr lang="en-US"/>
            </a:p>
          </p:txBody>
        </p:sp>
        <p:sp>
          <p:nvSpPr>
            <p:cNvPr id="2972" name="Freeform: Shape 2971">
              <a:extLst>
                <a:ext uri="{FF2B5EF4-FFF2-40B4-BE49-F238E27FC236}">
                  <a16:creationId xmlns:a16="http://schemas.microsoft.com/office/drawing/2014/main" id="{2B3DD682-F2FB-4E63-BEBB-DD5793C88CDB}"/>
                </a:ext>
              </a:extLst>
            </p:cNvPr>
            <p:cNvSpPr/>
            <p:nvPr/>
          </p:nvSpPr>
          <p:spPr>
            <a:xfrm>
              <a:off x="1450992" y="-872745"/>
              <a:ext cx="94388" cy="226438"/>
            </a:xfrm>
            <a:custGeom>
              <a:avLst/>
              <a:gdLst>
                <a:gd name="connsiteX0" fmla="*/ 89291 w 94388"/>
                <a:gd name="connsiteY0" fmla="*/ 0 h 226438"/>
                <a:gd name="connsiteX1" fmla="*/ 94389 w 94388"/>
                <a:gd name="connsiteY1" fmla="*/ 15165 h 226438"/>
                <a:gd name="connsiteX2" fmla="*/ 7466 w 94388"/>
                <a:gd name="connsiteY2" fmla="*/ 226438 h 226438"/>
                <a:gd name="connsiteX3" fmla="*/ 89291 w 94388"/>
                <a:gd name="connsiteY3" fmla="*/ 0 h 226438"/>
                <a:gd name="connsiteX4" fmla="*/ 89291 w 94388"/>
                <a:gd name="connsiteY4" fmla="*/ 0 h 226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88" h="226438">
                  <a:moveTo>
                    <a:pt x="89291" y="0"/>
                  </a:moveTo>
                  <a:lnTo>
                    <a:pt x="94389" y="15165"/>
                  </a:lnTo>
                  <a:cubicBezTo>
                    <a:pt x="93808" y="60465"/>
                    <a:pt x="32891" y="186429"/>
                    <a:pt x="7466" y="226438"/>
                  </a:cubicBezTo>
                  <a:cubicBezTo>
                    <a:pt x="5595" y="217920"/>
                    <a:pt x="-33834" y="37428"/>
                    <a:pt x="89291" y="0"/>
                  </a:cubicBezTo>
                  <a:lnTo>
                    <a:pt x="89291" y="0"/>
                  </a:lnTo>
                  <a:close/>
                </a:path>
              </a:pathLst>
            </a:custGeom>
            <a:solidFill>
              <a:srgbClr val="FFECDA"/>
            </a:solidFill>
            <a:ln w="6453" cap="flat">
              <a:noFill/>
              <a:prstDash val="solid"/>
              <a:miter/>
            </a:ln>
          </p:spPr>
          <p:txBody>
            <a:bodyPr rtlCol="0" anchor="ctr"/>
            <a:lstStyle/>
            <a:p>
              <a:endParaRPr lang="en-US"/>
            </a:p>
          </p:txBody>
        </p:sp>
        <p:sp>
          <p:nvSpPr>
            <p:cNvPr id="2973" name="Freeform: Shape 2972">
              <a:extLst>
                <a:ext uri="{FF2B5EF4-FFF2-40B4-BE49-F238E27FC236}">
                  <a16:creationId xmlns:a16="http://schemas.microsoft.com/office/drawing/2014/main" id="{0BC4FFDE-5135-4C8B-AC62-4294C3846697}"/>
                </a:ext>
              </a:extLst>
            </p:cNvPr>
            <p:cNvSpPr/>
            <p:nvPr/>
          </p:nvSpPr>
          <p:spPr>
            <a:xfrm>
              <a:off x="1542993" y="-886135"/>
              <a:ext cx="233020" cy="285050"/>
            </a:xfrm>
            <a:custGeom>
              <a:avLst/>
              <a:gdLst>
                <a:gd name="connsiteX0" fmla="*/ 232052 w 233020"/>
                <a:gd name="connsiteY0" fmla="*/ 154454 h 285050"/>
                <a:gd name="connsiteX1" fmla="*/ 233020 w 233020"/>
                <a:gd name="connsiteY1" fmla="*/ 284935 h 285050"/>
                <a:gd name="connsiteX2" fmla="*/ 196109 w 233020"/>
                <a:gd name="connsiteY2" fmla="*/ 155938 h 285050"/>
                <a:gd name="connsiteX3" fmla="*/ 7486 w 233020"/>
                <a:gd name="connsiteY3" fmla="*/ 27651 h 285050"/>
                <a:gd name="connsiteX4" fmla="*/ 0 w 233020"/>
                <a:gd name="connsiteY4" fmla="*/ 12616 h 285050"/>
                <a:gd name="connsiteX5" fmla="*/ 80534 w 233020"/>
                <a:gd name="connsiteY5" fmla="*/ 32 h 285050"/>
                <a:gd name="connsiteX6" fmla="*/ 232052 w 233020"/>
                <a:gd name="connsiteY6" fmla="*/ 154454 h 285050"/>
                <a:gd name="connsiteX7" fmla="*/ 232052 w 233020"/>
                <a:gd name="connsiteY7" fmla="*/ 154454 h 2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020" h="285050">
                  <a:moveTo>
                    <a:pt x="232052" y="154454"/>
                  </a:moveTo>
                  <a:cubicBezTo>
                    <a:pt x="231214" y="172974"/>
                    <a:pt x="220566" y="269577"/>
                    <a:pt x="233020" y="284935"/>
                  </a:cubicBezTo>
                  <a:cubicBezTo>
                    <a:pt x="201336" y="288742"/>
                    <a:pt x="232052" y="197625"/>
                    <a:pt x="196109" y="155938"/>
                  </a:cubicBezTo>
                  <a:cubicBezTo>
                    <a:pt x="134740" y="84696"/>
                    <a:pt x="24651" y="88246"/>
                    <a:pt x="7486" y="27651"/>
                  </a:cubicBezTo>
                  <a:lnTo>
                    <a:pt x="0" y="12616"/>
                  </a:lnTo>
                  <a:cubicBezTo>
                    <a:pt x="24264" y="3904"/>
                    <a:pt x="59562" y="-420"/>
                    <a:pt x="80534" y="32"/>
                  </a:cubicBezTo>
                  <a:cubicBezTo>
                    <a:pt x="133385" y="1194"/>
                    <a:pt x="237602" y="29587"/>
                    <a:pt x="232052" y="154454"/>
                  </a:cubicBezTo>
                  <a:lnTo>
                    <a:pt x="232052" y="154454"/>
                  </a:lnTo>
                  <a:close/>
                </a:path>
              </a:pathLst>
            </a:custGeom>
            <a:solidFill>
              <a:srgbClr val="FFECDA"/>
            </a:solidFill>
            <a:ln w="6453" cap="flat">
              <a:noFill/>
              <a:prstDash val="solid"/>
              <a:miter/>
            </a:ln>
          </p:spPr>
          <p:txBody>
            <a:bodyPr rtlCol="0" anchor="ctr"/>
            <a:lstStyle/>
            <a:p>
              <a:endParaRPr lang="en-US"/>
            </a:p>
          </p:txBody>
        </p:sp>
        <p:sp>
          <p:nvSpPr>
            <p:cNvPr id="2974" name="Freeform: Shape 2973">
              <a:extLst>
                <a:ext uri="{FF2B5EF4-FFF2-40B4-BE49-F238E27FC236}">
                  <a16:creationId xmlns:a16="http://schemas.microsoft.com/office/drawing/2014/main" id="{6AF6879D-CA4C-4FDF-AAB8-97F226456873}"/>
                </a:ext>
              </a:extLst>
            </p:cNvPr>
            <p:cNvSpPr/>
            <p:nvPr/>
          </p:nvSpPr>
          <p:spPr>
            <a:xfrm>
              <a:off x="7980131" y="-611654"/>
              <a:ext cx="918864" cy="650985"/>
            </a:xfrm>
            <a:custGeom>
              <a:avLst/>
              <a:gdLst>
                <a:gd name="connsiteX0" fmla="*/ 23869 w 918864"/>
                <a:gd name="connsiteY0" fmla="*/ 304004 h 650985"/>
                <a:gd name="connsiteX1" fmla="*/ 44067 w 918864"/>
                <a:gd name="connsiteY1" fmla="*/ 521989 h 650985"/>
                <a:gd name="connsiteX2" fmla="*/ 134088 w 918864"/>
                <a:gd name="connsiteY2" fmla="*/ 576195 h 650985"/>
                <a:gd name="connsiteX3" fmla="*/ 459387 w 918864"/>
                <a:gd name="connsiteY3" fmla="*/ 650986 h 650985"/>
                <a:gd name="connsiteX4" fmla="*/ 784751 w 918864"/>
                <a:gd name="connsiteY4" fmla="*/ 576195 h 650985"/>
                <a:gd name="connsiteX5" fmla="*/ 874771 w 918864"/>
                <a:gd name="connsiteY5" fmla="*/ 521989 h 650985"/>
                <a:gd name="connsiteX6" fmla="*/ 894969 w 918864"/>
                <a:gd name="connsiteY6" fmla="*/ 304004 h 650985"/>
                <a:gd name="connsiteX7" fmla="*/ 599741 w 918864"/>
                <a:gd name="connsiteY7" fmla="*/ 144097 h 650985"/>
                <a:gd name="connsiteX8" fmla="*/ 590514 w 918864"/>
                <a:gd name="connsiteY8" fmla="*/ 1936 h 650985"/>
                <a:gd name="connsiteX9" fmla="*/ 329294 w 918864"/>
                <a:gd name="connsiteY9" fmla="*/ 0 h 650985"/>
                <a:gd name="connsiteX10" fmla="*/ 319097 w 918864"/>
                <a:gd name="connsiteY10" fmla="*/ 144033 h 650985"/>
                <a:gd name="connsiteX11" fmla="*/ 23869 w 918864"/>
                <a:gd name="connsiteY11" fmla="*/ 304004 h 650985"/>
                <a:gd name="connsiteX12" fmla="*/ 23869 w 918864"/>
                <a:gd name="connsiteY12" fmla="*/ 304004 h 65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8864" h="650985">
                  <a:moveTo>
                    <a:pt x="23869" y="304004"/>
                  </a:moveTo>
                  <a:cubicBezTo>
                    <a:pt x="-9041" y="368922"/>
                    <a:pt x="-12848" y="462814"/>
                    <a:pt x="44067" y="521989"/>
                  </a:cubicBezTo>
                  <a:cubicBezTo>
                    <a:pt x="64653" y="543348"/>
                    <a:pt x="95757" y="561417"/>
                    <a:pt x="134088" y="576195"/>
                  </a:cubicBezTo>
                  <a:cubicBezTo>
                    <a:pt x="156480" y="618462"/>
                    <a:pt x="293608" y="650986"/>
                    <a:pt x="459387" y="650986"/>
                  </a:cubicBezTo>
                  <a:cubicBezTo>
                    <a:pt x="625231" y="650986"/>
                    <a:pt x="762359" y="618462"/>
                    <a:pt x="784751" y="576195"/>
                  </a:cubicBezTo>
                  <a:cubicBezTo>
                    <a:pt x="823082" y="561417"/>
                    <a:pt x="854186" y="543348"/>
                    <a:pt x="874771" y="521989"/>
                  </a:cubicBezTo>
                  <a:cubicBezTo>
                    <a:pt x="931687" y="462879"/>
                    <a:pt x="927944" y="368922"/>
                    <a:pt x="894969" y="304004"/>
                  </a:cubicBezTo>
                  <a:cubicBezTo>
                    <a:pt x="820630" y="157519"/>
                    <a:pt x="625037" y="181718"/>
                    <a:pt x="599741" y="144097"/>
                  </a:cubicBezTo>
                  <a:cubicBezTo>
                    <a:pt x="580124" y="114865"/>
                    <a:pt x="591804" y="25102"/>
                    <a:pt x="590514" y="1936"/>
                  </a:cubicBezTo>
                  <a:cubicBezTo>
                    <a:pt x="498944" y="10712"/>
                    <a:pt x="420862" y="8776"/>
                    <a:pt x="329294" y="0"/>
                  </a:cubicBezTo>
                  <a:cubicBezTo>
                    <a:pt x="328002" y="23167"/>
                    <a:pt x="338779" y="114865"/>
                    <a:pt x="319097" y="144033"/>
                  </a:cubicBezTo>
                  <a:cubicBezTo>
                    <a:pt x="293802" y="181654"/>
                    <a:pt x="98209" y="157455"/>
                    <a:pt x="23869" y="304004"/>
                  </a:cubicBezTo>
                  <a:lnTo>
                    <a:pt x="23869" y="304004"/>
                  </a:lnTo>
                  <a:close/>
                </a:path>
              </a:pathLst>
            </a:custGeom>
            <a:solidFill>
              <a:srgbClr val="A97A5D"/>
            </a:solidFill>
            <a:ln w="6453" cap="flat">
              <a:noFill/>
              <a:prstDash val="solid"/>
              <a:miter/>
            </a:ln>
          </p:spPr>
          <p:txBody>
            <a:bodyPr rtlCol="0" anchor="ctr"/>
            <a:lstStyle/>
            <a:p>
              <a:endParaRPr lang="en-US"/>
            </a:p>
          </p:txBody>
        </p:sp>
        <p:sp>
          <p:nvSpPr>
            <p:cNvPr id="2975" name="Freeform: Shape 2974">
              <a:extLst>
                <a:ext uri="{FF2B5EF4-FFF2-40B4-BE49-F238E27FC236}">
                  <a16:creationId xmlns:a16="http://schemas.microsoft.com/office/drawing/2014/main" id="{4B6B1673-EF43-4015-AD72-648791E60888}"/>
                </a:ext>
              </a:extLst>
            </p:cNvPr>
            <p:cNvSpPr/>
            <p:nvPr/>
          </p:nvSpPr>
          <p:spPr>
            <a:xfrm>
              <a:off x="7958550" y="-469041"/>
              <a:ext cx="962194" cy="508308"/>
            </a:xfrm>
            <a:custGeom>
              <a:avLst/>
              <a:gdLst>
                <a:gd name="connsiteX0" fmla="*/ 45450 w 962194"/>
                <a:gd name="connsiteY0" fmla="*/ 161391 h 508308"/>
                <a:gd name="connsiteX1" fmla="*/ 43708 w 962194"/>
                <a:gd name="connsiteY1" fmla="*/ 165005 h 508308"/>
                <a:gd name="connsiteX2" fmla="*/ 21 w 962194"/>
                <a:gd name="connsiteY2" fmla="*/ 508308 h 508308"/>
                <a:gd name="connsiteX3" fmla="*/ 962174 w 962194"/>
                <a:gd name="connsiteY3" fmla="*/ 508308 h 508308"/>
                <a:gd name="connsiteX4" fmla="*/ 918486 w 962194"/>
                <a:gd name="connsiteY4" fmla="*/ 165005 h 508308"/>
                <a:gd name="connsiteX5" fmla="*/ 916679 w 962194"/>
                <a:gd name="connsiteY5" fmla="*/ 161391 h 508308"/>
                <a:gd name="connsiteX6" fmla="*/ 808139 w 962194"/>
                <a:gd name="connsiteY6" fmla="*/ 61046 h 508308"/>
                <a:gd name="connsiteX7" fmla="*/ 659331 w 962194"/>
                <a:gd name="connsiteY7" fmla="*/ 0 h 508308"/>
                <a:gd name="connsiteX8" fmla="*/ 487356 w 962194"/>
                <a:gd name="connsiteY8" fmla="*/ 123963 h 508308"/>
                <a:gd name="connsiteX9" fmla="*/ 291184 w 962194"/>
                <a:gd name="connsiteY9" fmla="*/ 4840 h 508308"/>
                <a:gd name="connsiteX10" fmla="*/ 154249 w 962194"/>
                <a:gd name="connsiteY10" fmla="*/ 60982 h 508308"/>
                <a:gd name="connsiteX11" fmla="*/ 47838 w 962194"/>
                <a:gd name="connsiteY11" fmla="*/ 157197 h 508308"/>
                <a:gd name="connsiteX12" fmla="*/ 45450 w 962194"/>
                <a:gd name="connsiteY12" fmla="*/ 161391 h 508308"/>
                <a:gd name="connsiteX13" fmla="*/ 45450 w 962194"/>
                <a:gd name="connsiteY13" fmla="*/ 161391 h 50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2194" h="508308">
                  <a:moveTo>
                    <a:pt x="45450" y="161391"/>
                  </a:moveTo>
                  <a:cubicBezTo>
                    <a:pt x="44870" y="162617"/>
                    <a:pt x="44224" y="163779"/>
                    <a:pt x="43708" y="165005"/>
                  </a:cubicBezTo>
                  <a:cubicBezTo>
                    <a:pt x="-2367" y="259930"/>
                    <a:pt x="21" y="417643"/>
                    <a:pt x="21" y="508308"/>
                  </a:cubicBezTo>
                  <a:cubicBezTo>
                    <a:pt x="320738" y="508308"/>
                    <a:pt x="641456" y="508308"/>
                    <a:pt x="962174" y="508308"/>
                  </a:cubicBezTo>
                  <a:cubicBezTo>
                    <a:pt x="962174" y="417643"/>
                    <a:pt x="964561" y="259930"/>
                    <a:pt x="918486" y="165005"/>
                  </a:cubicBezTo>
                  <a:cubicBezTo>
                    <a:pt x="917906" y="163779"/>
                    <a:pt x="917324" y="162553"/>
                    <a:pt x="916679" y="161391"/>
                  </a:cubicBezTo>
                  <a:cubicBezTo>
                    <a:pt x="890996" y="110735"/>
                    <a:pt x="850794" y="80470"/>
                    <a:pt x="808139" y="61046"/>
                  </a:cubicBezTo>
                  <a:cubicBezTo>
                    <a:pt x="766968" y="39106"/>
                    <a:pt x="699662" y="14778"/>
                    <a:pt x="659331" y="0"/>
                  </a:cubicBezTo>
                  <a:cubicBezTo>
                    <a:pt x="632164" y="67886"/>
                    <a:pt x="566278" y="123963"/>
                    <a:pt x="487356" y="123963"/>
                  </a:cubicBezTo>
                  <a:cubicBezTo>
                    <a:pt x="416566" y="123963"/>
                    <a:pt x="311898" y="56658"/>
                    <a:pt x="291184" y="4840"/>
                  </a:cubicBezTo>
                  <a:cubicBezTo>
                    <a:pt x="250916" y="19553"/>
                    <a:pt x="195355" y="39106"/>
                    <a:pt x="154249" y="60982"/>
                  </a:cubicBezTo>
                  <a:cubicBezTo>
                    <a:pt x="112756" y="79889"/>
                    <a:pt x="73585" y="108992"/>
                    <a:pt x="47838" y="157197"/>
                  </a:cubicBezTo>
                  <a:cubicBezTo>
                    <a:pt x="46934" y="158552"/>
                    <a:pt x="46160" y="159972"/>
                    <a:pt x="45450" y="161391"/>
                  </a:cubicBezTo>
                  <a:lnTo>
                    <a:pt x="45450" y="161391"/>
                  </a:lnTo>
                  <a:close/>
                </a:path>
              </a:pathLst>
            </a:custGeom>
            <a:solidFill>
              <a:srgbClr val="E2E3E4"/>
            </a:solidFill>
            <a:ln w="6453" cap="flat">
              <a:noFill/>
              <a:prstDash val="solid"/>
              <a:miter/>
            </a:ln>
          </p:spPr>
          <p:txBody>
            <a:bodyPr rtlCol="0" anchor="ctr"/>
            <a:lstStyle/>
            <a:p>
              <a:endParaRPr lang="en-US"/>
            </a:p>
          </p:txBody>
        </p:sp>
        <p:sp>
          <p:nvSpPr>
            <p:cNvPr id="2976" name="Freeform: Shape 2975">
              <a:extLst>
                <a:ext uri="{FF2B5EF4-FFF2-40B4-BE49-F238E27FC236}">
                  <a16:creationId xmlns:a16="http://schemas.microsoft.com/office/drawing/2014/main" id="{1587EC85-FFFF-4DEF-B919-9A65B9A5CCB8}"/>
                </a:ext>
              </a:extLst>
            </p:cNvPr>
            <p:cNvSpPr/>
            <p:nvPr/>
          </p:nvSpPr>
          <p:spPr>
            <a:xfrm>
              <a:off x="8354467" y="-371729"/>
              <a:ext cx="170167" cy="411060"/>
            </a:xfrm>
            <a:custGeom>
              <a:avLst/>
              <a:gdLst>
                <a:gd name="connsiteX0" fmla="*/ 150291 w 170167"/>
                <a:gd name="connsiteY0" fmla="*/ 410996 h 411060"/>
                <a:gd name="connsiteX1" fmla="*/ 116477 w 170167"/>
                <a:gd name="connsiteY1" fmla="*/ 103636 h 411060"/>
                <a:gd name="connsiteX2" fmla="*/ 170167 w 170167"/>
                <a:gd name="connsiteY2" fmla="*/ 26651 h 411060"/>
                <a:gd name="connsiteX3" fmla="*/ 145452 w 170167"/>
                <a:gd name="connsiteY3" fmla="*/ 2065 h 411060"/>
                <a:gd name="connsiteX4" fmla="*/ 91311 w 170167"/>
                <a:gd name="connsiteY4" fmla="*/ 8260 h 411060"/>
                <a:gd name="connsiteX5" fmla="*/ 28974 w 170167"/>
                <a:gd name="connsiteY5" fmla="*/ 0 h 411060"/>
                <a:gd name="connsiteX6" fmla="*/ 0 w 170167"/>
                <a:gd name="connsiteY6" fmla="*/ 26716 h 411060"/>
                <a:gd name="connsiteX7" fmla="*/ 54077 w 170167"/>
                <a:gd name="connsiteY7" fmla="*/ 103701 h 411060"/>
                <a:gd name="connsiteX8" fmla="*/ 19940 w 170167"/>
                <a:gd name="connsiteY8" fmla="*/ 411061 h 411060"/>
                <a:gd name="connsiteX9" fmla="*/ 150291 w 170167"/>
                <a:gd name="connsiteY9" fmla="*/ 411061 h 411060"/>
                <a:gd name="connsiteX10" fmla="*/ 150291 w 170167"/>
                <a:gd name="connsiteY10" fmla="*/ 410996 h 41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167" h="411060">
                  <a:moveTo>
                    <a:pt x="150291" y="410996"/>
                  </a:moveTo>
                  <a:lnTo>
                    <a:pt x="116477" y="103636"/>
                  </a:lnTo>
                  <a:lnTo>
                    <a:pt x="170167" y="26651"/>
                  </a:lnTo>
                  <a:lnTo>
                    <a:pt x="145452" y="2065"/>
                  </a:lnTo>
                  <a:cubicBezTo>
                    <a:pt x="128352" y="6130"/>
                    <a:pt x="110154" y="8260"/>
                    <a:pt x="91311" y="8260"/>
                  </a:cubicBezTo>
                  <a:cubicBezTo>
                    <a:pt x="69435" y="8260"/>
                    <a:pt x="48463" y="5356"/>
                    <a:pt x="28974" y="0"/>
                  </a:cubicBezTo>
                  <a:lnTo>
                    <a:pt x="0" y="26716"/>
                  </a:lnTo>
                  <a:lnTo>
                    <a:pt x="54077" y="103701"/>
                  </a:lnTo>
                  <a:lnTo>
                    <a:pt x="19940" y="411061"/>
                  </a:lnTo>
                  <a:lnTo>
                    <a:pt x="150291" y="411061"/>
                  </a:lnTo>
                  <a:lnTo>
                    <a:pt x="150291" y="410996"/>
                  </a:lnTo>
                  <a:close/>
                </a:path>
              </a:pathLst>
            </a:custGeom>
            <a:solidFill>
              <a:srgbClr val="7DAB9C"/>
            </a:solidFill>
            <a:ln w="6453" cap="flat">
              <a:noFill/>
              <a:prstDash val="solid"/>
              <a:miter/>
            </a:ln>
          </p:spPr>
          <p:txBody>
            <a:bodyPr rtlCol="0" anchor="ctr"/>
            <a:lstStyle/>
            <a:p>
              <a:endParaRPr lang="en-US"/>
            </a:p>
          </p:txBody>
        </p:sp>
        <p:sp>
          <p:nvSpPr>
            <p:cNvPr id="2977" name="Freeform: Shape 2976">
              <a:extLst>
                <a:ext uri="{FF2B5EF4-FFF2-40B4-BE49-F238E27FC236}">
                  <a16:creationId xmlns:a16="http://schemas.microsoft.com/office/drawing/2014/main" id="{37778F5A-B814-4721-8264-F22BE8AF2C21}"/>
                </a:ext>
              </a:extLst>
            </p:cNvPr>
            <p:cNvSpPr/>
            <p:nvPr/>
          </p:nvSpPr>
          <p:spPr>
            <a:xfrm>
              <a:off x="8246507" y="-480076"/>
              <a:ext cx="193269" cy="174039"/>
            </a:xfrm>
            <a:custGeom>
              <a:avLst/>
              <a:gdLst>
                <a:gd name="connsiteX0" fmla="*/ 54528 w 193269"/>
                <a:gd name="connsiteY0" fmla="*/ 0 h 174039"/>
                <a:gd name="connsiteX1" fmla="*/ 193269 w 193269"/>
                <a:gd name="connsiteY1" fmla="*/ 117381 h 174039"/>
                <a:gd name="connsiteX2" fmla="*/ 90408 w 193269"/>
                <a:gd name="connsiteY2" fmla="*/ 174039 h 174039"/>
                <a:gd name="connsiteX3" fmla="*/ 0 w 193269"/>
                <a:gd name="connsiteY3" fmla="*/ 14003 h 174039"/>
                <a:gd name="connsiteX4" fmla="*/ 54528 w 193269"/>
                <a:gd name="connsiteY4" fmla="*/ 0 h 174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69" h="174039">
                  <a:moveTo>
                    <a:pt x="54528" y="0"/>
                  </a:moveTo>
                  <a:lnTo>
                    <a:pt x="193269" y="117381"/>
                  </a:lnTo>
                  <a:lnTo>
                    <a:pt x="90408" y="174039"/>
                  </a:lnTo>
                  <a:lnTo>
                    <a:pt x="0" y="14003"/>
                  </a:lnTo>
                  <a:lnTo>
                    <a:pt x="54528" y="0"/>
                  </a:lnTo>
                  <a:close/>
                </a:path>
              </a:pathLst>
            </a:custGeom>
            <a:solidFill>
              <a:srgbClr val="F8F8F9"/>
            </a:solidFill>
            <a:ln w="6453" cap="flat">
              <a:noFill/>
              <a:prstDash val="solid"/>
              <a:miter/>
            </a:ln>
          </p:spPr>
          <p:txBody>
            <a:bodyPr rtlCol="0" anchor="ctr"/>
            <a:lstStyle/>
            <a:p>
              <a:endParaRPr lang="en-US"/>
            </a:p>
          </p:txBody>
        </p:sp>
        <p:sp>
          <p:nvSpPr>
            <p:cNvPr id="2978" name="Freeform: Shape 2977">
              <a:extLst>
                <a:ext uri="{FF2B5EF4-FFF2-40B4-BE49-F238E27FC236}">
                  <a16:creationId xmlns:a16="http://schemas.microsoft.com/office/drawing/2014/main" id="{8FCE0640-CBDA-4689-8E73-5BBFD2F73F58}"/>
                </a:ext>
              </a:extLst>
            </p:cNvPr>
            <p:cNvSpPr/>
            <p:nvPr/>
          </p:nvSpPr>
          <p:spPr>
            <a:xfrm>
              <a:off x="8439970" y="-480076"/>
              <a:ext cx="193269" cy="174039"/>
            </a:xfrm>
            <a:custGeom>
              <a:avLst/>
              <a:gdLst>
                <a:gd name="connsiteX0" fmla="*/ 138741 w 193269"/>
                <a:gd name="connsiteY0" fmla="*/ 0 h 174039"/>
                <a:gd name="connsiteX1" fmla="*/ 0 w 193269"/>
                <a:gd name="connsiteY1" fmla="*/ 117381 h 174039"/>
                <a:gd name="connsiteX2" fmla="*/ 102862 w 193269"/>
                <a:gd name="connsiteY2" fmla="*/ 174039 h 174039"/>
                <a:gd name="connsiteX3" fmla="*/ 193269 w 193269"/>
                <a:gd name="connsiteY3" fmla="*/ 14003 h 174039"/>
                <a:gd name="connsiteX4" fmla="*/ 138741 w 193269"/>
                <a:gd name="connsiteY4" fmla="*/ 0 h 174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69" h="174039">
                  <a:moveTo>
                    <a:pt x="138741" y="0"/>
                  </a:moveTo>
                  <a:lnTo>
                    <a:pt x="0" y="117381"/>
                  </a:lnTo>
                  <a:lnTo>
                    <a:pt x="102862" y="174039"/>
                  </a:lnTo>
                  <a:lnTo>
                    <a:pt x="193269" y="14003"/>
                  </a:lnTo>
                  <a:lnTo>
                    <a:pt x="138741" y="0"/>
                  </a:lnTo>
                  <a:close/>
                </a:path>
              </a:pathLst>
            </a:custGeom>
            <a:solidFill>
              <a:srgbClr val="F8F8F9"/>
            </a:solidFill>
            <a:ln w="6453" cap="flat">
              <a:noFill/>
              <a:prstDash val="solid"/>
              <a:miter/>
            </a:ln>
          </p:spPr>
          <p:txBody>
            <a:bodyPr rtlCol="0" anchor="ctr"/>
            <a:lstStyle/>
            <a:p>
              <a:endParaRPr lang="en-US"/>
            </a:p>
          </p:txBody>
        </p:sp>
        <p:sp>
          <p:nvSpPr>
            <p:cNvPr id="2979" name="Freeform: Shape 2978">
              <a:extLst>
                <a:ext uri="{FF2B5EF4-FFF2-40B4-BE49-F238E27FC236}">
                  <a16:creationId xmlns:a16="http://schemas.microsoft.com/office/drawing/2014/main" id="{D3A7B199-C05E-4F52-922F-E3A88AA882FF}"/>
                </a:ext>
              </a:extLst>
            </p:cNvPr>
            <p:cNvSpPr/>
            <p:nvPr/>
          </p:nvSpPr>
          <p:spPr>
            <a:xfrm>
              <a:off x="8240031" y="-983802"/>
              <a:ext cx="399102" cy="514341"/>
            </a:xfrm>
            <a:custGeom>
              <a:avLst/>
              <a:gdLst>
                <a:gd name="connsiteX0" fmla="*/ 391788 w 399102"/>
                <a:gd name="connsiteY0" fmla="*/ 247862 h 514341"/>
                <a:gd name="connsiteX1" fmla="*/ 369912 w 399102"/>
                <a:gd name="connsiteY1" fmla="*/ 240377 h 514341"/>
                <a:gd name="connsiteX2" fmla="*/ 370300 w 399102"/>
                <a:gd name="connsiteY2" fmla="*/ 216436 h 514341"/>
                <a:gd name="connsiteX3" fmla="*/ 354554 w 399102"/>
                <a:gd name="connsiteY3" fmla="*/ 82599 h 514341"/>
                <a:gd name="connsiteX4" fmla="*/ 305446 w 399102"/>
                <a:gd name="connsiteY4" fmla="*/ 32523 h 514341"/>
                <a:gd name="connsiteX5" fmla="*/ 93657 w 399102"/>
                <a:gd name="connsiteY5" fmla="*/ 32523 h 514341"/>
                <a:gd name="connsiteX6" fmla="*/ 44548 w 399102"/>
                <a:gd name="connsiteY6" fmla="*/ 82599 h 514341"/>
                <a:gd name="connsiteX7" fmla="*/ 28803 w 399102"/>
                <a:gd name="connsiteY7" fmla="*/ 216436 h 514341"/>
                <a:gd name="connsiteX8" fmla="*/ 29190 w 399102"/>
                <a:gd name="connsiteY8" fmla="*/ 240377 h 514341"/>
                <a:gd name="connsiteX9" fmla="*/ 7315 w 399102"/>
                <a:gd name="connsiteY9" fmla="*/ 247862 h 514341"/>
                <a:gd name="connsiteX10" fmla="*/ 12670 w 399102"/>
                <a:gd name="connsiteY10" fmla="*/ 322783 h 514341"/>
                <a:gd name="connsiteX11" fmla="*/ 30997 w 399102"/>
                <a:gd name="connsiteY11" fmla="*/ 345239 h 514341"/>
                <a:gd name="connsiteX12" fmla="*/ 41129 w 399102"/>
                <a:gd name="connsiteY12" fmla="*/ 350208 h 514341"/>
                <a:gd name="connsiteX13" fmla="*/ 64682 w 399102"/>
                <a:gd name="connsiteY13" fmla="*/ 422482 h 514341"/>
                <a:gd name="connsiteX14" fmla="*/ 125470 w 399102"/>
                <a:gd name="connsiteY14" fmla="*/ 494692 h 514341"/>
                <a:gd name="connsiteX15" fmla="*/ 273697 w 399102"/>
                <a:gd name="connsiteY15" fmla="*/ 494692 h 514341"/>
                <a:gd name="connsiteX16" fmla="*/ 334420 w 399102"/>
                <a:gd name="connsiteY16" fmla="*/ 422482 h 514341"/>
                <a:gd name="connsiteX17" fmla="*/ 357974 w 399102"/>
                <a:gd name="connsiteY17" fmla="*/ 350208 h 514341"/>
                <a:gd name="connsiteX18" fmla="*/ 368105 w 399102"/>
                <a:gd name="connsiteY18" fmla="*/ 345239 h 514341"/>
                <a:gd name="connsiteX19" fmla="*/ 386433 w 399102"/>
                <a:gd name="connsiteY19" fmla="*/ 322783 h 514341"/>
                <a:gd name="connsiteX20" fmla="*/ 391788 w 399102"/>
                <a:gd name="connsiteY20" fmla="*/ 247862 h 514341"/>
                <a:gd name="connsiteX21" fmla="*/ 391788 w 399102"/>
                <a:gd name="connsiteY21" fmla="*/ 247862 h 514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9102" h="514341">
                  <a:moveTo>
                    <a:pt x="391788" y="247862"/>
                  </a:moveTo>
                  <a:cubicBezTo>
                    <a:pt x="386239" y="240958"/>
                    <a:pt x="378172" y="239215"/>
                    <a:pt x="369912" y="240377"/>
                  </a:cubicBezTo>
                  <a:cubicBezTo>
                    <a:pt x="370106" y="232375"/>
                    <a:pt x="370300" y="224373"/>
                    <a:pt x="370300" y="216436"/>
                  </a:cubicBezTo>
                  <a:cubicBezTo>
                    <a:pt x="370300" y="170748"/>
                    <a:pt x="370171" y="114607"/>
                    <a:pt x="354554" y="82599"/>
                  </a:cubicBezTo>
                  <a:cubicBezTo>
                    <a:pt x="343196" y="59239"/>
                    <a:pt x="325903" y="43881"/>
                    <a:pt x="305446" y="32523"/>
                  </a:cubicBezTo>
                  <a:cubicBezTo>
                    <a:pt x="227106" y="-10841"/>
                    <a:pt x="171996" y="-10841"/>
                    <a:pt x="93657" y="32523"/>
                  </a:cubicBezTo>
                  <a:cubicBezTo>
                    <a:pt x="73200" y="43881"/>
                    <a:pt x="55970" y="59239"/>
                    <a:pt x="44548" y="82599"/>
                  </a:cubicBezTo>
                  <a:cubicBezTo>
                    <a:pt x="28932" y="114607"/>
                    <a:pt x="28803" y="170748"/>
                    <a:pt x="28803" y="216436"/>
                  </a:cubicBezTo>
                  <a:cubicBezTo>
                    <a:pt x="28803" y="224309"/>
                    <a:pt x="28932" y="232375"/>
                    <a:pt x="29190" y="240377"/>
                  </a:cubicBezTo>
                  <a:cubicBezTo>
                    <a:pt x="20995" y="239215"/>
                    <a:pt x="12864" y="240958"/>
                    <a:pt x="7315" y="247862"/>
                  </a:cubicBezTo>
                  <a:cubicBezTo>
                    <a:pt x="-5591" y="263801"/>
                    <a:pt x="87" y="298261"/>
                    <a:pt x="12670" y="322783"/>
                  </a:cubicBezTo>
                  <a:cubicBezTo>
                    <a:pt x="17252" y="331752"/>
                    <a:pt x="22801" y="339431"/>
                    <a:pt x="30997" y="345239"/>
                  </a:cubicBezTo>
                  <a:cubicBezTo>
                    <a:pt x="34353" y="347627"/>
                    <a:pt x="37838" y="349498"/>
                    <a:pt x="41129" y="350208"/>
                  </a:cubicBezTo>
                  <a:cubicBezTo>
                    <a:pt x="46614" y="376149"/>
                    <a:pt x="54292" y="400671"/>
                    <a:pt x="64682" y="422482"/>
                  </a:cubicBezTo>
                  <a:cubicBezTo>
                    <a:pt x="79137" y="452812"/>
                    <a:pt x="98883" y="477979"/>
                    <a:pt x="125470" y="494692"/>
                  </a:cubicBezTo>
                  <a:cubicBezTo>
                    <a:pt x="167221" y="520892"/>
                    <a:pt x="231946" y="520892"/>
                    <a:pt x="273697" y="494692"/>
                  </a:cubicBezTo>
                  <a:cubicBezTo>
                    <a:pt x="300283" y="477979"/>
                    <a:pt x="320030" y="452812"/>
                    <a:pt x="334420" y="422482"/>
                  </a:cubicBezTo>
                  <a:cubicBezTo>
                    <a:pt x="344874" y="400671"/>
                    <a:pt x="352489" y="376085"/>
                    <a:pt x="357974" y="350208"/>
                  </a:cubicBezTo>
                  <a:cubicBezTo>
                    <a:pt x="361265" y="349498"/>
                    <a:pt x="364814" y="347627"/>
                    <a:pt x="368105" y="345239"/>
                  </a:cubicBezTo>
                  <a:cubicBezTo>
                    <a:pt x="376236" y="339431"/>
                    <a:pt x="381786" y="331752"/>
                    <a:pt x="386433" y="322783"/>
                  </a:cubicBezTo>
                  <a:cubicBezTo>
                    <a:pt x="399016" y="298261"/>
                    <a:pt x="404694" y="263801"/>
                    <a:pt x="391788" y="247862"/>
                  </a:cubicBezTo>
                  <a:lnTo>
                    <a:pt x="391788" y="247862"/>
                  </a:lnTo>
                  <a:close/>
                </a:path>
              </a:pathLst>
            </a:custGeom>
            <a:solidFill>
              <a:srgbClr val="BD9172"/>
            </a:solidFill>
            <a:ln w="6453" cap="flat">
              <a:noFill/>
              <a:prstDash val="solid"/>
              <a:miter/>
            </a:ln>
          </p:spPr>
          <p:txBody>
            <a:bodyPr rtlCol="0" anchor="ctr"/>
            <a:lstStyle/>
            <a:p>
              <a:endParaRPr lang="en-US"/>
            </a:p>
          </p:txBody>
        </p:sp>
        <p:sp>
          <p:nvSpPr>
            <p:cNvPr id="2980" name="Freeform: Shape 2979">
              <a:extLst>
                <a:ext uri="{FF2B5EF4-FFF2-40B4-BE49-F238E27FC236}">
                  <a16:creationId xmlns:a16="http://schemas.microsoft.com/office/drawing/2014/main" id="{73056548-025C-4235-902A-18667F92A2FD}"/>
                </a:ext>
              </a:extLst>
            </p:cNvPr>
            <p:cNvSpPr/>
            <p:nvPr/>
          </p:nvSpPr>
          <p:spPr>
            <a:xfrm>
              <a:off x="7958550" y="-457297"/>
              <a:ext cx="962194" cy="1453037"/>
            </a:xfrm>
            <a:custGeom>
              <a:avLst/>
              <a:gdLst>
                <a:gd name="connsiteX0" fmla="*/ 45450 w 962194"/>
                <a:gd name="connsiteY0" fmla="*/ 149647 h 1453037"/>
                <a:gd name="connsiteX1" fmla="*/ 43708 w 962194"/>
                <a:gd name="connsiteY1" fmla="*/ 153260 h 1453037"/>
                <a:gd name="connsiteX2" fmla="*/ 21 w 962194"/>
                <a:gd name="connsiteY2" fmla="*/ 1453038 h 1453037"/>
                <a:gd name="connsiteX3" fmla="*/ 962174 w 962194"/>
                <a:gd name="connsiteY3" fmla="*/ 1453038 h 1453037"/>
                <a:gd name="connsiteX4" fmla="*/ 918486 w 962194"/>
                <a:gd name="connsiteY4" fmla="*/ 153260 h 1453037"/>
                <a:gd name="connsiteX5" fmla="*/ 916679 w 962194"/>
                <a:gd name="connsiteY5" fmla="*/ 149647 h 1453037"/>
                <a:gd name="connsiteX6" fmla="*/ 808139 w 962194"/>
                <a:gd name="connsiteY6" fmla="*/ 49301 h 1453037"/>
                <a:gd name="connsiteX7" fmla="*/ 691080 w 962194"/>
                <a:gd name="connsiteY7" fmla="*/ 0 h 1453037"/>
                <a:gd name="connsiteX8" fmla="*/ 481097 w 962194"/>
                <a:gd name="connsiteY8" fmla="*/ 359823 h 1453037"/>
                <a:gd name="connsiteX9" fmla="*/ 271308 w 962194"/>
                <a:gd name="connsiteY9" fmla="*/ 323 h 1453037"/>
                <a:gd name="connsiteX10" fmla="*/ 154184 w 962194"/>
                <a:gd name="connsiteY10" fmla="*/ 49237 h 1453037"/>
                <a:gd name="connsiteX11" fmla="*/ 47773 w 962194"/>
                <a:gd name="connsiteY11" fmla="*/ 145452 h 1453037"/>
                <a:gd name="connsiteX12" fmla="*/ 45450 w 962194"/>
                <a:gd name="connsiteY12" fmla="*/ 149647 h 1453037"/>
                <a:gd name="connsiteX13" fmla="*/ 45450 w 962194"/>
                <a:gd name="connsiteY13" fmla="*/ 149647 h 145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2194" h="1453037">
                  <a:moveTo>
                    <a:pt x="45450" y="149647"/>
                  </a:moveTo>
                  <a:cubicBezTo>
                    <a:pt x="44870" y="150873"/>
                    <a:pt x="44224" y="152034"/>
                    <a:pt x="43708" y="153260"/>
                  </a:cubicBezTo>
                  <a:cubicBezTo>
                    <a:pt x="-2367" y="248185"/>
                    <a:pt x="21" y="1362437"/>
                    <a:pt x="21" y="1453038"/>
                  </a:cubicBezTo>
                  <a:cubicBezTo>
                    <a:pt x="320738" y="1453038"/>
                    <a:pt x="641456" y="1453038"/>
                    <a:pt x="962174" y="1453038"/>
                  </a:cubicBezTo>
                  <a:cubicBezTo>
                    <a:pt x="962174" y="1362372"/>
                    <a:pt x="964561" y="248185"/>
                    <a:pt x="918486" y="153260"/>
                  </a:cubicBezTo>
                  <a:cubicBezTo>
                    <a:pt x="917906" y="152034"/>
                    <a:pt x="917324" y="150808"/>
                    <a:pt x="916679" y="149647"/>
                  </a:cubicBezTo>
                  <a:cubicBezTo>
                    <a:pt x="890996" y="98990"/>
                    <a:pt x="850794" y="68725"/>
                    <a:pt x="808139" y="49301"/>
                  </a:cubicBezTo>
                  <a:cubicBezTo>
                    <a:pt x="776519" y="32459"/>
                    <a:pt x="729476" y="14261"/>
                    <a:pt x="691080" y="0"/>
                  </a:cubicBezTo>
                  <a:lnTo>
                    <a:pt x="481097" y="359823"/>
                  </a:lnTo>
                  <a:lnTo>
                    <a:pt x="271308" y="323"/>
                  </a:lnTo>
                  <a:cubicBezTo>
                    <a:pt x="233945" y="13939"/>
                    <a:pt x="188902" y="30717"/>
                    <a:pt x="154184" y="49237"/>
                  </a:cubicBezTo>
                  <a:cubicBezTo>
                    <a:pt x="112691" y="68144"/>
                    <a:pt x="73521" y="97248"/>
                    <a:pt x="47773" y="145452"/>
                  </a:cubicBezTo>
                  <a:cubicBezTo>
                    <a:pt x="46934" y="146807"/>
                    <a:pt x="46160" y="148227"/>
                    <a:pt x="45450" y="149647"/>
                  </a:cubicBezTo>
                  <a:lnTo>
                    <a:pt x="45450" y="149647"/>
                  </a:lnTo>
                  <a:close/>
                </a:path>
              </a:pathLst>
            </a:custGeom>
            <a:solidFill>
              <a:srgbClr val="4C5E5F"/>
            </a:solidFill>
            <a:ln w="6453" cap="flat">
              <a:noFill/>
              <a:prstDash val="solid"/>
              <a:miter/>
            </a:ln>
          </p:spPr>
          <p:txBody>
            <a:bodyPr rtlCol="0" anchor="ctr"/>
            <a:lstStyle/>
            <a:p>
              <a:endParaRPr lang="en-US"/>
            </a:p>
          </p:txBody>
        </p:sp>
        <p:sp>
          <p:nvSpPr>
            <p:cNvPr id="2981" name="Freeform: Shape 2980">
              <a:extLst>
                <a:ext uri="{FF2B5EF4-FFF2-40B4-BE49-F238E27FC236}">
                  <a16:creationId xmlns:a16="http://schemas.microsoft.com/office/drawing/2014/main" id="{D34C1366-5646-4B14-BD06-BA8514A46559}"/>
                </a:ext>
              </a:extLst>
            </p:cNvPr>
            <p:cNvSpPr/>
            <p:nvPr/>
          </p:nvSpPr>
          <p:spPr>
            <a:xfrm>
              <a:off x="8110605" y="-98764"/>
              <a:ext cx="19617" cy="137902"/>
            </a:xfrm>
            <a:custGeom>
              <a:avLst/>
              <a:gdLst>
                <a:gd name="connsiteX0" fmla="*/ 13487 w 19617"/>
                <a:gd name="connsiteY0" fmla="*/ 0 h 137902"/>
                <a:gd name="connsiteX1" fmla="*/ 0 w 19617"/>
                <a:gd name="connsiteY1" fmla="*/ 137902 h 137902"/>
                <a:gd name="connsiteX2" fmla="*/ 19618 w 19617"/>
                <a:gd name="connsiteY2" fmla="*/ 137902 h 137902"/>
                <a:gd name="connsiteX3" fmla="*/ 13487 w 19617"/>
                <a:gd name="connsiteY3" fmla="*/ 0 h 137902"/>
              </a:gdLst>
              <a:ahLst/>
              <a:cxnLst>
                <a:cxn ang="0">
                  <a:pos x="connsiteX0" y="connsiteY0"/>
                </a:cxn>
                <a:cxn ang="0">
                  <a:pos x="connsiteX1" y="connsiteY1"/>
                </a:cxn>
                <a:cxn ang="0">
                  <a:pos x="connsiteX2" y="connsiteY2"/>
                </a:cxn>
                <a:cxn ang="0">
                  <a:pos x="connsiteX3" y="connsiteY3"/>
                </a:cxn>
              </a:cxnLst>
              <a:rect l="l" t="t" r="r" b="b"/>
              <a:pathLst>
                <a:path w="19617" h="137902">
                  <a:moveTo>
                    <a:pt x="13487" y="0"/>
                  </a:moveTo>
                  <a:lnTo>
                    <a:pt x="0" y="137902"/>
                  </a:lnTo>
                  <a:lnTo>
                    <a:pt x="19618" y="137902"/>
                  </a:lnTo>
                  <a:lnTo>
                    <a:pt x="13487" y="0"/>
                  </a:lnTo>
                  <a:close/>
                </a:path>
              </a:pathLst>
            </a:custGeom>
            <a:solidFill>
              <a:srgbClr val="2E393B"/>
            </a:solidFill>
            <a:ln w="6453" cap="flat">
              <a:noFill/>
              <a:prstDash val="solid"/>
              <a:miter/>
            </a:ln>
          </p:spPr>
          <p:txBody>
            <a:bodyPr rtlCol="0" anchor="ctr"/>
            <a:lstStyle/>
            <a:p>
              <a:endParaRPr lang="en-US"/>
            </a:p>
          </p:txBody>
        </p:sp>
        <p:sp>
          <p:nvSpPr>
            <p:cNvPr id="2982" name="Freeform: Shape 2981">
              <a:extLst>
                <a:ext uri="{FF2B5EF4-FFF2-40B4-BE49-F238E27FC236}">
                  <a16:creationId xmlns:a16="http://schemas.microsoft.com/office/drawing/2014/main" id="{AF6B664C-8453-4119-8749-661E6BC08473}"/>
                </a:ext>
              </a:extLst>
            </p:cNvPr>
            <p:cNvSpPr/>
            <p:nvPr/>
          </p:nvSpPr>
          <p:spPr>
            <a:xfrm>
              <a:off x="8748943" y="-98764"/>
              <a:ext cx="19616" cy="137902"/>
            </a:xfrm>
            <a:custGeom>
              <a:avLst/>
              <a:gdLst>
                <a:gd name="connsiteX0" fmla="*/ 6130 w 19616"/>
                <a:gd name="connsiteY0" fmla="*/ 0 h 137902"/>
                <a:gd name="connsiteX1" fmla="*/ 19617 w 19616"/>
                <a:gd name="connsiteY1" fmla="*/ 137902 h 137902"/>
                <a:gd name="connsiteX2" fmla="*/ 0 w 19616"/>
                <a:gd name="connsiteY2" fmla="*/ 137902 h 137902"/>
                <a:gd name="connsiteX3" fmla="*/ 6130 w 19616"/>
                <a:gd name="connsiteY3" fmla="*/ 0 h 137902"/>
              </a:gdLst>
              <a:ahLst/>
              <a:cxnLst>
                <a:cxn ang="0">
                  <a:pos x="connsiteX0" y="connsiteY0"/>
                </a:cxn>
                <a:cxn ang="0">
                  <a:pos x="connsiteX1" y="connsiteY1"/>
                </a:cxn>
                <a:cxn ang="0">
                  <a:pos x="connsiteX2" y="connsiteY2"/>
                </a:cxn>
                <a:cxn ang="0">
                  <a:pos x="connsiteX3" y="connsiteY3"/>
                </a:cxn>
              </a:cxnLst>
              <a:rect l="l" t="t" r="r" b="b"/>
              <a:pathLst>
                <a:path w="19616" h="137902">
                  <a:moveTo>
                    <a:pt x="6130" y="0"/>
                  </a:moveTo>
                  <a:lnTo>
                    <a:pt x="19617" y="137902"/>
                  </a:lnTo>
                  <a:lnTo>
                    <a:pt x="0" y="137902"/>
                  </a:lnTo>
                  <a:lnTo>
                    <a:pt x="6130" y="0"/>
                  </a:lnTo>
                  <a:close/>
                </a:path>
              </a:pathLst>
            </a:custGeom>
            <a:solidFill>
              <a:srgbClr val="2E393B"/>
            </a:solidFill>
            <a:ln w="6453" cap="flat">
              <a:noFill/>
              <a:prstDash val="solid"/>
              <a:miter/>
            </a:ln>
          </p:spPr>
          <p:txBody>
            <a:bodyPr rtlCol="0" anchor="ctr"/>
            <a:lstStyle/>
            <a:p>
              <a:endParaRPr lang="en-US"/>
            </a:p>
          </p:txBody>
        </p:sp>
        <p:sp>
          <p:nvSpPr>
            <p:cNvPr id="2983" name="Freeform: Shape 2982">
              <a:extLst>
                <a:ext uri="{FF2B5EF4-FFF2-40B4-BE49-F238E27FC236}">
                  <a16:creationId xmlns:a16="http://schemas.microsoft.com/office/drawing/2014/main" id="{E62CE456-3C80-4761-A2A2-7D9B81EE52A8}"/>
                </a:ext>
              </a:extLst>
            </p:cNvPr>
            <p:cNvSpPr/>
            <p:nvPr/>
          </p:nvSpPr>
          <p:spPr>
            <a:xfrm>
              <a:off x="8259559" y="-986642"/>
              <a:ext cx="360058" cy="257542"/>
            </a:xfrm>
            <a:custGeom>
              <a:avLst/>
              <a:gdLst>
                <a:gd name="connsiteX0" fmla="*/ 350514 w 360058"/>
                <a:gd name="connsiteY0" fmla="*/ 86278 h 257542"/>
                <a:gd name="connsiteX1" fmla="*/ 298180 w 360058"/>
                <a:gd name="connsiteY1" fmla="*/ 33879 h 257542"/>
                <a:gd name="connsiteX2" fmla="*/ 185122 w 360058"/>
                <a:gd name="connsiteY2" fmla="*/ 65 h 257542"/>
                <a:gd name="connsiteX3" fmla="*/ 185122 w 360058"/>
                <a:gd name="connsiteY3" fmla="*/ 0 h 257542"/>
                <a:gd name="connsiteX4" fmla="*/ 180476 w 360058"/>
                <a:gd name="connsiteY4" fmla="*/ 65 h 257542"/>
                <a:gd name="connsiteX5" fmla="*/ 180088 w 360058"/>
                <a:gd name="connsiteY5" fmla="*/ 65 h 257542"/>
                <a:gd name="connsiteX6" fmla="*/ 179637 w 360058"/>
                <a:gd name="connsiteY6" fmla="*/ 65 h 257542"/>
                <a:gd name="connsiteX7" fmla="*/ 174926 w 360058"/>
                <a:gd name="connsiteY7" fmla="*/ 0 h 257542"/>
                <a:gd name="connsiteX8" fmla="*/ 174926 w 360058"/>
                <a:gd name="connsiteY8" fmla="*/ 65 h 257542"/>
                <a:gd name="connsiteX9" fmla="*/ 61933 w 360058"/>
                <a:gd name="connsiteY9" fmla="*/ 33879 h 257542"/>
                <a:gd name="connsiteX10" fmla="*/ 9599 w 360058"/>
                <a:gd name="connsiteY10" fmla="*/ 86278 h 257542"/>
                <a:gd name="connsiteX11" fmla="*/ 3016 w 360058"/>
                <a:gd name="connsiteY11" fmla="*/ 248121 h 257542"/>
                <a:gd name="connsiteX12" fmla="*/ 19923 w 360058"/>
                <a:gd name="connsiteY12" fmla="*/ 257542 h 257542"/>
                <a:gd name="connsiteX13" fmla="*/ 25279 w 360058"/>
                <a:gd name="connsiteY13" fmla="*/ 168232 h 257542"/>
                <a:gd name="connsiteX14" fmla="*/ 178992 w 360058"/>
                <a:gd name="connsiteY14" fmla="*/ 168232 h 257542"/>
                <a:gd name="connsiteX15" fmla="*/ 181056 w 360058"/>
                <a:gd name="connsiteY15" fmla="*/ 168232 h 257542"/>
                <a:gd name="connsiteX16" fmla="*/ 245781 w 360058"/>
                <a:gd name="connsiteY16" fmla="*/ 168232 h 257542"/>
                <a:gd name="connsiteX17" fmla="*/ 245781 w 360058"/>
                <a:gd name="connsiteY17" fmla="*/ 136418 h 257542"/>
                <a:gd name="connsiteX18" fmla="*/ 264366 w 360058"/>
                <a:gd name="connsiteY18" fmla="*/ 168232 h 257542"/>
                <a:gd name="connsiteX19" fmla="*/ 334768 w 360058"/>
                <a:gd name="connsiteY19" fmla="*/ 168232 h 257542"/>
                <a:gd name="connsiteX20" fmla="*/ 340125 w 360058"/>
                <a:gd name="connsiteY20" fmla="*/ 257542 h 257542"/>
                <a:gd name="connsiteX21" fmla="*/ 357032 w 360058"/>
                <a:gd name="connsiteY21" fmla="*/ 248121 h 257542"/>
                <a:gd name="connsiteX22" fmla="*/ 350514 w 360058"/>
                <a:gd name="connsiteY22" fmla="*/ 86278 h 257542"/>
                <a:gd name="connsiteX23" fmla="*/ 350514 w 360058"/>
                <a:gd name="connsiteY23" fmla="*/ 86278 h 2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0058" h="257542">
                  <a:moveTo>
                    <a:pt x="350514" y="86278"/>
                  </a:moveTo>
                  <a:cubicBezTo>
                    <a:pt x="338382" y="61756"/>
                    <a:pt x="319991" y="45688"/>
                    <a:pt x="298180" y="33879"/>
                  </a:cubicBezTo>
                  <a:cubicBezTo>
                    <a:pt x="256364" y="11099"/>
                    <a:pt x="220743" y="0"/>
                    <a:pt x="185122" y="65"/>
                  </a:cubicBezTo>
                  <a:lnTo>
                    <a:pt x="185122" y="0"/>
                  </a:lnTo>
                  <a:cubicBezTo>
                    <a:pt x="184347" y="0"/>
                    <a:pt x="180476" y="65"/>
                    <a:pt x="180476" y="65"/>
                  </a:cubicBezTo>
                  <a:cubicBezTo>
                    <a:pt x="180347" y="65"/>
                    <a:pt x="180153" y="65"/>
                    <a:pt x="180088" y="65"/>
                  </a:cubicBezTo>
                  <a:cubicBezTo>
                    <a:pt x="179959" y="65"/>
                    <a:pt x="179766" y="65"/>
                    <a:pt x="179637" y="65"/>
                  </a:cubicBezTo>
                  <a:cubicBezTo>
                    <a:pt x="179637" y="65"/>
                    <a:pt x="175700" y="0"/>
                    <a:pt x="174926" y="0"/>
                  </a:cubicBezTo>
                  <a:lnTo>
                    <a:pt x="174926" y="65"/>
                  </a:lnTo>
                  <a:cubicBezTo>
                    <a:pt x="139305" y="0"/>
                    <a:pt x="103749" y="11099"/>
                    <a:pt x="61933" y="33879"/>
                  </a:cubicBezTo>
                  <a:cubicBezTo>
                    <a:pt x="40121" y="45688"/>
                    <a:pt x="21730" y="61756"/>
                    <a:pt x="9599" y="86278"/>
                  </a:cubicBezTo>
                  <a:cubicBezTo>
                    <a:pt x="-7051" y="119769"/>
                    <a:pt x="3016" y="200303"/>
                    <a:pt x="3016" y="248121"/>
                  </a:cubicBezTo>
                  <a:cubicBezTo>
                    <a:pt x="3016" y="255154"/>
                    <a:pt x="19923" y="257542"/>
                    <a:pt x="19923" y="257542"/>
                  </a:cubicBezTo>
                  <a:lnTo>
                    <a:pt x="25279" y="168232"/>
                  </a:lnTo>
                  <a:lnTo>
                    <a:pt x="178992" y="168232"/>
                  </a:lnTo>
                  <a:lnTo>
                    <a:pt x="181056" y="168232"/>
                  </a:lnTo>
                  <a:lnTo>
                    <a:pt x="245781" y="168232"/>
                  </a:lnTo>
                  <a:lnTo>
                    <a:pt x="245781" y="136418"/>
                  </a:lnTo>
                  <a:lnTo>
                    <a:pt x="264366" y="168232"/>
                  </a:lnTo>
                  <a:lnTo>
                    <a:pt x="334768" y="168232"/>
                  </a:lnTo>
                  <a:lnTo>
                    <a:pt x="340125" y="257542"/>
                  </a:lnTo>
                  <a:cubicBezTo>
                    <a:pt x="340125" y="257542"/>
                    <a:pt x="357032" y="255219"/>
                    <a:pt x="357032" y="248121"/>
                  </a:cubicBezTo>
                  <a:cubicBezTo>
                    <a:pt x="357032" y="200239"/>
                    <a:pt x="367098" y="119769"/>
                    <a:pt x="350514" y="86278"/>
                  </a:cubicBezTo>
                  <a:lnTo>
                    <a:pt x="350514" y="86278"/>
                  </a:lnTo>
                  <a:close/>
                </a:path>
              </a:pathLst>
            </a:custGeom>
            <a:solidFill>
              <a:srgbClr val="121111"/>
            </a:solidFill>
            <a:ln w="6453" cap="flat">
              <a:noFill/>
              <a:prstDash val="solid"/>
              <a:miter/>
            </a:ln>
          </p:spPr>
          <p:txBody>
            <a:bodyPr rtlCol="0" anchor="ctr"/>
            <a:lstStyle/>
            <a:p>
              <a:endParaRPr lang="en-US"/>
            </a:p>
          </p:txBody>
        </p:sp>
        <p:sp>
          <p:nvSpPr>
            <p:cNvPr id="2984" name="Freeform: Shape 2983">
              <a:extLst>
                <a:ext uri="{FF2B5EF4-FFF2-40B4-BE49-F238E27FC236}">
                  <a16:creationId xmlns:a16="http://schemas.microsoft.com/office/drawing/2014/main" id="{AA2CB333-CD84-49A8-A87B-C02FF9EAE8D8}"/>
                </a:ext>
              </a:extLst>
            </p:cNvPr>
            <p:cNvSpPr/>
            <p:nvPr/>
          </p:nvSpPr>
          <p:spPr>
            <a:xfrm>
              <a:off x="8283702" y="-750388"/>
              <a:ext cx="311720" cy="90170"/>
            </a:xfrm>
            <a:custGeom>
              <a:avLst/>
              <a:gdLst>
                <a:gd name="connsiteX0" fmla="*/ 205633 w 311720"/>
                <a:gd name="connsiteY0" fmla="*/ 87625 h 90170"/>
                <a:gd name="connsiteX1" fmla="*/ 17655 w 311720"/>
                <a:gd name="connsiteY1" fmla="*/ 54069 h 90170"/>
                <a:gd name="connsiteX2" fmla="*/ 15139 w 311720"/>
                <a:gd name="connsiteY2" fmla="*/ 40260 h 90170"/>
                <a:gd name="connsiteX3" fmla="*/ 14557 w 311720"/>
                <a:gd name="connsiteY3" fmla="*/ 30903 h 90170"/>
                <a:gd name="connsiteX4" fmla="*/ 14557 w 311720"/>
                <a:gd name="connsiteY4" fmla="*/ 30903 h 90170"/>
                <a:gd name="connsiteX5" fmla="*/ 15590 w 311720"/>
                <a:gd name="connsiteY5" fmla="*/ 25547 h 90170"/>
                <a:gd name="connsiteX6" fmla="*/ 26948 w 311720"/>
                <a:gd name="connsiteY6" fmla="*/ 16706 h 90170"/>
                <a:gd name="connsiteX7" fmla="*/ 42435 w 311720"/>
                <a:gd name="connsiteY7" fmla="*/ 14189 h 90170"/>
                <a:gd name="connsiteX8" fmla="*/ 65924 w 311720"/>
                <a:gd name="connsiteY8" fmla="*/ 13802 h 90170"/>
                <a:gd name="connsiteX9" fmla="*/ 95737 w 311720"/>
                <a:gd name="connsiteY9" fmla="*/ 14835 h 90170"/>
                <a:gd name="connsiteX10" fmla="*/ 110644 w 311720"/>
                <a:gd name="connsiteY10" fmla="*/ 15996 h 90170"/>
                <a:gd name="connsiteX11" fmla="*/ 121421 w 311720"/>
                <a:gd name="connsiteY11" fmla="*/ 18061 h 90170"/>
                <a:gd name="connsiteX12" fmla="*/ 132068 w 311720"/>
                <a:gd name="connsiteY12" fmla="*/ 27483 h 90170"/>
                <a:gd name="connsiteX13" fmla="*/ 132068 w 311720"/>
                <a:gd name="connsiteY13" fmla="*/ 33226 h 90170"/>
                <a:gd name="connsiteX14" fmla="*/ 130455 w 311720"/>
                <a:gd name="connsiteY14" fmla="*/ 41744 h 90170"/>
                <a:gd name="connsiteX15" fmla="*/ 127358 w 311720"/>
                <a:gd name="connsiteY15" fmla="*/ 52263 h 90170"/>
                <a:gd name="connsiteX16" fmla="*/ 123292 w 311720"/>
                <a:gd name="connsiteY16" fmla="*/ 61039 h 90170"/>
                <a:gd name="connsiteX17" fmla="*/ 117871 w 311720"/>
                <a:gd name="connsiteY17" fmla="*/ 67298 h 90170"/>
                <a:gd name="connsiteX18" fmla="*/ 117871 w 311720"/>
                <a:gd name="connsiteY18" fmla="*/ 67298 h 90170"/>
                <a:gd name="connsiteX19" fmla="*/ 111160 w 311720"/>
                <a:gd name="connsiteY19" fmla="*/ 71622 h 90170"/>
                <a:gd name="connsiteX20" fmla="*/ 103094 w 311720"/>
                <a:gd name="connsiteY20" fmla="*/ 74461 h 90170"/>
                <a:gd name="connsiteX21" fmla="*/ 103029 w 311720"/>
                <a:gd name="connsiteY21" fmla="*/ 74461 h 90170"/>
                <a:gd name="connsiteX22" fmla="*/ 102771 w 311720"/>
                <a:gd name="connsiteY22" fmla="*/ 74526 h 90170"/>
                <a:gd name="connsiteX23" fmla="*/ 102707 w 311720"/>
                <a:gd name="connsiteY23" fmla="*/ 74526 h 90170"/>
                <a:gd name="connsiteX24" fmla="*/ 102384 w 311720"/>
                <a:gd name="connsiteY24" fmla="*/ 74590 h 90170"/>
                <a:gd name="connsiteX25" fmla="*/ 60762 w 311720"/>
                <a:gd name="connsiteY25" fmla="*/ 76074 h 90170"/>
                <a:gd name="connsiteX26" fmla="*/ 60375 w 311720"/>
                <a:gd name="connsiteY26" fmla="*/ 76074 h 90170"/>
                <a:gd name="connsiteX27" fmla="*/ 58245 w 311720"/>
                <a:gd name="connsiteY27" fmla="*/ 76010 h 90170"/>
                <a:gd name="connsiteX28" fmla="*/ 48372 w 311720"/>
                <a:gd name="connsiteY28" fmla="*/ 75623 h 90170"/>
                <a:gd name="connsiteX29" fmla="*/ 48308 w 311720"/>
                <a:gd name="connsiteY29" fmla="*/ 75623 h 90170"/>
                <a:gd name="connsiteX30" fmla="*/ 48308 w 311720"/>
                <a:gd name="connsiteY30" fmla="*/ 75623 h 90170"/>
                <a:gd name="connsiteX31" fmla="*/ 36498 w 311720"/>
                <a:gd name="connsiteY31" fmla="*/ 74138 h 90170"/>
                <a:gd name="connsiteX32" fmla="*/ 27593 w 311720"/>
                <a:gd name="connsiteY32" fmla="*/ 70331 h 90170"/>
                <a:gd name="connsiteX33" fmla="*/ 27593 w 311720"/>
                <a:gd name="connsiteY33" fmla="*/ 70331 h 90170"/>
                <a:gd name="connsiteX34" fmla="*/ 21527 w 311720"/>
                <a:gd name="connsiteY34" fmla="*/ 64072 h 90170"/>
                <a:gd name="connsiteX35" fmla="*/ 17784 w 311720"/>
                <a:gd name="connsiteY35" fmla="*/ 54457 h 90170"/>
                <a:gd name="connsiteX36" fmla="*/ 17784 w 311720"/>
                <a:gd name="connsiteY36" fmla="*/ 54263 h 90170"/>
                <a:gd name="connsiteX37" fmla="*/ 205633 w 311720"/>
                <a:gd name="connsiteY37" fmla="*/ 87625 h 90170"/>
                <a:gd name="connsiteX38" fmla="*/ 205633 w 311720"/>
                <a:gd name="connsiteY38" fmla="*/ 87625 h 90170"/>
                <a:gd name="connsiteX39" fmla="*/ 165753 w 311720"/>
                <a:gd name="connsiteY39" fmla="*/ 22708 h 90170"/>
                <a:gd name="connsiteX40" fmla="*/ 155880 w 311720"/>
                <a:gd name="connsiteY40" fmla="*/ 24385 h 90170"/>
                <a:gd name="connsiteX41" fmla="*/ 146007 w 311720"/>
                <a:gd name="connsiteY41" fmla="*/ 22708 h 90170"/>
                <a:gd name="connsiteX42" fmla="*/ 145168 w 311720"/>
                <a:gd name="connsiteY42" fmla="*/ 20191 h 90170"/>
                <a:gd name="connsiteX43" fmla="*/ 136263 w 311720"/>
                <a:gd name="connsiteY43" fmla="*/ 9543 h 90170"/>
                <a:gd name="connsiteX44" fmla="*/ 125809 w 311720"/>
                <a:gd name="connsiteY44" fmla="*/ 4962 h 90170"/>
                <a:gd name="connsiteX45" fmla="*/ 113031 w 311720"/>
                <a:gd name="connsiteY45" fmla="*/ 2380 h 90170"/>
                <a:gd name="connsiteX46" fmla="*/ 96447 w 311720"/>
                <a:gd name="connsiteY46" fmla="*/ 1090 h 90170"/>
                <a:gd name="connsiteX47" fmla="*/ 65924 w 311720"/>
                <a:gd name="connsiteY47" fmla="*/ 57 h 90170"/>
                <a:gd name="connsiteX48" fmla="*/ 41338 w 311720"/>
                <a:gd name="connsiteY48" fmla="*/ 509 h 90170"/>
                <a:gd name="connsiteX49" fmla="*/ 21204 w 311720"/>
                <a:gd name="connsiteY49" fmla="*/ 4123 h 90170"/>
                <a:gd name="connsiteX50" fmla="*/ 7072 w 311720"/>
                <a:gd name="connsiteY50" fmla="*/ 12770 h 90170"/>
                <a:gd name="connsiteX51" fmla="*/ 2039 w 311720"/>
                <a:gd name="connsiteY51" fmla="*/ 20513 h 90170"/>
                <a:gd name="connsiteX52" fmla="*/ 38 w 311720"/>
                <a:gd name="connsiteY52" fmla="*/ 30193 h 90170"/>
                <a:gd name="connsiteX53" fmla="*/ 38 w 311720"/>
                <a:gd name="connsiteY53" fmla="*/ 30193 h 90170"/>
                <a:gd name="connsiteX54" fmla="*/ 684 w 311720"/>
                <a:gd name="connsiteY54" fmla="*/ 41550 h 90170"/>
                <a:gd name="connsiteX55" fmla="*/ 3394 w 311720"/>
                <a:gd name="connsiteY55" fmla="*/ 56780 h 90170"/>
                <a:gd name="connsiteX56" fmla="*/ 3394 w 311720"/>
                <a:gd name="connsiteY56" fmla="*/ 56844 h 90170"/>
                <a:gd name="connsiteX57" fmla="*/ 9072 w 311720"/>
                <a:gd name="connsiteY57" fmla="*/ 71106 h 90170"/>
                <a:gd name="connsiteX58" fmla="*/ 18946 w 311720"/>
                <a:gd name="connsiteY58" fmla="*/ 81172 h 90170"/>
                <a:gd name="connsiteX59" fmla="*/ 31981 w 311720"/>
                <a:gd name="connsiteY59" fmla="*/ 86916 h 90170"/>
                <a:gd name="connsiteX60" fmla="*/ 47598 w 311720"/>
                <a:gd name="connsiteY60" fmla="*/ 89045 h 90170"/>
                <a:gd name="connsiteX61" fmla="*/ 47662 w 311720"/>
                <a:gd name="connsiteY61" fmla="*/ 89045 h 90170"/>
                <a:gd name="connsiteX62" fmla="*/ 47791 w 311720"/>
                <a:gd name="connsiteY62" fmla="*/ 89045 h 90170"/>
                <a:gd name="connsiteX63" fmla="*/ 48372 w 311720"/>
                <a:gd name="connsiteY63" fmla="*/ 89045 h 90170"/>
                <a:gd name="connsiteX64" fmla="*/ 58309 w 311720"/>
                <a:gd name="connsiteY64" fmla="*/ 89497 h 90170"/>
                <a:gd name="connsiteX65" fmla="*/ 59600 w 311720"/>
                <a:gd name="connsiteY65" fmla="*/ 89561 h 90170"/>
                <a:gd name="connsiteX66" fmla="*/ 83347 w 311720"/>
                <a:gd name="connsiteY66" fmla="*/ 90142 h 90170"/>
                <a:gd name="connsiteX67" fmla="*/ 106062 w 311720"/>
                <a:gd name="connsiteY67" fmla="*/ 87625 h 90170"/>
                <a:gd name="connsiteX68" fmla="*/ 106062 w 311720"/>
                <a:gd name="connsiteY68" fmla="*/ 87625 h 90170"/>
                <a:gd name="connsiteX69" fmla="*/ 106385 w 311720"/>
                <a:gd name="connsiteY69" fmla="*/ 87561 h 90170"/>
                <a:gd name="connsiteX70" fmla="*/ 106707 w 311720"/>
                <a:gd name="connsiteY70" fmla="*/ 87496 h 90170"/>
                <a:gd name="connsiteX71" fmla="*/ 106772 w 311720"/>
                <a:gd name="connsiteY71" fmla="*/ 87496 h 90170"/>
                <a:gd name="connsiteX72" fmla="*/ 117871 w 311720"/>
                <a:gd name="connsiteY72" fmla="*/ 83560 h 90170"/>
                <a:gd name="connsiteX73" fmla="*/ 127680 w 311720"/>
                <a:gd name="connsiteY73" fmla="*/ 77236 h 90170"/>
                <a:gd name="connsiteX74" fmla="*/ 135617 w 311720"/>
                <a:gd name="connsiteY74" fmla="*/ 68137 h 90170"/>
                <a:gd name="connsiteX75" fmla="*/ 141296 w 311720"/>
                <a:gd name="connsiteY75" fmla="*/ 56005 h 90170"/>
                <a:gd name="connsiteX76" fmla="*/ 143490 w 311720"/>
                <a:gd name="connsiteY76" fmla="*/ 48713 h 90170"/>
                <a:gd name="connsiteX77" fmla="*/ 144974 w 311720"/>
                <a:gd name="connsiteY77" fmla="*/ 43099 h 90170"/>
                <a:gd name="connsiteX78" fmla="*/ 155751 w 311720"/>
                <a:gd name="connsiteY78" fmla="*/ 39615 h 90170"/>
                <a:gd name="connsiteX79" fmla="*/ 166527 w 311720"/>
                <a:gd name="connsiteY79" fmla="*/ 43099 h 90170"/>
                <a:gd name="connsiteX80" fmla="*/ 168012 w 311720"/>
                <a:gd name="connsiteY80" fmla="*/ 48713 h 90170"/>
                <a:gd name="connsiteX81" fmla="*/ 170206 w 311720"/>
                <a:gd name="connsiteY81" fmla="*/ 56005 h 90170"/>
                <a:gd name="connsiteX82" fmla="*/ 175884 w 311720"/>
                <a:gd name="connsiteY82" fmla="*/ 68137 h 90170"/>
                <a:gd name="connsiteX83" fmla="*/ 183887 w 311720"/>
                <a:gd name="connsiteY83" fmla="*/ 77236 h 90170"/>
                <a:gd name="connsiteX84" fmla="*/ 193695 w 311720"/>
                <a:gd name="connsiteY84" fmla="*/ 83560 h 90170"/>
                <a:gd name="connsiteX85" fmla="*/ 204795 w 311720"/>
                <a:gd name="connsiteY85" fmla="*/ 87496 h 90170"/>
                <a:gd name="connsiteX86" fmla="*/ 204859 w 311720"/>
                <a:gd name="connsiteY86" fmla="*/ 87496 h 90170"/>
                <a:gd name="connsiteX87" fmla="*/ 205181 w 311720"/>
                <a:gd name="connsiteY87" fmla="*/ 87561 h 90170"/>
                <a:gd name="connsiteX88" fmla="*/ 205310 w 311720"/>
                <a:gd name="connsiteY88" fmla="*/ 87561 h 90170"/>
                <a:gd name="connsiteX89" fmla="*/ 205310 w 311720"/>
                <a:gd name="connsiteY89" fmla="*/ 87561 h 90170"/>
                <a:gd name="connsiteX90" fmla="*/ 205504 w 311720"/>
                <a:gd name="connsiteY90" fmla="*/ 87561 h 90170"/>
                <a:gd name="connsiteX91" fmla="*/ 228219 w 311720"/>
                <a:gd name="connsiteY91" fmla="*/ 90078 h 90170"/>
                <a:gd name="connsiteX92" fmla="*/ 251966 w 311720"/>
                <a:gd name="connsiteY92" fmla="*/ 89497 h 90170"/>
                <a:gd name="connsiteX93" fmla="*/ 253257 w 311720"/>
                <a:gd name="connsiteY93" fmla="*/ 89432 h 90170"/>
                <a:gd name="connsiteX94" fmla="*/ 263839 w 311720"/>
                <a:gd name="connsiteY94" fmla="*/ 88981 h 90170"/>
                <a:gd name="connsiteX95" fmla="*/ 263969 w 311720"/>
                <a:gd name="connsiteY95" fmla="*/ 88981 h 90170"/>
                <a:gd name="connsiteX96" fmla="*/ 264033 w 311720"/>
                <a:gd name="connsiteY96" fmla="*/ 88981 h 90170"/>
                <a:gd name="connsiteX97" fmla="*/ 264162 w 311720"/>
                <a:gd name="connsiteY97" fmla="*/ 88981 h 90170"/>
                <a:gd name="connsiteX98" fmla="*/ 264292 w 311720"/>
                <a:gd name="connsiteY98" fmla="*/ 88981 h 90170"/>
                <a:gd name="connsiteX99" fmla="*/ 264292 w 311720"/>
                <a:gd name="connsiteY99" fmla="*/ 88981 h 90170"/>
                <a:gd name="connsiteX100" fmla="*/ 279650 w 311720"/>
                <a:gd name="connsiteY100" fmla="*/ 86916 h 90170"/>
                <a:gd name="connsiteX101" fmla="*/ 292685 w 311720"/>
                <a:gd name="connsiteY101" fmla="*/ 81172 h 90170"/>
                <a:gd name="connsiteX102" fmla="*/ 302558 w 311720"/>
                <a:gd name="connsiteY102" fmla="*/ 71106 h 90170"/>
                <a:gd name="connsiteX103" fmla="*/ 308237 w 311720"/>
                <a:gd name="connsiteY103" fmla="*/ 56844 h 90170"/>
                <a:gd name="connsiteX104" fmla="*/ 308237 w 311720"/>
                <a:gd name="connsiteY104" fmla="*/ 56844 h 90170"/>
                <a:gd name="connsiteX105" fmla="*/ 308301 w 311720"/>
                <a:gd name="connsiteY105" fmla="*/ 56651 h 90170"/>
                <a:gd name="connsiteX106" fmla="*/ 308301 w 311720"/>
                <a:gd name="connsiteY106" fmla="*/ 56651 h 90170"/>
                <a:gd name="connsiteX107" fmla="*/ 311012 w 311720"/>
                <a:gd name="connsiteY107" fmla="*/ 41550 h 90170"/>
                <a:gd name="connsiteX108" fmla="*/ 311657 w 311720"/>
                <a:gd name="connsiteY108" fmla="*/ 30258 h 90170"/>
                <a:gd name="connsiteX109" fmla="*/ 311657 w 311720"/>
                <a:gd name="connsiteY109" fmla="*/ 30258 h 90170"/>
                <a:gd name="connsiteX110" fmla="*/ 309657 w 311720"/>
                <a:gd name="connsiteY110" fmla="*/ 20578 h 90170"/>
                <a:gd name="connsiteX111" fmla="*/ 304623 w 311720"/>
                <a:gd name="connsiteY111" fmla="*/ 12834 h 90170"/>
                <a:gd name="connsiteX112" fmla="*/ 290491 w 311720"/>
                <a:gd name="connsiteY112" fmla="*/ 4187 h 90170"/>
                <a:gd name="connsiteX113" fmla="*/ 270293 w 311720"/>
                <a:gd name="connsiteY113" fmla="*/ 573 h 90170"/>
                <a:gd name="connsiteX114" fmla="*/ 245707 w 311720"/>
                <a:gd name="connsiteY114" fmla="*/ 122 h 90170"/>
                <a:gd name="connsiteX115" fmla="*/ 215184 w 311720"/>
                <a:gd name="connsiteY115" fmla="*/ 1154 h 90170"/>
                <a:gd name="connsiteX116" fmla="*/ 198599 w 311720"/>
                <a:gd name="connsiteY116" fmla="*/ 2445 h 90170"/>
                <a:gd name="connsiteX117" fmla="*/ 185822 w 311720"/>
                <a:gd name="connsiteY117" fmla="*/ 5026 h 90170"/>
                <a:gd name="connsiteX118" fmla="*/ 175368 w 311720"/>
                <a:gd name="connsiteY118" fmla="*/ 9608 h 90170"/>
                <a:gd name="connsiteX119" fmla="*/ 166463 w 311720"/>
                <a:gd name="connsiteY119" fmla="*/ 20191 h 90170"/>
                <a:gd name="connsiteX120" fmla="*/ 165753 w 311720"/>
                <a:gd name="connsiteY120" fmla="*/ 22708 h 90170"/>
                <a:gd name="connsiteX121" fmla="*/ 165753 w 311720"/>
                <a:gd name="connsiteY121" fmla="*/ 22708 h 90170"/>
                <a:gd name="connsiteX122" fmla="*/ 296622 w 311720"/>
                <a:gd name="connsiteY122" fmla="*/ 40324 h 90170"/>
                <a:gd name="connsiteX123" fmla="*/ 294105 w 311720"/>
                <a:gd name="connsiteY123" fmla="*/ 54134 h 90170"/>
                <a:gd name="connsiteX124" fmla="*/ 294105 w 311720"/>
                <a:gd name="connsiteY124" fmla="*/ 54263 h 90170"/>
                <a:gd name="connsiteX125" fmla="*/ 290362 w 311720"/>
                <a:gd name="connsiteY125" fmla="*/ 63878 h 90170"/>
                <a:gd name="connsiteX126" fmla="*/ 284296 w 311720"/>
                <a:gd name="connsiteY126" fmla="*/ 70138 h 90170"/>
                <a:gd name="connsiteX127" fmla="*/ 284296 w 311720"/>
                <a:gd name="connsiteY127" fmla="*/ 70138 h 90170"/>
                <a:gd name="connsiteX128" fmla="*/ 275391 w 311720"/>
                <a:gd name="connsiteY128" fmla="*/ 73945 h 90170"/>
                <a:gd name="connsiteX129" fmla="*/ 263582 w 311720"/>
                <a:gd name="connsiteY129" fmla="*/ 75429 h 90170"/>
                <a:gd name="connsiteX130" fmla="*/ 263582 w 311720"/>
                <a:gd name="connsiteY130" fmla="*/ 75429 h 90170"/>
                <a:gd name="connsiteX131" fmla="*/ 263517 w 311720"/>
                <a:gd name="connsiteY131" fmla="*/ 75429 h 90170"/>
                <a:gd name="connsiteX132" fmla="*/ 253644 w 311720"/>
                <a:gd name="connsiteY132" fmla="*/ 75816 h 90170"/>
                <a:gd name="connsiteX133" fmla="*/ 251515 w 311720"/>
                <a:gd name="connsiteY133" fmla="*/ 75881 h 90170"/>
                <a:gd name="connsiteX134" fmla="*/ 251063 w 311720"/>
                <a:gd name="connsiteY134" fmla="*/ 75881 h 90170"/>
                <a:gd name="connsiteX135" fmla="*/ 209182 w 311720"/>
                <a:gd name="connsiteY135" fmla="*/ 74332 h 90170"/>
                <a:gd name="connsiteX136" fmla="*/ 209118 w 311720"/>
                <a:gd name="connsiteY136" fmla="*/ 74268 h 90170"/>
                <a:gd name="connsiteX137" fmla="*/ 208795 w 311720"/>
                <a:gd name="connsiteY137" fmla="*/ 74203 h 90170"/>
                <a:gd name="connsiteX138" fmla="*/ 208731 w 311720"/>
                <a:gd name="connsiteY138" fmla="*/ 74203 h 90170"/>
                <a:gd name="connsiteX139" fmla="*/ 200664 w 311720"/>
                <a:gd name="connsiteY139" fmla="*/ 71364 h 90170"/>
                <a:gd name="connsiteX140" fmla="*/ 193953 w 311720"/>
                <a:gd name="connsiteY140" fmla="*/ 67040 h 90170"/>
                <a:gd name="connsiteX141" fmla="*/ 193953 w 311720"/>
                <a:gd name="connsiteY141" fmla="*/ 67040 h 90170"/>
                <a:gd name="connsiteX142" fmla="*/ 188533 w 311720"/>
                <a:gd name="connsiteY142" fmla="*/ 60781 h 90170"/>
                <a:gd name="connsiteX143" fmla="*/ 184467 w 311720"/>
                <a:gd name="connsiteY143" fmla="*/ 52004 h 90170"/>
                <a:gd name="connsiteX144" fmla="*/ 181370 w 311720"/>
                <a:gd name="connsiteY144" fmla="*/ 41486 h 90170"/>
                <a:gd name="connsiteX145" fmla="*/ 179757 w 311720"/>
                <a:gd name="connsiteY145" fmla="*/ 32968 h 90170"/>
                <a:gd name="connsiteX146" fmla="*/ 179757 w 311720"/>
                <a:gd name="connsiteY146" fmla="*/ 27225 h 90170"/>
                <a:gd name="connsiteX147" fmla="*/ 184338 w 311720"/>
                <a:gd name="connsiteY147" fmla="*/ 20384 h 90170"/>
                <a:gd name="connsiteX148" fmla="*/ 190468 w 311720"/>
                <a:gd name="connsiteY148" fmla="*/ 17868 h 90170"/>
                <a:gd name="connsiteX149" fmla="*/ 201245 w 311720"/>
                <a:gd name="connsiteY149" fmla="*/ 15803 h 90170"/>
                <a:gd name="connsiteX150" fmla="*/ 216087 w 311720"/>
                <a:gd name="connsiteY150" fmla="*/ 14641 h 90170"/>
                <a:gd name="connsiteX151" fmla="*/ 216087 w 311720"/>
                <a:gd name="connsiteY151" fmla="*/ 14641 h 90170"/>
                <a:gd name="connsiteX152" fmla="*/ 245901 w 311720"/>
                <a:gd name="connsiteY152" fmla="*/ 13609 h 90170"/>
                <a:gd name="connsiteX153" fmla="*/ 269390 w 311720"/>
                <a:gd name="connsiteY153" fmla="*/ 13996 h 90170"/>
                <a:gd name="connsiteX154" fmla="*/ 284877 w 311720"/>
                <a:gd name="connsiteY154" fmla="*/ 16513 h 90170"/>
                <a:gd name="connsiteX155" fmla="*/ 293717 w 311720"/>
                <a:gd name="connsiteY155" fmla="*/ 21546 h 90170"/>
                <a:gd name="connsiteX156" fmla="*/ 296234 w 311720"/>
                <a:gd name="connsiteY156" fmla="*/ 25418 h 90170"/>
                <a:gd name="connsiteX157" fmla="*/ 296622 w 311720"/>
                <a:gd name="connsiteY157" fmla="*/ 40324 h 90170"/>
                <a:gd name="connsiteX158" fmla="*/ 296622 w 311720"/>
                <a:gd name="connsiteY158" fmla="*/ 40324 h 9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311720" h="90170">
                  <a:moveTo>
                    <a:pt x="205633" y="87625"/>
                  </a:moveTo>
                  <a:lnTo>
                    <a:pt x="17655" y="54069"/>
                  </a:lnTo>
                  <a:cubicBezTo>
                    <a:pt x="16494" y="48584"/>
                    <a:pt x="15590" y="44003"/>
                    <a:pt x="15139" y="40260"/>
                  </a:cubicBezTo>
                  <a:cubicBezTo>
                    <a:pt x="14622" y="36517"/>
                    <a:pt x="14429" y="33420"/>
                    <a:pt x="14557" y="30903"/>
                  </a:cubicBezTo>
                  <a:lnTo>
                    <a:pt x="14557" y="30903"/>
                  </a:lnTo>
                  <a:cubicBezTo>
                    <a:pt x="14622" y="28773"/>
                    <a:pt x="15010" y="27096"/>
                    <a:pt x="15590" y="25547"/>
                  </a:cubicBezTo>
                  <a:cubicBezTo>
                    <a:pt x="17462" y="20901"/>
                    <a:pt x="21979" y="18190"/>
                    <a:pt x="26948" y="16706"/>
                  </a:cubicBezTo>
                  <a:cubicBezTo>
                    <a:pt x="31078" y="15416"/>
                    <a:pt x="36305" y="14641"/>
                    <a:pt x="42435" y="14189"/>
                  </a:cubicBezTo>
                  <a:cubicBezTo>
                    <a:pt x="49275" y="13673"/>
                    <a:pt x="57148" y="13609"/>
                    <a:pt x="65924" y="13802"/>
                  </a:cubicBezTo>
                  <a:cubicBezTo>
                    <a:pt x="74765" y="13931"/>
                    <a:pt x="84767" y="14319"/>
                    <a:pt x="95737" y="14835"/>
                  </a:cubicBezTo>
                  <a:cubicBezTo>
                    <a:pt x="101416" y="15028"/>
                    <a:pt x="106321" y="15416"/>
                    <a:pt x="110644" y="15996"/>
                  </a:cubicBezTo>
                  <a:cubicBezTo>
                    <a:pt x="114838" y="16513"/>
                    <a:pt x="118388" y="17222"/>
                    <a:pt x="121421" y="18061"/>
                  </a:cubicBezTo>
                  <a:cubicBezTo>
                    <a:pt x="126776" y="19675"/>
                    <a:pt x="131229" y="21933"/>
                    <a:pt x="132068" y="27483"/>
                  </a:cubicBezTo>
                  <a:cubicBezTo>
                    <a:pt x="132326" y="29161"/>
                    <a:pt x="132326" y="31096"/>
                    <a:pt x="132068" y="33226"/>
                  </a:cubicBezTo>
                  <a:cubicBezTo>
                    <a:pt x="131810" y="35743"/>
                    <a:pt x="131229" y="38518"/>
                    <a:pt x="130455" y="41744"/>
                  </a:cubicBezTo>
                  <a:cubicBezTo>
                    <a:pt x="129616" y="44906"/>
                    <a:pt x="128583" y="48455"/>
                    <a:pt x="127358" y="52263"/>
                  </a:cubicBezTo>
                  <a:cubicBezTo>
                    <a:pt x="126260" y="55618"/>
                    <a:pt x="124905" y="58522"/>
                    <a:pt x="123292" y="61039"/>
                  </a:cubicBezTo>
                  <a:cubicBezTo>
                    <a:pt x="121679" y="63491"/>
                    <a:pt x="119872" y="65556"/>
                    <a:pt x="117871" y="67298"/>
                  </a:cubicBezTo>
                  <a:lnTo>
                    <a:pt x="117871" y="67298"/>
                  </a:lnTo>
                  <a:cubicBezTo>
                    <a:pt x="115871" y="68976"/>
                    <a:pt x="113613" y="70460"/>
                    <a:pt x="111160" y="71622"/>
                  </a:cubicBezTo>
                  <a:cubicBezTo>
                    <a:pt x="108644" y="72783"/>
                    <a:pt x="105933" y="73751"/>
                    <a:pt x="103094" y="74461"/>
                  </a:cubicBezTo>
                  <a:lnTo>
                    <a:pt x="103029" y="74461"/>
                  </a:lnTo>
                  <a:lnTo>
                    <a:pt x="102771" y="74526"/>
                  </a:lnTo>
                  <a:lnTo>
                    <a:pt x="102707" y="74526"/>
                  </a:lnTo>
                  <a:lnTo>
                    <a:pt x="102384" y="74590"/>
                  </a:lnTo>
                  <a:cubicBezTo>
                    <a:pt x="90446" y="77365"/>
                    <a:pt x="75475" y="76720"/>
                    <a:pt x="60762" y="76074"/>
                  </a:cubicBezTo>
                  <a:lnTo>
                    <a:pt x="60375" y="76074"/>
                  </a:lnTo>
                  <a:lnTo>
                    <a:pt x="58245" y="76010"/>
                  </a:lnTo>
                  <a:cubicBezTo>
                    <a:pt x="55018" y="75881"/>
                    <a:pt x="51856" y="75752"/>
                    <a:pt x="48372" y="75623"/>
                  </a:cubicBezTo>
                  <a:lnTo>
                    <a:pt x="48308" y="75623"/>
                  </a:lnTo>
                  <a:lnTo>
                    <a:pt x="48308" y="75623"/>
                  </a:lnTo>
                  <a:cubicBezTo>
                    <a:pt x="43984" y="75494"/>
                    <a:pt x="40047" y="75042"/>
                    <a:pt x="36498" y="74138"/>
                  </a:cubicBezTo>
                  <a:cubicBezTo>
                    <a:pt x="33078" y="73300"/>
                    <a:pt x="30109" y="72009"/>
                    <a:pt x="27593" y="70331"/>
                  </a:cubicBezTo>
                  <a:lnTo>
                    <a:pt x="27593" y="70331"/>
                  </a:lnTo>
                  <a:cubicBezTo>
                    <a:pt x="25205" y="68718"/>
                    <a:pt x="23205" y="66653"/>
                    <a:pt x="21527" y="64072"/>
                  </a:cubicBezTo>
                  <a:cubicBezTo>
                    <a:pt x="19849" y="61426"/>
                    <a:pt x="18623" y="58199"/>
                    <a:pt x="17784" y="54457"/>
                  </a:cubicBezTo>
                  <a:lnTo>
                    <a:pt x="17784" y="54263"/>
                  </a:lnTo>
                  <a:lnTo>
                    <a:pt x="205633" y="87625"/>
                  </a:lnTo>
                  <a:lnTo>
                    <a:pt x="205633" y="87625"/>
                  </a:lnTo>
                  <a:close/>
                  <a:moveTo>
                    <a:pt x="165753" y="22708"/>
                  </a:moveTo>
                  <a:cubicBezTo>
                    <a:pt x="162397" y="23805"/>
                    <a:pt x="159106" y="24385"/>
                    <a:pt x="155880" y="24385"/>
                  </a:cubicBezTo>
                  <a:cubicBezTo>
                    <a:pt x="152653" y="24385"/>
                    <a:pt x="149362" y="23869"/>
                    <a:pt x="146007" y="22708"/>
                  </a:cubicBezTo>
                  <a:cubicBezTo>
                    <a:pt x="145749" y="21869"/>
                    <a:pt x="145490" y="21030"/>
                    <a:pt x="145168" y="20191"/>
                  </a:cubicBezTo>
                  <a:cubicBezTo>
                    <a:pt x="143426" y="15738"/>
                    <a:pt x="140392" y="12254"/>
                    <a:pt x="136263" y="9543"/>
                  </a:cubicBezTo>
                  <a:cubicBezTo>
                    <a:pt x="133359" y="7672"/>
                    <a:pt x="129938" y="6188"/>
                    <a:pt x="125809" y="4962"/>
                  </a:cubicBezTo>
                  <a:cubicBezTo>
                    <a:pt x="122195" y="3865"/>
                    <a:pt x="117936" y="3026"/>
                    <a:pt x="113031" y="2380"/>
                  </a:cubicBezTo>
                  <a:cubicBezTo>
                    <a:pt x="108191" y="1735"/>
                    <a:pt x="102707" y="1348"/>
                    <a:pt x="96447" y="1090"/>
                  </a:cubicBezTo>
                  <a:cubicBezTo>
                    <a:pt x="85284" y="638"/>
                    <a:pt x="75152" y="251"/>
                    <a:pt x="65924" y="57"/>
                  </a:cubicBezTo>
                  <a:cubicBezTo>
                    <a:pt x="56696" y="-72"/>
                    <a:pt x="48436" y="-7"/>
                    <a:pt x="41338" y="509"/>
                  </a:cubicBezTo>
                  <a:cubicBezTo>
                    <a:pt x="33530" y="1090"/>
                    <a:pt x="26818" y="2187"/>
                    <a:pt x="21204" y="4123"/>
                  </a:cubicBezTo>
                  <a:cubicBezTo>
                    <a:pt x="15332" y="6123"/>
                    <a:pt x="10621" y="8898"/>
                    <a:pt x="7072" y="12770"/>
                  </a:cubicBezTo>
                  <a:cubicBezTo>
                    <a:pt x="4878" y="15157"/>
                    <a:pt x="3201" y="17674"/>
                    <a:pt x="2039" y="20513"/>
                  </a:cubicBezTo>
                  <a:cubicBezTo>
                    <a:pt x="877" y="23353"/>
                    <a:pt x="232" y="26515"/>
                    <a:pt x="38" y="30193"/>
                  </a:cubicBezTo>
                  <a:lnTo>
                    <a:pt x="38" y="30193"/>
                  </a:lnTo>
                  <a:cubicBezTo>
                    <a:pt x="-90" y="33484"/>
                    <a:pt x="103" y="37227"/>
                    <a:pt x="684" y="41550"/>
                  </a:cubicBezTo>
                  <a:cubicBezTo>
                    <a:pt x="1264" y="45874"/>
                    <a:pt x="2168" y="50843"/>
                    <a:pt x="3394" y="56780"/>
                  </a:cubicBezTo>
                  <a:lnTo>
                    <a:pt x="3394" y="56844"/>
                  </a:lnTo>
                  <a:cubicBezTo>
                    <a:pt x="4556" y="62329"/>
                    <a:pt x="6427" y="67040"/>
                    <a:pt x="9072" y="71106"/>
                  </a:cubicBezTo>
                  <a:cubicBezTo>
                    <a:pt x="11654" y="75171"/>
                    <a:pt x="15010" y="78527"/>
                    <a:pt x="18946" y="81172"/>
                  </a:cubicBezTo>
                  <a:cubicBezTo>
                    <a:pt x="22753" y="83689"/>
                    <a:pt x="27141" y="85625"/>
                    <a:pt x="31981" y="86916"/>
                  </a:cubicBezTo>
                  <a:cubicBezTo>
                    <a:pt x="36692" y="88142"/>
                    <a:pt x="41983" y="88851"/>
                    <a:pt x="47598" y="89045"/>
                  </a:cubicBezTo>
                  <a:lnTo>
                    <a:pt x="47662" y="89045"/>
                  </a:lnTo>
                  <a:lnTo>
                    <a:pt x="47791" y="89045"/>
                  </a:lnTo>
                  <a:lnTo>
                    <a:pt x="48372" y="89045"/>
                  </a:lnTo>
                  <a:cubicBezTo>
                    <a:pt x="51405" y="89174"/>
                    <a:pt x="54825" y="89303"/>
                    <a:pt x="58309" y="89497"/>
                  </a:cubicBezTo>
                  <a:lnTo>
                    <a:pt x="59600" y="89561"/>
                  </a:lnTo>
                  <a:cubicBezTo>
                    <a:pt x="67538" y="89948"/>
                    <a:pt x="75475" y="90271"/>
                    <a:pt x="83347" y="90142"/>
                  </a:cubicBezTo>
                  <a:cubicBezTo>
                    <a:pt x="91284" y="90013"/>
                    <a:pt x="98899" y="89368"/>
                    <a:pt x="106062" y="87625"/>
                  </a:cubicBezTo>
                  <a:lnTo>
                    <a:pt x="106062" y="87625"/>
                  </a:lnTo>
                  <a:lnTo>
                    <a:pt x="106385" y="87561"/>
                  </a:lnTo>
                  <a:lnTo>
                    <a:pt x="106707" y="87496"/>
                  </a:lnTo>
                  <a:lnTo>
                    <a:pt x="106772" y="87496"/>
                  </a:lnTo>
                  <a:cubicBezTo>
                    <a:pt x="110644" y="86528"/>
                    <a:pt x="114387" y="85238"/>
                    <a:pt x="117871" y="83560"/>
                  </a:cubicBezTo>
                  <a:cubicBezTo>
                    <a:pt x="121421" y="81882"/>
                    <a:pt x="124712" y="79817"/>
                    <a:pt x="127680" y="77236"/>
                  </a:cubicBezTo>
                  <a:cubicBezTo>
                    <a:pt x="130649" y="74719"/>
                    <a:pt x="133359" y="71686"/>
                    <a:pt x="135617" y="68137"/>
                  </a:cubicBezTo>
                  <a:cubicBezTo>
                    <a:pt x="137876" y="64652"/>
                    <a:pt x="139812" y="60587"/>
                    <a:pt x="141296" y="56005"/>
                  </a:cubicBezTo>
                  <a:cubicBezTo>
                    <a:pt x="142135" y="53489"/>
                    <a:pt x="142844" y="51101"/>
                    <a:pt x="143490" y="48713"/>
                  </a:cubicBezTo>
                  <a:cubicBezTo>
                    <a:pt x="144071" y="46777"/>
                    <a:pt x="144587" y="44906"/>
                    <a:pt x="144974" y="43099"/>
                  </a:cubicBezTo>
                  <a:cubicBezTo>
                    <a:pt x="148717" y="40776"/>
                    <a:pt x="152266" y="39615"/>
                    <a:pt x="155751" y="39615"/>
                  </a:cubicBezTo>
                  <a:cubicBezTo>
                    <a:pt x="159171" y="39615"/>
                    <a:pt x="162785" y="40776"/>
                    <a:pt x="166527" y="43099"/>
                  </a:cubicBezTo>
                  <a:cubicBezTo>
                    <a:pt x="166980" y="44971"/>
                    <a:pt x="167431" y="46842"/>
                    <a:pt x="168012" y="48713"/>
                  </a:cubicBezTo>
                  <a:cubicBezTo>
                    <a:pt x="168657" y="51101"/>
                    <a:pt x="169431" y="53553"/>
                    <a:pt x="170206" y="56005"/>
                  </a:cubicBezTo>
                  <a:cubicBezTo>
                    <a:pt x="171690" y="60587"/>
                    <a:pt x="173561" y="64588"/>
                    <a:pt x="175884" y="68137"/>
                  </a:cubicBezTo>
                  <a:cubicBezTo>
                    <a:pt x="178208" y="71686"/>
                    <a:pt x="180853" y="74655"/>
                    <a:pt x="183887" y="77236"/>
                  </a:cubicBezTo>
                  <a:cubicBezTo>
                    <a:pt x="186855" y="79753"/>
                    <a:pt x="190146" y="81882"/>
                    <a:pt x="193695" y="83560"/>
                  </a:cubicBezTo>
                  <a:cubicBezTo>
                    <a:pt x="197180" y="85238"/>
                    <a:pt x="200922" y="86528"/>
                    <a:pt x="204795" y="87496"/>
                  </a:cubicBezTo>
                  <a:lnTo>
                    <a:pt x="204859" y="87496"/>
                  </a:lnTo>
                  <a:lnTo>
                    <a:pt x="205181" y="87561"/>
                  </a:lnTo>
                  <a:lnTo>
                    <a:pt x="205310" y="87561"/>
                  </a:lnTo>
                  <a:lnTo>
                    <a:pt x="205310" y="87561"/>
                  </a:lnTo>
                  <a:lnTo>
                    <a:pt x="205504" y="87561"/>
                  </a:lnTo>
                  <a:cubicBezTo>
                    <a:pt x="212667" y="89239"/>
                    <a:pt x="220346" y="89948"/>
                    <a:pt x="228219" y="90078"/>
                  </a:cubicBezTo>
                  <a:cubicBezTo>
                    <a:pt x="236027" y="90207"/>
                    <a:pt x="244029" y="89884"/>
                    <a:pt x="251966" y="89497"/>
                  </a:cubicBezTo>
                  <a:lnTo>
                    <a:pt x="253257" y="89432"/>
                  </a:lnTo>
                  <a:cubicBezTo>
                    <a:pt x="256935" y="89303"/>
                    <a:pt x="260678" y="89110"/>
                    <a:pt x="263839" y="88981"/>
                  </a:cubicBezTo>
                  <a:lnTo>
                    <a:pt x="263969" y="88981"/>
                  </a:lnTo>
                  <a:lnTo>
                    <a:pt x="264033" y="88981"/>
                  </a:lnTo>
                  <a:lnTo>
                    <a:pt x="264162" y="88981"/>
                  </a:lnTo>
                  <a:lnTo>
                    <a:pt x="264292" y="88981"/>
                  </a:lnTo>
                  <a:lnTo>
                    <a:pt x="264292" y="88981"/>
                  </a:lnTo>
                  <a:cubicBezTo>
                    <a:pt x="269841" y="88787"/>
                    <a:pt x="275004" y="88142"/>
                    <a:pt x="279650" y="86916"/>
                  </a:cubicBezTo>
                  <a:cubicBezTo>
                    <a:pt x="284490" y="85625"/>
                    <a:pt x="288877" y="83754"/>
                    <a:pt x="292685" y="81172"/>
                  </a:cubicBezTo>
                  <a:cubicBezTo>
                    <a:pt x="296622" y="78527"/>
                    <a:pt x="299977" y="75171"/>
                    <a:pt x="302558" y="71106"/>
                  </a:cubicBezTo>
                  <a:cubicBezTo>
                    <a:pt x="305139" y="67105"/>
                    <a:pt x="307076" y="62329"/>
                    <a:pt x="308237" y="56844"/>
                  </a:cubicBezTo>
                  <a:lnTo>
                    <a:pt x="308237" y="56844"/>
                  </a:lnTo>
                  <a:lnTo>
                    <a:pt x="308301" y="56651"/>
                  </a:lnTo>
                  <a:lnTo>
                    <a:pt x="308301" y="56651"/>
                  </a:lnTo>
                  <a:cubicBezTo>
                    <a:pt x="309528" y="50778"/>
                    <a:pt x="310431" y="45809"/>
                    <a:pt x="311012" y="41550"/>
                  </a:cubicBezTo>
                  <a:cubicBezTo>
                    <a:pt x="311592" y="37227"/>
                    <a:pt x="311851" y="33484"/>
                    <a:pt x="311657" y="30258"/>
                  </a:cubicBezTo>
                  <a:lnTo>
                    <a:pt x="311657" y="30258"/>
                  </a:lnTo>
                  <a:cubicBezTo>
                    <a:pt x="311463" y="26515"/>
                    <a:pt x="310818" y="23353"/>
                    <a:pt x="309657" y="20578"/>
                  </a:cubicBezTo>
                  <a:cubicBezTo>
                    <a:pt x="308430" y="17674"/>
                    <a:pt x="306817" y="15222"/>
                    <a:pt x="304623" y="12834"/>
                  </a:cubicBezTo>
                  <a:cubicBezTo>
                    <a:pt x="301074" y="8962"/>
                    <a:pt x="296363" y="6123"/>
                    <a:pt x="290491" y="4187"/>
                  </a:cubicBezTo>
                  <a:cubicBezTo>
                    <a:pt x="284812" y="2251"/>
                    <a:pt x="278101" y="1154"/>
                    <a:pt x="270293" y="573"/>
                  </a:cubicBezTo>
                  <a:cubicBezTo>
                    <a:pt x="263194" y="57"/>
                    <a:pt x="254999" y="-72"/>
                    <a:pt x="245707" y="122"/>
                  </a:cubicBezTo>
                  <a:cubicBezTo>
                    <a:pt x="236479" y="315"/>
                    <a:pt x="226283" y="703"/>
                    <a:pt x="215184" y="1154"/>
                  </a:cubicBezTo>
                  <a:cubicBezTo>
                    <a:pt x="208925" y="1412"/>
                    <a:pt x="203439" y="1800"/>
                    <a:pt x="198599" y="2445"/>
                  </a:cubicBezTo>
                  <a:cubicBezTo>
                    <a:pt x="193695" y="3090"/>
                    <a:pt x="189436" y="3929"/>
                    <a:pt x="185822" y="5026"/>
                  </a:cubicBezTo>
                  <a:cubicBezTo>
                    <a:pt x="181692" y="6252"/>
                    <a:pt x="178273" y="7736"/>
                    <a:pt x="175368" y="9608"/>
                  </a:cubicBezTo>
                  <a:cubicBezTo>
                    <a:pt x="171238" y="12318"/>
                    <a:pt x="168205" y="15803"/>
                    <a:pt x="166463" y="20191"/>
                  </a:cubicBezTo>
                  <a:cubicBezTo>
                    <a:pt x="166269" y="20965"/>
                    <a:pt x="166012" y="21804"/>
                    <a:pt x="165753" y="22708"/>
                  </a:cubicBezTo>
                  <a:lnTo>
                    <a:pt x="165753" y="22708"/>
                  </a:lnTo>
                  <a:close/>
                  <a:moveTo>
                    <a:pt x="296622" y="40324"/>
                  </a:moveTo>
                  <a:cubicBezTo>
                    <a:pt x="296105" y="44067"/>
                    <a:pt x="295266" y="48649"/>
                    <a:pt x="294105" y="54134"/>
                  </a:cubicBezTo>
                  <a:lnTo>
                    <a:pt x="294105" y="54263"/>
                  </a:lnTo>
                  <a:cubicBezTo>
                    <a:pt x="293266" y="58006"/>
                    <a:pt x="292039" y="61232"/>
                    <a:pt x="290362" y="63878"/>
                  </a:cubicBezTo>
                  <a:cubicBezTo>
                    <a:pt x="288684" y="66459"/>
                    <a:pt x="286684" y="68524"/>
                    <a:pt x="284296" y="70138"/>
                  </a:cubicBezTo>
                  <a:lnTo>
                    <a:pt x="284296" y="70138"/>
                  </a:lnTo>
                  <a:cubicBezTo>
                    <a:pt x="281779" y="71815"/>
                    <a:pt x="278811" y="73106"/>
                    <a:pt x="275391" y="73945"/>
                  </a:cubicBezTo>
                  <a:cubicBezTo>
                    <a:pt x="271842" y="74848"/>
                    <a:pt x="267905" y="75300"/>
                    <a:pt x="263582" y="75429"/>
                  </a:cubicBezTo>
                  <a:lnTo>
                    <a:pt x="263582" y="75429"/>
                  </a:lnTo>
                  <a:lnTo>
                    <a:pt x="263517" y="75429"/>
                  </a:lnTo>
                  <a:cubicBezTo>
                    <a:pt x="260032" y="75558"/>
                    <a:pt x="256806" y="75687"/>
                    <a:pt x="253644" y="75816"/>
                  </a:cubicBezTo>
                  <a:lnTo>
                    <a:pt x="251515" y="75881"/>
                  </a:lnTo>
                  <a:lnTo>
                    <a:pt x="251063" y="75881"/>
                  </a:lnTo>
                  <a:cubicBezTo>
                    <a:pt x="236221" y="76526"/>
                    <a:pt x="221185" y="77171"/>
                    <a:pt x="209182" y="74332"/>
                  </a:cubicBezTo>
                  <a:lnTo>
                    <a:pt x="209118" y="74268"/>
                  </a:lnTo>
                  <a:lnTo>
                    <a:pt x="208795" y="74203"/>
                  </a:lnTo>
                  <a:lnTo>
                    <a:pt x="208731" y="74203"/>
                  </a:lnTo>
                  <a:cubicBezTo>
                    <a:pt x="205826" y="73493"/>
                    <a:pt x="203181" y="72525"/>
                    <a:pt x="200664" y="71364"/>
                  </a:cubicBezTo>
                  <a:cubicBezTo>
                    <a:pt x="198212" y="70202"/>
                    <a:pt x="195954" y="68782"/>
                    <a:pt x="193953" y="67040"/>
                  </a:cubicBezTo>
                  <a:lnTo>
                    <a:pt x="193953" y="67040"/>
                  </a:lnTo>
                  <a:cubicBezTo>
                    <a:pt x="191953" y="65298"/>
                    <a:pt x="190146" y="63233"/>
                    <a:pt x="188533" y="60781"/>
                  </a:cubicBezTo>
                  <a:cubicBezTo>
                    <a:pt x="186919" y="58264"/>
                    <a:pt x="185564" y="55360"/>
                    <a:pt x="184467" y="52004"/>
                  </a:cubicBezTo>
                  <a:cubicBezTo>
                    <a:pt x="183241" y="48197"/>
                    <a:pt x="182209" y="44648"/>
                    <a:pt x="181370" y="41486"/>
                  </a:cubicBezTo>
                  <a:cubicBezTo>
                    <a:pt x="180531" y="38324"/>
                    <a:pt x="180014" y="35485"/>
                    <a:pt x="179757" y="32968"/>
                  </a:cubicBezTo>
                  <a:cubicBezTo>
                    <a:pt x="179563" y="30838"/>
                    <a:pt x="179563" y="28902"/>
                    <a:pt x="179757" y="27225"/>
                  </a:cubicBezTo>
                  <a:cubicBezTo>
                    <a:pt x="180208" y="24192"/>
                    <a:pt x="181563" y="22062"/>
                    <a:pt x="184338" y="20384"/>
                  </a:cubicBezTo>
                  <a:cubicBezTo>
                    <a:pt x="185887" y="19481"/>
                    <a:pt x="187952" y="18578"/>
                    <a:pt x="190468" y="17868"/>
                  </a:cubicBezTo>
                  <a:cubicBezTo>
                    <a:pt x="193437" y="17029"/>
                    <a:pt x="197050" y="16319"/>
                    <a:pt x="201245" y="15803"/>
                  </a:cubicBezTo>
                  <a:cubicBezTo>
                    <a:pt x="205504" y="15286"/>
                    <a:pt x="210473" y="14899"/>
                    <a:pt x="216087" y="14641"/>
                  </a:cubicBezTo>
                  <a:lnTo>
                    <a:pt x="216087" y="14641"/>
                  </a:lnTo>
                  <a:cubicBezTo>
                    <a:pt x="227057" y="14189"/>
                    <a:pt x="237124" y="13802"/>
                    <a:pt x="245901" y="13609"/>
                  </a:cubicBezTo>
                  <a:cubicBezTo>
                    <a:pt x="254741" y="13415"/>
                    <a:pt x="262614" y="13544"/>
                    <a:pt x="269390" y="13996"/>
                  </a:cubicBezTo>
                  <a:cubicBezTo>
                    <a:pt x="275585" y="14448"/>
                    <a:pt x="280747" y="15286"/>
                    <a:pt x="284877" y="16513"/>
                  </a:cubicBezTo>
                  <a:cubicBezTo>
                    <a:pt x="288749" y="17739"/>
                    <a:pt x="291717" y="19352"/>
                    <a:pt x="293717" y="21546"/>
                  </a:cubicBezTo>
                  <a:cubicBezTo>
                    <a:pt x="294815" y="22772"/>
                    <a:pt x="295653" y="23998"/>
                    <a:pt x="296234" y="25418"/>
                  </a:cubicBezTo>
                  <a:cubicBezTo>
                    <a:pt x="297912" y="29999"/>
                    <a:pt x="297202" y="35807"/>
                    <a:pt x="296622" y="40324"/>
                  </a:cubicBezTo>
                  <a:lnTo>
                    <a:pt x="296622" y="40324"/>
                  </a:lnTo>
                  <a:close/>
                </a:path>
              </a:pathLst>
            </a:custGeom>
            <a:solidFill>
              <a:srgbClr val="E2E3E4"/>
            </a:solidFill>
            <a:ln w="6453" cap="flat">
              <a:noFill/>
              <a:prstDash val="solid"/>
              <a:miter/>
            </a:ln>
          </p:spPr>
          <p:txBody>
            <a:bodyPr rtlCol="0" anchor="ctr"/>
            <a:lstStyle/>
            <a:p>
              <a:endParaRPr lang="en-US"/>
            </a:p>
          </p:txBody>
        </p:sp>
        <p:sp>
          <p:nvSpPr>
            <p:cNvPr id="2985" name="Freeform: Shape 2984">
              <a:extLst>
                <a:ext uri="{FF2B5EF4-FFF2-40B4-BE49-F238E27FC236}">
                  <a16:creationId xmlns:a16="http://schemas.microsoft.com/office/drawing/2014/main" id="{A2403AE5-C8D3-4C48-8B0C-ADF7926A59B3}"/>
                </a:ext>
              </a:extLst>
            </p:cNvPr>
            <p:cNvSpPr/>
            <p:nvPr/>
          </p:nvSpPr>
          <p:spPr>
            <a:xfrm>
              <a:off x="6307729" y="-720324"/>
              <a:ext cx="837288" cy="593101"/>
            </a:xfrm>
            <a:custGeom>
              <a:avLst/>
              <a:gdLst>
                <a:gd name="connsiteX0" fmla="*/ 21764 w 837288"/>
                <a:gd name="connsiteY0" fmla="*/ 276966 h 593101"/>
                <a:gd name="connsiteX1" fmla="*/ 40220 w 837288"/>
                <a:gd name="connsiteY1" fmla="*/ 475591 h 593101"/>
                <a:gd name="connsiteX2" fmla="*/ 122238 w 837288"/>
                <a:gd name="connsiteY2" fmla="*/ 524957 h 593101"/>
                <a:gd name="connsiteX3" fmla="*/ 418628 w 837288"/>
                <a:gd name="connsiteY3" fmla="*/ 593102 h 593101"/>
                <a:gd name="connsiteX4" fmla="*/ 715082 w 837288"/>
                <a:gd name="connsiteY4" fmla="*/ 524957 h 593101"/>
                <a:gd name="connsiteX5" fmla="*/ 797100 w 837288"/>
                <a:gd name="connsiteY5" fmla="*/ 475591 h 593101"/>
                <a:gd name="connsiteX6" fmla="*/ 815492 w 837288"/>
                <a:gd name="connsiteY6" fmla="*/ 276966 h 593101"/>
                <a:gd name="connsiteX7" fmla="*/ 546463 w 837288"/>
                <a:gd name="connsiteY7" fmla="*/ 131255 h 593101"/>
                <a:gd name="connsiteX8" fmla="*/ 538010 w 837288"/>
                <a:gd name="connsiteY8" fmla="*/ 1742 h 593101"/>
                <a:gd name="connsiteX9" fmla="*/ 299956 w 837288"/>
                <a:gd name="connsiteY9" fmla="*/ 0 h 593101"/>
                <a:gd name="connsiteX10" fmla="*/ 290664 w 837288"/>
                <a:gd name="connsiteY10" fmla="*/ 131255 h 593101"/>
                <a:gd name="connsiteX11" fmla="*/ 21764 w 837288"/>
                <a:gd name="connsiteY11" fmla="*/ 276966 h 593101"/>
                <a:gd name="connsiteX12" fmla="*/ 21764 w 837288"/>
                <a:gd name="connsiteY12" fmla="*/ 276966 h 59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7288" h="593101">
                  <a:moveTo>
                    <a:pt x="21764" y="276966"/>
                  </a:moveTo>
                  <a:cubicBezTo>
                    <a:pt x="-8243" y="336140"/>
                    <a:pt x="-11727" y="421708"/>
                    <a:pt x="40220" y="475591"/>
                  </a:cubicBezTo>
                  <a:cubicBezTo>
                    <a:pt x="58998" y="495079"/>
                    <a:pt x="87263" y="511470"/>
                    <a:pt x="122238" y="524957"/>
                  </a:cubicBezTo>
                  <a:cubicBezTo>
                    <a:pt x="142630" y="563417"/>
                    <a:pt x="267562" y="593102"/>
                    <a:pt x="418628" y="593102"/>
                  </a:cubicBezTo>
                  <a:cubicBezTo>
                    <a:pt x="569759" y="593102"/>
                    <a:pt x="694690" y="563417"/>
                    <a:pt x="715082" y="524957"/>
                  </a:cubicBezTo>
                  <a:cubicBezTo>
                    <a:pt x="749993" y="511470"/>
                    <a:pt x="778322" y="495015"/>
                    <a:pt x="797100" y="475591"/>
                  </a:cubicBezTo>
                  <a:cubicBezTo>
                    <a:pt x="848983" y="421708"/>
                    <a:pt x="845563" y="336140"/>
                    <a:pt x="815492" y="276966"/>
                  </a:cubicBezTo>
                  <a:cubicBezTo>
                    <a:pt x="747734" y="143452"/>
                    <a:pt x="569565" y="165521"/>
                    <a:pt x="546463" y="131255"/>
                  </a:cubicBezTo>
                  <a:cubicBezTo>
                    <a:pt x="528524" y="104604"/>
                    <a:pt x="539171" y="22779"/>
                    <a:pt x="538010" y="1742"/>
                  </a:cubicBezTo>
                  <a:cubicBezTo>
                    <a:pt x="454572" y="9680"/>
                    <a:pt x="383394" y="7937"/>
                    <a:pt x="299956" y="0"/>
                  </a:cubicBezTo>
                  <a:cubicBezTo>
                    <a:pt x="298795" y="21037"/>
                    <a:pt x="308603" y="104669"/>
                    <a:pt x="290664" y="131255"/>
                  </a:cubicBezTo>
                  <a:cubicBezTo>
                    <a:pt x="267691" y="165521"/>
                    <a:pt x="89521" y="143452"/>
                    <a:pt x="21764" y="276966"/>
                  </a:cubicBezTo>
                  <a:lnTo>
                    <a:pt x="21764" y="276966"/>
                  </a:lnTo>
                  <a:close/>
                </a:path>
              </a:pathLst>
            </a:custGeom>
            <a:solidFill>
              <a:srgbClr val="EDBD87"/>
            </a:solidFill>
            <a:ln w="6453" cap="flat">
              <a:noFill/>
              <a:prstDash val="solid"/>
              <a:miter/>
            </a:ln>
          </p:spPr>
          <p:txBody>
            <a:bodyPr rtlCol="0" anchor="ctr"/>
            <a:lstStyle/>
            <a:p>
              <a:endParaRPr lang="en-US"/>
            </a:p>
          </p:txBody>
        </p:sp>
        <p:sp>
          <p:nvSpPr>
            <p:cNvPr id="2986" name="Freeform: Shape 2985">
              <a:extLst>
                <a:ext uri="{FF2B5EF4-FFF2-40B4-BE49-F238E27FC236}">
                  <a16:creationId xmlns:a16="http://schemas.microsoft.com/office/drawing/2014/main" id="{B18B695B-C363-40A9-8D0F-1C04E113B43A}"/>
                </a:ext>
              </a:extLst>
            </p:cNvPr>
            <p:cNvSpPr/>
            <p:nvPr/>
          </p:nvSpPr>
          <p:spPr>
            <a:xfrm>
              <a:off x="6307729" y="-573904"/>
              <a:ext cx="837288" cy="446681"/>
            </a:xfrm>
            <a:custGeom>
              <a:avLst/>
              <a:gdLst>
                <a:gd name="connsiteX0" fmla="*/ 21764 w 837288"/>
                <a:gd name="connsiteY0" fmla="*/ 130546 h 446681"/>
                <a:gd name="connsiteX1" fmla="*/ 40220 w 837288"/>
                <a:gd name="connsiteY1" fmla="*/ 329171 h 446681"/>
                <a:gd name="connsiteX2" fmla="*/ 122238 w 837288"/>
                <a:gd name="connsiteY2" fmla="*/ 378537 h 446681"/>
                <a:gd name="connsiteX3" fmla="*/ 418628 w 837288"/>
                <a:gd name="connsiteY3" fmla="*/ 446682 h 446681"/>
                <a:gd name="connsiteX4" fmla="*/ 715082 w 837288"/>
                <a:gd name="connsiteY4" fmla="*/ 378537 h 446681"/>
                <a:gd name="connsiteX5" fmla="*/ 797100 w 837288"/>
                <a:gd name="connsiteY5" fmla="*/ 329171 h 446681"/>
                <a:gd name="connsiteX6" fmla="*/ 815492 w 837288"/>
                <a:gd name="connsiteY6" fmla="*/ 130546 h 446681"/>
                <a:gd name="connsiteX7" fmla="*/ 586150 w 837288"/>
                <a:gd name="connsiteY7" fmla="*/ 2710 h 446681"/>
                <a:gd name="connsiteX8" fmla="*/ 424306 w 837288"/>
                <a:gd name="connsiteY8" fmla="*/ 96473 h 446681"/>
                <a:gd name="connsiteX9" fmla="*/ 261625 w 837288"/>
                <a:gd name="connsiteY9" fmla="*/ 0 h 446681"/>
                <a:gd name="connsiteX10" fmla="*/ 21764 w 837288"/>
                <a:gd name="connsiteY10" fmla="*/ 130546 h 446681"/>
                <a:gd name="connsiteX11" fmla="*/ 21764 w 837288"/>
                <a:gd name="connsiteY11" fmla="*/ 130546 h 44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7288" h="446681">
                  <a:moveTo>
                    <a:pt x="21764" y="130546"/>
                  </a:moveTo>
                  <a:cubicBezTo>
                    <a:pt x="-8243" y="189720"/>
                    <a:pt x="-11727" y="275288"/>
                    <a:pt x="40220" y="329171"/>
                  </a:cubicBezTo>
                  <a:cubicBezTo>
                    <a:pt x="58998" y="348659"/>
                    <a:pt x="87263" y="365050"/>
                    <a:pt x="122238" y="378537"/>
                  </a:cubicBezTo>
                  <a:cubicBezTo>
                    <a:pt x="142630" y="416997"/>
                    <a:pt x="267562" y="446682"/>
                    <a:pt x="418628" y="446682"/>
                  </a:cubicBezTo>
                  <a:cubicBezTo>
                    <a:pt x="569759" y="446682"/>
                    <a:pt x="694690" y="416997"/>
                    <a:pt x="715082" y="378537"/>
                  </a:cubicBezTo>
                  <a:cubicBezTo>
                    <a:pt x="749993" y="365050"/>
                    <a:pt x="778322" y="348595"/>
                    <a:pt x="797100" y="329171"/>
                  </a:cubicBezTo>
                  <a:cubicBezTo>
                    <a:pt x="848983" y="275288"/>
                    <a:pt x="845563" y="189720"/>
                    <a:pt x="815492" y="130546"/>
                  </a:cubicBezTo>
                  <a:cubicBezTo>
                    <a:pt x="763996" y="29039"/>
                    <a:pt x="648615" y="17488"/>
                    <a:pt x="586150" y="2710"/>
                  </a:cubicBezTo>
                  <a:cubicBezTo>
                    <a:pt x="569888" y="56335"/>
                    <a:pt x="503615" y="96473"/>
                    <a:pt x="424306" y="96473"/>
                  </a:cubicBezTo>
                  <a:cubicBezTo>
                    <a:pt x="343643" y="96473"/>
                    <a:pt x="276467" y="54980"/>
                    <a:pt x="261625" y="0"/>
                  </a:cubicBezTo>
                  <a:cubicBezTo>
                    <a:pt x="202579" y="16391"/>
                    <a:pt x="76357" y="22973"/>
                    <a:pt x="21764" y="130546"/>
                  </a:cubicBezTo>
                  <a:lnTo>
                    <a:pt x="21764" y="130546"/>
                  </a:lnTo>
                  <a:close/>
                </a:path>
              </a:pathLst>
            </a:custGeom>
            <a:solidFill>
              <a:srgbClr val="FFFEEE"/>
            </a:solidFill>
            <a:ln w="6453" cap="flat">
              <a:noFill/>
              <a:prstDash val="solid"/>
              <a:miter/>
            </a:ln>
          </p:spPr>
          <p:txBody>
            <a:bodyPr rtlCol="0" anchor="ctr"/>
            <a:lstStyle/>
            <a:p>
              <a:endParaRPr lang="en-US"/>
            </a:p>
          </p:txBody>
        </p:sp>
        <p:sp>
          <p:nvSpPr>
            <p:cNvPr id="2987" name="Freeform: Shape 2986">
              <a:extLst>
                <a:ext uri="{FF2B5EF4-FFF2-40B4-BE49-F238E27FC236}">
                  <a16:creationId xmlns:a16="http://schemas.microsoft.com/office/drawing/2014/main" id="{EC024F14-B478-4C9B-86F6-2DE2AF14929A}"/>
                </a:ext>
              </a:extLst>
            </p:cNvPr>
            <p:cNvSpPr/>
            <p:nvPr/>
          </p:nvSpPr>
          <p:spPr>
            <a:xfrm>
              <a:off x="6546313" y="-1101506"/>
              <a:ext cx="360051" cy="483496"/>
            </a:xfrm>
            <a:custGeom>
              <a:avLst/>
              <a:gdLst>
                <a:gd name="connsiteX0" fmla="*/ 113255 w 360051"/>
                <a:gd name="connsiteY0" fmla="*/ 465008 h 483496"/>
                <a:gd name="connsiteX1" fmla="*/ 58404 w 360051"/>
                <a:gd name="connsiteY1" fmla="*/ 397186 h 483496"/>
                <a:gd name="connsiteX2" fmla="*/ 37109 w 360051"/>
                <a:gd name="connsiteY2" fmla="*/ 329300 h 483496"/>
                <a:gd name="connsiteX3" fmla="*/ 27946 w 360051"/>
                <a:gd name="connsiteY3" fmla="*/ 324589 h 483496"/>
                <a:gd name="connsiteX4" fmla="*/ 11425 w 360051"/>
                <a:gd name="connsiteY4" fmla="*/ 303423 h 483496"/>
                <a:gd name="connsiteX5" fmla="*/ 6586 w 360051"/>
                <a:gd name="connsiteY5" fmla="*/ 233020 h 483496"/>
                <a:gd name="connsiteX6" fmla="*/ 26268 w 360051"/>
                <a:gd name="connsiteY6" fmla="*/ 225793 h 483496"/>
                <a:gd name="connsiteX7" fmla="*/ 26009 w 360051"/>
                <a:gd name="connsiteY7" fmla="*/ 203465 h 483496"/>
                <a:gd name="connsiteX8" fmla="*/ 40206 w 360051"/>
                <a:gd name="connsiteY8" fmla="*/ 77630 h 483496"/>
                <a:gd name="connsiteX9" fmla="*/ 84539 w 360051"/>
                <a:gd name="connsiteY9" fmla="*/ 30588 h 483496"/>
                <a:gd name="connsiteX10" fmla="*/ 275550 w 360051"/>
                <a:gd name="connsiteY10" fmla="*/ 30588 h 483496"/>
                <a:gd name="connsiteX11" fmla="*/ 319882 w 360051"/>
                <a:gd name="connsiteY11" fmla="*/ 77630 h 483496"/>
                <a:gd name="connsiteX12" fmla="*/ 334079 w 360051"/>
                <a:gd name="connsiteY12" fmla="*/ 203465 h 483496"/>
                <a:gd name="connsiteX13" fmla="*/ 333757 w 360051"/>
                <a:gd name="connsiteY13" fmla="*/ 225793 h 483496"/>
                <a:gd name="connsiteX14" fmla="*/ 353438 w 360051"/>
                <a:gd name="connsiteY14" fmla="*/ 233020 h 483496"/>
                <a:gd name="connsiteX15" fmla="*/ 348598 w 360051"/>
                <a:gd name="connsiteY15" fmla="*/ 303423 h 483496"/>
                <a:gd name="connsiteX16" fmla="*/ 332079 w 360051"/>
                <a:gd name="connsiteY16" fmla="*/ 324589 h 483496"/>
                <a:gd name="connsiteX17" fmla="*/ 322851 w 360051"/>
                <a:gd name="connsiteY17" fmla="*/ 329300 h 483496"/>
                <a:gd name="connsiteX18" fmla="*/ 301620 w 360051"/>
                <a:gd name="connsiteY18" fmla="*/ 397186 h 483496"/>
                <a:gd name="connsiteX19" fmla="*/ 246769 w 360051"/>
                <a:gd name="connsiteY19" fmla="*/ 465008 h 483496"/>
                <a:gd name="connsiteX20" fmla="*/ 113255 w 360051"/>
                <a:gd name="connsiteY20" fmla="*/ 465008 h 483496"/>
                <a:gd name="connsiteX21" fmla="*/ 113255 w 360051"/>
                <a:gd name="connsiteY21" fmla="*/ 465008 h 48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0051" h="483496">
                  <a:moveTo>
                    <a:pt x="113255" y="465008"/>
                  </a:moveTo>
                  <a:cubicBezTo>
                    <a:pt x="89250" y="449327"/>
                    <a:pt x="71439" y="425644"/>
                    <a:pt x="58404" y="397186"/>
                  </a:cubicBezTo>
                  <a:cubicBezTo>
                    <a:pt x="49047" y="376666"/>
                    <a:pt x="42077" y="353628"/>
                    <a:pt x="37109" y="329300"/>
                  </a:cubicBezTo>
                  <a:cubicBezTo>
                    <a:pt x="34140" y="328655"/>
                    <a:pt x="30978" y="326848"/>
                    <a:pt x="27946" y="324589"/>
                  </a:cubicBezTo>
                  <a:cubicBezTo>
                    <a:pt x="20589" y="319104"/>
                    <a:pt x="15620" y="311941"/>
                    <a:pt x="11425" y="303423"/>
                  </a:cubicBezTo>
                  <a:cubicBezTo>
                    <a:pt x="68" y="280386"/>
                    <a:pt x="-5030" y="247991"/>
                    <a:pt x="6586" y="233020"/>
                  </a:cubicBezTo>
                  <a:cubicBezTo>
                    <a:pt x="11554" y="226567"/>
                    <a:pt x="18846" y="224696"/>
                    <a:pt x="26268" y="225793"/>
                  </a:cubicBezTo>
                  <a:cubicBezTo>
                    <a:pt x="26074" y="218307"/>
                    <a:pt x="26009" y="210886"/>
                    <a:pt x="26009" y="203465"/>
                  </a:cubicBezTo>
                  <a:cubicBezTo>
                    <a:pt x="26009" y="160488"/>
                    <a:pt x="26139" y="107702"/>
                    <a:pt x="40206" y="77630"/>
                  </a:cubicBezTo>
                  <a:cubicBezTo>
                    <a:pt x="50531" y="55625"/>
                    <a:pt x="66083" y="41171"/>
                    <a:pt x="84539" y="30588"/>
                  </a:cubicBezTo>
                  <a:cubicBezTo>
                    <a:pt x="155200" y="-10196"/>
                    <a:pt x="204888" y="-10196"/>
                    <a:pt x="275550" y="30588"/>
                  </a:cubicBezTo>
                  <a:cubicBezTo>
                    <a:pt x="294006" y="41235"/>
                    <a:pt x="309558" y="55625"/>
                    <a:pt x="319882" y="77630"/>
                  </a:cubicBezTo>
                  <a:cubicBezTo>
                    <a:pt x="333950" y="107702"/>
                    <a:pt x="334079" y="160423"/>
                    <a:pt x="334079" y="203465"/>
                  </a:cubicBezTo>
                  <a:cubicBezTo>
                    <a:pt x="334079" y="210822"/>
                    <a:pt x="334014" y="218307"/>
                    <a:pt x="333757" y="225793"/>
                  </a:cubicBezTo>
                  <a:cubicBezTo>
                    <a:pt x="341177" y="224696"/>
                    <a:pt x="348469" y="226567"/>
                    <a:pt x="353438" y="233020"/>
                  </a:cubicBezTo>
                  <a:cubicBezTo>
                    <a:pt x="365118" y="247991"/>
                    <a:pt x="359956" y="280386"/>
                    <a:pt x="348598" y="303423"/>
                  </a:cubicBezTo>
                  <a:cubicBezTo>
                    <a:pt x="344404" y="311877"/>
                    <a:pt x="339435" y="319104"/>
                    <a:pt x="332079" y="324589"/>
                  </a:cubicBezTo>
                  <a:cubicBezTo>
                    <a:pt x="329110" y="326848"/>
                    <a:pt x="325883" y="328590"/>
                    <a:pt x="322851" y="329300"/>
                  </a:cubicBezTo>
                  <a:cubicBezTo>
                    <a:pt x="317946" y="353628"/>
                    <a:pt x="311042" y="376666"/>
                    <a:pt x="301620" y="397186"/>
                  </a:cubicBezTo>
                  <a:cubicBezTo>
                    <a:pt x="288585" y="425644"/>
                    <a:pt x="270775" y="449327"/>
                    <a:pt x="246769" y="465008"/>
                  </a:cubicBezTo>
                  <a:cubicBezTo>
                    <a:pt x="209277" y="489659"/>
                    <a:pt x="150876" y="489659"/>
                    <a:pt x="113255" y="465008"/>
                  </a:cubicBezTo>
                  <a:lnTo>
                    <a:pt x="113255" y="465008"/>
                  </a:lnTo>
                  <a:close/>
                </a:path>
              </a:pathLst>
            </a:custGeom>
            <a:solidFill>
              <a:srgbClr val="FFD6A0"/>
            </a:solidFill>
            <a:ln w="6453" cap="flat">
              <a:noFill/>
              <a:prstDash val="solid"/>
              <a:miter/>
            </a:ln>
          </p:spPr>
          <p:txBody>
            <a:bodyPr rtlCol="0" anchor="ctr"/>
            <a:lstStyle/>
            <a:p>
              <a:endParaRPr lang="en-US"/>
            </a:p>
          </p:txBody>
        </p:sp>
        <p:sp>
          <p:nvSpPr>
            <p:cNvPr id="2988" name="Freeform: Shape 2987">
              <a:extLst>
                <a:ext uri="{FF2B5EF4-FFF2-40B4-BE49-F238E27FC236}">
                  <a16:creationId xmlns:a16="http://schemas.microsoft.com/office/drawing/2014/main" id="{53B302F4-F149-4B01-9A1B-35ABA0A18E58}"/>
                </a:ext>
              </a:extLst>
            </p:cNvPr>
            <p:cNvSpPr/>
            <p:nvPr/>
          </p:nvSpPr>
          <p:spPr>
            <a:xfrm>
              <a:off x="6539246" y="-1135192"/>
              <a:ext cx="374327" cy="342745"/>
            </a:xfrm>
            <a:custGeom>
              <a:avLst/>
              <a:gdLst>
                <a:gd name="connsiteX0" fmla="*/ 28495 w 374327"/>
                <a:gd name="connsiteY0" fmla="*/ 308844 h 342745"/>
                <a:gd name="connsiteX1" fmla="*/ 33593 w 374327"/>
                <a:gd name="connsiteY1" fmla="*/ 336592 h 342745"/>
                <a:gd name="connsiteX2" fmla="*/ 51726 w 374327"/>
                <a:gd name="connsiteY2" fmla="*/ 241022 h 342745"/>
                <a:gd name="connsiteX3" fmla="*/ 64116 w 374327"/>
                <a:gd name="connsiteY3" fmla="*/ 164424 h 342745"/>
                <a:gd name="connsiteX4" fmla="*/ 116580 w 374327"/>
                <a:gd name="connsiteY4" fmla="*/ 127384 h 342745"/>
                <a:gd name="connsiteX5" fmla="*/ 157943 w 374327"/>
                <a:gd name="connsiteY5" fmla="*/ 125383 h 342745"/>
                <a:gd name="connsiteX6" fmla="*/ 194016 w 374327"/>
                <a:gd name="connsiteY6" fmla="*/ 141387 h 342745"/>
                <a:gd name="connsiteX7" fmla="*/ 227507 w 374327"/>
                <a:gd name="connsiteY7" fmla="*/ 121189 h 342745"/>
                <a:gd name="connsiteX8" fmla="*/ 304622 w 374327"/>
                <a:gd name="connsiteY8" fmla="*/ 145517 h 342745"/>
                <a:gd name="connsiteX9" fmla="*/ 321400 w 374327"/>
                <a:gd name="connsiteY9" fmla="*/ 240054 h 342745"/>
                <a:gd name="connsiteX10" fmla="*/ 336951 w 374327"/>
                <a:gd name="connsiteY10" fmla="*/ 310264 h 342745"/>
                <a:gd name="connsiteX11" fmla="*/ 348696 w 374327"/>
                <a:gd name="connsiteY11" fmla="*/ 342529 h 342745"/>
                <a:gd name="connsiteX12" fmla="*/ 354956 w 374327"/>
                <a:gd name="connsiteY12" fmla="*/ 285548 h 342745"/>
                <a:gd name="connsiteX13" fmla="*/ 366829 w 374327"/>
                <a:gd name="connsiteY13" fmla="*/ 253025 h 342745"/>
                <a:gd name="connsiteX14" fmla="*/ 374315 w 374327"/>
                <a:gd name="connsiteY14" fmla="*/ 212951 h 342745"/>
                <a:gd name="connsiteX15" fmla="*/ 365280 w 374327"/>
                <a:gd name="connsiteY15" fmla="*/ 161456 h 342745"/>
                <a:gd name="connsiteX16" fmla="*/ 361022 w 374327"/>
                <a:gd name="connsiteY16" fmla="*/ 143065 h 342745"/>
                <a:gd name="connsiteX17" fmla="*/ 374121 w 374327"/>
                <a:gd name="connsiteY17" fmla="*/ 135256 h 342745"/>
                <a:gd name="connsiteX18" fmla="*/ 352956 w 374327"/>
                <a:gd name="connsiteY18" fmla="*/ 107444 h 342745"/>
                <a:gd name="connsiteX19" fmla="*/ 354052 w 374327"/>
                <a:gd name="connsiteY19" fmla="*/ 97958 h 342745"/>
                <a:gd name="connsiteX20" fmla="*/ 362248 w 374327"/>
                <a:gd name="connsiteY20" fmla="*/ 101184 h 342745"/>
                <a:gd name="connsiteX21" fmla="*/ 348373 w 374327"/>
                <a:gd name="connsiteY21" fmla="*/ 84406 h 342745"/>
                <a:gd name="connsiteX22" fmla="*/ 333080 w 374327"/>
                <a:gd name="connsiteY22" fmla="*/ 80405 h 342745"/>
                <a:gd name="connsiteX23" fmla="*/ 333080 w 374327"/>
                <a:gd name="connsiteY23" fmla="*/ 76017 h 342745"/>
                <a:gd name="connsiteX24" fmla="*/ 340759 w 374327"/>
                <a:gd name="connsiteY24" fmla="*/ 75436 h 342745"/>
                <a:gd name="connsiteX25" fmla="*/ 308106 w 374327"/>
                <a:gd name="connsiteY25" fmla="*/ 53431 h 342745"/>
                <a:gd name="connsiteX26" fmla="*/ 302041 w 374327"/>
                <a:gd name="connsiteY26" fmla="*/ 47366 h 342745"/>
                <a:gd name="connsiteX27" fmla="*/ 314818 w 374327"/>
                <a:gd name="connsiteY27" fmla="*/ 40009 h 342745"/>
                <a:gd name="connsiteX28" fmla="*/ 274937 w 374327"/>
                <a:gd name="connsiteY28" fmla="*/ 37557 h 342745"/>
                <a:gd name="connsiteX29" fmla="*/ 267323 w 374327"/>
                <a:gd name="connsiteY29" fmla="*/ 26458 h 342745"/>
                <a:gd name="connsiteX30" fmla="*/ 282811 w 374327"/>
                <a:gd name="connsiteY30" fmla="*/ 19940 h 342745"/>
                <a:gd name="connsiteX31" fmla="*/ 228411 w 374327"/>
                <a:gd name="connsiteY31" fmla="*/ 26458 h 342745"/>
                <a:gd name="connsiteX32" fmla="*/ 219764 w 374327"/>
                <a:gd name="connsiteY32" fmla="*/ 23747 h 342745"/>
                <a:gd name="connsiteX33" fmla="*/ 238929 w 374327"/>
                <a:gd name="connsiteY33" fmla="*/ 4840 h 342745"/>
                <a:gd name="connsiteX34" fmla="*/ 187176 w 374327"/>
                <a:gd name="connsiteY34" fmla="*/ 23876 h 342745"/>
                <a:gd name="connsiteX35" fmla="*/ 191306 w 374327"/>
                <a:gd name="connsiteY35" fmla="*/ 0 h 342745"/>
                <a:gd name="connsiteX36" fmla="*/ 168655 w 374327"/>
                <a:gd name="connsiteY36" fmla="*/ 12454 h 342745"/>
                <a:gd name="connsiteX37" fmla="*/ 154846 w 374327"/>
                <a:gd name="connsiteY37" fmla="*/ 24264 h 342745"/>
                <a:gd name="connsiteX38" fmla="*/ 139165 w 374327"/>
                <a:gd name="connsiteY38" fmla="*/ 25877 h 342745"/>
                <a:gd name="connsiteX39" fmla="*/ 143359 w 374327"/>
                <a:gd name="connsiteY39" fmla="*/ 13745 h 342745"/>
                <a:gd name="connsiteX40" fmla="*/ 107932 w 374327"/>
                <a:gd name="connsiteY40" fmla="*/ 31620 h 342745"/>
                <a:gd name="connsiteX41" fmla="*/ 90186 w 374327"/>
                <a:gd name="connsiteY41" fmla="*/ 40590 h 342745"/>
                <a:gd name="connsiteX42" fmla="*/ 87412 w 374327"/>
                <a:gd name="connsiteY42" fmla="*/ 30975 h 342745"/>
                <a:gd name="connsiteX43" fmla="*/ 61793 w 374327"/>
                <a:gd name="connsiteY43" fmla="*/ 64337 h 342745"/>
                <a:gd name="connsiteX44" fmla="*/ 50500 w 374327"/>
                <a:gd name="connsiteY44" fmla="*/ 72597 h 342745"/>
                <a:gd name="connsiteX45" fmla="*/ 45660 w 374327"/>
                <a:gd name="connsiteY45" fmla="*/ 62788 h 342745"/>
                <a:gd name="connsiteX46" fmla="*/ 25204 w 374327"/>
                <a:gd name="connsiteY46" fmla="*/ 121511 h 342745"/>
                <a:gd name="connsiteX47" fmla="*/ 12298 w 374327"/>
                <a:gd name="connsiteY47" fmla="*/ 102668 h 342745"/>
                <a:gd name="connsiteX48" fmla="*/ 10942 w 374327"/>
                <a:gd name="connsiteY48" fmla="*/ 136418 h 342745"/>
                <a:gd name="connsiteX49" fmla="*/ 3070 w 374327"/>
                <a:gd name="connsiteY49" fmla="*/ 129836 h 342745"/>
                <a:gd name="connsiteX50" fmla="*/ 230 w 374327"/>
                <a:gd name="connsiteY50" fmla="*/ 164102 h 342745"/>
                <a:gd name="connsiteX51" fmla="*/ 6167 w 374327"/>
                <a:gd name="connsiteY51" fmla="*/ 201400 h 342745"/>
                <a:gd name="connsiteX52" fmla="*/ 7329 w 374327"/>
                <a:gd name="connsiteY52" fmla="*/ 231472 h 342745"/>
                <a:gd name="connsiteX53" fmla="*/ 28495 w 374327"/>
                <a:gd name="connsiteY53" fmla="*/ 308844 h 342745"/>
                <a:gd name="connsiteX54" fmla="*/ 28495 w 374327"/>
                <a:gd name="connsiteY54" fmla="*/ 308844 h 34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74327" h="342745">
                  <a:moveTo>
                    <a:pt x="28495" y="308844"/>
                  </a:moveTo>
                  <a:cubicBezTo>
                    <a:pt x="29334" y="314716"/>
                    <a:pt x="31011" y="326461"/>
                    <a:pt x="33593" y="336592"/>
                  </a:cubicBezTo>
                  <a:cubicBezTo>
                    <a:pt x="33270" y="335302"/>
                    <a:pt x="54823" y="309554"/>
                    <a:pt x="51726" y="241022"/>
                  </a:cubicBezTo>
                  <a:cubicBezTo>
                    <a:pt x="50113" y="205724"/>
                    <a:pt x="53662" y="181718"/>
                    <a:pt x="64116" y="164424"/>
                  </a:cubicBezTo>
                  <a:cubicBezTo>
                    <a:pt x="75731" y="145259"/>
                    <a:pt x="95284" y="132933"/>
                    <a:pt x="116580" y="127384"/>
                  </a:cubicBezTo>
                  <a:cubicBezTo>
                    <a:pt x="129098" y="124093"/>
                    <a:pt x="146586" y="122996"/>
                    <a:pt x="157943" y="125383"/>
                  </a:cubicBezTo>
                  <a:cubicBezTo>
                    <a:pt x="186208" y="131384"/>
                    <a:pt x="184659" y="143323"/>
                    <a:pt x="194016" y="141387"/>
                  </a:cubicBezTo>
                  <a:cubicBezTo>
                    <a:pt x="204083" y="139322"/>
                    <a:pt x="206793" y="126996"/>
                    <a:pt x="227507" y="121189"/>
                  </a:cubicBezTo>
                  <a:cubicBezTo>
                    <a:pt x="255127" y="113445"/>
                    <a:pt x="286101" y="123576"/>
                    <a:pt x="304622" y="145517"/>
                  </a:cubicBezTo>
                  <a:cubicBezTo>
                    <a:pt x="326240" y="171135"/>
                    <a:pt x="321851" y="207531"/>
                    <a:pt x="321400" y="240054"/>
                  </a:cubicBezTo>
                  <a:cubicBezTo>
                    <a:pt x="321077" y="266899"/>
                    <a:pt x="328111" y="285871"/>
                    <a:pt x="336951" y="310264"/>
                  </a:cubicBezTo>
                  <a:lnTo>
                    <a:pt x="348696" y="342529"/>
                  </a:lnTo>
                  <a:cubicBezTo>
                    <a:pt x="350051" y="346207"/>
                    <a:pt x="350439" y="302004"/>
                    <a:pt x="354956" y="285548"/>
                  </a:cubicBezTo>
                  <a:cubicBezTo>
                    <a:pt x="357731" y="275417"/>
                    <a:pt x="362506" y="264318"/>
                    <a:pt x="366829" y="253025"/>
                  </a:cubicBezTo>
                  <a:cubicBezTo>
                    <a:pt x="372508" y="238376"/>
                    <a:pt x="374509" y="225406"/>
                    <a:pt x="374315" y="212951"/>
                  </a:cubicBezTo>
                  <a:cubicBezTo>
                    <a:pt x="374056" y="196044"/>
                    <a:pt x="369991" y="179976"/>
                    <a:pt x="365280" y="161456"/>
                  </a:cubicBezTo>
                  <a:cubicBezTo>
                    <a:pt x="363602" y="154874"/>
                    <a:pt x="361279" y="148098"/>
                    <a:pt x="361022" y="143065"/>
                  </a:cubicBezTo>
                  <a:cubicBezTo>
                    <a:pt x="360634" y="135966"/>
                    <a:pt x="368120" y="129384"/>
                    <a:pt x="374121" y="135256"/>
                  </a:cubicBezTo>
                  <a:cubicBezTo>
                    <a:pt x="372572" y="120156"/>
                    <a:pt x="360699" y="118027"/>
                    <a:pt x="352956" y="107444"/>
                  </a:cubicBezTo>
                  <a:cubicBezTo>
                    <a:pt x="350696" y="104346"/>
                    <a:pt x="349857" y="101120"/>
                    <a:pt x="354052" y="97958"/>
                  </a:cubicBezTo>
                  <a:cubicBezTo>
                    <a:pt x="355924" y="96538"/>
                    <a:pt x="358570" y="96602"/>
                    <a:pt x="362248" y="101184"/>
                  </a:cubicBezTo>
                  <a:cubicBezTo>
                    <a:pt x="362764" y="92602"/>
                    <a:pt x="355730" y="87439"/>
                    <a:pt x="348373" y="84406"/>
                  </a:cubicBezTo>
                  <a:cubicBezTo>
                    <a:pt x="341856" y="81696"/>
                    <a:pt x="335080" y="80663"/>
                    <a:pt x="333080" y="80405"/>
                  </a:cubicBezTo>
                  <a:cubicBezTo>
                    <a:pt x="322626" y="78857"/>
                    <a:pt x="325013" y="76469"/>
                    <a:pt x="333080" y="76017"/>
                  </a:cubicBezTo>
                  <a:cubicBezTo>
                    <a:pt x="336371" y="75824"/>
                    <a:pt x="339468" y="75824"/>
                    <a:pt x="340759" y="75436"/>
                  </a:cubicBezTo>
                  <a:cubicBezTo>
                    <a:pt x="337210" y="61498"/>
                    <a:pt x="320044" y="54916"/>
                    <a:pt x="308106" y="53431"/>
                  </a:cubicBezTo>
                  <a:cubicBezTo>
                    <a:pt x="305203" y="53044"/>
                    <a:pt x="296168" y="52786"/>
                    <a:pt x="302041" y="47366"/>
                  </a:cubicBezTo>
                  <a:cubicBezTo>
                    <a:pt x="303976" y="45494"/>
                    <a:pt x="307912" y="38138"/>
                    <a:pt x="314818" y="40009"/>
                  </a:cubicBezTo>
                  <a:cubicBezTo>
                    <a:pt x="301266" y="26522"/>
                    <a:pt x="286553" y="36202"/>
                    <a:pt x="274937" y="37557"/>
                  </a:cubicBezTo>
                  <a:cubicBezTo>
                    <a:pt x="264032" y="38847"/>
                    <a:pt x="259063" y="35427"/>
                    <a:pt x="267323" y="26458"/>
                  </a:cubicBezTo>
                  <a:cubicBezTo>
                    <a:pt x="271195" y="22134"/>
                    <a:pt x="277003" y="18069"/>
                    <a:pt x="282811" y="19940"/>
                  </a:cubicBezTo>
                  <a:cubicBezTo>
                    <a:pt x="270614" y="10002"/>
                    <a:pt x="242866" y="25554"/>
                    <a:pt x="228411" y="26458"/>
                  </a:cubicBezTo>
                  <a:cubicBezTo>
                    <a:pt x="226539" y="26587"/>
                    <a:pt x="215376" y="29361"/>
                    <a:pt x="219764" y="23747"/>
                  </a:cubicBezTo>
                  <a:cubicBezTo>
                    <a:pt x="222152" y="20779"/>
                    <a:pt x="236283" y="5550"/>
                    <a:pt x="238929" y="4840"/>
                  </a:cubicBezTo>
                  <a:cubicBezTo>
                    <a:pt x="241640" y="4065"/>
                    <a:pt x="204599" y="10260"/>
                    <a:pt x="187176" y="23876"/>
                  </a:cubicBezTo>
                  <a:cubicBezTo>
                    <a:pt x="176399" y="32330"/>
                    <a:pt x="191306" y="0"/>
                    <a:pt x="191306" y="0"/>
                  </a:cubicBezTo>
                  <a:cubicBezTo>
                    <a:pt x="182530" y="2517"/>
                    <a:pt x="175173" y="7356"/>
                    <a:pt x="168655" y="12454"/>
                  </a:cubicBezTo>
                  <a:cubicBezTo>
                    <a:pt x="166074" y="14455"/>
                    <a:pt x="160395" y="20069"/>
                    <a:pt x="154846" y="24264"/>
                  </a:cubicBezTo>
                  <a:cubicBezTo>
                    <a:pt x="150071" y="27942"/>
                    <a:pt x="143617" y="32394"/>
                    <a:pt x="139165" y="25877"/>
                  </a:cubicBezTo>
                  <a:cubicBezTo>
                    <a:pt x="136713" y="22328"/>
                    <a:pt x="136778" y="16972"/>
                    <a:pt x="143359" y="13745"/>
                  </a:cubicBezTo>
                  <a:cubicBezTo>
                    <a:pt x="133938" y="8002"/>
                    <a:pt x="118838" y="20908"/>
                    <a:pt x="107932" y="31620"/>
                  </a:cubicBezTo>
                  <a:cubicBezTo>
                    <a:pt x="102899" y="36524"/>
                    <a:pt x="97349" y="47236"/>
                    <a:pt x="90186" y="40590"/>
                  </a:cubicBezTo>
                  <a:cubicBezTo>
                    <a:pt x="87798" y="38396"/>
                    <a:pt x="86056" y="34911"/>
                    <a:pt x="87412" y="30975"/>
                  </a:cubicBezTo>
                  <a:cubicBezTo>
                    <a:pt x="72892" y="35105"/>
                    <a:pt x="66697" y="53367"/>
                    <a:pt x="61793" y="64337"/>
                  </a:cubicBezTo>
                  <a:cubicBezTo>
                    <a:pt x="59018" y="70532"/>
                    <a:pt x="57275" y="74017"/>
                    <a:pt x="50500" y="72597"/>
                  </a:cubicBezTo>
                  <a:cubicBezTo>
                    <a:pt x="46434" y="71758"/>
                    <a:pt x="42433" y="69112"/>
                    <a:pt x="45660" y="62788"/>
                  </a:cubicBezTo>
                  <a:cubicBezTo>
                    <a:pt x="28430" y="72855"/>
                    <a:pt x="22752" y="111832"/>
                    <a:pt x="25204" y="121511"/>
                  </a:cubicBezTo>
                  <a:cubicBezTo>
                    <a:pt x="16621" y="120672"/>
                    <a:pt x="10942" y="113380"/>
                    <a:pt x="12298" y="102668"/>
                  </a:cubicBezTo>
                  <a:cubicBezTo>
                    <a:pt x="5586" y="110283"/>
                    <a:pt x="7716" y="123770"/>
                    <a:pt x="10942" y="136418"/>
                  </a:cubicBezTo>
                  <a:cubicBezTo>
                    <a:pt x="9136" y="136870"/>
                    <a:pt x="5006" y="138999"/>
                    <a:pt x="3070" y="129836"/>
                  </a:cubicBezTo>
                  <a:cubicBezTo>
                    <a:pt x="3070" y="129642"/>
                    <a:pt x="-996" y="146227"/>
                    <a:pt x="230" y="164102"/>
                  </a:cubicBezTo>
                  <a:cubicBezTo>
                    <a:pt x="1069" y="177008"/>
                    <a:pt x="6038" y="188301"/>
                    <a:pt x="6167" y="201400"/>
                  </a:cubicBezTo>
                  <a:cubicBezTo>
                    <a:pt x="6296" y="211338"/>
                    <a:pt x="5522" y="221598"/>
                    <a:pt x="7329" y="231472"/>
                  </a:cubicBezTo>
                  <a:cubicBezTo>
                    <a:pt x="12556" y="259736"/>
                    <a:pt x="23203" y="274255"/>
                    <a:pt x="28495" y="308844"/>
                  </a:cubicBezTo>
                  <a:lnTo>
                    <a:pt x="28495" y="308844"/>
                  </a:lnTo>
                  <a:close/>
                </a:path>
              </a:pathLst>
            </a:custGeom>
            <a:solidFill>
              <a:srgbClr val="955333"/>
            </a:solidFill>
            <a:ln w="6453" cap="flat">
              <a:noFill/>
              <a:prstDash val="solid"/>
              <a:miter/>
            </a:ln>
          </p:spPr>
          <p:txBody>
            <a:bodyPr rtlCol="0" anchor="ctr"/>
            <a:lstStyle/>
            <a:p>
              <a:endParaRPr lang="en-US"/>
            </a:p>
          </p:txBody>
        </p:sp>
        <p:sp>
          <p:nvSpPr>
            <p:cNvPr id="2989" name="Freeform: Shape 2988">
              <a:extLst>
                <a:ext uri="{FF2B5EF4-FFF2-40B4-BE49-F238E27FC236}">
                  <a16:creationId xmlns:a16="http://schemas.microsoft.com/office/drawing/2014/main" id="{5665FDF3-A4DC-4F34-AACB-F7C6CCC73DF2}"/>
                </a:ext>
              </a:extLst>
            </p:cNvPr>
            <p:cNvSpPr/>
            <p:nvPr/>
          </p:nvSpPr>
          <p:spPr>
            <a:xfrm>
              <a:off x="6278823" y="-655664"/>
              <a:ext cx="895326" cy="805730"/>
            </a:xfrm>
            <a:custGeom>
              <a:avLst/>
              <a:gdLst>
                <a:gd name="connsiteX0" fmla="*/ 629123 w 895326"/>
                <a:gd name="connsiteY0" fmla="*/ 71565 h 805730"/>
                <a:gd name="connsiteX1" fmla="*/ 570852 w 895326"/>
                <a:gd name="connsiteY1" fmla="*/ 0 h 805730"/>
                <a:gd name="connsiteX2" fmla="*/ 502256 w 895326"/>
                <a:gd name="connsiteY2" fmla="*/ 83503 h 805730"/>
                <a:gd name="connsiteX3" fmla="*/ 514001 w 895326"/>
                <a:gd name="connsiteY3" fmla="*/ 144162 h 805730"/>
                <a:gd name="connsiteX4" fmla="*/ 490318 w 895326"/>
                <a:gd name="connsiteY4" fmla="*/ 411383 h 805730"/>
                <a:gd name="connsiteX5" fmla="*/ 447663 w 895326"/>
                <a:gd name="connsiteY5" fmla="*/ 518375 h 805730"/>
                <a:gd name="connsiteX6" fmla="*/ 405008 w 895326"/>
                <a:gd name="connsiteY6" fmla="*/ 411383 h 805730"/>
                <a:gd name="connsiteX7" fmla="*/ 381261 w 895326"/>
                <a:gd name="connsiteY7" fmla="*/ 144162 h 805730"/>
                <a:gd name="connsiteX8" fmla="*/ 393006 w 895326"/>
                <a:gd name="connsiteY8" fmla="*/ 83503 h 805730"/>
                <a:gd name="connsiteX9" fmla="*/ 324409 w 895326"/>
                <a:gd name="connsiteY9" fmla="*/ 0 h 805730"/>
                <a:gd name="connsiteX10" fmla="*/ 266138 w 895326"/>
                <a:gd name="connsiteY10" fmla="*/ 71565 h 805730"/>
                <a:gd name="connsiteX11" fmla="*/ 93712 w 895326"/>
                <a:gd name="connsiteY11" fmla="*/ 119317 h 805730"/>
                <a:gd name="connsiteX12" fmla="*/ 9306 w 895326"/>
                <a:gd name="connsiteY12" fmla="*/ 805730 h 805730"/>
                <a:gd name="connsiteX13" fmla="*/ 886020 w 895326"/>
                <a:gd name="connsiteY13" fmla="*/ 805730 h 805730"/>
                <a:gd name="connsiteX14" fmla="*/ 801614 w 895326"/>
                <a:gd name="connsiteY14" fmla="*/ 119317 h 805730"/>
                <a:gd name="connsiteX15" fmla="*/ 629123 w 895326"/>
                <a:gd name="connsiteY15" fmla="*/ 71565 h 805730"/>
                <a:gd name="connsiteX16" fmla="*/ 629123 w 895326"/>
                <a:gd name="connsiteY16" fmla="*/ 71565 h 80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5326" h="805730">
                  <a:moveTo>
                    <a:pt x="629123" y="71565"/>
                  </a:moveTo>
                  <a:cubicBezTo>
                    <a:pt x="608086" y="66402"/>
                    <a:pt x="580984" y="45171"/>
                    <a:pt x="570852" y="0"/>
                  </a:cubicBezTo>
                  <a:cubicBezTo>
                    <a:pt x="571691" y="42268"/>
                    <a:pt x="496771" y="57110"/>
                    <a:pt x="502256" y="83503"/>
                  </a:cubicBezTo>
                  <a:cubicBezTo>
                    <a:pt x="505934" y="100991"/>
                    <a:pt x="508902" y="119963"/>
                    <a:pt x="514001" y="144162"/>
                  </a:cubicBezTo>
                  <a:cubicBezTo>
                    <a:pt x="531940" y="229536"/>
                    <a:pt x="518582" y="328848"/>
                    <a:pt x="490318" y="411383"/>
                  </a:cubicBezTo>
                  <a:cubicBezTo>
                    <a:pt x="477928" y="447456"/>
                    <a:pt x="462892" y="482173"/>
                    <a:pt x="447663" y="518375"/>
                  </a:cubicBezTo>
                  <a:cubicBezTo>
                    <a:pt x="432434" y="482173"/>
                    <a:pt x="417398" y="447456"/>
                    <a:pt x="405008" y="411383"/>
                  </a:cubicBezTo>
                  <a:cubicBezTo>
                    <a:pt x="376744" y="328913"/>
                    <a:pt x="363386" y="229600"/>
                    <a:pt x="381261" y="144162"/>
                  </a:cubicBezTo>
                  <a:cubicBezTo>
                    <a:pt x="386359" y="119963"/>
                    <a:pt x="389327" y="100991"/>
                    <a:pt x="393006" y="83503"/>
                  </a:cubicBezTo>
                  <a:cubicBezTo>
                    <a:pt x="398491" y="57110"/>
                    <a:pt x="323506" y="42268"/>
                    <a:pt x="324409" y="0"/>
                  </a:cubicBezTo>
                  <a:cubicBezTo>
                    <a:pt x="314278" y="45171"/>
                    <a:pt x="287175" y="66402"/>
                    <a:pt x="266138" y="71565"/>
                  </a:cubicBezTo>
                  <a:cubicBezTo>
                    <a:pt x="251683" y="76146"/>
                    <a:pt x="150628" y="84729"/>
                    <a:pt x="93712" y="119317"/>
                  </a:cubicBezTo>
                  <a:cubicBezTo>
                    <a:pt x="-41351" y="201142"/>
                    <a:pt x="9306" y="670861"/>
                    <a:pt x="9306" y="805730"/>
                  </a:cubicBezTo>
                  <a:cubicBezTo>
                    <a:pt x="301501" y="805730"/>
                    <a:pt x="593761" y="805730"/>
                    <a:pt x="886020" y="805730"/>
                  </a:cubicBezTo>
                  <a:cubicBezTo>
                    <a:pt x="886020" y="670861"/>
                    <a:pt x="936677" y="201142"/>
                    <a:pt x="801614" y="119317"/>
                  </a:cubicBezTo>
                  <a:cubicBezTo>
                    <a:pt x="744569" y="84729"/>
                    <a:pt x="643578" y="76146"/>
                    <a:pt x="629123" y="71565"/>
                  </a:cubicBezTo>
                  <a:lnTo>
                    <a:pt x="629123" y="71565"/>
                  </a:lnTo>
                  <a:close/>
                </a:path>
              </a:pathLst>
            </a:custGeom>
            <a:solidFill>
              <a:srgbClr val="ED1C24"/>
            </a:solidFill>
            <a:ln w="6453" cap="flat">
              <a:noFill/>
              <a:prstDash val="solid"/>
              <a:miter/>
            </a:ln>
          </p:spPr>
          <p:txBody>
            <a:bodyPr rtlCol="0" anchor="ctr"/>
            <a:lstStyle/>
            <a:p>
              <a:endParaRPr lang="en-US"/>
            </a:p>
          </p:txBody>
        </p:sp>
        <p:sp>
          <p:nvSpPr>
            <p:cNvPr id="2990" name="Freeform: Shape 2989">
              <a:extLst>
                <a:ext uri="{FF2B5EF4-FFF2-40B4-BE49-F238E27FC236}">
                  <a16:creationId xmlns:a16="http://schemas.microsoft.com/office/drawing/2014/main" id="{461D3465-00B8-4CF5-8007-67671F0ABB67}"/>
                </a:ext>
              </a:extLst>
            </p:cNvPr>
            <p:cNvSpPr/>
            <p:nvPr/>
          </p:nvSpPr>
          <p:spPr>
            <a:xfrm>
              <a:off x="6561029" y="-630884"/>
              <a:ext cx="104668" cy="139579"/>
            </a:xfrm>
            <a:custGeom>
              <a:avLst/>
              <a:gdLst>
                <a:gd name="connsiteX0" fmla="*/ 0 w 104668"/>
                <a:gd name="connsiteY0" fmla="*/ 50334 h 139579"/>
                <a:gd name="connsiteX1" fmla="*/ 42397 w 104668"/>
                <a:gd name="connsiteY1" fmla="*/ 0 h 139579"/>
                <a:gd name="connsiteX2" fmla="*/ 104346 w 104668"/>
                <a:gd name="connsiteY2" fmla="*/ 63111 h 139579"/>
                <a:gd name="connsiteX3" fmla="*/ 93828 w 104668"/>
                <a:gd name="connsiteY3" fmla="*/ 117704 h 139579"/>
                <a:gd name="connsiteX4" fmla="*/ 89956 w 104668"/>
                <a:gd name="connsiteY4" fmla="*/ 139580 h 139579"/>
                <a:gd name="connsiteX5" fmla="*/ 0 w 104668"/>
                <a:gd name="connsiteY5" fmla="*/ 50334 h 139579"/>
                <a:gd name="connsiteX6" fmla="*/ 0 w 104668"/>
                <a:gd name="connsiteY6" fmla="*/ 50334 h 13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668" h="139579">
                  <a:moveTo>
                    <a:pt x="0" y="50334"/>
                  </a:moveTo>
                  <a:cubicBezTo>
                    <a:pt x="17165" y="43106"/>
                    <a:pt x="26393" y="36202"/>
                    <a:pt x="42397" y="0"/>
                  </a:cubicBezTo>
                  <a:cubicBezTo>
                    <a:pt x="52528" y="30910"/>
                    <a:pt x="109444" y="41235"/>
                    <a:pt x="104346" y="63111"/>
                  </a:cubicBezTo>
                  <a:cubicBezTo>
                    <a:pt x="100281" y="80534"/>
                    <a:pt x="98926" y="93505"/>
                    <a:pt x="93828" y="117704"/>
                  </a:cubicBezTo>
                  <a:cubicBezTo>
                    <a:pt x="92279" y="124867"/>
                    <a:pt x="90988" y="132223"/>
                    <a:pt x="89956" y="139580"/>
                  </a:cubicBezTo>
                  <a:cubicBezTo>
                    <a:pt x="53883" y="107444"/>
                    <a:pt x="36912" y="83051"/>
                    <a:pt x="0" y="50334"/>
                  </a:cubicBezTo>
                  <a:lnTo>
                    <a:pt x="0" y="50334"/>
                  </a:lnTo>
                  <a:close/>
                </a:path>
              </a:pathLst>
            </a:custGeom>
            <a:solidFill>
              <a:srgbClr val="FFFFFF"/>
            </a:solidFill>
            <a:ln w="6453" cap="flat">
              <a:noFill/>
              <a:prstDash val="solid"/>
              <a:miter/>
            </a:ln>
          </p:spPr>
          <p:txBody>
            <a:bodyPr rtlCol="0" anchor="ctr"/>
            <a:lstStyle/>
            <a:p>
              <a:endParaRPr lang="en-US"/>
            </a:p>
          </p:txBody>
        </p:sp>
        <p:sp>
          <p:nvSpPr>
            <p:cNvPr id="2991" name="Freeform: Shape 2990">
              <a:extLst>
                <a:ext uri="{FF2B5EF4-FFF2-40B4-BE49-F238E27FC236}">
                  <a16:creationId xmlns:a16="http://schemas.microsoft.com/office/drawing/2014/main" id="{5E8731F1-9B25-4655-9759-A7254B8E5610}"/>
                </a:ext>
              </a:extLst>
            </p:cNvPr>
            <p:cNvSpPr/>
            <p:nvPr/>
          </p:nvSpPr>
          <p:spPr>
            <a:xfrm>
              <a:off x="6787145" y="-630884"/>
              <a:ext cx="104604" cy="139579"/>
            </a:xfrm>
            <a:custGeom>
              <a:avLst/>
              <a:gdLst>
                <a:gd name="connsiteX0" fmla="*/ 104604 w 104604"/>
                <a:gd name="connsiteY0" fmla="*/ 50334 h 139579"/>
                <a:gd name="connsiteX1" fmla="*/ 62272 w 104604"/>
                <a:gd name="connsiteY1" fmla="*/ 0 h 139579"/>
                <a:gd name="connsiteX2" fmla="*/ 322 w 104604"/>
                <a:gd name="connsiteY2" fmla="*/ 63111 h 139579"/>
                <a:gd name="connsiteX3" fmla="*/ 10841 w 104604"/>
                <a:gd name="connsiteY3" fmla="*/ 117704 h 139579"/>
                <a:gd name="connsiteX4" fmla="*/ 14713 w 104604"/>
                <a:gd name="connsiteY4" fmla="*/ 139580 h 139579"/>
                <a:gd name="connsiteX5" fmla="*/ 104604 w 104604"/>
                <a:gd name="connsiteY5" fmla="*/ 50334 h 139579"/>
                <a:gd name="connsiteX6" fmla="*/ 104604 w 104604"/>
                <a:gd name="connsiteY6" fmla="*/ 50334 h 13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604" h="139579">
                  <a:moveTo>
                    <a:pt x="104604" y="50334"/>
                  </a:moveTo>
                  <a:cubicBezTo>
                    <a:pt x="87439" y="43106"/>
                    <a:pt x="78211" y="36202"/>
                    <a:pt x="62272" y="0"/>
                  </a:cubicBezTo>
                  <a:cubicBezTo>
                    <a:pt x="52141" y="30910"/>
                    <a:pt x="-4775" y="41235"/>
                    <a:pt x="322" y="63111"/>
                  </a:cubicBezTo>
                  <a:cubicBezTo>
                    <a:pt x="4388" y="80534"/>
                    <a:pt x="5743" y="93505"/>
                    <a:pt x="10841" y="117704"/>
                  </a:cubicBezTo>
                  <a:cubicBezTo>
                    <a:pt x="12389" y="124867"/>
                    <a:pt x="13681" y="132223"/>
                    <a:pt x="14713" y="139580"/>
                  </a:cubicBezTo>
                  <a:cubicBezTo>
                    <a:pt x="50721" y="107444"/>
                    <a:pt x="67693" y="83051"/>
                    <a:pt x="104604" y="50334"/>
                  </a:cubicBezTo>
                  <a:lnTo>
                    <a:pt x="104604" y="50334"/>
                  </a:lnTo>
                  <a:close/>
                </a:path>
              </a:pathLst>
            </a:custGeom>
            <a:solidFill>
              <a:srgbClr val="FFFFFF"/>
            </a:solidFill>
            <a:ln w="6453" cap="flat">
              <a:noFill/>
              <a:prstDash val="solid"/>
              <a:miter/>
            </a:ln>
          </p:spPr>
          <p:txBody>
            <a:bodyPr rtlCol="0" anchor="ctr"/>
            <a:lstStyle/>
            <a:p>
              <a:endParaRPr lang="en-US"/>
            </a:p>
          </p:txBody>
        </p:sp>
        <p:sp>
          <p:nvSpPr>
            <p:cNvPr id="2992" name="Freeform: Shape 2991">
              <a:extLst>
                <a:ext uri="{FF2B5EF4-FFF2-40B4-BE49-F238E27FC236}">
                  <a16:creationId xmlns:a16="http://schemas.microsoft.com/office/drawing/2014/main" id="{18731C85-3293-431C-9106-C9534071969F}"/>
                </a:ext>
              </a:extLst>
            </p:cNvPr>
            <p:cNvSpPr/>
            <p:nvPr/>
          </p:nvSpPr>
          <p:spPr>
            <a:xfrm>
              <a:off x="6304119" y="-562611"/>
              <a:ext cx="240583" cy="423773"/>
            </a:xfrm>
            <a:custGeom>
              <a:avLst/>
              <a:gdLst>
                <a:gd name="connsiteX0" fmla="*/ 209286 w 240583"/>
                <a:gd name="connsiteY0" fmla="*/ 0 h 423773"/>
                <a:gd name="connsiteX1" fmla="*/ 240584 w 240583"/>
                <a:gd name="connsiteY1" fmla="*/ 30265 h 423773"/>
                <a:gd name="connsiteX2" fmla="*/ 32989 w 240583"/>
                <a:gd name="connsiteY2" fmla="*/ 423773 h 423773"/>
                <a:gd name="connsiteX3" fmla="*/ 142 w 240583"/>
                <a:gd name="connsiteY3" fmla="*/ 423773 h 423773"/>
                <a:gd name="connsiteX4" fmla="*/ 124235 w 240583"/>
                <a:gd name="connsiteY4" fmla="*/ 35879 h 423773"/>
                <a:gd name="connsiteX5" fmla="*/ 209286 w 240583"/>
                <a:gd name="connsiteY5" fmla="*/ 0 h 423773"/>
                <a:gd name="connsiteX6" fmla="*/ 209286 w 240583"/>
                <a:gd name="connsiteY6" fmla="*/ 0 h 42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583" h="423773">
                  <a:moveTo>
                    <a:pt x="209286" y="0"/>
                  </a:moveTo>
                  <a:lnTo>
                    <a:pt x="240584" y="30265"/>
                  </a:lnTo>
                  <a:cubicBezTo>
                    <a:pt x="38861" y="75372"/>
                    <a:pt x="32537" y="253025"/>
                    <a:pt x="32989" y="423773"/>
                  </a:cubicBezTo>
                  <a:lnTo>
                    <a:pt x="142" y="423773"/>
                  </a:lnTo>
                  <a:cubicBezTo>
                    <a:pt x="-503" y="290646"/>
                    <a:pt x="-3858" y="113574"/>
                    <a:pt x="124235" y="35879"/>
                  </a:cubicBezTo>
                  <a:cubicBezTo>
                    <a:pt x="153790" y="17940"/>
                    <a:pt x="184571" y="7034"/>
                    <a:pt x="209286" y="0"/>
                  </a:cubicBezTo>
                  <a:lnTo>
                    <a:pt x="209286" y="0"/>
                  </a:lnTo>
                  <a:close/>
                </a:path>
              </a:pathLst>
            </a:custGeom>
            <a:solidFill>
              <a:srgbClr val="FFFFFF"/>
            </a:solidFill>
            <a:ln w="6453" cap="flat">
              <a:noFill/>
              <a:prstDash val="solid"/>
              <a:miter/>
            </a:ln>
          </p:spPr>
          <p:txBody>
            <a:bodyPr rtlCol="0" anchor="ctr"/>
            <a:lstStyle/>
            <a:p>
              <a:endParaRPr lang="en-US"/>
            </a:p>
          </p:txBody>
        </p:sp>
        <p:sp>
          <p:nvSpPr>
            <p:cNvPr id="2993" name="Freeform: Shape 2992">
              <a:extLst>
                <a:ext uri="{FF2B5EF4-FFF2-40B4-BE49-F238E27FC236}">
                  <a16:creationId xmlns:a16="http://schemas.microsoft.com/office/drawing/2014/main" id="{D908302D-98D1-478B-B869-59CDFACBBF15}"/>
                </a:ext>
              </a:extLst>
            </p:cNvPr>
            <p:cNvSpPr/>
            <p:nvPr/>
          </p:nvSpPr>
          <p:spPr>
            <a:xfrm>
              <a:off x="6908075" y="-562611"/>
              <a:ext cx="240583" cy="423773"/>
            </a:xfrm>
            <a:custGeom>
              <a:avLst/>
              <a:gdLst>
                <a:gd name="connsiteX0" fmla="*/ 31297 w 240583"/>
                <a:gd name="connsiteY0" fmla="*/ 0 h 423773"/>
                <a:gd name="connsiteX1" fmla="*/ 0 w 240583"/>
                <a:gd name="connsiteY1" fmla="*/ 30265 h 423773"/>
                <a:gd name="connsiteX2" fmla="*/ 207596 w 240583"/>
                <a:gd name="connsiteY2" fmla="*/ 423773 h 423773"/>
                <a:gd name="connsiteX3" fmla="*/ 240441 w 240583"/>
                <a:gd name="connsiteY3" fmla="*/ 423773 h 423773"/>
                <a:gd name="connsiteX4" fmla="*/ 116349 w 240583"/>
                <a:gd name="connsiteY4" fmla="*/ 35879 h 423773"/>
                <a:gd name="connsiteX5" fmla="*/ 31297 w 240583"/>
                <a:gd name="connsiteY5" fmla="*/ 0 h 423773"/>
                <a:gd name="connsiteX6" fmla="*/ 31297 w 240583"/>
                <a:gd name="connsiteY6" fmla="*/ 0 h 42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583" h="423773">
                  <a:moveTo>
                    <a:pt x="31297" y="0"/>
                  </a:moveTo>
                  <a:lnTo>
                    <a:pt x="0" y="30265"/>
                  </a:lnTo>
                  <a:cubicBezTo>
                    <a:pt x="201723" y="75372"/>
                    <a:pt x="208047" y="253025"/>
                    <a:pt x="207596" y="423773"/>
                  </a:cubicBezTo>
                  <a:lnTo>
                    <a:pt x="240441" y="423773"/>
                  </a:lnTo>
                  <a:cubicBezTo>
                    <a:pt x="241087" y="290646"/>
                    <a:pt x="244442" y="113574"/>
                    <a:pt x="116349" y="35879"/>
                  </a:cubicBezTo>
                  <a:cubicBezTo>
                    <a:pt x="86793" y="17940"/>
                    <a:pt x="56077" y="7034"/>
                    <a:pt x="31297" y="0"/>
                  </a:cubicBezTo>
                  <a:lnTo>
                    <a:pt x="31297" y="0"/>
                  </a:lnTo>
                  <a:close/>
                </a:path>
              </a:pathLst>
            </a:custGeom>
            <a:solidFill>
              <a:srgbClr val="FFFFFF"/>
            </a:solidFill>
            <a:ln w="6453" cap="flat">
              <a:noFill/>
              <a:prstDash val="solid"/>
              <a:miter/>
            </a:ln>
          </p:spPr>
          <p:txBody>
            <a:bodyPr rtlCol="0" anchor="ctr"/>
            <a:lstStyle/>
            <a:p>
              <a:endParaRPr lang="en-US"/>
            </a:p>
          </p:txBody>
        </p:sp>
        <p:sp>
          <p:nvSpPr>
            <p:cNvPr id="2994" name="Freeform: Shape 2993">
              <a:extLst>
                <a:ext uri="{FF2B5EF4-FFF2-40B4-BE49-F238E27FC236}">
                  <a16:creationId xmlns:a16="http://schemas.microsoft.com/office/drawing/2014/main" id="{4EC88619-E088-4006-9196-A732C9CD4867}"/>
                </a:ext>
              </a:extLst>
            </p:cNvPr>
            <p:cNvSpPr/>
            <p:nvPr/>
          </p:nvSpPr>
          <p:spPr>
            <a:xfrm>
              <a:off x="5592102" y="-834801"/>
              <a:ext cx="830222" cy="588132"/>
            </a:xfrm>
            <a:custGeom>
              <a:avLst/>
              <a:gdLst>
                <a:gd name="connsiteX0" fmla="*/ 808633 w 830222"/>
                <a:gd name="connsiteY0" fmla="*/ 274643 h 588132"/>
                <a:gd name="connsiteX1" fmla="*/ 790371 w 830222"/>
                <a:gd name="connsiteY1" fmla="*/ 471590 h 588132"/>
                <a:gd name="connsiteX2" fmla="*/ 709062 w 830222"/>
                <a:gd name="connsiteY2" fmla="*/ 520569 h 588132"/>
                <a:gd name="connsiteX3" fmla="*/ 415124 w 830222"/>
                <a:gd name="connsiteY3" fmla="*/ 588133 h 588132"/>
                <a:gd name="connsiteX4" fmla="*/ 121187 w 830222"/>
                <a:gd name="connsiteY4" fmla="*/ 520569 h 588132"/>
                <a:gd name="connsiteX5" fmla="*/ 39879 w 830222"/>
                <a:gd name="connsiteY5" fmla="*/ 471590 h 588132"/>
                <a:gd name="connsiteX6" fmla="*/ 21616 w 830222"/>
                <a:gd name="connsiteY6" fmla="*/ 274643 h 588132"/>
                <a:gd name="connsiteX7" fmla="*/ 288386 w 830222"/>
                <a:gd name="connsiteY7" fmla="*/ 130158 h 588132"/>
                <a:gd name="connsiteX8" fmla="*/ 296711 w 830222"/>
                <a:gd name="connsiteY8" fmla="*/ 1742 h 588132"/>
                <a:gd name="connsiteX9" fmla="*/ 532700 w 830222"/>
                <a:gd name="connsiteY9" fmla="*/ 0 h 588132"/>
                <a:gd name="connsiteX10" fmla="*/ 541863 w 830222"/>
                <a:gd name="connsiteY10" fmla="*/ 130158 h 588132"/>
                <a:gd name="connsiteX11" fmla="*/ 808633 w 830222"/>
                <a:gd name="connsiteY11" fmla="*/ 274643 h 588132"/>
                <a:gd name="connsiteX12" fmla="*/ 808633 w 830222"/>
                <a:gd name="connsiteY12" fmla="*/ 274643 h 58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0222" h="588132">
                  <a:moveTo>
                    <a:pt x="808633" y="274643"/>
                  </a:moveTo>
                  <a:cubicBezTo>
                    <a:pt x="838381" y="333301"/>
                    <a:pt x="841866" y="418159"/>
                    <a:pt x="790371" y="471590"/>
                  </a:cubicBezTo>
                  <a:cubicBezTo>
                    <a:pt x="771786" y="490885"/>
                    <a:pt x="743715" y="507211"/>
                    <a:pt x="709062" y="520569"/>
                  </a:cubicBezTo>
                  <a:cubicBezTo>
                    <a:pt x="688799" y="558771"/>
                    <a:pt x="564900" y="588133"/>
                    <a:pt x="415124" y="588133"/>
                  </a:cubicBezTo>
                  <a:cubicBezTo>
                    <a:pt x="265284" y="588133"/>
                    <a:pt x="141385" y="558707"/>
                    <a:pt x="121187" y="520569"/>
                  </a:cubicBezTo>
                  <a:cubicBezTo>
                    <a:pt x="86534" y="507211"/>
                    <a:pt x="58464" y="490885"/>
                    <a:pt x="39879" y="471590"/>
                  </a:cubicBezTo>
                  <a:cubicBezTo>
                    <a:pt x="-11617" y="418159"/>
                    <a:pt x="-8197" y="333301"/>
                    <a:pt x="21616" y="274643"/>
                  </a:cubicBezTo>
                  <a:cubicBezTo>
                    <a:pt x="88793" y="142226"/>
                    <a:pt x="265542" y="164166"/>
                    <a:pt x="288386" y="130158"/>
                  </a:cubicBezTo>
                  <a:cubicBezTo>
                    <a:pt x="306132" y="103765"/>
                    <a:pt x="295549" y="22586"/>
                    <a:pt x="296711" y="1742"/>
                  </a:cubicBezTo>
                  <a:cubicBezTo>
                    <a:pt x="379439" y="9615"/>
                    <a:pt x="449971" y="7873"/>
                    <a:pt x="532700" y="0"/>
                  </a:cubicBezTo>
                  <a:cubicBezTo>
                    <a:pt x="533861" y="20908"/>
                    <a:pt x="524117" y="103765"/>
                    <a:pt x="541863" y="130158"/>
                  </a:cubicBezTo>
                  <a:cubicBezTo>
                    <a:pt x="564707" y="164166"/>
                    <a:pt x="741456" y="142290"/>
                    <a:pt x="808633" y="274643"/>
                  </a:cubicBezTo>
                  <a:lnTo>
                    <a:pt x="808633" y="274643"/>
                  </a:lnTo>
                  <a:close/>
                </a:path>
              </a:pathLst>
            </a:custGeom>
            <a:solidFill>
              <a:srgbClr val="F1B982"/>
            </a:solidFill>
            <a:ln w="6453" cap="flat">
              <a:noFill/>
              <a:prstDash val="solid"/>
              <a:miter/>
            </a:ln>
          </p:spPr>
          <p:txBody>
            <a:bodyPr rtlCol="0" anchor="ctr"/>
            <a:lstStyle/>
            <a:p>
              <a:endParaRPr lang="en-US"/>
            </a:p>
          </p:txBody>
        </p:sp>
        <p:sp>
          <p:nvSpPr>
            <p:cNvPr id="2995" name="Freeform: Shape 2994">
              <a:extLst>
                <a:ext uri="{FF2B5EF4-FFF2-40B4-BE49-F238E27FC236}">
                  <a16:creationId xmlns:a16="http://schemas.microsoft.com/office/drawing/2014/main" id="{7635C04A-7187-4173-8CE9-476673349D17}"/>
                </a:ext>
              </a:extLst>
            </p:cNvPr>
            <p:cNvSpPr/>
            <p:nvPr/>
          </p:nvSpPr>
          <p:spPr>
            <a:xfrm>
              <a:off x="5572548" y="-705933"/>
              <a:ext cx="869293" cy="459264"/>
            </a:xfrm>
            <a:custGeom>
              <a:avLst/>
              <a:gdLst>
                <a:gd name="connsiteX0" fmla="*/ 869293 w 869293"/>
                <a:gd name="connsiteY0" fmla="*/ 459265 h 459264"/>
                <a:gd name="connsiteX1" fmla="*/ 0 w 869293"/>
                <a:gd name="connsiteY1" fmla="*/ 459265 h 459264"/>
                <a:gd name="connsiteX2" fmla="*/ 147066 w 869293"/>
                <a:gd name="connsiteY2" fmla="*/ 55109 h 459264"/>
                <a:gd name="connsiteX3" fmla="*/ 273675 w 869293"/>
                <a:gd name="connsiteY3" fmla="*/ 0 h 459264"/>
                <a:gd name="connsiteX4" fmla="*/ 434292 w 869293"/>
                <a:gd name="connsiteY4" fmla="*/ 111832 h 459264"/>
                <a:gd name="connsiteX5" fmla="*/ 606331 w 869293"/>
                <a:gd name="connsiteY5" fmla="*/ 4388 h 459264"/>
                <a:gd name="connsiteX6" fmla="*/ 722228 w 869293"/>
                <a:gd name="connsiteY6" fmla="*/ 55109 h 459264"/>
                <a:gd name="connsiteX7" fmla="*/ 869293 w 869293"/>
                <a:gd name="connsiteY7" fmla="*/ 459265 h 459264"/>
                <a:gd name="connsiteX8" fmla="*/ 869293 w 869293"/>
                <a:gd name="connsiteY8" fmla="*/ 459265 h 45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293" h="459264">
                  <a:moveTo>
                    <a:pt x="869293" y="459265"/>
                  </a:moveTo>
                  <a:cubicBezTo>
                    <a:pt x="579550" y="459265"/>
                    <a:pt x="289743" y="459265"/>
                    <a:pt x="0" y="459265"/>
                  </a:cubicBezTo>
                  <a:cubicBezTo>
                    <a:pt x="4582" y="318653"/>
                    <a:pt x="-5937" y="124867"/>
                    <a:pt x="147066" y="55109"/>
                  </a:cubicBezTo>
                  <a:cubicBezTo>
                    <a:pt x="184300" y="35298"/>
                    <a:pt x="237215" y="13293"/>
                    <a:pt x="273675" y="0"/>
                  </a:cubicBezTo>
                  <a:cubicBezTo>
                    <a:pt x="298261" y="61369"/>
                    <a:pt x="362985" y="111832"/>
                    <a:pt x="434292" y="111832"/>
                  </a:cubicBezTo>
                  <a:cubicBezTo>
                    <a:pt x="498306" y="111832"/>
                    <a:pt x="587552" y="51237"/>
                    <a:pt x="606331" y="4388"/>
                  </a:cubicBezTo>
                  <a:cubicBezTo>
                    <a:pt x="642726" y="17681"/>
                    <a:pt x="685058" y="35298"/>
                    <a:pt x="722228" y="55109"/>
                  </a:cubicBezTo>
                  <a:cubicBezTo>
                    <a:pt x="875746" y="125061"/>
                    <a:pt x="858645" y="318653"/>
                    <a:pt x="869293" y="459265"/>
                  </a:cubicBezTo>
                  <a:lnTo>
                    <a:pt x="869293" y="459265"/>
                  </a:lnTo>
                  <a:close/>
                </a:path>
              </a:pathLst>
            </a:custGeom>
            <a:solidFill>
              <a:srgbClr val="EDEDEE"/>
            </a:solidFill>
            <a:ln w="6453" cap="flat">
              <a:noFill/>
              <a:prstDash val="solid"/>
              <a:miter/>
            </a:ln>
          </p:spPr>
          <p:txBody>
            <a:bodyPr rtlCol="0" anchor="ctr"/>
            <a:lstStyle/>
            <a:p>
              <a:endParaRPr lang="en-US"/>
            </a:p>
          </p:txBody>
        </p:sp>
        <p:sp>
          <p:nvSpPr>
            <p:cNvPr id="2996" name="Freeform: Shape 2995">
              <a:extLst>
                <a:ext uri="{FF2B5EF4-FFF2-40B4-BE49-F238E27FC236}">
                  <a16:creationId xmlns:a16="http://schemas.microsoft.com/office/drawing/2014/main" id="{7C7C8B9D-0FA5-426F-9BAF-DF4EED41DADD}"/>
                </a:ext>
              </a:extLst>
            </p:cNvPr>
            <p:cNvSpPr/>
            <p:nvPr/>
          </p:nvSpPr>
          <p:spPr>
            <a:xfrm>
              <a:off x="5572530" y="-700448"/>
              <a:ext cx="869331" cy="925241"/>
            </a:xfrm>
            <a:custGeom>
              <a:avLst/>
              <a:gdLst>
                <a:gd name="connsiteX0" fmla="*/ 828206 w 869331"/>
                <a:gd name="connsiteY0" fmla="*/ 140354 h 925241"/>
                <a:gd name="connsiteX1" fmla="*/ 829819 w 869331"/>
                <a:gd name="connsiteY1" fmla="*/ 143645 h 925241"/>
                <a:gd name="connsiteX2" fmla="*/ 869312 w 869331"/>
                <a:gd name="connsiteY2" fmla="*/ 925241 h 925241"/>
                <a:gd name="connsiteX3" fmla="*/ 18 w 869331"/>
                <a:gd name="connsiteY3" fmla="*/ 925241 h 925241"/>
                <a:gd name="connsiteX4" fmla="*/ 39511 w 869331"/>
                <a:gd name="connsiteY4" fmla="*/ 143645 h 925241"/>
                <a:gd name="connsiteX5" fmla="*/ 41124 w 869331"/>
                <a:gd name="connsiteY5" fmla="*/ 140354 h 925241"/>
                <a:gd name="connsiteX6" fmla="*/ 139211 w 869331"/>
                <a:gd name="connsiteY6" fmla="*/ 49689 h 925241"/>
                <a:gd name="connsiteX7" fmla="*/ 256012 w 869331"/>
                <a:gd name="connsiteY7" fmla="*/ 1033 h 925241"/>
                <a:gd name="connsiteX8" fmla="*/ 432439 w 869331"/>
                <a:gd name="connsiteY8" fmla="*/ 905946 h 925241"/>
                <a:gd name="connsiteX9" fmla="*/ 609317 w 869331"/>
                <a:gd name="connsiteY9" fmla="*/ 0 h 925241"/>
                <a:gd name="connsiteX10" fmla="*/ 730119 w 869331"/>
                <a:gd name="connsiteY10" fmla="*/ 49624 h 925241"/>
                <a:gd name="connsiteX11" fmla="*/ 826270 w 869331"/>
                <a:gd name="connsiteY11" fmla="*/ 136547 h 925241"/>
                <a:gd name="connsiteX12" fmla="*/ 828206 w 869331"/>
                <a:gd name="connsiteY12" fmla="*/ 140354 h 925241"/>
                <a:gd name="connsiteX13" fmla="*/ 828206 w 869331"/>
                <a:gd name="connsiteY13" fmla="*/ 140354 h 9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9331" h="925241">
                  <a:moveTo>
                    <a:pt x="828206" y="140354"/>
                  </a:moveTo>
                  <a:cubicBezTo>
                    <a:pt x="828722" y="141451"/>
                    <a:pt x="829302" y="142548"/>
                    <a:pt x="829819" y="143645"/>
                  </a:cubicBezTo>
                  <a:cubicBezTo>
                    <a:pt x="871505" y="229407"/>
                    <a:pt x="869312" y="843287"/>
                    <a:pt x="869312" y="925241"/>
                  </a:cubicBezTo>
                  <a:cubicBezTo>
                    <a:pt x="579569" y="925241"/>
                    <a:pt x="289761" y="925241"/>
                    <a:pt x="18" y="925241"/>
                  </a:cubicBezTo>
                  <a:cubicBezTo>
                    <a:pt x="18" y="843287"/>
                    <a:pt x="-2111" y="229407"/>
                    <a:pt x="39511" y="143645"/>
                  </a:cubicBezTo>
                  <a:cubicBezTo>
                    <a:pt x="40027" y="142548"/>
                    <a:pt x="40544" y="141451"/>
                    <a:pt x="41124" y="140354"/>
                  </a:cubicBezTo>
                  <a:cubicBezTo>
                    <a:pt x="64356" y="94602"/>
                    <a:pt x="100686" y="67241"/>
                    <a:pt x="139211" y="49689"/>
                  </a:cubicBezTo>
                  <a:cubicBezTo>
                    <a:pt x="170960" y="32846"/>
                    <a:pt x="219745" y="14390"/>
                    <a:pt x="256012" y="1033"/>
                  </a:cubicBezTo>
                  <a:lnTo>
                    <a:pt x="432439" y="905946"/>
                  </a:lnTo>
                  <a:lnTo>
                    <a:pt x="609317" y="0"/>
                  </a:lnTo>
                  <a:cubicBezTo>
                    <a:pt x="645455" y="13164"/>
                    <a:pt x="693853" y="30394"/>
                    <a:pt x="730119" y="49624"/>
                  </a:cubicBezTo>
                  <a:cubicBezTo>
                    <a:pt x="767611" y="66725"/>
                    <a:pt x="802974" y="92989"/>
                    <a:pt x="826270" y="136547"/>
                  </a:cubicBezTo>
                  <a:cubicBezTo>
                    <a:pt x="826850" y="137773"/>
                    <a:pt x="827560" y="139064"/>
                    <a:pt x="828206" y="140354"/>
                  </a:cubicBezTo>
                  <a:lnTo>
                    <a:pt x="828206" y="140354"/>
                  </a:lnTo>
                  <a:close/>
                </a:path>
              </a:pathLst>
            </a:custGeom>
            <a:solidFill>
              <a:srgbClr val="2A3F56"/>
            </a:solidFill>
            <a:ln w="6453" cap="flat">
              <a:noFill/>
              <a:prstDash val="solid"/>
              <a:miter/>
            </a:ln>
          </p:spPr>
          <p:txBody>
            <a:bodyPr rtlCol="0" anchor="ctr"/>
            <a:lstStyle/>
            <a:p>
              <a:endParaRPr lang="en-US"/>
            </a:p>
          </p:txBody>
        </p:sp>
        <p:sp>
          <p:nvSpPr>
            <p:cNvPr id="2997" name="Freeform: Shape 2996">
              <a:extLst>
                <a:ext uri="{FF2B5EF4-FFF2-40B4-BE49-F238E27FC236}">
                  <a16:creationId xmlns:a16="http://schemas.microsoft.com/office/drawing/2014/main" id="{288AA558-F54B-4DAA-BF40-2E11FE915C26}"/>
                </a:ext>
              </a:extLst>
            </p:cNvPr>
            <p:cNvSpPr/>
            <p:nvPr/>
          </p:nvSpPr>
          <p:spPr>
            <a:xfrm>
              <a:off x="5587777" y="-687090"/>
              <a:ext cx="838834" cy="911818"/>
            </a:xfrm>
            <a:custGeom>
              <a:avLst/>
              <a:gdLst>
                <a:gd name="connsiteX0" fmla="*/ 812958 w 838834"/>
                <a:gd name="connsiteY0" fmla="*/ 126996 h 911818"/>
                <a:gd name="connsiteX1" fmla="*/ 814571 w 838834"/>
                <a:gd name="connsiteY1" fmla="*/ 130287 h 911818"/>
                <a:gd name="connsiteX2" fmla="*/ 838835 w 838834"/>
                <a:gd name="connsiteY2" fmla="*/ 205788 h 911818"/>
                <a:gd name="connsiteX3" fmla="*/ 838835 w 838834"/>
                <a:gd name="connsiteY3" fmla="*/ 911819 h 911818"/>
                <a:gd name="connsiteX4" fmla="*/ 0 w 838834"/>
                <a:gd name="connsiteY4" fmla="*/ 911819 h 911818"/>
                <a:gd name="connsiteX5" fmla="*/ 0 w 838834"/>
                <a:gd name="connsiteY5" fmla="*/ 205724 h 911818"/>
                <a:gd name="connsiteX6" fmla="*/ 24199 w 838834"/>
                <a:gd name="connsiteY6" fmla="*/ 130223 h 911818"/>
                <a:gd name="connsiteX7" fmla="*/ 25812 w 838834"/>
                <a:gd name="connsiteY7" fmla="*/ 126932 h 911818"/>
                <a:gd name="connsiteX8" fmla="*/ 123899 w 838834"/>
                <a:gd name="connsiteY8" fmla="*/ 36266 h 911818"/>
                <a:gd name="connsiteX9" fmla="*/ 207596 w 838834"/>
                <a:gd name="connsiteY9" fmla="*/ 0 h 911818"/>
                <a:gd name="connsiteX10" fmla="*/ 419385 w 838834"/>
                <a:gd name="connsiteY10" fmla="*/ 412158 h 911818"/>
                <a:gd name="connsiteX11" fmla="*/ 631111 w 838834"/>
                <a:gd name="connsiteY11" fmla="*/ 194 h 911818"/>
                <a:gd name="connsiteX12" fmla="*/ 714807 w 838834"/>
                <a:gd name="connsiteY12" fmla="*/ 36202 h 911818"/>
                <a:gd name="connsiteX13" fmla="*/ 810958 w 838834"/>
                <a:gd name="connsiteY13" fmla="*/ 123125 h 911818"/>
                <a:gd name="connsiteX14" fmla="*/ 812958 w 838834"/>
                <a:gd name="connsiteY14" fmla="*/ 126996 h 911818"/>
                <a:gd name="connsiteX15" fmla="*/ 812958 w 838834"/>
                <a:gd name="connsiteY15" fmla="*/ 126996 h 91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8834" h="911818">
                  <a:moveTo>
                    <a:pt x="812958" y="126996"/>
                  </a:moveTo>
                  <a:cubicBezTo>
                    <a:pt x="813474" y="128093"/>
                    <a:pt x="814055" y="129190"/>
                    <a:pt x="814571" y="130287"/>
                  </a:cubicBezTo>
                  <a:cubicBezTo>
                    <a:pt x="825283" y="152357"/>
                    <a:pt x="833092" y="178169"/>
                    <a:pt x="838835" y="205788"/>
                  </a:cubicBezTo>
                  <a:lnTo>
                    <a:pt x="838835" y="911819"/>
                  </a:lnTo>
                  <a:lnTo>
                    <a:pt x="0" y="911819"/>
                  </a:lnTo>
                  <a:lnTo>
                    <a:pt x="0" y="205724"/>
                  </a:lnTo>
                  <a:cubicBezTo>
                    <a:pt x="5679" y="178105"/>
                    <a:pt x="13487" y="152292"/>
                    <a:pt x="24199" y="130223"/>
                  </a:cubicBezTo>
                  <a:cubicBezTo>
                    <a:pt x="24715" y="129126"/>
                    <a:pt x="25232" y="128029"/>
                    <a:pt x="25812" y="126932"/>
                  </a:cubicBezTo>
                  <a:cubicBezTo>
                    <a:pt x="49044" y="81180"/>
                    <a:pt x="85374" y="53819"/>
                    <a:pt x="123899" y="36266"/>
                  </a:cubicBezTo>
                  <a:cubicBezTo>
                    <a:pt x="146614" y="24135"/>
                    <a:pt x="178170" y="11293"/>
                    <a:pt x="207596" y="0"/>
                  </a:cubicBezTo>
                  <a:lnTo>
                    <a:pt x="419385" y="412158"/>
                  </a:lnTo>
                  <a:lnTo>
                    <a:pt x="631111" y="194"/>
                  </a:lnTo>
                  <a:cubicBezTo>
                    <a:pt x="659504" y="10841"/>
                    <a:pt x="690027" y="23037"/>
                    <a:pt x="714807" y="36202"/>
                  </a:cubicBezTo>
                  <a:cubicBezTo>
                    <a:pt x="752299" y="53302"/>
                    <a:pt x="787662" y="79566"/>
                    <a:pt x="810958" y="123125"/>
                  </a:cubicBezTo>
                  <a:cubicBezTo>
                    <a:pt x="811603" y="124415"/>
                    <a:pt x="812312" y="125706"/>
                    <a:pt x="812958" y="126996"/>
                  </a:cubicBezTo>
                  <a:lnTo>
                    <a:pt x="812958" y="126996"/>
                  </a:lnTo>
                  <a:close/>
                </a:path>
              </a:pathLst>
            </a:custGeom>
            <a:solidFill>
              <a:srgbClr val="1D4C70"/>
            </a:solidFill>
            <a:ln w="6453" cap="flat">
              <a:noFill/>
              <a:prstDash val="solid"/>
              <a:miter/>
            </a:ln>
          </p:spPr>
          <p:txBody>
            <a:bodyPr rtlCol="0" anchor="ctr"/>
            <a:lstStyle/>
            <a:p>
              <a:endParaRPr lang="en-US"/>
            </a:p>
          </p:txBody>
        </p:sp>
        <p:sp>
          <p:nvSpPr>
            <p:cNvPr id="2998" name="Freeform: Shape 2997">
              <a:extLst>
                <a:ext uri="{FF2B5EF4-FFF2-40B4-BE49-F238E27FC236}">
                  <a16:creationId xmlns:a16="http://schemas.microsoft.com/office/drawing/2014/main" id="{28689172-E10B-4596-9CE1-52B9FFC8D4EF}"/>
                </a:ext>
              </a:extLst>
            </p:cNvPr>
            <p:cNvSpPr/>
            <p:nvPr/>
          </p:nvSpPr>
          <p:spPr>
            <a:xfrm>
              <a:off x="5832155" y="-715936"/>
              <a:ext cx="174620" cy="180879"/>
            </a:xfrm>
            <a:custGeom>
              <a:avLst/>
              <a:gdLst>
                <a:gd name="connsiteX0" fmla="*/ 49237 w 174620"/>
                <a:gd name="connsiteY0" fmla="*/ 0 h 180879"/>
                <a:gd name="connsiteX1" fmla="*/ 174620 w 174620"/>
                <a:gd name="connsiteY1" fmla="*/ 121834 h 180879"/>
                <a:gd name="connsiteX2" fmla="*/ 81696 w 174620"/>
                <a:gd name="connsiteY2" fmla="*/ 180880 h 180879"/>
                <a:gd name="connsiteX3" fmla="*/ 0 w 174620"/>
                <a:gd name="connsiteY3" fmla="*/ 12713 h 180879"/>
                <a:gd name="connsiteX4" fmla="*/ 49237 w 174620"/>
                <a:gd name="connsiteY4" fmla="*/ 0 h 180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620" h="180879">
                  <a:moveTo>
                    <a:pt x="49237" y="0"/>
                  </a:moveTo>
                  <a:lnTo>
                    <a:pt x="174620" y="121834"/>
                  </a:lnTo>
                  <a:lnTo>
                    <a:pt x="81696" y="180880"/>
                  </a:lnTo>
                  <a:lnTo>
                    <a:pt x="0" y="12713"/>
                  </a:lnTo>
                  <a:lnTo>
                    <a:pt x="49237" y="0"/>
                  </a:lnTo>
                  <a:close/>
                </a:path>
              </a:pathLst>
            </a:custGeom>
            <a:solidFill>
              <a:srgbClr val="FBFBFB"/>
            </a:solidFill>
            <a:ln w="6453" cap="flat">
              <a:noFill/>
              <a:prstDash val="solid"/>
              <a:miter/>
            </a:ln>
          </p:spPr>
          <p:txBody>
            <a:bodyPr rtlCol="0" anchor="ctr"/>
            <a:lstStyle/>
            <a:p>
              <a:endParaRPr lang="en-US"/>
            </a:p>
          </p:txBody>
        </p:sp>
        <p:sp>
          <p:nvSpPr>
            <p:cNvPr id="2999" name="Freeform: Shape 2998">
              <a:extLst>
                <a:ext uri="{FF2B5EF4-FFF2-40B4-BE49-F238E27FC236}">
                  <a16:creationId xmlns:a16="http://schemas.microsoft.com/office/drawing/2014/main" id="{362EA022-E7F2-427F-A8E8-439E15C5A2A0}"/>
                </a:ext>
              </a:extLst>
            </p:cNvPr>
            <p:cNvSpPr/>
            <p:nvPr/>
          </p:nvSpPr>
          <p:spPr>
            <a:xfrm>
              <a:off x="6006969" y="-715936"/>
              <a:ext cx="174620" cy="180879"/>
            </a:xfrm>
            <a:custGeom>
              <a:avLst/>
              <a:gdLst>
                <a:gd name="connsiteX0" fmla="*/ 125383 w 174620"/>
                <a:gd name="connsiteY0" fmla="*/ 0 h 180879"/>
                <a:gd name="connsiteX1" fmla="*/ 0 w 174620"/>
                <a:gd name="connsiteY1" fmla="*/ 121834 h 180879"/>
                <a:gd name="connsiteX2" fmla="*/ 92924 w 174620"/>
                <a:gd name="connsiteY2" fmla="*/ 180880 h 180879"/>
                <a:gd name="connsiteX3" fmla="*/ 174620 w 174620"/>
                <a:gd name="connsiteY3" fmla="*/ 12713 h 180879"/>
                <a:gd name="connsiteX4" fmla="*/ 125383 w 174620"/>
                <a:gd name="connsiteY4" fmla="*/ 0 h 180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620" h="180879">
                  <a:moveTo>
                    <a:pt x="125383" y="0"/>
                  </a:moveTo>
                  <a:lnTo>
                    <a:pt x="0" y="121834"/>
                  </a:lnTo>
                  <a:lnTo>
                    <a:pt x="92924" y="180880"/>
                  </a:lnTo>
                  <a:lnTo>
                    <a:pt x="174620" y="12713"/>
                  </a:lnTo>
                  <a:lnTo>
                    <a:pt x="125383" y="0"/>
                  </a:lnTo>
                  <a:close/>
                </a:path>
              </a:pathLst>
            </a:custGeom>
            <a:solidFill>
              <a:srgbClr val="FBFBFB"/>
            </a:solidFill>
            <a:ln w="6453" cap="flat">
              <a:noFill/>
              <a:prstDash val="solid"/>
              <a:miter/>
            </a:ln>
          </p:spPr>
          <p:txBody>
            <a:bodyPr rtlCol="0" anchor="ctr"/>
            <a:lstStyle/>
            <a:p>
              <a:endParaRPr lang="en-US"/>
            </a:p>
          </p:txBody>
        </p:sp>
        <p:sp>
          <p:nvSpPr>
            <p:cNvPr id="3000" name="Freeform: Shape 2999">
              <a:extLst>
                <a:ext uri="{FF2B5EF4-FFF2-40B4-BE49-F238E27FC236}">
                  <a16:creationId xmlns:a16="http://schemas.microsoft.com/office/drawing/2014/main" id="{3F148599-E66F-4D1B-812E-3AE0F72332C1}"/>
                </a:ext>
              </a:extLst>
            </p:cNvPr>
            <p:cNvSpPr/>
            <p:nvPr/>
          </p:nvSpPr>
          <p:spPr>
            <a:xfrm>
              <a:off x="5572465" y="-695544"/>
              <a:ext cx="869396" cy="920336"/>
            </a:xfrm>
            <a:custGeom>
              <a:avLst/>
              <a:gdLst>
                <a:gd name="connsiteX0" fmla="*/ 828270 w 869396"/>
                <a:gd name="connsiteY0" fmla="*/ 135450 h 920336"/>
                <a:gd name="connsiteX1" fmla="*/ 829883 w 869396"/>
                <a:gd name="connsiteY1" fmla="*/ 138741 h 920336"/>
                <a:gd name="connsiteX2" fmla="*/ 869376 w 869396"/>
                <a:gd name="connsiteY2" fmla="*/ 920337 h 920336"/>
                <a:gd name="connsiteX3" fmla="*/ 556983 w 869396"/>
                <a:gd name="connsiteY3" fmla="*/ 920337 h 920336"/>
                <a:gd name="connsiteX4" fmla="*/ 624030 w 869396"/>
                <a:gd name="connsiteY4" fmla="*/ 452 h 920336"/>
                <a:gd name="connsiteX5" fmla="*/ 730054 w 869396"/>
                <a:gd name="connsiteY5" fmla="*/ 44720 h 920336"/>
                <a:gd name="connsiteX6" fmla="*/ 826205 w 869396"/>
                <a:gd name="connsiteY6" fmla="*/ 131643 h 920336"/>
                <a:gd name="connsiteX7" fmla="*/ 828270 w 869396"/>
                <a:gd name="connsiteY7" fmla="*/ 135450 h 920336"/>
                <a:gd name="connsiteX8" fmla="*/ 828270 w 869396"/>
                <a:gd name="connsiteY8" fmla="*/ 135450 h 920336"/>
                <a:gd name="connsiteX9" fmla="*/ 312412 w 869396"/>
                <a:gd name="connsiteY9" fmla="*/ 920272 h 920336"/>
                <a:gd name="connsiteX10" fmla="*/ 18 w 869396"/>
                <a:gd name="connsiteY10" fmla="*/ 920272 h 920336"/>
                <a:gd name="connsiteX11" fmla="*/ 39511 w 869396"/>
                <a:gd name="connsiteY11" fmla="*/ 138676 h 920336"/>
                <a:gd name="connsiteX12" fmla="*/ 41124 w 869396"/>
                <a:gd name="connsiteY12" fmla="*/ 135385 h 920336"/>
                <a:gd name="connsiteX13" fmla="*/ 139211 w 869396"/>
                <a:gd name="connsiteY13" fmla="*/ 44720 h 920336"/>
                <a:gd name="connsiteX14" fmla="*/ 245300 w 869396"/>
                <a:gd name="connsiteY14" fmla="*/ 0 h 920336"/>
                <a:gd name="connsiteX15" fmla="*/ 312412 w 869396"/>
                <a:gd name="connsiteY15" fmla="*/ 920272 h 920336"/>
                <a:gd name="connsiteX16" fmla="*/ 312412 w 869396"/>
                <a:gd name="connsiteY16" fmla="*/ 920272 h 92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69396" h="920336">
                  <a:moveTo>
                    <a:pt x="828270" y="135450"/>
                  </a:moveTo>
                  <a:cubicBezTo>
                    <a:pt x="828786" y="136547"/>
                    <a:pt x="829367" y="137644"/>
                    <a:pt x="829883" y="138741"/>
                  </a:cubicBezTo>
                  <a:cubicBezTo>
                    <a:pt x="871570" y="224502"/>
                    <a:pt x="869376" y="838383"/>
                    <a:pt x="869376" y="920337"/>
                  </a:cubicBezTo>
                  <a:lnTo>
                    <a:pt x="556983" y="920337"/>
                  </a:lnTo>
                  <a:cubicBezTo>
                    <a:pt x="588151" y="796631"/>
                    <a:pt x="609898" y="128481"/>
                    <a:pt x="624030" y="452"/>
                  </a:cubicBezTo>
                  <a:cubicBezTo>
                    <a:pt x="657844" y="12842"/>
                    <a:pt x="698563" y="28006"/>
                    <a:pt x="730054" y="44720"/>
                  </a:cubicBezTo>
                  <a:cubicBezTo>
                    <a:pt x="767547" y="61820"/>
                    <a:pt x="802910" y="88084"/>
                    <a:pt x="826205" y="131643"/>
                  </a:cubicBezTo>
                  <a:cubicBezTo>
                    <a:pt x="826915" y="132869"/>
                    <a:pt x="827625" y="134159"/>
                    <a:pt x="828270" y="135450"/>
                  </a:cubicBezTo>
                  <a:lnTo>
                    <a:pt x="828270" y="135450"/>
                  </a:lnTo>
                  <a:close/>
                  <a:moveTo>
                    <a:pt x="312412" y="920272"/>
                  </a:moveTo>
                  <a:lnTo>
                    <a:pt x="18" y="920272"/>
                  </a:lnTo>
                  <a:cubicBezTo>
                    <a:pt x="18" y="838318"/>
                    <a:pt x="-2111" y="224438"/>
                    <a:pt x="39511" y="138676"/>
                  </a:cubicBezTo>
                  <a:cubicBezTo>
                    <a:pt x="40027" y="137579"/>
                    <a:pt x="40544" y="136482"/>
                    <a:pt x="41124" y="135385"/>
                  </a:cubicBezTo>
                  <a:cubicBezTo>
                    <a:pt x="64356" y="89633"/>
                    <a:pt x="100686" y="62272"/>
                    <a:pt x="139211" y="44720"/>
                  </a:cubicBezTo>
                  <a:cubicBezTo>
                    <a:pt x="167927" y="29426"/>
                    <a:pt x="210582" y="12906"/>
                    <a:pt x="245300" y="0"/>
                  </a:cubicBezTo>
                  <a:cubicBezTo>
                    <a:pt x="259496" y="128029"/>
                    <a:pt x="281243" y="796502"/>
                    <a:pt x="312412" y="920272"/>
                  </a:cubicBezTo>
                  <a:lnTo>
                    <a:pt x="312412" y="920272"/>
                  </a:lnTo>
                  <a:close/>
                </a:path>
              </a:pathLst>
            </a:custGeom>
            <a:solidFill>
              <a:srgbClr val="26425D"/>
            </a:solidFill>
            <a:ln w="6453" cap="flat">
              <a:noFill/>
              <a:prstDash val="solid"/>
              <a:miter/>
            </a:ln>
          </p:spPr>
          <p:txBody>
            <a:bodyPr rtlCol="0" anchor="ctr"/>
            <a:lstStyle/>
            <a:p>
              <a:endParaRPr lang="en-US"/>
            </a:p>
          </p:txBody>
        </p:sp>
        <p:sp>
          <p:nvSpPr>
            <p:cNvPr id="3001" name="Freeform: Shape 3000">
              <a:extLst>
                <a:ext uri="{FF2B5EF4-FFF2-40B4-BE49-F238E27FC236}">
                  <a16:creationId xmlns:a16="http://schemas.microsoft.com/office/drawing/2014/main" id="{8A187771-C474-448A-9C0D-869AB59D9F27}"/>
                </a:ext>
              </a:extLst>
            </p:cNvPr>
            <p:cNvSpPr/>
            <p:nvPr/>
          </p:nvSpPr>
          <p:spPr>
            <a:xfrm>
              <a:off x="6125189" y="-700900"/>
              <a:ext cx="192236" cy="925628"/>
            </a:xfrm>
            <a:custGeom>
              <a:avLst/>
              <a:gdLst>
                <a:gd name="connsiteX0" fmla="*/ 70145 w 192236"/>
                <a:gd name="connsiteY0" fmla="*/ 0 h 925628"/>
                <a:gd name="connsiteX1" fmla="*/ 0 w 192236"/>
                <a:gd name="connsiteY1" fmla="*/ 925628 h 925628"/>
                <a:gd name="connsiteX2" fmla="*/ 74597 w 192236"/>
                <a:gd name="connsiteY2" fmla="*/ 925628 h 925628"/>
                <a:gd name="connsiteX3" fmla="*/ 192237 w 192236"/>
                <a:gd name="connsiteY3" fmla="*/ 192043 h 925628"/>
                <a:gd name="connsiteX4" fmla="*/ 110606 w 192236"/>
                <a:gd name="connsiteY4" fmla="*/ 114413 h 925628"/>
                <a:gd name="connsiteX5" fmla="*/ 181654 w 192236"/>
                <a:gd name="connsiteY5" fmla="*/ 93957 h 925628"/>
                <a:gd name="connsiteX6" fmla="*/ 131191 w 192236"/>
                <a:gd name="connsiteY6" fmla="*/ 25877 h 925628"/>
                <a:gd name="connsiteX7" fmla="*/ 70145 w 192236"/>
                <a:gd name="connsiteY7" fmla="*/ 0 h 925628"/>
                <a:gd name="connsiteX8" fmla="*/ 70145 w 192236"/>
                <a:gd name="connsiteY8" fmla="*/ 0 h 92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236" h="925628">
                  <a:moveTo>
                    <a:pt x="70145" y="0"/>
                  </a:moveTo>
                  <a:cubicBezTo>
                    <a:pt x="53560" y="135321"/>
                    <a:pt x="27684" y="788694"/>
                    <a:pt x="0" y="925628"/>
                  </a:cubicBezTo>
                  <a:lnTo>
                    <a:pt x="74597" y="925628"/>
                  </a:lnTo>
                  <a:lnTo>
                    <a:pt x="192237" y="192043"/>
                  </a:lnTo>
                  <a:lnTo>
                    <a:pt x="110606" y="114413"/>
                  </a:lnTo>
                  <a:lnTo>
                    <a:pt x="181654" y="93957"/>
                  </a:lnTo>
                  <a:lnTo>
                    <a:pt x="131191" y="25877"/>
                  </a:lnTo>
                  <a:lnTo>
                    <a:pt x="70145" y="0"/>
                  </a:lnTo>
                  <a:lnTo>
                    <a:pt x="70145" y="0"/>
                  </a:lnTo>
                  <a:close/>
                </a:path>
              </a:pathLst>
            </a:custGeom>
            <a:solidFill>
              <a:srgbClr val="1A5E8A"/>
            </a:solidFill>
            <a:ln w="6453" cap="flat">
              <a:noFill/>
              <a:prstDash val="solid"/>
              <a:miter/>
            </a:ln>
          </p:spPr>
          <p:txBody>
            <a:bodyPr rtlCol="0" anchor="ctr"/>
            <a:lstStyle/>
            <a:p>
              <a:endParaRPr lang="en-US"/>
            </a:p>
          </p:txBody>
        </p:sp>
        <p:sp>
          <p:nvSpPr>
            <p:cNvPr id="3002" name="Freeform: Shape 3001">
              <a:extLst>
                <a:ext uri="{FF2B5EF4-FFF2-40B4-BE49-F238E27FC236}">
                  <a16:creationId xmlns:a16="http://schemas.microsoft.com/office/drawing/2014/main" id="{815EEB05-9A94-40B8-95E4-326D726C3CC2}"/>
                </a:ext>
              </a:extLst>
            </p:cNvPr>
            <p:cNvSpPr/>
            <p:nvPr/>
          </p:nvSpPr>
          <p:spPr>
            <a:xfrm>
              <a:off x="5696899" y="-700900"/>
              <a:ext cx="192236" cy="925628"/>
            </a:xfrm>
            <a:custGeom>
              <a:avLst/>
              <a:gdLst>
                <a:gd name="connsiteX0" fmla="*/ 122092 w 192236"/>
                <a:gd name="connsiteY0" fmla="*/ 0 h 925628"/>
                <a:gd name="connsiteX1" fmla="*/ 192237 w 192236"/>
                <a:gd name="connsiteY1" fmla="*/ 925628 h 925628"/>
                <a:gd name="connsiteX2" fmla="*/ 117639 w 192236"/>
                <a:gd name="connsiteY2" fmla="*/ 925628 h 925628"/>
                <a:gd name="connsiteX3" fmla="*/ 0 w 192236"/>
                <a:gd name="connsiteY3" fmla="*/ 192043 h 925628"/>
                <a:gd name="connsiteX4" fmla="*/ 81631 w 192236"/>
                <a:gd name="connsiteY4" fmla="*/ 114413 h 925628"/>
                <a:gd name="connsiteX5" fmla="*/ 10583 w 192236"/>
                <a:gd name="connsiteY5" fmla="*/ 93957 h 925628"/>
                <a:gd name="connsiteX6" fmla="*/ 61046 w 192236"/>
                <a:gd name="connsiteY6" fmla="*/ 25877 h 925628"/>
                <a:gd name="connsiteX7" fmla="*/ 122092 w 192236"/>
                <a:gd name="connsiteY7" fmla="*/ 0 h 925628"/>
                <a:gd name="connsiteX8" fmla="*/ 122092 w 192236"/>
                <a:gd name="connsiteY8" fmla="*/ 0 h 92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236" h="925628">
                  <a:moveTo>
                    <a:pt x="122092" y="0"/>
                  </a:moveTo>
                  <a:cubicBezTo>
                    <a:pt x="138676" y="135321"/>
                    <a:pt x="164553" y="788694"/>
                    <a:pt x="192237" y="925628"/>
                  </a:cubicBezTo>
                  <a:lnTo>
                    <a:pt x="117639" y="925628"/>
                  </a:lnTo>
                  <a:lnTo>
                    <a:pt x="0" y="192043"/>
                  </a:lnTo>
                  <a:lnTo>
                    <a:pt x="81631" y="114413"/>
                  </a:lnTo>
                  <a:lnTo>
                    <a:pt x="10583" y="93957"/>
                  </a:lnTo>
                  <a:lnTo>
                    <a:pt x="61046" y="25877"/>
                  </a:lnTo>
                  <a:lnTo>
                    <a:pt x="122092" y="0"/>
                  </a:lnTo>
                  <a:lnTo>
                    <a:pt x="122092" y="0"/>
                  </a:lnTo>
                  <a:close/>
                </a:path>
              </a:pathLst>
            </a:custGeom>
            <a:solidFill>
              <a:srgbClr val="1A5E8A"/>
            </a:solidFill>
            <a:ln w="6453" cap="flat">
              <a:noFill/>
              <a:prstDash val="solid"/>
              <a:miter/>
            </a:ln>
          </p:spPr>
          <p:txBody>
            <a:bodyPr rtlCol="0" anchor="ctr"/>
            <a:lstStyle/>
            <a:p>
              <a:endParaRPr lang="en-US"/>
            </a:p>
          </p:txBody>
        </p:sp>
        <p:sp>
          <p:nvSpPr>
            <p:cNvPr id="3003" name="Freeform: Shape 3002">
              <a:extLst>
                <a:ext uri="{FF2B5EF4-FFF2-40B4-BE49-F238E27FC236}">
                  <a16:creationId xmlns:a16="http://schemas.microsoft.com/office/drawing/2014/main" id="{7732160D-FD9C-4647-AF6C-EA72814154CB}"/>
                </a:ext>
              </a:extLst>
            </p:cNvPr>
            <p:cNvSpPr/>
            <p:nvPr/>
          </p:nvSpPr>
          <p:spPr>
            <a:xfrm>
              <a:off x="5827865" y="-1176314"/>
              <a:ext cx="360610" cy="464782"/>
            </a:xfrm>
            <a:custGeom>
              <a:avLst/>
              <a:gdLst>
                <a:gd name="connsiteX0" fmla="*/ 353982 w 360610"/>
                <a:gd name="connsiteY0" fmla="*/ 223938 h 464782"/>
                <a:gd name="connsiteX1" fmla="*/ 334236 w 360610"/>
                <a:gd name="connsiteY1" fmla="*/ 217162 h 464782"/>
                <a:gd name="connsiteX2" fmla="*/ 334559 w 360610"/>
                <a:gd name="connsiteY2" fmla="*/ 195544 h 464782"/>
                <a:gd name="connsiteX3" fmla="*/ 320362 w 360610"/>
                <a:gd name="connsiteY3" fmla="*/ 74614 h 464782"/>
                <a:gd name="connsiteX4" fmla="*/ 275965 w 360610"/>
                <a:gd name="connsiteY4" fmla="*/ 29378 h 464782"/>
                <a:gd name="connsiteX5" fmla="*/ 84631 w 360610"/>
                <a:gd name="connsiteY5" fmla="*/ 29378 h 464782"/>
                <a:gd name="connsiteX6" fmla="*/ 40234 w 360610"/>
                <a:gd name="connsiteY6" fmla="*/ 74614 h 464782"/>
                <a:gd name="connsiteX7" fmla="*/ 25973 w 360610"/>
                <a:gd name="connsiteY7" fmla="*/ 195544 h 464782"/>
                <a:gd name="connsiteX8" fmla="*/ 26360 w 360610"/>
                <a:gd name="connsiteY8" fmla="*/ 217162 h 464782"/>
                <a:gd name="connsiteX9" fmla="*/ 6614 w 360610"/>
                <a:gd name="connsiteY9" fmla="*/ 223938 h 464782"/>
                <a:gd name="connsiteX10" fmla="*/ 11453 w 360610"/>
                <a:gd name="connsiteY10" fmla="*/ 291695 h 464782"/>
                <a:gd name="connsiteX11" fmla="*/ 27973 w 360610"/>
                <a:gd name="connsiteY11" fmla="*/ 312022 h 464782"/>
                <a:gd name="connsiteX12" fmla="*/ 37136 w 360610"/>
                <a:gd name="connsiteY12" fmla="*/ 316475 h 464782"/>
                <a:gd name="connsiteX13" fmla="*/ 58432 w 360610"/>
                <a:gd name="connsiteY13" fmla="*/ 381780 h 464782"/>
                <a:gd name="connsiteX14" fmla="*/ 113347 w 360610"/>
                <a:gd name="connsiteY14" fmla="*/ 447020 h 464782"/>
                <a:gd name="connsiteX15" fmla="*/ 247248 w 360610"/>
                <a:gd name="connsiteY15" fmla="*/ 447020 h 464782"/>
                <a:gd name="connsiteX16" fmla="*/ 302100 w 360610"/>
                <a:gd name="connsiteY16" fmla="*/ 381780 h 464782"/>
                <a:gd name="connsiteX17" fmla="*/ 323395 w 360610"/>
                <a:gd name="connsiteY17" fmla="*/ 316475 h 464782"/>
                <a:gd name="connsiteX18" fmla="*/ 332558 w 360610"/>
                <a:gd name="connsiteY18" fmla="*/ 312022 h 464782"/>
                <a:gd name="connsiteX19" fmla="*/ 349078 w 360610"/>
                <a:gd name="connsiteY19" fmla="*/ 291695 h 464782"/>
                <a:gd name="connsiteX20" fmla="*/ 353982 w 360610"/>
                <a:gd name="connsiteY20" fmla="*/ 223938 h 464782"/>
                <a:gd name="connsiteX21" fmla="*/ 353982 w 360610"/>
                <a:gd name="connsiteY21" fmla="*/ 223938 h 46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0610" h="464782">
                  <a:moveTo>
                    <a:pt x="353982" y="223938"/>
                  </a:moveTo>
                  <a:cubicBezTo>
                    <a:pt x="348949" y="217678"/>
                    <a:pt x="341657" y="216129"/>
                    <a:pt x="334236" y="217162"/>
                  </a:cubicBezTo>
                  <a:cubicBezTo>
                    <a:pt x="334429" y="209934"/>
                    <a:pt x="334559" y="202707"/>
                    <a:pt x="334559" y="195544"/>
                  </a:cubicBezTo>
                  <a:cubicBezTo>
                    <a:pt x="334559" y="154244"/>
                    <a:pt x="334429" y="103523"/>
                    <a:pt x="320362" y="74614"/>
                  </a:cubicBezTo>
                  <a:cubicBezTo>
                    <a:pt x="310037" y="53512"/>
                    <a:pt x="294420" y="39638"/>
                    <a:pt x="275965" y="29378"/>
                  </a:cubicBezTo>
                  <a:cubicBezTo>
                    <a:pt x="205174" y="-9793"/>
                    <a:pt x="155421" y="-9793"/>
                    <a:pt x="84631" y="29378"/>
                  </a:cubicBezTo>
                  <a:cubicBezTo>
                    <a:pt x="66175" y="39638"/>
                    <a:pt x="50559" y="53512"/>
                    <a:pt x="40234" y="74614"/>
                  </a:cubicBezTo>
                  <a:cubicBezTo>
                    <a:pt x="26102" y="103523"/>
                    <a:pt x="25973" y="154244"/>
                    <a:pt x="25973" y="195544"/>
                  </a:cubicBezTo>
                  <a:cubicBezTo>
                    <a:pt x="25973" y="202643"/>
                    <a:pt x="26102" y="209934"/>
                    <a:pt x="26360" y="217162"/>
                  </a:cubicBezTo>
                  <a:cubicBezTo>
                    <a:pt x="18939" y="216129"/>
                    <a:pt x="11647" y="217678"/>
                    <a:pt x="6614" y="223938"/>
                  </a:cubicBezTo>
                  <a:cubicBezTo>
                    <a:pt x="-5066" y="238328"/>
                    <a:pt x="96" y="269496"/>
                    <a:pt x="11453" y="291695"/>
                  </a:cubicBezTo>
                  <a:cubicBezTo>
                    <a:pt x="15648" y="299826"/>
                    <a:pt x="20617" y="306731"/>
                    <a:pt x="27973" y="312022"/>
                  </a:cubicBezTo>
                  <a:cubicBezTo>
                    <a:pt x="31006" y="314152"/>
                    <a:pt x="34233" y="315829"/>
                    <a:pt x="37136" y="316475"/>
                  </a:cubicBezTo>
                  <a:cubicBezTo>
                    <a:pt x="42105" y="339899"/>
                    <a:pt x="49075" y="362033"/>
                    <a:pt x="58432" y="381780"/>
                  </a:cubicBezTo>
                  <a:cubicBezTo>
                    <a:pt x="71467" y="409205"/>
                    <a:pt x="89342" y="431920"/>
                    <a:pt x="113347" y="447020"/>
                  </a:cubicBezTo>
                  <a:cubicBezTo>
                    <a:pt x="151033" y="470703"/>
                    <a:pt x="209627" y="470703"/>
                    <a:pt x="247248" y="447020"/>
                  </a:cubicBezTo>
                  <a:cubicBezTo>
                    <a:pt x="271254" y="431920"/>
                    <a:pt x="289129" y="409205"/>
                    <a:pt x="302100" y="381780"/>
                  </a:cubicBezTo>
                  <a:cubicBezTo>
                    <a:pt x="311521" y="362033"/>
                    <a:pt x="318426" y="339899"/>
                    <a:pt x="323395" y="316475"/>
                  </a:cubicBezTo>
                  <a:cubicBezTo>
                    <a:pt x="326363" y="315829"/>
                    <a:pt x="329590" y="314152"/>
                    <a:pt x="332558" y="312022"/>
                  </a:cubicBezTo>
                  <a:cubicBezTo>
                    <a:pt x="339914" y="306795"/>
                    <a:pt x="344948" y="299826"/>
                    <a:pt x="349078" y="291695"/>
                  </a:cubicBezTo>
                  <a:cubicBezTo>
                    <a:pt x="360564" y="269496"/>
                    <a:pt x="365663" y="238328"/>
                    <a:pt x="353982" y="223938"/>
                  </a:cubicBezTo>
                  <a:lnTo>
                    <a:pt x="353982" y="223938"/>
                  </a:lnTo>
                  <a:close/>
                </a:path>
              </a:pathLst>
            </a:custGeom>
            <a:solidFill>
              <a:srgbClr val="FECC94"/>
            </a:solidFill>
            <a:ln w="6453" cap="flat">
              <a:noFill/>
              <a:prstDash val="solid"/>
              <a:miter/>
            </a:ln>
          </p:spPr>
          <p:txBody>
            <a:bodyPr rtlCol="0" anchor="ctr"/>
            <a:lstStyle/>
            <a:p>
              <a:endParaRPr lang="en-US"/>
            </a:p>
          </p:txBody>
        </p:sp>
        <p:sp>
          <p:nvSpPr>
            <p:cNvPr id="3004" name="Freeform: Shape 3003">
              <a:extLst>
                <a:ext uri="{FF2B5EF4-FFF2-40B4-BE49-F238E27FC236}">
                  <a16:creationId xmlns:a16="http://schemas.microsoft.com/office/drawing/2014/main" id="{3D573CF6-5F1B-4A50-8F2B-8642AC90EDDE}"/>
                </a:ext>
              </a:extLst>
            </p:cNvPr>
            <p:cNvSpPr/>
            <p:nvPr/>
          </p:nvSpPr>
          <p:spPr>
            <a:xfrm>
              <a:off x="5868163" y="-885587"/>
              <a:ext cx="193" cy="516"/>
            </a:xfrm>
            <a:custGeom>
              <a:avLst/>
              <a:gdLst>
                <a:gd name="connsiteX0" fmla="*/ 65 w 193"/>
                <a:gd name="connsiteY0" fmla="*/ 516 h 516"/>
                <a:gd name="connsiteX1" fmla="*/ 194 w 193"/>
                <a:gd name="connsiteY1" fmla="*/ 0 h 516"/>
                <a:gd name="connsiteX2" fmla="*/ 0 w 193"/>
                <a:gd name="connsiteY2" fmla="*/ 0 h 516"/>
                <a:gd name="connsiteX3" fmla="*/ 65 w 193"/>
                <a:gd name="connsiteY3" fmla="*/ 516 h 516"/>
                <a:gd name="connsiteX4" fmla="*/ 65 w 193"/>
                <a:gd name="connsiteY4" fmla="*/ 516 h 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 h="516">
                  <a:moveTo>
                    <a:pt x="65" y="516"/>
                  </a:moveTo>
                  <a:cubicBezTo>
                    <a:pt x="129" y="323"/>
                    <a:pt x="129" y="129"/>
                    <a:pt x="194" y="0"/>
                  </a:cubicBezTo>
                  <a:lnTo>
                    <a:pt x="0" y="0"/>
                  </a:lnTo>
                  <a:cubicBezTo>
                    <a:pt x="0" y="129"/>
                    <a:pt x="129" y="452"/>
                    <a:pt x="65" y="516"/>
                  </a:cubicBezTo>
                  <a:lnTo>
                    <a:pt x="65" y="516"/>
                  </a:lnTo>
                  <a:close/>
                </a:path>
              </a:pathLst>
            </a:custGeom>
            <a:solidFill>
              <a:srgbClr val="733D2A"/>
            </a:solidFill>
            <a:ln w="6453" cap="flat">
              <a:noFill/>
              <a:prstDash val="solid"/>
              <a:miter/>
            </a:ln>
          </p:spPr>
          <p:txBody>
            <a:bodyPr rtlCol="0" anchor="ctr"/>
            <a:lstStyle/>
            <a:p>
              <a:endParaRPr lang="en-US"/>
            </a:p>
          </p:txBody>
        </p:sp>
        <p:sp>
          <p:nvSpPr>
            <p:cNvPr id="3005" name="Freeform: Shape 3004">
              <a:extLst>
                <a:ext uri="{FF2B5EF4-FFF2-40B4-BE49-F238E27FC236}">
                  <a16:creationId xmlns:a16="http://schemas.microsoft.com/office/drawing/2014/main" id="{9D54DF4C-D671-4860-8BD5-F8A8FDD6CE01}"/>
                </a:ext>
              </a:extLst>
            </p:cNvPr>
            <p:cNvSpPr/>
            <p:nvPr/>
          </p:nvSpPr>
          <p:spPr>
            <a:xfrm>
              <a:off x="5831865" y="-1184816"/>
              <a:ext cx="280546" cy="325762"/>
            </a:xfrm>
            <a:custGeom>
              <a:avLst/>
              <a:gdLst>
                <a:gd name="connsiteX0" fmla="*/ 280547 w 280546"/>
                <a:gd name="connsiteY0" fmla="*/ 43107 h 325762"/>
                <a:gd name="connsiteX1" fmla="*/ 139999 w 280546"/>
                <a:gd name="connsiteY1" fmla="*/ 2324 h 325762"/>
                <a:gd name="connsiteX2" fmla="*/ 11454 w 280546"/>
                <a:gd name="connsiteY2" fmla="*/ 226439 h 325762"/>
                <a:gd name="connsiteX3" fmla="*/ 38234 w 280546"/>
                <a:gd name="connsiteY3" fmla="*/ 245024 h 325762"/>
                <a:gd name="connsiteX4" fmla="*/ 44493 w 280546"/>
                <a:gd name="connsiteY4" fmla="*/ 325752 h 325762"/>
                <a:gd name="connsiteX5" fmla="*/ 56948 w 280546"/>
                <a:gd name="connsiteY5" fmla="*/ 176234 h 325762"/>
                <a:gd name="connsiteX6" fmla="*/ 134901 w 280546"/>
                <a:gd name="connsiteY6" fmla="*/ 115511 h 325762"/>
                <a:gd name="connsiteX7" fmla="*/ 280547 w 280546"/>
                <a:gd name="connsiteY7" fmla="*/ 43107 h 325762"/>
                <a:gd name="connsiteX8" fmla="*/ 280547 w 280546"/>
                <a:gd name="connsiteY8" fmla="*/ 43107 h 32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546" h="325762">
                  <a:moveTo>
                    <a:pt x="280547" y="43107"/>
                  </a:moveTo>
                  <a:cubicBezTo>
                    <a:pt x="244151" y="7035"/>
                    <a:pt x="205498" y="-5743"/>
                    <a:pt x="139999" y="2324"/>
                  </a:cubicBezTo>
                  <a:cubicBezTo>
                    <a:pt x="53334" y="13036"/>
                    <a:pt x="-31330" y="122932"/>
                    <a:pt x="11454" y="226439"/>
                  </a:cubicBezTo>
                  <a:cubicBezTo>
                    <a:pt x="14099" y="232118"/>
                    <a:pt x="28038" y="221405"/>
                    <a:pt x="38234" y="245024"/>
                  </a:cubicBezTo>
                  <a:cubicBezTo>
                    <a:pt x="46752" y="264706"/>
                    <a:pt x="43912" y="326720"/>
                    <a:pt x="44493" y="325752"/>
                  </a:cubicBezTo>
                  <a:cubicBezTo>
                    <a:pt x="73468" y="282129"/>
                    <a:pt x="39654" y="216759"/>
                    <a:pt x="56948" y="176234"/>
                  </a:cubicBezTo>
                  <a:cubicBezTo>
                    <a:pt x="69983" y="145517"/>
                    <a:pt x="106055" y="128159"/>
                    <a:pt x="134901" y="115511"/>
                  </a:cubicBezTo>
                  <a:cubicBezTo>
                    <a:pt x="169038" y="100475"/>
                    <a:pt x="262542" y="52980"/>
                    <a:pt x="280547" y="43107"/>
                  </a:cubicBezTo>
                  <a:lnTo>
                    <a:pt x="280547" y="43107"/>
                  </a:lnTo>
                  <a:close/>
                </a:path>
              </a:pathLst>
            </a:custGeom>
            <a:solidFill>
              <a:srgbClr val="AA6732"/>
            </a:solidFill>
            <a:ln w="6453" cap="flat">
              <a:noFill/>
              <a:prstDash val="solid"/>
              <a:miter/>
            </a:ln>
          </p:spPr>
          <p:txBody>
            <a:bodyPr rtlCol="0" anchor="ctr"/>
            <a:lstStyle/>
            <a:p>
              <a:endParaRPr lang="en-US"/>
            </a:p>
          </p:txBody>
        </p:sp>
        <p:sp>
          <p:nvSpPr>
            <p:cNvPr id="3006" name="Freeform: Shape 3005">
              <a:extLst>
                <a:ext uri="{FF2B5EF4-FFF2-40B4-BE49-F238E27FC236}">
                  <a16:creationId xmlns:a16="http://schemas.microsoft.com/office/drawing/2014/main" id="{EBFAEF95-45CF-4296-B376-15C79108C60B}"/>
                </a:ext>
              </a:extLst>
            </p:cNvPr>
            <p:cNvSpPr/>
            <p:nvPr/>
          </p:nvSpPr>
          <p:spPr>
            <a:xfrm>
              <a:off x="6079372" y="-1140096"/>
              <a:ext cx="98668" cy="279365"/>
            </a:xfrm>
            <a:custGeom>
              <a:avLst/>
              <a:gdLst>
                <a:gd name="connsiteX0" fmla="*/ 35492 w 98668"/>
                <a:gd name="connsiteY0" fmla="*/ 0 h 279365"/>
                <a:gd name="connsiteX1" fmla="*/ 98538 w 98668"/>
                <a:gd name="connsiteY1" fmla="*/ 126803 h 279365"/>
                <a:gd name="connsiteX2" fmla="*/ 86665 w 98668"/>
                <a:gd name="connsiteY2" fmla="*/ 178750 h 279365"/>
                <a:gd name="connsiteX3" fmla="*/ 75824 w 98668"/>
                <a:gd name="connsiteY3" fmla="*/ 206047 h 279365"/>
                <a:gd name="connsiteX4" fmla="*/ 61627 w 98668"/>
                <a:gd name="connsiteY4" fmla="*/ 279353 h 279365"/>
                <a:gd name="connsiteX5" fmla="*/ 54657 w 98668"/>
                <a:gd name="connsiteY5" fmla="*/ 194689 h 279365"/>
                <a:gd name="connsiteX6" fmla="*/ 38073 w 98668"/>
                <a:gd name="connsiteY6" fmla="*/ 107056 h 279365"/>
                <a:gd name="connsiteX7" fmla="*/ 0 w 98668"/>
                <a:gd name="connsiteY7" fmla="*/ 21811 h 279365"/>
                <a:gd name="connsiteX8" fmla="*/ 35492 w 98668"/>
                <a:gd name="connsiteY8" fmla="*/ 0 h 279365"/>
                <a:gd name="connsiteX9" fmla="*/ 35492 w 98668"/>
                <a:gd name="connsiteY9" fmla="*/ 0 h 2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668" h="279365">
                  <a:moveTo>
                    <a:pt x="35492" y="0"/>
                  </a:moveTo>
                  <a:cubicBezTo>
                    <a:pt x="80986" y="11486"/>
                    <a:pt x="96409" y="91763"/>
                    <a:pt x="98538" y="126803"/>
                  </a:cubicBezTo>
                  <a:cubicBezTo>
                    <a:pt x="99700" y="145194"/>
                    <a:pt x="92859" y="163650"/>
                    <a:pt x="86665" y="178750"/>
                  </a:cubicBezTo>
                  <a:cubicBezTo>
                    <a:pt x="82664" y="188559"/>
                    <a:pt x="78147" y="197916"/>
                    <a:pt x="75824" y="206047"/>
                  </a:cubicBezTo>
                  <a:cubicBezTo>
                    <a:pt x="75501" y="207144"/>
                    <a:pt x="62788" y="280450"/>
                    <a:pt x="61627" y="279353"/>
                  </a:cubicBezTo>
                  <a:cubicBezTo>
                    <a:pt x="55561" y="273223"/>
                    <a:pt x="54528" y="231407"/>
                    <a:pt x="54657" y="194689"/>
                  </a:cubicBezTo>
                  <a:cubicBezTo>
                    <a:pt x="54787" y="153454"/>
                    <a:pt x="58852" y="141709"/>
                    <a:pt x="38073" y="107056"/>
                  </a:cubicBezTo>
                  <a:cubicBezTo>
                    <a:pt x="20843" y="78340"/>
                    <a:pt x="3097" y="55561"/>
                    <a:pt x="0" y="21811"/>
                  </a:cubicBezTo>
                  <a:cubicBezTo>
                    <a:pt x="6776" y="13358"/>
                    <a:pt x="37492" y="323"/>
                    <a:pt x="35492" y="0"/>
                  </a:cubicBezTo>
                  <a:lnTo>
                    <a:pt x="35492" y="0"/>
                  </a:lnTo>
                  <a:close/>
                </a:path>
              </a:pathLst>
            </a:custGeom>
            <a:solidFill>
              <a:srgbClr val="AA6732"/>
            </a:solidFill>
            <a:ln w="6453" cap="flat">
              <a:noFill/>
              <a:prstDash val="solid"/>
              <a:miter/>
            </a:ln>
          </p:spPr>
          <p:txBody>
            <a:bodyPr rtlCol="0" anchor="ctr"/>
            <a:lstStyle/>
            <a:p>
              <a:endParaRPr lang="en-US"/>
            </a:p>
          </p:txBody>
        </p:sp>
        <p:sp>
          <p:nvSpPr>
            <p:cNvPr id="3007" name="Freeform: Shape 3006">
              <a:extLst>
                <a:ext uri="{FF2B5EF4-FFF2-40B4-BE49-F238E27FC236}">
                  <a16:creationId xmlns:a16="http://schemas.microsoft.com/office/drawing/2014/main" id="{F317F9B2-B896-47D9-BA88-43F77521E1C9}"/>
                </a:ext>
              </a:extLst>
            </p:cNvPr>
            <p:cNvSpPr/>
            <p:nvPr/>
          </p:nvSpPr>
          <p:spPr>
            <a:xfrm>
              <a:off x="4797787" y="-775626"/>
              <a:ext cx="876015" cy="620656"/>
            </a:xfrm>
            <a:custGeom>
              <a:avLst/>
              <a:gdLst>
                <a:gd name="connsiteX0" fmla="*/ 22785 w 876015"/>
                <a:gd name="connsiteY0" fmla="*/ 289807 h 620656"/>
                <a:gd name="connsiteX1" fmla="*/ 42079 w 876015"/>
                <a:gd name="connsiteY1" fmla="*/ 497661 h 620656"/>
                <a:gd name="connsiteX2" fmla="*/ 127905 w 876015"/>
                <a:gd name="connsiteY2" fmla="*/ 549350 h 620656"/>
                <a:gd name="connsiteX3" fmla="*/ 438040 w 876015"/>
                <a:gd name="connsiteY3" fmla="*/ 620656 h 620656"/>
                <a:gd name="connsiteX4" fmla="*/ 748174 w 876015"/>
                <a:gd name="connsiteY4" fmla="*/ 549350 h 620656"/>
                <a:gd name="connsiteX5" fmla="*/ 833935 w 876015"/>
                <a:gd name="connsiteY5" fmla="*/ 497661 h 620656"/>
                <a:gd name="connsiteX6" fmla="*/ 853230 w 876015"/>
                <a:gd name="connsiteY6" fmla="*/ 289807 h 620656"/>
                <a:gd name="connsiteX7" fmla="*/ 571748 w 876015"/>
                <a:gd name="connsiteY7" fmla="*/ 137321 h 620656"/>
                <a:gd name="connsiteX8" fmla="*/ 562907 w 876015"/>
                <a:gd name="connsiteY8" fmla="*/ 1807 h 620656"/>
                <a:gd name="connsiteX9" fmla="*/ 313947 w 876015"/>
                <a:gd name="connsiteY9" fmla="*/ 0 h 620656"/>
                <a:gd name="connsiteX10" fmla="*/ 304203 w 876015"/>
                <a:gd name="connsiteY10" fmla="*/ 137321 h 620656"/>
                <a:gd name="connsiteX11" fmla="*/ 22785 w 876015"/>
                <a:gd name="connsiteY11" fmla="*/ 289807 h 620656"/>
                <a:gd name="connsiteX12" fmla="*/ 22785 w 876015"/>
                <a:gd name="connsiteY12" fmla="*/ 289807 h 62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6015" h="620656">
                  <a:moveTo>
                    <a:pt x="22785" y="289807"/>
                  </a:moveTo>
                  <a:cubicBezTo>
                    <a:pt x="-8642" y="351692"/>
                    <a:pt x="-12255" y="441196"/>
                    <a:pt x="42079" y="497661"/>
                  </a:cubicBezTo>
                  <a:cubicBezTo>
                    <a:pt x="61761" y="517988"/>
                    <a:pt x="91316" y="535218"/>
                    <a:pt x="127905" y="549350"/>
                  </a:cubicBezTo>
                  <a:cubicBezTo>
                    <a:pt x="149200" y="589617"/>
                    <a:pt x="280004" y="620656"/>
                    <a:pt x="438040" y="620656"/>
                  </a:cubicBezTo>
                  <a:cubicBezTo>
                    <a:pt x="596075" y="620656"/>
                    <a:pt x="726879" y="589617"/>
                    <a:pt x="748174" y="549350"/>
                  </a:cubicBezTo>
                  <a:cubicBezTo>
                    <a:pt x="784699" y="535218"/>
                    <a:pt x="814318" y="517988"/>
                    <a:pt x="833935" y="497661"/>
                  </a:cubicBezTo>
                  <a:cubicBezTo>
                    <a:pt x="888271" y="441261"/>
                    <a:pt x="884657" y="351757"/>
                    <a:pt x="853230" y="289807"/>
                  </a:cubicBezTo>
                  <a:cubicBezTo>
                    <a:pt x="782376" y="150163"/>
                    <a:pt x="595882" y="173200"/>
                    <a:pt x="571748" y="137321"/>
                  </a:cubicBezTo>
                  <a:cubicBezTo>
                    <a:pt x="553034" y="109444"/>
                    <a:pt x="564197" y="23876"/>
                    <a:pt x="562907" y="1807"/>
                  </a:cubicBezTo>
                  <a:cubicBezTo>
                    <a:pt x="475661" y="10131"/>
                    <a:pt x="401193" y="8324"/>
                    <a:pt x="313947" y="0"/>
                  </a:cubicBezTo>
                  <a:cubicBezTo>
                    <a:pt x="312657" y="22005"/>
                    <a:pt x="322981" y="109444"/>
                    <a:pt x="304203" y="137321"/>
                  </a:cubicBezTo>
                  <a:cubicBezTo>
                    <a:pt x="280069" y="173265"/>
                    <a:pt x="93639" y="150163"/>
                    <a:pt x="22785" y="289807"/>
                  </a:cubicBezTo>
                  <a:lnTo>
                    <a:pt x="22785" y="289807"/>
                  </a:lnTo>
                  <a:close/>
                </a:path>
              </a:pathLst>
            </a:custGeom>
            <a:solidFill>
              <a:srgbClr val="C0946E"/>
            </a:solidFill>
            <a:ln w="6453" cap="flat">
              <a:noFill/>
              <a:prstDash val="solid"/>
              <a:miter/>
            </a:ln>
          </p:spPr>
          <p:txBody>
            <a:bodyPr rtlCol="0" anchor="ctr"/>
            <a:lstStyle/>
            <a:p>
              <a:endParaRPr lang="en-US"/>
            </a:p>
          </p:txBody>
        </p:sp>
        <p:sp>
          <p:nvSpPr>
            <p:cNvPr id="3008" name="Freeform: Shape 3007">
              <a:extLst>
                <a:ext uri="{FF2B5EF4-FFF2-40B4-BE49-F238E27FC236}">
                  <a16:creationId xmlns:a16="http://schemas.microsoft.com/office/drawing/2014/main" id="{FE7EFAEB-94BD-4F98-B909-26D40A483A52}"/>
                </a:ext>
              </a:extLst>
            </p:cNvPr>
            <p:cNvSpPr/>
            <p:nvPr/>
          </p:nvSpPr>
          <p:spPr>
            <a:xfrm>
              <a:off x="4788550" y="-613203"/>
              <a:ext cx="894506" cy="458167"/>
            </a:xfrm>
            <a:custGeom>
              <a:avLst/>
              <a:gdLst>
                <a:gd name="connsiteX0" fmla="*/ 862468 w 894506"/>
                <a:gd name="connsiteY0" fmla="*/ 127384 h 458167"/>
                <a:gd name="connsiteX1" fmla="*/ 652162 w 894506"/>
                <a:gd name="connsiteY1" fmla="*/ 0 h 458167"/>
                <a:gd name="connsiteX2" fmla="*/ 447277 w 894506"/>
                <a:gd name="connsiteY2" fmla="*/ 115510 h 458167"/>
                <a:gd name="connsiteX3" fmla="*/ 242392 w 894506"/>
                <a:gd name="connsiteY3" fmla="*/ 0 h 458167"/>
                <a:gd name="connsiteX4" fmla="*/ 32087 w 894506"/>
                <a:gd name="connsiteY4" fmla="*/ 127384 h 458167"/>
                <a:gd name="connsiteX5" fmla="*/ 4984 w 894506"/>
                <a:gd name="connsiteY5" fmla="*/ 458168 h 458167"/>
                <a:gd name="connsiteX6" fmla="*/ 447277 w 894506"/>
                <a:gd name="connsiteY6" fmla="*/ 458168 h 458167"/>
                <a:gd name="connsiteX7" fmla="*/ 447277 w 894506"/>
                <a:gd name="connsiteY7" fmla="*/ 458168 h 458167"/>
                <a:gd name="connsiteX8" fmla="*/ 447277 w 894506"/>
                <a:gd name="connsiteY8" fmla="*/ 458168 h 458167"/>
                <a:gd name="connsiteX9" fmla="*/ 447277 w 894506"/>
                <a:gd name="connsiteY9" fmla="*/ 458168 h 458167"/>
                <a:gd name="connsiteX10" fmla="*/ 889570 w 894506"/>
                <a:gd name="connsiteY10" fmla="*/ 458168 h 458167"/>
                <a:gd name="connsiteX11" fmla="*/ 862468 w 894506"/>
                <a:gd name="connsiteY11" fmla="*/ 127384 h 458167"/>
                <a:gd name="connsiteX12" fmla="*/ 862468 w 894506"/>
                <a:gd name="connsiteY12" fmla="*/ 127384 h 45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4506" h="458167">
                  <a:moveTo>
                    <a:pt x="862468" y="127384"/>
                  </a:moveTo>
                  <a:cubicBezTo>
                    <a:pt x="815941" y="35685"/>
                    <a:pt x="719661" y="14197"/>
                    <a:pt x="652162" y="0"/>
                  </a:cubicBezTo>
                  <a:cubicBezTo>
                    <a:pt x="604280" y="70274"/>
                    <a:pt x="530328" y="115510"/>
                    <a:pt x="447277" y="115510"/>
                  </a:cubicBezTo>
                  <a:cubicBezTo>
                    <a:pt x="364162" y="115510"/>
                    <a:pt x="290274" y="70274"/>
                    <a:pt x="242392" y="0"/>
                  </a:cubicBezTo>
                  <a:cubicBezTo>
                    <a:pt x="174829" y="14132"/>
                    <a:pt x="78549" y="35685"/>
                    <a:pt x="32087" y="127384"/>
                  </a:cubicBezTo>
                  <a:cubicBezTo>
                    <a:pt x="-17215" y="224438"/>
                    <a:pt x="4984" y="354919"/>
                    <a:pt x="4984" y="458168"/>
                  </a:cubicBezTo>
                  <a:lnTo>
                    <a:pt x="447277" y="458168"/>
                  </a:lnTo>
                  <a:lnTo>
                    <a:pt x="447277" y="458168"/>
                  </a:lnTo>
                  <a:lnTo>
                    <a:pt x="447277" y="458168"/>
                  </a:lnTo>
                  <a:lnTo>
                    <a:pt x="447277" y="458168"/>
                  </a:lnTo>
                  <a:lnTo>
                    <a:pt x="889570" y="458168"/>
                  </a:lnTo>
                  <a:cubicBezTo>
                    <a:pt x="889506" y="354919"/>
                    <a:pt x="911705" y="224502"/>
                    <a:pt x="862468" y="127384"/>
                  </a:cubicBezTo>
                  <a:lnTo>
                    <a:pt x="862468" y="127384"/>
                  </a:lnTo>
                  <a:close/>
                </a:path>
              </a:pathLst>
            </a:custGeom>
            <a:solidFill>
              <a:srgbClr val="F2E9D9"/>
            </a:solidFill>
            <a:ln w="6453" cap="flat">
              <a:noFill/>
              <a:prstDash val="solid"/>
              <a:miter/>
            </a:ln>
          </p:spPr>
          <p:txBody>
            <a:bodyPr rtlCol="0" anchor="ctr"/>
            <a:lstStyle/>
            <a:p>
              <a:endParaRPr lang="en-US"/>
            </a:p>
          </p:txBody>
        </p:sp>
        <p:sp>
          <p:nvSpPr>
            <p:cNvPr id="3009" name="Freeform: Shape 3008">
              <a:extLst>
                <a:ext uri="{FF2B5EF4-FFF2-40B4-BE49-F238E27FC236}">
                  <a16:creationId xmlns:a16="http://schemas.microsoft.com/office/drawing/2014/main" id="{BFA6E546-FE75-41C3-AF37-23C1865F2D05}"/>
                </a:ext>
              </a:extLst>
            </p:cNvPr>
            <p:cNvSpPr/>
            <p:nvPr/>
          </p:nvSpPr>
          <p:spPr>
            <a:xfrm>
              <a:off x="4788485" y="-605717"/>
              <a:ext cx="280400" cy="450682"/>
            </a:xfrm>
            <a:custGeom>
              <a:avLst/>
              <a:gdLst>
                <a:gd name="connsiteX0" fmla="*/ 208772 w 280400"/>
                <a:gd name="connsiteY0" fmla="*/ 0 h 450682"/>
                <a:gd name="connsiteX1" fmla="*/ 32087 w 280400"/>
                <a:gd name="connsiteY1" fmla="*/ 119898 h 450682"/>
                <a:gd name="connsiteX2" fmla="*/ 4984 w 280400"/>
                <a:gd name="connsiteY2" fmla="*/ 450682 h 450682"/>
                <a:gd name="connsiteX3" fmla="*/ 280401 w 280400"/>
                <a:gd name="connsiteY3" fmla="*/ 450682 h 450682"/>
                <a:gd name="connsiteX4" fmla="*/ 208772 w 280400"/>
                <a:gd name="connsiteY4" fmla="*/ 0 h 450682"/>
                <a:gd name="connsiteX5" fmla="*/ 208772 w 280400"/>
                <a:gd name="connsiteY5" fmla="*/ 0 h 450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400" h="450682">
                  <a:moveTo>
                    <a:pt x="208772" y="0"/>
                  </a:moveTo>
                  <a:cubicBezTo>
                    <a:pt x="145855" y="15165"/>
                    <a:pt x="71257" y="42655"/>
                    <a:pt x="32087" y="119898"/>
                  </a:cubicBezTo>
                  <a:cubicBezTo>
                    <a:pt x="-17215" y="216952"/>
                    <a:pt x="4984" y="347433"/>
                    <a:pt x="4984" y="450682"/>
                  </a:cubicBezTo>
                  <a:lnTo>
                    <a:pt x="280401" y="450682"/>
                  </a:lnTo>
                  <a:cubicBezTo>
                    <a:pt x="254589" y="318007"/>
                    <a:pt x="222710" y="129061"/>
                    <a:pt x="208772" y="0"/>
                  </a:cubicBezTo>
                  <a:lnTo>
                    <a:pt x="208772" y="0"/>
                  </a:lnTo>
                  <a:close/>
                </a:path>
              </a:pathLst>
            </a:custGeom>
            <a:solidFill>
              <a:srgbClr val="14151F"/>
            </a:solidFill>
            <a:ln w="6453" cap="flat">
              <a:noFill/>
              <a:prstDash val="solid"/>
              <a:miter/>
            </a:ln>
          </p:spPr>
          <p:txBody>
            <a:bodyPr rtlCol="0" anchor="ctr"/>
            <a:lstStyle/>
            <a:p>
              <a:endParaRPr lang="en-US"/>
            </a:p>
          </p:txBody>
        </p:sp>
        <p:sp>
          <p:nvSpPr>
            <p:cNvPr id="3010" name="Freeform: Shape 3009">
              <a:extLst>
                <a:ext uri="{FF2B5EF4-FFF2-40B4-BE49-F238E27FC236}">
                  <a16:creationId xmlns:a16="http://schemas.microsoft.com/office/drawing/2014/main" id="{359C094B-71C3-4E59-AD6F-6C36664CDC3D}"/>
                </a:ext>
              </a:extLst>
            </p:cNvPr>
            <p:cNvSpPr/>
            <p:nvPr/>
          </p:nvSpPr>
          <p:spPr>
            <a:xfrm>
              <a:off x="5405414" y="-605459"/>
              <a:ext cx="277632" cy="450424"/>
            </a:xfrm>
            <a:custGeom>
              <a:avLst/>
              <a:gdLst>
                <a:gd name="connsiteX0" fmla="*/ 245604 w 277632"/>
                <a:gd name="connsiteY0" fmla="*/ 119640 h 450424"/>
                <a:gd name="connsiteX1" fmla="*/ 69886 w 277632"/>
                <a:gd name="connsiteY1" fmla="*/ 0 h 450424"/>
                <a:gd name="connsiteX2" fmla="*/ 0 w 277632"/>
                <a:gd name="connsiteY2" fmla="*/ 450424 h 450424"/>
                <a:gd name="connsiteX3" fmla="*/ 272642 w 277632"/>
                <a:gd name="connsiteY3" fmla="*/ 450424 h 450424"/>
                <a:gd name="connsiteX4" fmla="*/ 245604 w 277632"/>
                <a:gd name="connsiteY4" fmla="*/ 119640 h 450424"/>
                <a:gd name="connsiteX5" fmla="*/ 245604 w 277632"/>
                <a:gd name="connsiteY5" fmla="*/ 119640 h 45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632" h="450424">
                  <a:moveTo>
                    <a:pt x="245604" y="119640"/>
                  </a:moveTo>
                  <a:cubicBezTo>
                    <a:pt x="206627" y="42784"/>
                    <a:pt x="132611" y="15229"/>
                    <a:pt x="69886" y="0"/>
                  </a:cubicBezTo>
                  <a:cubicBezTo>
                    <a:pt x="56529" y="130417"/>
                    <a:pt x="26006" y="317297"/>
                    <a:pt x="0" y="450424"/>
                  </a:cubicBezTo>
                  <a:lnTo>
                    <a:pt x="272642" y="450424"/>
                  </a:lnTo>
                  <a:cubicBezTo>
                    <a:pt x="272642" y="347175"/>
                    <a:pt x="294841" y="216759"/>
                    <a:pt x="245604" y="119640"/>
                  </a:cubicBezTo>
                  <a:lnTo>
                    <a:pt x="245604" y="119640"/>
                  </a:lnTo>
                  <a:close/>
                </a:path>
              </a:pathLst>
            </a:custGeom>
            <a:solidFill>
              <a:srgbClr val="14151F"/>
            </a:solidFill>
            <a:ln w="6453" cap="flat">
              <a:noFill/>
              <a:prstDash val="solid"/>
              <a:miter/>
            </a:ln>
          </p:spPr>
          <p:txBody>
            <a:bodyPr rtlCol="0" anchor="ctr"/>
            <a:lstStyle/>
            <a:p>
              <a:endParaRPr lang="en-US"/>
            </a:p>
          </p:txBody>
        </p:sp>
        <p:sp>
          <p:nvSpPr>
            <p:cNvPr id="3011" name="Freeform: Shape 3010">
              <a:extLst>
                <a:ext uri="{FF2B5EF4-FFF2-40B4-BE49-F238E27FC236}">
                  <a16:creationId xmlns:a16="http://schemas.microsoft.com/office/drawing/2014/main" id="{E57D1962-809F-4AA4-904C-F82CE7AB2103}"/>
                </a:ext>
              </a:extLst>
            </p:cNvPr>
            <p:cNvSpPr/>
            <p:nvPr/>
          </p:nvSpPr>
          <p:spPr>
            <a:xfrm>
              <a:off x="4909882" y="-616946"/>
              <a:ext cx="187977" cy="461910"/>
            </a:xfrm>
            <a:custGeom>
              <a:avLst/>
              <a:gdLst>
                <a:gd name="connsiteX0" fmla="*/ 85890 w 187977"/>
                <a:gd name="connsiteY0" fmla="*/ 461911 h 461910"/>
                <a:gd name="connsiteX1" fmla="*/ 0 w 187977"/>
                <a:gd name="connsiteY1" fmla="*/ 199852 h 461910"/>
                <a:gd name="connsiteX2" fmla="*/ 54529 w 187977"/>
                <a:gd name="connsiteY2" fmla="*/ 128674 h 461910"/>
                <a:gd name="connsiteX3" fmla="*/ 11228 w 187977"/>
                <a:gd name="connsiteY3" fmla="*/ 88149 h 461910"/>
                <a:gd name="connsiteX4" fmla="*/ 35298 w 187977"/>
                <a:gd name="connsiteY4" fmla="*/ 27619 h 461910"/>
                <a:gd name="connsiteX5" fmla="*/ 122350 w 187977"/>
                <a:gd name="connsiteY5" fmla="*/ 0 h 461910"/>
                <a:gd name="connsiteX6" fmla="*/ 187978 w 187977"/>
                <a:gd name="connsiteY6" fmla="*/ 461846 h 461910"/>
                <a:gd name="connsiteX7" fmla="*/ 85890 w 187977"/>
                <a:gd name="connsiteY7" fmla="*/ 461846 h 461910"/>
                <a:gd name="connsiteX8" fmla="*/ 85890 w 187977"/>
                <a:gd name="connsiteY8" fmla="*/ 461911 h 4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977" h="461910">
                  <a:moveTo>
                    <a:pt x="85890" y="461911"/>
                  </a:moveTo>
                  <a:lnTo>
                    <a:pt x="0" y="199852"/>
                  </a:lnTo>
                  <a:lnTo>
                    <a:pt x="54529" y="128674"/>
                  </a:lnTo>
                  <a:lnTo>
                    <a:pt x="11228" y="88149"/>
                  </a:lnTo>
                  <a:lnTo>
                    <a:pt x="35298" y="27619"/>
                  </a:lnTo>
                  <a:lnTo>
                    <a:pt x="122350" y="0"/>
                  </a:lnTo>
                  <a:cubicBezTo>
                    <a:pt x="122350" y="0"/>
                    <a:pt x="157455" y="295357"/>
                    <a:pt x="187978" y="461846"/>
                  </a:cubicBezTo>
                  <a:lnTo>
                    <a:pt x="85890" y="461846"/>
                  </a:lnTo>
                  <a:lnTo>
                    <a:pt x="85890" y="461911"/>
                  </a:lnTo>
                  <a:close/>
                </a:path>
              </a:pathLst>
            </a:custGeom>
            <a:solidFill>
              <a:srgbClr val="2A2A36"/>
            </a:solidFill>
            <a:ln w="6453" cap="flat">
              <a:noFill/>
              <a:prstDash val="solid"/>
              <a:miter/>
            </a:ln>
          </p:spPr>
          <p:txBody>
            <a:bodyPr rtlCol="0" anchor="ctr"/>
            <a:lstStyle/>
            <a:p>
              <a:endParaRPr lang="en-US"/>
            </a:p>
          </p:txBody>
        </p:sp>
        <p:sp>
          <p:nvSpPr>
            <p:cNvPr id="3012" name="Freeform: Shape 3011">
              <a:extLst>
                <a:ext uri="{FF2B5EF4-FFF2-40B4-BE49-F238E27FC236}">
                  <a16:creationId xmlns:a16="http://schemas.microsoft.com/office/drawing/2014/main" id="{27E06564-DC94-4DCA-BBFA-A47134788BF4}"/>
                </a:ext>
              </a:extLst>
            </p:cNvPr>
            <p:cNvSpPr/>
            <p:nvPr/>
          </p:nvSpPr>
          <p:spPr>
            <a:xfrm>
              <a:off x="5373664" y="-616946"/>
              <a:ext cx="187977" cy="461910"/>
            </a:xfrm>
            <a:custGeom>
              <a:avLst/>
              <a:gdLst>
                <a:gd name="connsiteX0" fmla="*/ 102088 w 187977"/>
                <a:gd name="connsiteY0" fmla="*/ 461911 h 461910"/>
                <a:gd name="connsiteX1" fmla="*/ 187978 w 187977"/>
                <a:gd name="connsiteY1" fmla="*/ 199852 h 461910"/>
                <a:gd name="connsiteX2" fmla="*/ 133449 w 187977"/>
                <a:gd name="connsiteY2" fmla="*/ 128674 h 461910"/>
                <a:gd name="connsiteX3" fmla="*/ 176750 w 187977"/>
                <a:gd name="connsiteY3" fmla="*/ 88149 h 461910"/>
                <a:gd name="connsiteX4" fmla="*/ 152680 w 187977"/>
                <a:gd name="connsiteY4" fmla="*/ 27619 h 461910"/>
                <a:gd name="connsiteX5" fmla="*/ 65628 w 187977"/>
                <a:gd name="connsiteY5" fmla="*/ 0 h 461910"/>
                <a:gd name="connsiteX6" fmla="*/ 0 w 187977"/>
                <a:gd name="connsiteY6" fmla="*/ 461846 h 461910"/>
                <a:gd name="connsiteX7" fmla="*/ 102088 w 187977"/>
                <a:gd name="connsiteY7" fmla="*/ 461846 h 461910"/>
                <a:gd name="connsiteX8" fmla="*/ 102088 w 187977"/>
                <a:gd name="connsiteY8" fmla="*/ 461911 h 4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977" h="461910">
                  <a:moveTo>
                    <a:pt x="102088" y="461911"/>
                  </a:moveTo>
                  <a:lnTo>
                    <a:pt x="187978" y="199852"/>
                  </a:lnTo>
                  <a:lnTo>
                    <a:pt x="133449" y="128674"/>
                  </a:lnTo>
                  <a:lnTo>
                    <a:pt x="176750" y="88149"/>
                  </a:lnTo>
                  <a:lnTo>
                    <a:pt x="152680" y="27619"/>
                  </a:lnTo>
                  <a:lnTo>
                    <a:pt x="65628" y="0"/>
                  </a:lnTo>
                  <a:cubicBezTo>
                    <a:pt x="65628" y="0"/>
                    <a:pt x="30523" y="295357"/>
                    <a:pt x="0" y="461846"/>
                  </a:cubicBezTo>
                  <a:lnTo>
                    <a:pt x="102088" y="461846"/>
                  </a:lnTo>
                  <a:lnTo>
                    <a:pt x="102088" y="461911"/>
                  </a:lnTo>
                  <a:close/>
                </a:path>
              </a:pathLst>
            </a:custGeom>
            <a:solidFill>
              <a:srgbClr val="2A2A36"/>
            </a:solidFill>
            <a:ln w="6453" cap="flat">
              <a:noFill/>
              <a:prstDash val="solid"/>
              <a:miter/>
            </a:ln>
          </p:spPr>
          <p:txBody>
            <a:bodyPr rtlCol="0" anchor="ctr"/>
            <a:lstStyle/>
            <a:p>
              <a:endParaRPr lang="en-US"/>
            </a:p>
          </p:txBody>
        </p:sp>
        <p:sp>
          <p:nvSpPr>
            <p:cNvPr id="3013" name="Freeform: Shape 3012">
              <a:extLst>
                <a:ext uri="{FF2B5EF4-FFF2-40B4-BE49-F238E27FC236}">
                  <a16:creationId xmlns:a16="http://schemas.microsoft.com/office/drawing/2014/main" id="{21633C0E-0961-4E87-860E-9603BC4F4E07}"/>
                </a:ext>
              </a:extLst>
            </p:cNvPr>
            <p:cNvSpPr/>
            <p:nvPr/>
          </p:nvSpPr>
          <p:spPr>
            <a:xfrm>
              <a:off x="5376966" y="-599885"/>
              <a:ext cx="106400" cy="444850"/>
            </a:xfrm>
            <a:custGeom>
              <a:avLst/>
              <a:gdLst>
                <a:gd name="connsiteX0" fmla="*/ 64069 w 106400"/>
                <a:gd name="connsiteY0" fmla="*/ 11075 h 444850"/>
                <a:gd name="connsiteX1" fmla="*/ 54325 w 106400"/>
                <a:gd name="connsiteY1" fmla="*/ 199247 h 444850"/>
                <a:gd name="connsiteX2" fmla="*/ 106401 w 106400"/>
                <a:gd name="connsiteY2" fmla="*/ 444850 h 444850"/>
                <a:gd name="connsiteX3" fmla="*/ 17930 w 106400"/>
                <a:gd name="connsiteY3" fmla="*/ 444850 h 444850"/>
                <a:gd name="connsiteX4" fmla="*/ 64069 w 106400"/>
                <a:gd name="connsiteY4" fmla="*/ 11075 h 444850"/>
                <a:gd name="connsiteX5" fmla="*/ 64069 w 106400"/>
                <a:gd name="connsiteY5" fmla="*/ 11075 h 44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00" h="444850">
                  <a:moveTo>
                    <a:pt x="64069" y="11075"/>
                  </a:moveTo>
                  <a:cubicBezTo>
                    <a:pt x="99883" y="35919"/>
                    <a:pt x="44322" y="132070"/>
                    <a:pt x="54325" y="199247"/>
                  </a:cubicBezTo>
                  <a:cubicBezTo>
                    <a:pt x="63617" y="261648"/>
                    <a:pt x="101045" y="367994"/>
                    <a:pt x="106401" y="444850"/>
                  </a:cubicBezTo>
                  <a:lnTo>
                    <a:pt x="17930" y="444850"/>
                  </a:lnTo>
                  <a:cubicBezTo>
                    <a:pt x="18897" y="195568"/>
                    <a:pt x="-45504" y="-56295"/>
                    <a:pt x="64069" y="11075"/>
                  </a:cubicBezTo>
                  <a:lnTo>
                    <a:pt x="64069" y="11075"/>
                  </a:lnTo>
                  <a:close/>
                </a:path>
              </a:pathLst>
            </a:custGeom>
            <a:solidFill>
              <a:srgbClr val="B71F3A"/>
            </a:solidFill>
            <a:ln w="6453" cap="flat">
              <a:noFill/>
              <a:prstDash val="solid"/>
              <a:miter/>
            </a:ln>
          </p:spPr>
          <p:txBody>
            <a:bodyPr rtlCol="0" anchor="ctr"/>
            <a:lstStyle/>
            <a:p>
              <a:endParaRPr lang="en-US"/>
            </a:p>
          </p:txBody>
        </p:sp>
        <p:sp>
          <p:nvSpPr>
            <p:cNvPr id="3014" name="Freeform: Shape 3013">
              <a:extLst>
                <a:ext uri="{FF2B5EF4-FFF2-40B4-BE49-F238E27FC236}">
                  <a16:creationId xmlns:a16="http://schemas.microsoft.com/office/drawing/2014/main" id="{5282AC9C-A3E0-4D24-AA7D-4A483E866A0A}"/>
                </a:ext>
              </a:extLst>
            </p:cNvPr>
            <p:cNvSpPr/>
            <p:nvPr/>
          </p:nvSpPr>
          <p:spPr>
            <a:xfrm>
              <a:off x="5002156" y="-732133"/>
              <a:ext cx="463658" cy="487496"/>
            </a:xfrm>
            <a:custGeom>
              <a:avLst/>
              <a:gdLst>
                <a:gd name="connsiteX0" fmla="*/ 358474 w 463658"/>
                <a:gd name="connsiteY0" fmla="*/ 0 h 487496"/>
                <a:gd name="connsiteX1" fmla="*/ 463658 w 463658"/>
                <a:gd name="connsiteY1" fmla="*/ 121640 h 487496"/>
                <a:gd name="connsiteX2" fmla="*/ 263549 w 463658"/>
                <a:gd name="connsiteY2" fmla="*/ 485723 h 487496"/>
                <a:gd name="connsiteX3" fmla="*/ 70538 w 463658"/>
                <a:gd name="connsiteY3" fmla="*/ 408737 h 487496"/>
                <a:gd name="connsiteX4" fmla="*/ 1490 w 463658"/>
                <a:gd name="connsiteY4" fmla="*/ 150615 h 487496"/>
                <a:gd name="connsiteX5" fmla="*/ 62858 w 463658"/>
                <a:gd name="connsiteY5" fmla="*/ 93311 h 487496"/>
                <a:gd name="connsiteX6" fmla="*/ 110740 w 463658"/>
                <a:gd name="connsiteY6" fmla="*/ 50398 h 487496"/>
                <a:gd name="connsiteX7" fmla="*/ 100286 w 463658"/>
                <a:gd name="connsiteY7" fmla="*/ 292647 h 487496"/>
                <a:gd name="connsiteX8" fmla="*/ 294975 w 463658"/>
                <a:gd name="connsiteY8" fmla="*/ 344336 h 487496"/>
                <a:gd name="connsiteX9" fmla="*/ 358474 w 463658"/>
                <a:gd name="connsiteY9" fmla="*/ 0 h 487496"/>
                <a:gd name="connsiteX10" fmla="*/ 358474 w 463658"/>
                <a:gd name="connsiteY10" fmla="*/ 0 h 48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3658" h="487496">
                  <a:moveTo>
                    <a:pt x="358474" y="0"/>
                  </a:moveTo>
                  <a:cubicBezTo>
                    <a:pt x="400806" y="0"/>
                    <a:pt x="382931" y="73565"/>
                    <a:pt x="463658" y="121640"/>
                  </a:cubicBezTo>
                  <a:cubicBezTo>
                    <a:pt x="459851" y="333107"/>
                    <a:pt x="386673" y="471848"/>
                    <a:pt x="263549" y="485723"/>
                  </a:cubicBezTo>
                  <a:cubicBezTo>
                    <a:pt x="125195" y="501339"/>
                    <a:pt x="70538" y="408737"/>
                    <a:pt x="70538" y="408737"/>
                  </a:cubicBezTo>
                  <a:cubicBezTo>
                    <a:pt x="70538" y="408737"/>
                    <a:pt x="-11997" y="258252"/>
                    <a:pt x="1490" y="150615"/>
                  </a:cubicBezTo>
                  <a:cubicBezTo>
                    <a:pt x="9298" y="112671"/>
                    <a:pt x="33368" y="108024"/>
                    <a:pt x="62858" y="93311"/>
                  </a:cubicBezTo>
                  <a:cubicBezTo>
                    <a:pt x="92284" y="78598"/>
                    <a:pt x="85767" y="27361"/>
                    <a:pt x="110740" y="50398"/>
                  </a:cubicBezTo>
                  <a:cubicBezTo>
                    <a:pt x="143393" y="94602"/>
                    <a:pt x="82992" y="133191"/>
                    <a:pt x="100286" y="292647"/>
                  </a:cubicBezTo>
                  <a:cubicBezTo>
                    <a:pt x="111450" y="395767"/>
                    <a:pt x="229218" y="390862"/>
                    <a:pt x="294975" y="344336"/>
                  </a:cubicBezTo>
                  <a:cubicBezTo>
                    <a:pt x="455334" y="191334"/>
                    <a:pt x="325175" y="97893"/>
                    <a:pt x="358474" y="0"/>
                  </a:cubicBezTo>
                  <a:lnTo>
                    <a:pt x="358474" y="0"/>
                  </a:lnTo>
                  <a:close/>
                </a:path>
              </a:pathLst>
            </a:custGeom>
            <a:solidFill>
              <a:srgbClr val="B71F3A"/>
            </a:solidFill>
            <a:ln w="6453" cap="flat">
              <a:noFill/>
              <a:prstDash val="solid"/>
              <a:miter/>
            </a:ln>
          </p:spPr>
          <p:txBody>
            <a:bodyPr rtlCol="0" anchor="ctr"/>
            <a:lstStyle/>
            <a:p>
              <a:endParaRPr lang="en-US"/>
            </a:p>
          </p:txBody>
        </p:sp>
        <p:sp>
          <p:nvSpPr>
            <p:cNvPr id="3015" name="Freeform: Shape 3014">
              <a:extLst>
                <a:ext uri="{FF2B5EF4-FFF2-40B4-BE49-F238E27FC236}">
                  <a16:creationId xmlns:a16="http://schemas.microsoft.com/office/drawing/2014/main" id="{6091063A-A0E2-4F28-B4AF-FDCDF27082DB}"/>
                </a:ext>
              </a:extLst>
            </p:cNvPr>
            <p:cNvSpPr/>
            <p:nvPr/>
          </p:nvSpPr>
          <p:spPr>
            <a:xfrm>
              <a:off x="5049127" y="-1128706"/>
              <a:ext cx="376561" cy="487755"/>
            </a:xfrm>
            <a:custGeom>
              <a:avLst/>
              <a:gdLst>
                <a:gd name="connsiteX0" fmla="*/ 118362 w 376561"/>
                <a:gd name="connsiteY0" fmla="*/ 469170 h 487755"/>
                <a:gd name="connsiteX1" fmla="*/ 60994 w 376561"/>
                <a:gd name="connsiteY1" fmla="*/ 400768 h 487755"/>
                <a:gd name="connsiteX2" fmla="*/ 38795 w 376561"/>
                <a:gd name="connsiteY2" fmla="*/ 332236 h 487755"/>
                <a:gd name="connsiteX3" fmla="*/ 29180 w 376561"/>
                <a:gd name="connsiteY3" fmla="*/ 327526 h 487755"/>
                <a:gd name="connsiteX4" fmla="*/ 11950 w 376561"/>
                <a:gd name="connsiteY4" fmla="*/ 306166 h 487755"/>
                <a:gd name="connsiteX5" fmla="*/ 6917 w 376561"/>
                <a:gd name="connsiteY5" fmla="*/ 235118 h 487755"/>
                <a:gd name="connsiteX6" fmla="*/ 27502 w 376561"/>
                <a:gd name="connsiteY6" fmla="*/ 227826 h 487755"/>
                <a:gd name="connsiteX7" fmla="*/ 27180 w 376561"/>
                <a:gd name="connsiteY7" fmla="*/ 205304 h 487755"/>
                <a:gd name="connsiteX8" fmla="*/ 42022 w 376561"/>
                <a:gd name="connsiteY8" fmla="*/ 78373 h 487755"/>
                <a:gd name="connsiteX9" fmla="*/ 88419 w 376561"/>
                <a:gd name="connsiteY9" fmla="*/ 30878 h 487755"/>
                <a:gd name="connsiteX10" fmla="*/ 288206 w 376561"/>
                <a:gd name="connsiteY10" fmla="*/ 30878 h 487755"/>
                <a:gd name="connsiteX11" fmla="*/ 334540 w 376561"/>
                <a:gd name="connsiteY11" fmla="*/ 78373 h 487755"/>
                <a:gd name="connsiteX12" fmla="*/ 349382 w 376561"/>
                <a:gd name="connsiteY12" fmla="*/ 205304 h 487755"/>
                <a:gd name="connsiteX13" fmla="*/ 349059 w 376561"/>
                <a:gd name="connsiteY13" fmla="*/ 227826 h 487755"/>
                <a:gd name="connsiteX14" fmla="*/ 369644 w 376561"/>
                <a:gd name="connsiteY14" fmla="*/ 235118 h 487755"/>
                <a:gd name="connsiteX15" fmla="*/ 364611 w 376561"/>
                <a:gd name="connsiteY15" fmla="*/ 306166 h 487755"/>
                <a:gd name="connsiteX16" fmla="*/ 347317 w 376561"/>
                <a:gd name="connsiteY16" fmla="*/ 327526 h 487755"/>
                <a:gd name="connsiteX17" fmla="*/ 337766 w 376561"/>
                <a:gd name="connsiteY17" fmla="*/ 332236 h 487755"/>
                <a:gd name="connsiteX18" fmla="*/ 315503 w 376561"/>
                <a:gd name="connsiteY18" fmla="*/ 400768 h 487755"/>
                <a:gd name="connsiteX19" fmla="*/ 258200 w 376561"/>
                <a:gd name="connsiteY19" fmla="*/ 469170 h 487755"/>
                <a:gd name="connsiteX20" fmla="*/ 118362 w 376561"/>
                <a:gd name="connsiteY20" fmla="*/ 469170 h 487755"/>
                <a:gd name="connsiteX21" fmla="*/ 118362 w 376561"/>
                <a:gd name="connsiteY21" fmla="*/ 469170 h 48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6561" h="487755">
                  <a:moveTo>
                    <a:pt x="118362" y="469170"/>
                  </a:moveTo>
                  <a:cubicBezTo>
                    <a:pt x="93259" y="453360"/>
                    <a:pt x="74610" y="429484"/>
                    <a:pt x="60994" y="400768"/>
                  </a:cubicBezTo>
                  <a:cubicBezTo>
                    <a:pt x="51185" y="380054"/>
                    <a:pt x="43958" y="356822"/>
                    <a:pt x="38795" y="332236"/>
                  </a:cubicBezTo>
                  <a:cubicBezTo>
                    <a:pt x="35698" y="331526"/>
                    <a:pt x="32342" y="329720"/>
                    <a:pt x="29180" y="327526"/>
                  </a:cubicBezTo>
                  <a:cubicBezTo>
                    <a:pt x="21566" y="321976"/>
                    <a:pt x="16274" y="314748"/>
                    <a:pt x="11950" y="306166"/>
                  </a:cubicBezTo>
                  <a:cubicBezTo>
                    <a:pt x="77" y="282935"/>
                    <a:pt x="-5279" y="250282"/>
                    <a:pt x="6917" y="235118"/>
                  </a:cubicBezTo>
                  <a:cubicBezTo>
                    <a:pt x="12144" y="228600"/>
                    <a:pt x="19759" y="226793"/>
                    <a:pt x="27502" y="227826"/>
                  </a:cubicBezTo>
                  <a:cubicBezTo>
                    <a:pt x="27309" y="220276"/>
                    <a:pt x="27180" y="212790"/>
                    <a:pt x="27180" y="205304"/>
                  </a:cubicBezTo>
                  <a:cubicBezTo>
                    <a:pt x="27180" y="161940"/>
                    <a:pt x="27309" y="108766"/>
                    <a:pt x="42022" y="78373"/>
                  </a:cubicBezTo>
                  <a:cubicBezTo>
                    <a:pt x="52798" y="56174"/>
                    <a:pt x="69060" y="41655"/>
                    <a:pt x="88419" y="30878"/>
                  </a:cubicBezTo>
                  <a:cubicBezTo>
                    <a:pt x="162371" y="-10293"/>
                    <a:pt x="214319" y="-10293"/>
                    <a:pt x="288206" y="30878"/>
                  </a:cubicBezTo>
                  <a:cubicBezTo>
                    <a:pt x="307501" y="41590"/>
                    <a:pt x="323827" y="56174"/>
                    <a:pt x="334540" y="78373"/>
                  </a:cubicBezTo>
                  <a:cubicBezTo>
                    <a:pt x="349252" y="108766"/>
                    <a:pt x="349382" y="161940"/>
                    <a:pt x="349382" y="205304"/>
                  </a:cubicBezTo>
                  <a:cubicBezTo>
                    <a:pt x="349382" y="212790"/>
                    <a:pt x="349252" y="220276"/>
                    <a:pt x="349059" y="227826"/>
                  </a:cubicBezTo>
                  <a:cubicBezTo>
                    <a:pt x="356802" y="226729"/>
                    <a:pt x="364417" y="228600"/>
                    <a:pt x="369644" y="235118"/>
                  </a:cubicBezTo>
                  <a:cubicBezTo>
                    <a:pt x="381840" y="250218"/>
                    <a:pt x="376485" y="282935"/>
                    <a:pt x="364611" y="306166"/>
                  </a:cubicBezTo>
                  <a:cubicBezTo>
                    <a:pt x="360223" y="314748"/>
                    <a:pt x="354996" y="321976"/>
                    <a:pt x="347317" y="327526"/>
                  </a:cubicBezTo>
                  <a:cubicBezTo>
                    <a:pt x="344219" y="329784"/>
                    <a:pt x="340863" y="331591"/>
                    <a:pt x="337766" y="332236"/>
                  </a:cubicBezTo>
                  <a:cubicBezTo>
                    <a:pt x="332539" y="356822"/>
                    <a:pt x="325311" y="379989"/>
                    <a:pt x="315503" y="400768"/>
                  </a:cubicBezTo>
                  <a:cubicBezTo>
                    <a:pt x="301887" y="429484"/>
                    <a:pt x="283302" y="453360"/>
                    <a:pt x="258200" y="469170"/>
                  </a:cubicBezTo>
                  <a:cubicBezTo>
                    <a:pt x="218836" y="493950"/>
                    <a:pt x="157725" y="493950"/>
                    <a:pt x="118362" y="469170"/>
                  </a:cubicBezTo>
                  <a:lnTo>
                    <a:pt x="118362" y="469170"/>
                  </a:lnTo>
                  <a:close/>
                </a:path>
              </a:pathLst>
            </a:custGeom>
            <a:solidFill>
              <a:srgbClr val="E2BA89"/>
            </a:solidFill>
            <a:ln w="6453" cap="flat">
              <a:noFill/>
              <a:prstDash val="solid"/>
              <a:miter/>
            </a:ln>
          </p:spPr>
          <p:txBody>
            <a:bodyPr rtlCol="0" anchor="ctr"/>
            <a:lstStyle/>
            <a:p>
              <a:endParaRPr lang="en-US"/>
            </a:p>
          </p:txBody>
        </p:sp>
        <p:sp>
          <p:nvSpPr>
            <p:cNvPr id="3016" name="Freeform: Shape 3015">
              <a:extLst>
                <a:ext uri="{FF2B5EF4-FFF2-40B4-BE49-F238E27FC236}">
                  <a16:creationId xmlns:a16="http://schemas.microsoft.com/office/drawing/2014/main" id="{F85601DD-D523-485B-BAF5-0CB4B2B77958}"/>
                </a:ext>
              </a:extLst>
            </p:cNvPr>
            <p:cNvSpPr/>
            <p:nvPr/>
          </p:nvSpPr>
          <p:spPr>
            <a:xfrm>
              <a:off x="5530668" y="-286613"/>
              <a:ext cx="18714" cy="131449"/>
            </a:xfrm>
            <a:custGeom>
              <a:avLst/>
              <a:gdLst>
                <a:gd name="connsiteX0" fmla="*/ 5872 w 18714"/>
                <a:gd name="connsiteY0" fmla="*/ 0 h 131449"/>
                <a:gd name="connsiteX1" fmla="*/ 18714 w 18714"/>
                <a:gd name="connsiteY1" fmla="*/ 131449 h 131449"/>
                <a:gd name="connsiteX2" fmla="*/ 0 w 18714"/>
                <a:gd name="connsiteY2" fmla="*/ 131449 h 131449"/>
                <a:gd name="connsiteX3" fmla="*/ 5872 w 18714"/>
                <a:gd name="connsiteY3" fmla="*/ 0 h 131449"/>
              </a:gdLst>
              <a:ahLst/>
              <a:cxnLst>
                <a:cxn ang="0">
                  <a:pos x="connsiteX0" y="connsiteY0"/>
                </a:cxn>
                <a:cxn ang="0">
                  <a:pos x="connsiteX1" y="connsiteY1"/>
                </a:cxn>
                <a:cxn ang="0">
                  <a:pos x="connsiteX2" y="connsiteY2"/>
                </a:cxn>
                <a:cxn ang="0">
                  <a:pos x="connsiteX3" y="connsiteY3"/>
                </a:cxn>
              </a:cxnLst>
              <a:rect l="l" t="t" r="r" b="b"/>
              <a:pathLst>
                <a:path w="18714" h="131449">
                  <a:moveTo>
                    <a:pt x="5872" y="0"/>
                  </a:moveTo>
                  <a:lnTo>
                    <a:pt x="18714" y="131449"/>
                  </a:lnTo>
                  <a:lnTo>
                    <a:pt x="0" y="131449"/>
                  </a:lnTo>
                  <a:lnTo>
                    <a:pt x="5872" y="0"/>
                  </a:lnTo>
                  <a:close/>
                </a:path>
              </a:pathLst>
            </a:custGeom>
            <a:solidFill>
              <a:srgbClr val="000000"/>
            </a:solidFill>
            <a:ln w="6453" cap="flat">
              <a:noFill/>
              <a:prstDash val="solid"/>
              <a:miter/>
            </a:ln>
          </p:spPr>
          <p:txBody>
            <a:bodyPr rtlCol="0" anchor="ctr"/>
            <a:lstStyle/>
            <a:p>
              <a:endParaRPr lang="en-US"/>
            </a:p>
          </p:txBody>
        </p:sp>
        <p:sp>
          <p:nvSpPr>
            <p:cNvPr id="3017" name="Freeform: Shape 3016">
              <a:extLst>
                <a:ext uri="{FF2B5EF4-FFF2-40B4-BE49-F238E27FC236}">
                  <a16:creationId xmlns:a16="http://schemas.microsoft.com/office/drawing/2014/main" id="{859E06E8-3A7E-4162-9EAB-5703A40B74AE}"/>
                </a:ext>
              </a:extLst>
            </p:cNvPr>
            <p:cNvSpPr/>
            <p:nvPr/>
          </p:nvSpPr>
          <p:spPr>
            <a:xfrm>
              <a:off x="4922143" y="-286613"/>
              <a:ext cx="18649" cy="131449"/>
            </a:xfrm>
            <a:custGeom>
              <a:avLst/>
              <a:gdLst>
                <a:gd name="connsiteX0" fmla="*/ 12842 w 18649"/>
                <a:gd name="connsiteY0" fmla="*/ 0 h 131449"/>
                <a:gd name="connsiteX1" fmla="*/ 0 w 18649"/>
                <a:gd name="connsiteY1" fmla="*/ 131449 h 131449"/>
                <a:gd name="connsiteX2" fmla="*/ 18649 w 18649"/>
                <a:gd name="connsiteY2" fmla="*/ 131449 h 131449"/>
                <a:gd name="connsiteX3" fmla="*/ 12842 w 18649"/>
                <a:gd name="connsiteY3" fmla="*/ 0 h 131449"/>
              </a:gdLst>
              <a:ahLst/>
              <a:cxnLst>
                <a:cxn ang="0">
                  <a:pos x="connsiteX0" y="connsiteY0"/>
                </a:cxn>
                <a:cxn ang="0">
                  <a:pos x="connsiteX1" y="connsiteY1"/>
                </a:cxn>
                <a:cxn ang="0">
                  <a:pos x="connsiteX2" y="connsiteY2"/>
                </a:cxn>
                <a:cxn ang="0">
                  <a:pos x="connsiteX3" y="connsiteY3"/>
                </a:cxn>
              </a:cxnLst>
              <a:rect l="l" t="t" r="r" b="b"/>
              <a:pathLst>
                <a:path w="18649" h="131449">
                  <a:moveTo>
                    <a:pt x="12842" y="0"/>
                  </a:moveTo>
                  <a:lnTo>
                    <a:pt x="0" y="131449"/>
                  </a:lnTo>
                  <a:lnTo>
                    <a:pt x="18649" y="131449"/>
                  </a:lnTo>
                  <a:lnTo>
                    <a:pt x="12842" y="0"/>
                  </a:lnTo>
                  <a:close/>
                </a:path>
              </a:pathLst>
            </a:custGeom>
            <a:solidFill>
              <a:srgbClr val="000000"/>
            </a:solidFill>
            <a:ln w="6453" cap="flat">
              <a:noFill/>
              <a:prstDash val="solid"/>
              <a:miter/>
            </a:ln>
          </p:spPr>
          <p:txBody>
            <a:bodyPr rtlCol="0" anchor="ctr"/>
            <a:lstStyle/>
            <a:p>
              <a:endParaRPr lang="en-US"/>
            </a:p>
          </p:txBody>
        </p:sp>
        <p:sp>
          <p:nvSpPr>
            <p:cNvPr id="3018" name="Freeform: Shape 3017">
              <a:extLst>
                <a:ext uri="{FF2B5EF4-FFF2-40B4-BE49-F238E27FC236}">
                  <a16:creationId xmlns:a16="http://schemas.microsoft.com/office/drawing/2014/main" id="{FD55C7C9-C194-4AB1-97F7-596BB4F8B1C8}"/>
                </a:ext>
              </a:extLst>
            </p:cNvPr>
            <p:cNvSpPr/>
            <p:nvPr/>
          </p:nvSpPr>
          <p:spPr>
            <a:xfrm>
              <a:off x="5058523" y="-1151066"/>
              <a:ext cx="354604" cy="294389"/>
            </a:xfrm>
            <a:custGeom>
              <a:avLst/>
              <a:gdLst>
                <a:gd name="connsiteX0" fmla="*/ 345148 w 354604"/>
                <a:gd name="connsiteY0" fmla="*/ 82277 h 294389"/>
                <a:gd name="connsiteX1" fmla="*/ 293653 w 354604"/>
                <a:gd name="connsiteY1" fmla="*/ 32330 h 294389"/>
                <a:gd name="connsiteX2" fmla="*/ 182338 w 354604"/>
                <a:gd name="connsiteY2" fmla="*/ 65 h 294389"/>
                <a:gd name="connsiteX3" fmla="*/ 182338 w 354604"/>
                <a:gd name="connsiteY3" fmla="*/ 0 h 294389"/>
                <a:gd name="connsiteX4" fmla="*/ 177691 w 354604"/>
                <a:gd name="connsiteY4" fmla="*/ 65 h 294389"/>
                <a:gd name="connsiteX5" fmla="*/ 177304 w 354604"/>
                <a:gd name="connsiteY5" fmla="*/ 65 h 294389"/>
                <a:gd name="connsiteX6" fmla="*/ 176917 w 354604"/>
                <a:gd name="connsiteY6" fmla="*/ 65 h 294389"/>
                <a:gd name="connsiteX7" fmla="*/ 172335 w 354604"/>
                <a:gd name="connsiteY7" fmla="*/ 0 h 294389"/>
                <a:gd name="connsiteX8" fmla="*/ 172335 w 354604"/>
                <a:gd name="connsiteY8" fmla="*/ 65 h 294389"/>
                <a:gd name="connsiteX9" fmla="*/ 60955 w 354604"/>
                <a:gd name="connsiteY9" fmla="*/ 32330 h 294389"/>
                <a:gd name="connsiteX10" fmla="*/ 9460 w 354604"/>
                <a:gd name="connsiteY10" fmla="*/ 82277 h 294389"/>
                <a:gd name="connsiteX11" fmla="*/ 3006 w 354604"/>
                <a:gd name="connsiteY11" fmla="*/ 236570 h 294389"/>
                <a:gd name="connsiteX12" fmla="*/ 30948 w 354604"/>
                <a:gd name="connsiteY12" fmla="*/ 291227 h 294389"/>
                <a:gd name="connsiteX13" fmla="*/ 31206 w 354604"/>
                <a:gd name="connsiteY13" fmla="*/ 248314 h 294389"/>
                <a:gd name="connsiteX14" fmla="*/ 43790 w 354604"/>
                <a:gd name="connsiteY14" fmla="*/ 220953 h 294389"/>
                <a:gd name="connsiteX15" fmla="*/ 62569 w 354604"/>
                <a:gd name="connsiteY15" fmla="*/ 249218 h 294389"/>
                <a:gd name="connsiteX16" fmla="*/ 121098 w 354604"/>
                <a:gd name="connsiteY16" fmla="*/ 257607 h 294389"/>
                <a:gd name="connsiteX17" fmla="*/ 91026 w 354604"/>
                <a:gd name="connsiteY17" fmla="*/ 231084 h 294389"/>
                <a:gd name="connsiteX18" fmla="*/ 147749 w 354604"/>
                <a:gd name="connsiteY18" fmla="*/ 260575 h 294389"/>
                <a:gd name="connsiteX19" fmla="*/ 235059 w 354604"/>
                <a:gd name="connsiteY19" fmla="*/ 260575 h 294389"/>
                <a:gd name="connsiteX20" fmla="*/ 197438 w 354604"/>
                <a:gd name="connsiteY20" fmla="*/ 235021 h 294389"/>
                <a:gd name="connsiteX21" fmla="*/ 240157 w 354604"/>
                <a:gd name="connsiteY21" fmla="*/ 254638 h 294389"/>
                <a:gd name="connsiteX22" fmla="*/ 307785 w 354604"/>
                <a:gd name="connsiteY22" fmla="*/ 256768 h 294389"/>
                <a:gd name="connsiteX23" fmla="*/ 322950 w 354604"/>
                <a:gd name="connsiteY23" fmla="*/ 294389 h 294389"/>
                <a:gd name="connsiteX24" fmla="*/ 351795 w 354604"/>
                <a:gd name="connsiteY24" fmla="*/ 236440 h 294389"/>
                <a:gd name="connsiteX25" fmla="*/ 345148 w 354604"/>
                <a:gd name="connsiteY25" fmla="*/ 82277 h 294389"/>
                <a:gd name="connsiteX26" fmla="*/ 345148 w 354604"/>
                <a:gd name="connsiteY26" fmla="*/ 82277 h 29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4604" h="294389">
                  <a:moveTo>
                    <a:pt x="345148" y="82277"/>
                  </a:moveTo>
                  <a:cubicBezTo>
                    <a:pt x="333210" y="58917"/>
                    <a:pt x="315077" y="43623"/>
                    <a:pt x="293653" y="32330"/>
                  </a:cubicBezTo>
                  <a:cubicBezTo>
                    <a:pt x="252482" y="10648"/>
                    <a:pt x="217378" y="0"/>
                    <a:pt x="182338" y="65"/>
                  </a:cubicBezTo>
                  <a:lnTo>
                    <a:pt x="182338" y="0"/>
                  </a:lnTo>
                  <a:cubicBezTo>
                    <a:pt x="181563" y="0"/>
                    <a:pt x="177691" y="65"/>
                    <a:pt x="177691" y="65"/>
                  </a:cubicBezTo>
                  <a:cubicBezTo>
                    <a:pt x="177562" y="65"/>
                    <a:pt x="177433" y="65"/>
                    <a:pt x="177304" y="65"/>
                  </a:cubicBezTo>
                  <a:cubicBezTo>
                    <a:pt x="177175" y="65"/>
                    <a:pt x="176981" y="65"/>
                    <a:pt x="176917" y="65"/>
                  </a:cubicBezTo>
                  <a:cubicBezTo>
                    <a:pt x="176917" y="65"/>
                    <a:pt x="173045" y="0"/>
                    <a:pt x="172335" y="0"/>
                  </a:cubicBezTo>
                  <a:lnTo>
                    <a:pt x="172335" y="65"/>
                  </a:lnTo>
                  <a:cubicBezTo>
                    <a:pt x="137230" y="0"/>
                    <a:pt x="102190" y="10583"/>
                    <a:pt x="60955" y="32330"/>
                  </a:cubicBezTo>
                  <a:cubicBezTo>
                    <a:pt x="39531" y="43623"/>
                    <a:pt x="21398" y="58917"/>
                    <a:pt x="9460" y="82277"/>
                  </a:cubicBezTo>
                  <a:cubicBezTo>
                    <a:pt x="-6931" y="114219"/>
                    <a:pt x="2942" y="190946"/>
                    <a:pt x="3006" y="236570"/>
                  </a:cubicBezTo>
                  <a:cubicBezTo>
                    <a:pt x="3071" y="269932"/>
                    <a:pt x="22301" y="289936"/>
                    <a:pt x="30948" y="291227"/>
                  </a:cubicBezTo>
                  <a:cubicBezTo>
                    <a:pt x="28883" y="281354"/>
                    <a:pt x="22882" y="268835"/>
                    <a:pt x="31206" y="248314"/>
                  </a:cubicBezTo>
                  <a:cubicBezTo>
                    <a:pt x="34562" y="240054"/>
                    <a:pt x="41209" y="229729"/>
                    <a:pt x="43790" y="220953"/>
                  </a:cubicBezTo>
                  <a:cubicBezTo>
                    <a:pt x="46629" y="227406"/>
                    <a:pt x="54308" y="242700"/>
                    <a:pt x="62569" y="249218"/>
                  </a:cubicBezTo>
                  <a:cubicBezTo>
                    <a:pt x="85219" y="267222"/>
                    <a:pt x="110256" y="260446"/>
                    <a:pt x="121098" y="257607"/>
                  </a:cubicBezTo>
                  <a:cubicBezTo>
                    <a:pt x="102190" y="252380"/>
                    <a:pt x="93091" y="239796"/>
                    <a:pt x="91026" y="231084"/>
                  </a:cubicBezTo>
                  <a:cubicBezTo>
                    <a:pt x="99867" y="242184"/>
                    <a:pt x="135230" y="257219"/>
                    <a:pt x="147749" y="260575"/>
                  </a:cubicBezTo>
                  <a:cubicBezTo>
                    <a:pt x="181176" y="269480"/>
                    <a:pt x="218475" y="265028"/>
                    <a:pt x="235059" y="260575"/>
                  </a:cubicBezTo>
                  <a:cubicBezTo>
                    <a:pt x="218991" y="257929"/>
                    <a:pt x="199825" y="250637"/>
                    <a:pt x="197438" y="235021"/>
                  </a:cubicBezTo>
                  <a:cubicBezTo>
                    <a:pt x="205504" y="243087"/>
                    <a:pt x="225896" y="251863"/>
                    <a:pt x="240157" y="254638"/>
                  </a:cubicBezTo>
                  <a:cubicBezTo>
                    <a:pt x="285587" y="263479"/>
                    <a:pt x="280488" y="247862"/>
                    <a:pt x="307785" y="256768"/>
                  </a:cubicBezTo>
                  <a:cubicBezTo>
                    <a:pt x="326306" y="264963"/>
                    <a:pt x="329919" y="277547"/>
                    <a:pt x="322950" y="294389"/>
                  </a:cubicBezTo>
                  <a:cubicBezTo>
                    <a:pt x="345987" y="289872"/>
                    <a:pt x="351795" y="243152"/>
                    <a:pt x="351795" y="236440"/>
                  </a:cubicBezTo>
                  <a:cubicBezTo>
                    <a:pt x="351601" y="190946"/>
                    <a:pt x="361539" y="114219"/>
                    <a:pt x="345148" y="82277"/>
                  </a:cubicBezTo>
                  <a:lnTo>
                    <a:pt x="345148" y="82277"/>
                  </a:lnTo>
                  <a:close/>
                </a:path>
              </a:pathLst>
            </a:custGeom>
            <a:solidFill>
              <a:srgbClr val="000000"/>
            </a:solidFill>
            <a:ln w="6453" cap="flat">
              <a:noFill/>
              <a:prstDash val="solid"/>
              <a:miter/>
            </a:ln>
          </p:spPr>
          <p:txBody>
            <a:bodyPr rtlCol="0" anchor="ctr"/>
            <a:lstStyle/>
            <a:p>
              <a:endParaRPr lang="en-US"/>
            </a:p>
          </p:txBody>
        </p:sp>
        <p:grpSp>
          <p:nvGrpSpPr>
            <p:cNvPr id="3019" name="Graphic 2797">
              <a:extLst>
                <a:ext uri="{FF2B5EF4-FFF2-40B4-BE49-F238E27FC236}">
                  <a16:creationId xmlns:a16="http://schemas.microsoft.com/office/drawing/2014/main" id="{A8D8777B-4E7A-46DF-93F1-8B5FC7D40A44}"/>
                </a:ext>
              </a:extLst>
            </p:cNvPr>
            <p:cNvGrpSpPr/>
            <p:nvPr/>
          </p:nvGrpSpPr>
          <p:grpSpPr>
            <a:xfrm>
              <a:off x="2949292" y="-1190341"/>
              <a:ext cx="864490" cy="924829"/>
              <a:chOff x="2949292" y="-1190341"/>
              <a:chExt cx="864490" cy="924829"/>
            </a:xfrm>
          </p:grpSpPr>
          <p:sp>
            <p:nvSpPr>
              <p:cNvPr id="3020" name="Freeform: Shape 3019">
                <a:extLst>
                  <a:ext uri="{FF2B5EF4-FFF2-40B4-BE49-F238E27FC236}">
                    <a16:creationId xmlns:a16="http://schemas.microsoft.com/office/drawing/2014/main" id="{105D8698-D41F-4438-A24C-D1765764960A}"/>
                  </a:ext>
                </a:extLst>
              </p:cNvPr>
              <p:cNvSpPr/>
              <p:nvPr/>
            </p:nvSpPr>
            <p:spPr>
              <a:xfrm>
                <a:off x="2968745" y="-850353"/>
                <a:ext cx="825526" cy="584841"/>
              </a:xfrm>
              <a:custGeom>
                <a:avLst/>
                <a:gdLst>
                  <a:gd name="connsiteX0" fmla="*/ 21478 w 825526"/>
                  <a:gd name="connsiteY0" fmla="*/ 273158 h 584841"/>
                  <a:gd name="connsiteX1" fmla="*/ 39676 w 825526"/>
                  <a:gd name="connsiteY1" fmla="*/ 468945 h 584841"/>
                  <a:gd name="connsiteX2" fmla="*/ 120533 w 825526"/>
                  <a:gd name="connsiteY2" fmla="*/ 517665 h 584841"/>
                  <a:gd name="connsiteX3" fmla="*/ 412793 w 825526"/>
                  <a:gd name="connsiteY3" fmla="*/ 584842 h 584841"/>
                  <a:gd name="connsiteX4" fmla="*/ 705052 w 825526"/>
                  <a:gd name="connsiteY4" fmla="*/ 517665 h 584841"/>
                  <a:gd name="connsiteX5" fmla="*/ 785909 w 825526"/>
                  <a:gd name="connsiteY5" fmla="*/ 468945 h 584841"/>
                  <a:gd name="connsiteX6" fmla="*/ 804042 w 825526"/>
                  <a:gd name="connsiteY6" fmla="*/ 273158 h 584841"/>
                  <a:gd name="connsiteX7" fmla="*/ 538821 w 825526"/>
                  <a:gd name="connsiteY7" fmla="*/ 129449 h 584841"/>
                  <a:gd name="connsiteX8" fmla="*/ 530497 w 825526"/>
                  <a:gd name="connsiteY8" fmla="*/ 1742 h 584841"/>
                  <a:gd name="connsiteX9" fmla="*/ 295863 w 825526"/>
                  <a:gd name="connsiteY9" fmla="*/ 0 h 584841"/>
                  <a:gd name="connsiteX10" fmla="*/ 286700 w 825526"/>
                  <a:gd name="connsiteY10" fmla="*/ 129449 h 584841"/>
                  <a:gd name="connsiteX11" fmla="*/ 21478 w 825526"/>
                  <a:gd name="connsiteY11" fmla="*/ 273158 h 584841"/>
                  <a:gd name="connsiteX12" fmla="*/ 21478 w 825526"/>
                  <a:gd name="connsiteY12" fmla="*/ 273158 h 58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5526" h="584841">
                    <a:moveTo>
                      <a:pt x="21478" y="273158"/>
                    </a:moveTo>
                    <a:cubicBezTo>
                      <a:pt x="-8141" y="331494"/>
                      <a:pt x="-11561" y="415836"/>
                      <a:pt x="39676" y="468945"/>
                    </a:cubicBezTo>
                    <a:cubicBezTo>
                      <a:pt x="58196" y="488175"/>
                      <a:pt x="86074" y="504372"/>
                      <a:pt x="120533" y="517665"/>
                    </a:cubicBezTo>
                    <a:cubicBezTo>
                      <a:pt x="140667" y="555609"/>
                      <a:pt x="263856" y="584842"/>
                      <a:pt x="412793" y="584842"/>
                    </a:cubicBezTo>
                    <a:cubicBezTo>
                      <a:pt x="561729" y="584842"/>
                      <a:pt x="684983" y="555609"/>
                      <a:pt x="705052" y="517665"/>
                    </a:cubicBezTo>
                    <a:cubicBezTo>
                      <a:pt x="739512" y="504372"/>
                      <a:pt x="767453" y="488175"/>
                      <a:pt x="785909" y="468945"/>
                    </a:cubicBezTo>
                    <a:cubicBezTo>
                      <a:pt x="837082" y="415836"/>
                      <a:pt x="833662" y="331494"/>
                      <a:pt x="804042" y="273158"/>
                    </a:cubicBezTo>
                    <a:cubicBezTo>
                      <a:pt x="737253" y="141516"/>
                      <a:pt x="561536" y="163263"/>
                      <a:pt x="538821" y="129449"/>
                    </a:cubicBezTo>
                    <a:cubicBezTo>
                      <a:pt x="521140" y="103185"/>
                      <a:pt x="531658" y="22457"/>
                      <a:pt x="530497" y="1742"/>
                    </a:cubicBezTo>
                    <a:cubicBezTo>
                      <a:pt x="448220" y="9615"/>
                      <a:pt x="378075" y="7873"/>
                      <a:pt x="295863" y="0"/>
                    </a:cubicBezTo>
                    <a:cubicBezTo>
                      <a:pt x="294701" y="20779"/>
                      <a:pt x="304381" y="103185"/>
                      <a:pt x="286700" y="129449"/>
                    </a:cubicBezTo>
                    <a:cubicBezTo>
                      <a:pt x="263985" y="163263"/>
                      <a:pt x="88203" y="141451"/>
                      <a:pt x="21478" y="273158"/>
                    </a:cubicBezTo>
                    <a:lnTo>
                      <a:pt x="21478" y="273158"/>
                    </a:lnTo>
                    <a:close/>
                  </a:path>
                </a:pathLst>
              </a:custGeom>
              <a:solidFill>
                <a:srgbClr val="C58356"/>
              </a:solidFill>
              <a:ln w="6453" cap="flat">
                <a:noFill/>
                <a:prstDash val="solid"/>
                <a:miter/>
              </a:ln>
            </p:spPr>
            <p:txBody>
              <a:bodyPr rtlCol="0" anchor="ctr"/>
              <a:lstStyle/>
              <a:p>
                <a:endParaRPr lang="en-US"/>
              </a:p>
            </p:txBody>
          </p:sp>
          <p:sp>
            <p:nvSpPr>
              <p:cNvPr id="3021" name="Freeform: Shape 3020">
                <a:extLst>
                  <a:ext uri="{FF2B5EF4-FFF2-40B4-BE49-F238E27FC236}">
                    <a16:creationId xmlns:a16="http://schemas.microsoft.com/office/drawing/2014/main" id="{620EBCA6-FA62-40DF-A07C-A17F27C4D871}"/>
                  </a:ext>
                </a:extLst>
              </p:cNvPr>
              <p:cNvSpPr/>
              <p:nvPr/>
            </p:nvSpPr>
            <p:spPr>
              <a:xfrm>
                <a:off x="2949355" y="-722195"/>
                <a:ext cx="864427" cy="456683"/>
              </a:xfrm>
              <a:custGeom>
                <a:avLst/>
                <a:gdLst>
                  <a:gd name="connsiteX0" fmla="*/ 40868 w 864427"/>
                  <a:gd name="connsiteY0" fmla="*/ 145000 h 456683"/>
                  <a:gd name="connsiteX1" fmla="*/ 39255 w 864427"/>
                  <a:gd name="connsiteY1" fmla="*/ 148227 h 456683"/>
                  <a:gd name="connsiteX2" fmla="*/ 20 w 864427"/>
                  <a:gd name="connsiteY2" fmla="*/ 456684 h 456683"/>
                  <a:gd name="connsiteX3" fmla="*/ 864409 w 864427"/>
                  <a:gd name="connsiteY3" fmla="*/ 456684 h 456683"/>
                  <a:gd name="connsiteX4" fmla="*/ 825174 w 864427"/>
                  <a:gd name="connsiteY4" fmla="*/ 148227 h 456683"/>
                  <a:gd name="connsiteX5" fmla="*/ 823561 w 864427"/>
                  <a:gd name="connsiteY5" fmla="*/ 145000 h 456683"/>
                  <a:gd name="connsiteX6" fmla="*/ 726055 w 864427"/>
                  <a:gd name="connsiteY6" fmla="*/ 54851 h 456683"/>
                  <a:gd name="connsiteX7" fmla="*/ 592348 w 864427"/>
                  <a:gd name="connsiteY7" fmla="*/ 0 h 456683"/>
                  <a:gd name="connsiteX8" fmla="*/ 432634 w 864427"/>
                  <a:gd name="connsiteY8" fmla="*/ 95570 h 456683"/>
                  <a:gd name="connsiteX9" fmla="*/ 261628 w 864427"/>
                  <a:gd name="connsiteY9" fmla="*/ 4324 h 456683"/>
                  <a:gd name="connsiteX10" fmla="*/ 138568 w 864427"/>
                  <a:gd name="connsiteY10" fmla="*/ 54787 h 456683"/>
                  <a:gd name="connsiteX11" fmla="*/ 42933 w 864427"/>
                  <a:gd name="connsiteY11" fmla="*/ 141193 h 456683"/>
                  <a:gd name="connsiteX12" fmla="*/ 40868 w 864427"/>
                  <a:gd name="connsiteY12" fmla="*/ 145000 h 456683"/>
                  <a:gd name="connsiteX13" fmla="*/ 40868 w 864427"/>
                  <a:gd name="connsiteY13" fmla="*/ 145000 h 45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4427" h="456683">
                    <a:moveTo>
                      <a:pt x="40868" y="145000"/>
                    </a:moveTo>
                    <a:cubicBezTo>
                      <a:pt x="40352" y="146097"/>
                      <a:pt x="39771" y="147130"/>
                      <a:pt x="39255" y="148227"/>
                    </a:cubicBezTo>
                    <a:cubicBezTo>
                      <a:pt x="-2174" y="233472"/>
                      <a:pt x="20" y="375181"/>
                      <a:pt x="20" y="456684"/>
                    </a:cubicBezTo>
                    <a:cubicBezTo>
                      <a:pt x="288150" y="456684"/>
                      <a:pt x="576279" y="456684"/>
                      <a:pt x="864409" y="456684"/>
                    </a:cubicBezTo>
                    <a:cubicBezTo>
                      <a:pt x="864409" y="375246"/>
                      <a:pt x="866539" y="233537"/>
                      <a:pt x="825174" y="148227"/>
                    </a:cubicBezTo>
                    <a:cubicBezTo>
                      <a:pt x="824658" y="147130"/>
                      <a:pt x="824142" y="146033"/>
                      <a:pt x="823561" y="145000"/>
                    </a:cubicBezTo>
                    <a:cubicBezTo>
                      <a:pt x="800459" y="99506"/>
                      <a:pt x="764322" y="72339"/>
                      <a:pt x="726055" y="54851"/>
                    </a:cubicBezTo>
                    <a:cubicBezTo>
                      <a:pt x="689015" y="35169"/>
                      <a:pt x="628549" y="13293"/>
                      <a:pt x="592348" y="0"/>
                    </a:cubicBezTo>
                    <a:cubicBezTo>
                      <a:pt x="567890" y="60981"/>
                      <a:pt x="503553" y="95570"/>
                      <a:pt x="432634" y="95570"/>
                    </a:cubicBezTo>
                    <a:cubicBezTo>
                      <a:pt x="369007" y="95570"/>
                      <a:pt x="280213" y="50915"/>
                      <a:pt x="261628" y="4324"/>
                    </a:cubicBezTo>
                    <a:cubicBezTo>
                      <a:pt x="225426" y="17552"/>
                      <a:pt x="175608" y="35105"/>
                      <a:pt x="138568" y="54787"/>
                    </a:cubicBezTo>
                    <a:cubicBezTo>
                      <a:pt x="101269" y="71758"/>
                      <a:pt x="66100" y="97893"/>
                      <a:pt x="42933" y="141193"/>
                    </a:cubicBezTo>
                    <a:cubicBezTo>
                      <a:pt x="42159" y="142419"/>
                      <a:pt x="41514" y="143710"/>
                      <a:pt x="40868" y="145000"/>
                    </a:cubicBezTo>
                    <a:lnTo>
                      <a:pt x="40868" y="145000"/>
                    </a:lnTo>
                    <a:close/>
                  </a:path>
                </a:pathLst>
              </a:custGeom>
              <a:solidFill>
                <a:srgbClr val="A6CE39"/>
              </a:solidFill>
              <a:ln w="6453" cap="flat">
                <a:noFill/>
                <a:prstDash val="solid"/>
                <a:miter/>
              </a:ln>
            </p:spPr>
            <p:txBody>
              <a:bodyPr rtlCol="0" anchor="ctr"/>
              <a:lstStyle/>
              <a:p>
                <a:endParaRPr lang="en-US"/>
              </a:p>
            </p:txBody>
          </p:sp>
          <p:sp>
            <p:nvSpPr>
              <p:cNvPr id="3022" name="Freeform: Shape 3021">
                <a:extLst>
                  <a:ext uri="{FF2B5EF4-FFF2-40B4-BE49-F238E27FC236}">
                    <a16:creationId xmlns:a16="http://schemas.microsoft.com/office/drawing/2014/main" id="{4EE0E6DB-9576-4D50-9747-D38C1610D724}"/>
                  </a:ext>
                </a:extLst>
              </p:cNvPr>
              <p:cNvSpPr/>
              <p:nvPr/>
            </p:nvSpPr>
            <p:spPr>
              <a:xfrm>
                <a:off x="3204062" y="-1182380"/>
                <a:ext cx="354868" cy="461733"/>
              </a:xfrm>
              <a:custGeom>
                <a:avLst/>
                <a:gdLst>
                  <a:gd name="connsiteX0" fmla="*/ 111525 w 354868"/>
                  <a:gd name="connsiteY0" fmla="*/ 444116 h 461733"/>
                  <a:gd name="connsiteX1" fmla="*/ 57513 w 354868"/>
                  <a:gd name="connsiteY1" fmla="*/ 379328 h 461733"/>
                  <a:gd name="connsiteX2" fmla="*/ 36540 w 354868"/>
                  <a:gd name="connsiteY2" fmla="*/ 314474 h 461733"/>
                  <a:gd name="connsiteX3" fmla="*/ 27506 w 354868"/>
                  <a:gd name="connsiteY3" fmla="*/ 309957 h 461733"/>
                  <a:gd name="connsiteX4" fmla="*/ 11244 w 354868"/>
                  <a:gd name="connsiteY4" fmla="*/ 289759 h 461733"/>
                  <a:gd name="connsiteX5" fmla="*/ 6469 w 354868"/>
                  <a:gd name="connsiteY5" fmla="*/ 222518 h 461733"/>
                  <a:gd name="connsiteX6" fmla="*/ 25893 w 354868"/>
                  <a:gd name="connsiteY6" fmla="*/ 215613 h 461733"/>
                  <a:gd name="connsiteX7" fmla="*/ 25570 w 354868"/>
                  <a:gd name="connsiteY7" fmla="*/ 194318 h 461733"/>
                  <a:gd name="connsiteX8" fmla="*/ 39573 w 354868"/>
                  <a:gd name="connsiteY8" fmla="*/ 74162 h 461733"/>
                  <a:gd name="connsiteX9" fmla="*/ 83261 w 354868"/>
                  <a:gd name="connsiteY9" fmla="*/ 29184 h 461733"/>
                  <a:gd name="connsiteX10" fmla="*/ 271561 w 354868"/>
                  <a:gd name="connsiteY10" fmla="*/ 29184 h 461733"/>
                  <a:gd name="connsiteX11" fmla="*/ 315184 w 354868"/>
                  <a:gd name="connsiteY11" fmla="*/ 74162 h 461733"/>
                  <a:gd name="connsiteX12" fmla="*/ 329187 w 354868"/>
                  <a:gd name="connsiteY12" fmla="*/ 194318 h 461733"/>
                  <a:gd name="connsiteX13" fmla="*/ 328929 w 354868"/>
                  <a:gd name="connsiteY13" fmla="*/ 215613 h 461733"/>
                  <a:gd name="connsiteX14" fmla="*/ 348353 w 354868"/>
                  <a:gd name="connsiteY14" fmla="*/ 222518 h 461733"/>
                  <a:gd name="connsiteX15" fmla="*/ 343578 w 354868"/>
                  <a:gd name="connsiteY15" fmla="*/ 289759 h 461733"/>
                  <a:gd name="connsiteX16" fmla="*/ 327316 w 354868"/>
                  <a:gd name="connsiteY16" fmla="*/ 309957 h 461733"/>
                  <a:gd name="connsiteX17" fmla="*/ 318282 w 354868"/>
                  <a:gd name="connsiteY17" fmla="*/ 314474 h 461733"/>
                  <a:gd name="connsiteX18" fmla="*/ 297373 w 354868"/>
                  <a:gd name="connsiteY18" fmla="*/ 379328 h 461733"/>
                  <a:gd name="connsiteX19" fmla="*/ 243361 w 354868"/>
                  <a:gd name="connsiteY19" fmla="*/ 444116 h 461733"/>
                  <a:gd name="connsiteX20" fmla="*/ 111525 w 354868"/>
                  <a:gd name="connsiteY20" fmla="*/ 444116 h 461733"/>
                  <a:gd name="connsiteX21" fmla="*/ 111525 w 354868"/>
                  <a:gd name="connsiteY21" fmla="*/ 444116 h 46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4868" h="461733">
                    <a:moveTo>
                      <a:pt x="111525" y="444116"/>
                    </a:moveTo>
                    <a:cubicBezTo>
                      <a:pt x="87907" y="429145"/>
                      <a:pt x="70355" y="406559"/>
                      <a:pt x="57513" y="379328"/>
                    </a:cubicBezTo>
                    <a:cubicBezTo>
                      <a:pt x="48220" y="359710"/>
                      <a:pt x="41445" y="337705"/>
                      <a:pt x="36540" y="314474"/>
                    </a:cubicBezTo>
                    <a:cubicBezTo>
                      <a:pt x="33572" y="313829"/>
                      <a:pt x="30474" y="312151"/>
                      <a:pt x="27506" y="309957"/>
                    </a:cubicBezTo>
                    <a:cubicBezTo>
                      <a:pt x="20279" y="304730"/>
                      <a:pt x="15374" y="297890"/>
                      <a:pt x="11244" y="289759"/>
                    </a:cubicBezTo>
                    <a:cubicBezTo>
                      <a:pt x="81" y="267754"/>
                      <a:pt x="-4953" y="236844"/>
                      <a:pt x="6469" y="222518"/>
                    </a:cubicBezTo>
                    <a:cubicBezTo>
                      <a:pt x="11438" y="216323"/>
                      <a:pt x="18601" y="214581"/>
                      <a:pt x="25893" y="215613"/>
                    </a:cubicBezTo>
                    <a:cubicBezTo>
                      <a:pt x="25699" y="208515"/>
                      <a:pt x="25570" y="201352"/>
                      <a:pt x="25570" y="194318"/>
                    </a:cubicBezTo>
                    <a:cubicBezTo>
                      <a:pt x="25570" y="153277"/>
                      <a:pt x="25699" y="102878"/>
                      <a:pt x="39573" y="74162"/>
                    </a:cubicBezTo>
                    <a:cubicBezTo>
                      <a:pt x="49705" y="53125"/>
                      <a:pt x="65063" y="39380"/>
                      <a:pt x="83261" y="29184"/>
                    </a:cubicBezTo>
                    <a:cubicBezTo>
                      <a:pt x="152889" y="-9728"/>
                      <a:pt x="201933" y="-9728"/>
                      <a:pt x="271561" y="29184"/>
                    </a:cubicBezTo>
                    <a:cubicBezTo>
                      <a:pt x="289759" y="39380"/>
                      <a:pt x="305117" y="53125"/>
                      <a:pt x="315184" y="74162"/>
                    </a:cubicBezTo>
                    <a:cubicBezTo>
                      <a:pt x="329058" y="102878"/>
                      <a:pt x="329187" y="153277"/>
                      <a:pt x="329187" y="194318"/>
                    </a:cubicBezTo>
                    <a:cubicBezTo>
                      <a:pt x="329187" y="201416"/>
                      <a:pt x="329123" y="208515"/>
                      <a:pt x="328929" y="215613"/>
                    </a:cubicBezTo>
                    <a:cubicBezTo>
                      <a:pt x="336221" y="214581"/>
                      <a:pt x="343384" y="216323"/>
                      <a:pt x="348353" y="222518"/>
                    </a:cubicBezTo>
                    <a:cubicBezTo>
                      <a:pt x="359839" y="236844"/>
                      <a:pt x="354806" y="267754"/>
                      <a:pt x="343578" y="289759"/>
                    </a:cubicBezTo>
                    <a:cubicBezTo>
                      <a:pt x="339512" y="297890"/>
                      <a:pt x="334543" y="304730"/>
                      <a:pt x="327316" y="309957"/>
                    </a:cubicBezTo>
                    <a:cubicBezTo>
                      <a:pt x="324347" y="312087"/>
                      <a:pt x="321185" y="313829"/>
                      <a:pt x="318282" y="314474"/>
                    </a:cubicBezTo>
                    <a:cubicBezTo>
                      <a:pt x="313377" y="337705"/>
                      <a:pt x="306602" y="359710"/>
                      <a:pt x="297373" y="379328"/>
                    </a:cubicBezTo>
                    <a:cubicBezTo>
                      <a:pt x="284532" y="406559"/>
                      <a:pt x="266980" y="429145"/>
                      <a:pt x="243361" y="444116"/>
                    </a:cubicBezTo>
                    <a:cubicBezTo>
                      <a:pt x="206256" y="467606"/>
                      <a:pt x="148630" y="467606"/>
                      <a:pt x="111525" y="444116"/>
                    </a:cubicBezTo>
                    <a:lnTo>
                      <a:pt x="111525" y="444116"/>
                    </a:lnTo>
                    <a:close/>
                  </a:path>
                </a:pathLst>
              </a:custGeom>
              <a:solidFill>
                <a:srgbClr val="E5A36E"/>
              </a:solidFill>
              <a:ln w="6453" cap="flat">
                <a:noFill/>
                <a:prstDash val="solid"/>
                <a:miter/>
              </a:ln>
            </p:spPr>
            <p:txBody>
              <a:bodyPr rtlCol="0" anchor="ctr"/>
              <a:lstStyle/>
              <a:p>
                <a:endParaRPr lang="en-US"/>
              </a:p>
            </p:txBody>
          </p:sp>
          <p:sp>
            <p:nvSpPr>
              <p:cNvPr id="3023" name="Freeform: Shape 3022">
                <a:extLst>
                  <a:ext uri="{FF2B5EF4-FFF2-40B4-BE49-F238E27FC236}">
                    <a16:creationId xmlns:a16="http://schemas.microsoft.com/office/drawing/2014/main" id="{D2867C13-787D-4B7B-8A32-D18BD7FD06ED}"/>
                  </a:ext>
                </a:extLst>
              </p:cNvPr>
              <p:cNvSpPr/>
              <p:nvPr/>
            </p:nvSpPr>
            <p:spPr>
              <a:xfrm>
                <a:off x="3381860" y="-732133"/>
                <a:ext cx="173651" cy="195463"/>
              </a:xfrm>
              <a:custGeom>
                <a:avLst/>
                <a:gdLst>
                  <a:gd name="connsiteX0" fmla="*/ 124673 w 173651"/>
                  <a:gd name="connsiteY0" fmla="*/ 0 h 195463"/>
                  <a:gd name="connsiteX1" fmla="*/ 0 w 173651"/>
                  <a:gd name="connsiteY1" fmla="*/ 105508 h 195463"/>
                  <a:gd name="connsiteX2" fmla="*/ 92408 w 173651"/>
                  <a:gd name="connsiteY2" fmla="*/ 195463 h 195463"/>
                  <a:gd name="connsiteX3" fmla="*/ 173652 w 173651"/>
                  <a:gd name="connsiteY3" fmla="*/ 12648 h 195463"/>
                  <a:gd name="connsiteX4" fmla="*/ 124673 w 173651"/>
                  <a:gd name="connsiteY4" fmla="*/ 0 h 195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51" h="195463">
                    <a:moveTo>
                      <a:pt x="124673" y="0"/>
                    </a:moveTo>
                    <a:lnTo>
                      <a:pt x="0" y="105508"/>
                    </a:lnTo>
                    <a:lnTo>
                      <a:pt x="92408" y="195463"/>
                    </a:lnTo>
                    <a:lnTo>
                      <a:pt x="173652" y="12648"/>
                    </a:lnTo>
                    <a:lnTo>
                      <a:pt x="124673" y="0"/>
                    </a:lnTo>
                    <a:close/>
                  </a:path>
                </a:pathLst>
              </a:custGeom>
              <a:solidFill>
                <a:srgbClr val="D2E288"/>
              </a:solidFill>
              <a:ln w="6453" cap="flat">
                <a:noFill/>
                <a:prstDash val="solid"/>
                <a:miter/>
              </a:ln>
            </p:spPr>
            <p:txBody>
              <a:bodyPr rtlCol="0" anchor="ctr"/>
              <a:lstStyle/>
              <a:p>
                <a:endParaRPr lang="en-US"/>
              </a:p>
            </p:txBody>
          </p:sp>
          <p:sp>
            <p:nvSpPr>
              <p:cNvPr id="3024" name="Freeform: Shape 3023">
                <a:extLst>
                  <a:ext uri="{FF2B5EF4-FFF2-40B4-BE49-F238E27FC236}">
                    <a16:creationId xmlns:a16="http://schemas.microsoft.com/office/drawing/2014/main" id="{77C0C531-1FBC-4EC8-9D8C-522632DFB398}"/>
                  </a:ext>
                </a:extLst>
              </p:cNvPr>
              <p:cNvSpPr/>
              <p:nvPr/>
            </p:nvSpPr>
            <p:spPr>
              <a:xfrm>
                <a:off x="3208079" y="-732133"/>
                <a:ext cx="173587" cy="195463"/>
              </a:xfrm>
              <a:custGeom>
                <a:avLst/>
                <a:gdLst>
                  <a:gd name="connsiteX0" fmla="*/ 48979 w 173587"/>
                  <a:gd name="connsiteY0" fmla="*/ 0 h 195463"/>
                  <a:gd name="connsiteX1" fmla="*/ 173587 w 173587"/>
                  <a:gd name="connsiteY1" fmla="*/ 105508 h 195463"/>
                  <a:gd name="connsiteX2" fmla="*/ 81180 w 173587"/>
                  <a:gd name="connsiteY2" fmla="*/ 195463 h 195463"/>
                  <a:gd name="connsiteX3" fmla="*/ 0 w 173587"/>
                  <a:gd name="connsiteY3" fmla="*/ 12648 h 195463"/>
                  <a:gd name="connsiteX4" fmla="*/ 48979 w 173587"/>
                  <a:gd name="connsiteY4" fmla="*/ 0 h 195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587" h="195463">
                    <a:moveTo>
                      <a:pt x="48979" y="0"/>
                    </a:moveTo>
                    <a:lnTo>
                      <a:pt x="173587" y="105508"/>
                    </a:lnTo>
                    <a:lnTo>
                      <a:pt x="81180" y="195463"/>
                    </a:lnTo>
                    <a:lnTo>
                      <a:pt x="0" y="12648"/>
                    </a:lnTo>
                    <a:lnTo>
                      <a:pt x="48979" y="0"/>
                    </a:lnTo>
                    <a:close/>
                  </a:path>
                </a:pathLst>
              </a:custGeom>
              <a:solidFill>
                <a:srgbClr val="D2E288"/>
              </a:solidFill>
              <a:ln w="6453" cap="flat">
                <a:noFill/>
                <a:prstDash val="solid"/>
                <a:miter/>
              </a:ln>
            </p:spPr>
            <p:txBody>
              <a:bodyPr rtlCol="0" anchor="ctr"/>
              <a:lstStyle/>
              <a:p>
                <a:endParaRPr lang="en-US"/>
              </a:p>
            </p:txBody>
          </p:sp>
          <p:sp>
            <p:nvSpPr>
              <p:cNvPr id="3025" name="Freeform: Shape 3024">
                <a:extLst>
                  <a:ext uri="{FF2B5EF4-FFF2-40B4-BE49-F238E27FC236}">
                    <a16:creationId xmlns:a16="http://schemas.microsoft.com/office/drawing/2014/main" id="{D3D1BA4C-5ACB-4D85-8673-19575C58FCE8}"/>
                  </a:ext>
                </a:extLst>
              </p:cNvPr>
              <p:cNvSpPr/>
              <p:nvPr/>
            </p:nvSpPr>
            <p:spPr>
              <a:xfrm>
                <a:off x="2949292" y="-711806"/>
                <a:ext cx="864425" cy="446294"/>
              </a:xfrm>
              <a:custGeom>
                <a:avLst/>
                <a:gdLst>
                  <a:gd name="connsiteX0" fmla="*/ 40931 w 864425"/>
                  <a:gd name="connsiteY0" fmla="*/ 134611 h 446294"/>
                  <a:gd name="connsiteX1" fmla="*/ 39318 w 864425"/>
                  <a:gd name="connsiteY1" fmla="*/ 137838 h 446294"/>
                  <a:gd name="connsiteX2" fmla="*/ 19 w 864425"/>
                  <a:gd name="connsiteY2" fmla="*/ 446294 h 446294"/>
                  <a:gd name="connsiteX3" fmla="*/ 310605 w 864425"/>
                  <a:gd name="connsiteY3" fmla="*/ 446294 h 446294"/>
                  <a:gd name="connsiteX4" fmla="*/ 243944 w 864425"/>
                  <a:gd name="connsiteY4" fmla="*/ 387 h 446294"/>
                  <a:gd name="connsiteX5" fmla="*/ 138566 w 864425"/>
                  <a:gd name="connsiteY5" fmla="*/ 44397 h 446294"/>
                  <a:gd name="connsiteX6" fmla="*/ 42931 w 864425"/>
                  <a:gd name="connsiteY6" fmla="*/ 130804 h 446294"/>
                  <a:gd name="connsiteX7" fmla="*/ 40931 w 864425"/>
                  <a:gd name="connsiteY7" fmla="*/ 134611 h 446294"/>
                  <a:gd name="connsiteX8" fmla="*/ 40931 w 864425"/>
                  <a:gd name="connsiteY8" fmla="*/ 134611 h 446294"/>
                  <a:gd name="connsiteX9" fmla="*/ 553756 w 864425"/>
                  <a:gd name="connsiteY9" fmla="*/ 446294 h 446294"/>
                  <a:gd name="connsiteX10" fmla="*/ 864407 w 864425"/>
                  <a:gd name="connsiteY10" fmla="*/ 446294 h 446294"/>
                  <a:gd name="connsiteX11" fmla="*/ 825108 w 864425"/>
                  <a:gd name="connsiteY11" fmla="*/ 137838 h 446294"/>
                  <a:gd name="connsiteX12" fmla="*/ 823495 w 864425"/>
                  <a:gd name="connsiteY12" fmla="*/ 134611 h 446294"/>
                  <a:gd name="connsiteX13" fmla="*/ 725989 w 864425"/>
                  <a:gd name="connsiteY13" fmla="*/ 44462 h 446294"/>
                  <a:gd name="connsiteX14" fmla="*/ 620481 w 864425"/>
                  <a:gd name="connsiteY14" fmla="*/ 0 h 446294"/>
                  <a:gd name="connsiteX15" fmla="*/ 553756 w 864425"/>
                  <a:gd name="connsiteY15" fmla="*/ 446294 h 446294"/>
                  <a:gd name="connsiteX16" fmla="*/ 553756 w 864425"/>
                  <a:gd name="connsiteY16" fmla="*/ 446294 h 44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64425" h="446294">
                    <a:moveTo>
                      <a:pt x="40931" y="134611"/>
                    </a:moveTo>
                    <a:cubicBezTo>
                      <a:pt x="40350" y="135708"/>
                      <a:pt x="39834" y="136741"/>
                      <a:pt x="39318" y="137838"/>
                    </a:cubicBezTo>
                    <a:cubicBezTo>
                      <a:pt x="-2111" y="223083"/>
                      <a:pt x="19" y="364857"/>
                      <a:pt x="19" y="446294"/>
                    </a:cubicBezTo>
                    <a:lnTo>
                      <a:pt x="310605" y="446294"/>
                    </a:lnTo>
                    <a:cubicBezTo>
                      <a:pt x="279565" y="323299"/>
                      <a:pt x="257948" y="127642"/>
                      <a:pt x="243944" y="387"/>
                    </a:cubicBezTo>
                    <a:cubicBezTo>
                      <a:pt x="210324" y="12648"/>
                      <a:pt x="169799" y="27748"/>
                      <a:pt x="138566" y="44397"/>
                    </a:cubicBezTo>
                    <a:cubicBezTo>
                      <a:pt x="101332" y="61369"/>
                      <a:pt x="66098" y="87504"/>
                      <a:pt x="42931" y="130804"/>
                    </a:cubicBezTo>
                    <a:cubicBezTo>
                      <a:pt x="42221" y="132030"/>
                      <a:pt x="41576" y="133320"/>
                      <a:pt x="40931" y="134611"/>
                    </a:cubicBezTo>
                    <a:lnTo>
                      <a:pt x="40931" y="134611"/>
                    </a:lnTo>
                    <a:close/>
                    <a:moveTo>
                      <a:pt x="553756" y="446294"/>
                    </a:moveTo>
                    <a:lnTo>
                      <a:pt x="864407" y="446294"/>
                    </a:lnTo>
                    <a:cubicBezTo>
                      <a:pt x="864407" y="364857"/>
                      <a:pt x="866537" y="223147"/>
                      <a:pt x="825108" y="137838"/>
                    </a:cubicBezTo>
                    <a:cubicBezTo>
                      <a:pt x="824592" y="136741"/>
                      <a:pt x="824075" y="135708"/>
                      <a:pt x="823495" y="134611"/>
                    </a:cubicBezTo>
                    <a:cubicBezTo>
                      <a:pt x="800393" y="89117"/>
                      <a:pt x="764255" y="61949"/>
                      <a:pt x="725989" y="44462"/>
                    </a:cubicBezTo>
                    <a:cubicBezTo>
                      <a:pt x="697466" y="29297"/>
                      <a:pt x="655005" y="12842"/>
                      <a:pt x="620481" y="0"/>
                    </a:cubicBezTo>
                    <a:cubicBezTo>
                      <a:pt x="606478" y="127254"/>
                      <a:pt x="584796" y="323170"/>
                      <a:pt x="553756" y="446294"/>
                    </a:cubicBezTo>
                    <a:lnTo>
                      <a:pt x="553756" y="446294"/>
                    </a:lnTo>
                    <a:close/>
                  </a:path>
                </a:pathLst>
              </a:custGeom>
              <a:solidFill>
                <a:srgbClr val="414042"/>
              </a:solidFill>
              <a:ln w="6453" cap="flat">
                <a:noFill/>
                <a:prstDash val="solid"/>
                <a:miter/>
              </a:ln>
            </p:spPr>
            <p:txBody>
              <a:bodyPr rtlCol="0" anchor="ctr"/>
              <a:lstStyle/>
              <a:p>
                <a:endParaRPr lang="en-US"/>
              </a:p>
            </p:txBody>
          </p:sp>
          <p:sp>
            <p:nvSpPr>
              <p:cNvPr id="3026" name="Freeform: Shape 3025">
                <a:extLst>
                  <a:ext uri="{FF2B5EF4-FFF2-40B4-BE49-F238E27FC236}">
                    <a16:creationId xmlns:a16="http://schemas.microsoft.com/office/drawing/2014/main" id="{B51A17EF-EF2A-4EF5-B2D2-28E0837F34AD}"/>
                  </a:ext>
                </a:extLst>
              </p:cNvPr>
              <p:cNvSpPr/>
              <p:nvPr/>
            </p:nvSpPr>
            <p:spPr>
              <a:xfrm>
                <a:off x="3073016" y="-717162"/>
                <a:ext cx="191139" cy="451585"/>
              </a:xfrm>
              <a:custGeom>
                <a:avLst/>
                <a:gdLst>
                  <a:gd name="connsiteX0" fmla="*/ 121382 w 191139"/>
                  <a:gd name="connsiteY0" fmla="*/ 0 h 451585"/>
                  <a:gd name="connsiteX1" fmla="*/ 191140 w 191139"/>
                  <a:gd name="connsiteY1" fmla="*/ 451586 h 451585"/>
                  <a:gd name="connsiteX2" fmla="*/ 116930 w 191139"/>
                  <a:gd name="connsiteY2" fmla="*/ 451586 h 451585"/>
                  <a:gd name="connsiteX3" fmla="*/ 0 w 191139"/>
                  <a:gd name="connsiteY3" fmla="*/ 190882 h 451585"/>
                  <a:gd name="connsiteX4" fmla="*/ 81180 w 191139"/>
                  <a:gd name="connsiteY4" fmla="*/ 113703 h 451585"/>
                  <a:gd name="connsiteX5" fmla="*/ 10519 w 191139"/>
                  <a:gd name="connsiteY5" fmla="*/ 93376 h 451585"/>
                  <a:gd name="connsiteX6" fmla="*/ 60659 w 191139"/>
                  <a:gd name="connsiteY6" fmla="*/ 25683 h 451585"/>
                  <a:gd name="connsiteX7" fmla="*/ 121382 w 191139"/>
                  <a:gd name="connsiteY7" fmla="*/ 0 h 451585"/>
                  <a:gd name="connsiteX8" fmla="*/ 121382 w 191139"/>
                  <a:gd name="connsiteY8" fmla="*/ 0 h 45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139" h="451585">
                    <a:moveTo>
                      <a:pt x="121382" y="0"/>
                    </a:moveTo>
                    <a:cubicBezTo>
                      <a:pt x="137838" y="134546"/>
                      <a:pt x="163650" y="315491"/>
                      <a:pt x="191140" y="451586"/>
                    </a:cubicBezTo>
                    <a:lnTo>
                      <a:pt x="116930" y="451586"/>
                    </a:lnTo>
                    <a:lnTo>
                      <a:pt x="0" y="190882"/>
                    </a:lnTo>
                    <a:lnTo>
                      <a:pt x="81180" y="113703"/>
                    </a:lnTo>
                    <a:lnTo>
                      <a:pt x="10519" y="93376"/>
                    </a:lnTo>
                    <a:lnTo>
                      <a:pt x="60659" y="25683"/>
                    </a:lnTo>
                    <a:lnTo>
                      <a:pt x="121382" y="0"/>
                    </a:lnTo>
                    <a:lnTo>
                      <a:pt x="121382" y="0"/>
                    </a:lnTo>
                    <a:close/>
                  </a:path>
                </a:pathLst>
              </a:custGeom>
              <a:solidFill>
                <a:srgbClr val="767678"/>
              </a:solidFill>
              <a:ln w="6453" cap="flat">
                <a:noFill/>
                <a:prstDash val="solid"/>
                <a:miter/>
              </a:ln>
            </p:spPr>
            <p:txBody>
              <a:bodyPr rtlCol="0" anchor="ctr"/>
              <a:lstStyle/>
              <a:p>
                <a:endParaRPr lang="en-US"/>
              </a:p>
            </p:txBody>
          </p:sp>
          <p:sp>
            <p:nvSpPr>
              <p:cNvPr id="3027" name="Freeform: Shape 3026">
                <a:extLst>
                  <a:ext uri="{FF2B5EF4-FFF2-40B4-BE49-F238E27FC236}">
                    <a16:creationId xmlns:a16="http://schemas.microsoft.com/office/drawing/2014/main" id="{727BE232-AFCF-4579-92AD-9F19AB143ED2}"/>
                  </a:ext>
                </a:extLst>
              </p:cNvPr>
              <p:cNvSpPr/>
              <p:nvPr/>
            </p:nvSpPr>
            <p:spPr>
              <a:xfrm>
                <a:off x="3498854" y="-717162"/>
                <a:ext cx="191139" cy="451585"/>
              </a:xfrm>
              <a:custGeom>
                <a:avLst/>
                <a:gdLst>
                  <a:gd name="connsiteX0" fmla="*/ 69758 w 191139"/>
                  <a:gd name="connsiteY0" fmla="*/ 0 h 451585"/>
                  <a:gd name="connsiteX1" fmla="*/ 0 w 191139"/>
                  <a:gd name="connsiteY1" fmla="*/ 451586 h 451585"/>
                  <a:gd name="connsiteX2" fmla="*/ 74210 w 191139"/>
                  <a:gd name="connsiteY2" fmla="*/ 451586 h 451585"/>
                  <a:gd name="connsiteX3" fmla="*/ 191140 w 191139"/>
                  <a:gd name="connsiteY3" fmla="*/ 190882 h 451585"/>
                  <a:gd name="connsiteX4" fmla="*/ 109960 w 191139"/>
                  <a:gd name="connsiteY4" fmla="*/ 113703 h 451585"/>
                  <a:gd name="connsiteX5" fmla="*/ 180557 w 191139"/>
                  <a:gd name="connsiteY5" fmla="*/ 93376 h 451585"/>
                  <a:gd name="connsiteX6" fmla="*/ 130416 w 191139"/>
                  <a:gd name="connsiteY6" fmla="*/ 25683 h 451585"/>
                  <a:gd name="connsiteX7" fmla="*/ 69758 w 191139"/>
                  <a:gd name="connsiteY7" fmla="*/ 0 h 451585"/>
                  <a:gd name="connsiteX8" fmla="*/ 69758 w 191139"/>
                  <a:gd name="connsiteY8" fmla="*/ 0 h 45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139" h="451585">
                    <a:moveTo>
                      <a:pt x="69758" y="0"/>
                    </a:moveTo>
                    <a:cubicBezTo>
                      <a:pt x="53302" y="134546"/>
                      <a:pt x="27490" y="315491"/>
                      <a:pt x="0" y="451586"/>
                    </a:cubicBezTo>
                    <a:lnTo>
                      <a:pt x="74210" y="451586"/>
                    </a:lnTo>
                    <a:lnTo>
                      <a:pt x="191140" y="190882"/>
                    </a:lnTo>
                    <a:lnTo>
                      <a:pt x="109960" y="113703"/>
                    </a:lnTo>
                    <a:lnTo>
                      <a:pt x="180557" y="93376"/>
                    </a:lnTo>
                    <a:lnTo>
                      <a:pt x="130416" y="25683"/>
                    </a:lnTo>
                    <a:lnTo>
                      <a:pt x="69758" y="0"/>
                    </a:lnTo>
                    <a:lnTo>
                      <a:pt x="69758" y="0"/>
                    </a:lnTo>
                    <a:close/>
                  </a:path>
                </a:pathLst>
              </a:custGeom>
              <a:solidFill>
                <a:srgbClr val="767678"/>
              </a:solidFill>
              <a:ln w="6453" cap="flat">
                <a:noFill/>
                <a:prstDash val="solid"/>
                <a:miter/>
              </a:ln>
            </p:spPr>
            <p:txBody>
              <a:bodyPr rtlCol="0" anchor="ctr"/>
              <a:lstStyle/>
              <a:p>
                <a:endParaRPr lang="en-US"/>
              </a:p>
            </p:txBody>
          </p:sp>
          <p:sp>
            <p:nvSpPr>
              <p:cNvPr id="3028" name="Freeform: Shape 3027">
                <a:extLst>
                  <a:ext uri="{FF2B5EF4-FFF2-40B4-BE49-F238E27FC236}">
                    <a16:creationId xmlns:a16="http://schemas.microsoft.com/office/drawing/2014/main" id="{47FB85C2-D403-48F6-980A-DC7DD72E2A47}"/>
                  </a:ext>
                </a:extLst>
              </p:cNvPr>
              <p:cNvSpPr/>
              <p:nvPr/>
            </p:nvSpPr>
            <p:spPr>
              <a:xfrm>
                <a:off x="3202562" y="-1190341"/>
                <a:ext cx="357717" cy="282115"/>
              </a:xfrm>
              <a:custGeom>
                <a:avLst/>
                <a:gdLst>
                  <a:gd name="connsiteX0" fmla="*/ 148452 w 357717"/>
                  <a:gd name="connsiteY0" fmla="*/ 879 h 282115"/>
                  <a:gd name="connsiteX1" fmla="*/ 74887 w 357717"/>
                  <a:gd name="connsiteY1" fmla="*/ 18367 h 282115"/>
                  <a:gd name="connsiteX2" fmla="*/ 30877 w 357717"/>
                  <a:gd name="connsiteY2" fmla="*/ 57215 h 282115"/>
                  <a:gd name="connsiteX3" fmla="*/ 9388 w 357717"/>
                  <a:gd name="connsiteY3" fmla="*/ 99289 h 282115"/>
                  <a:gd name="connsiteX4" fmla="*/ 806 w 357717"/>
                  <a:gd name="connsiteY4" fmla="*/ 180920 h 282115"/>
                  <a:gd name="connsiteX5" fmla="*/ 3387 w 357717"/>
                  <a:gd name="connsiteY5" fmla="*/ 205248 h 282115"/>
                  <a:gd name="connsiteX6" fmla="*/ 5904 w 357717"/>
                  <a:gd name="connsiteY6" fmla="*/ 213831 h 282115"/>
                  <a:gd name="connsiteX7" fmla="*/ 41202 w 357717"/>
                  <a:gd name="connsiteY7" fmla="*/ 282104 h 282115"/>
                  <a:gd name="connsiteX8" fmla="*/ 39266 w 357717"/>
                  <a:gd name="connsiteY8" fmla="*/ 209830 h 282115"/>
                  <a:gd name="connsiteX9" fmla="*/ 54883 w 357717"/>
                  <a:gd name="connsiteY9" fmla="*/ 129037 h 282115"/>
                  <a:gd name="connsiteX10" fmla="*/ 81017 w 357717"/>
                  <a:gd name="connsiteY10" fmla="*/ 108452 h 282115"/>
                  <a:gd name="connsiteX11" fmla="*/ 113734 w 357717"/>
                  <a:gd name="connsiteY11" fmla="*/ 104645 h 282115"/>
                  <a:gd name="connsiteX12" fmla="*/ 303777 w 357717"/>
                  <a:gd name="connsiteY12" fmla="*/ 209765 h 282115"/>
                  <a:gd name="connsiteX13" fmla="*/ 316425 w 357717"/>
                  <a:gd name="connsiteY13" fmla="*/ 282040 h 282115"/>
                  <a:gd name="connsiteX14" fmla="*/ 351788 w 357717"/>
                  <a:gd name="connsiteY14" fmla="*/ 213766 h 282115"/>
                  <a:gd name="connsiteX15" fmla="*/ 354305 w 357717"/>
                  <a:gd name="connsiteY15" fmla="*/ 205184 h 282115"/>
                  <a:gd name="connsiteX16" fmla="*/ 356886 w 357717"/>
                  <a:gd name="connsiteY16" fmla="*/ 180856 h 282115"/>
                  <a:gd name="connsiteX17" fmla="*/ 348304 w 357717"/>
                  <a:gd name="connsiteY17" fmla="*/ 99224 h 282115"/>
                  <a:gd name="connsiteX18" fmla="*/ 326815 w 357717"/>
                  <a:gd name="connsiteY18" fmla="*/ 57150 h 282115"/>
                  <a:gd name="connsiteX19" fmla="*/ 282805 w 357717"/>
                  <a:gd name="connsiteY19" fmla="*/ 18303 h 282115"/>
                  <a:gd name="connsiteX20" fmla="*/ 209240 w 357717"/>
                  <a:gd name="connsiteY20" fmla="*/ 815 h 282115"/>
                  <a:gd name="connsiteX21" fmla="*/ 148452 w 357717"/>
                  <a:gd name="connsiteY21" fmla="*/ 879 h 282115"/>
                  <a:gd name="connsiteX22" fmla="*/ 148452 w 357717"/>
                  <a:gd name="connsiteY22" fmla="*/ 879 h 28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7717" h="282115">
                    <a:moveTo>
                      <a:pt x="148452" y="879"/>
                    </a:moveTo>
                    <a:cubicBezTo>
                      <a:pt x="120575" y="2557"/>
                      <a:pt x="93795" y="7268"/>
                      <a:pt x="74887" y="18367"/>
                    </a:cubicBezTo>
                    <a:cubicBezTo>
                      <a:pt x="57593" y="28563"/>
                      <a:pt x="42880" y="41469"/>
                      <a:pt x="30877" y="57215"/>
                    </a:cubicBezTo>
                    <a:cubicBezTo>
                      <a:pt x="19391" y="72250"/>
                      <a:pt x="13325" y="85479"/>
                      <a:pt x="9388" y="99289"/>
                    </a:cubicBezTo>
                    <a:cubicBezTo>
                      <a:pt x="2290" y="124778"/>
                      <a:pt x="-1840" y="154592"/>
                      <a:pt x="806" y="180920"/>
                    </a:cubicBezTo>
                    <a:cubicBezTo>
                      <a:pt x="1580" y="188147"/>
                      <a:pt x="2161" y="198343"/>
                      <a:pt x="3387" y="205248"/>
                    </a:cubicBezTo>
                    <a:cubicBezTo>
                      <a:pt x="3903" y="208152"/>
                      <a:pt x="4807" y="211056"/>
                      <a:pt x="5904" y="213831"/>
                    </a:cubicBezTo>
                    <a:cubicBezTo>
                      <a:pt x="10679" y="226350"/>
                      <a:pt x="35781" y="279587"/>
                      <a:pt x="41202" y="282104"/>
                    </a:cubicBezTo>
                    <a:cubicBezTo>
                      <a:pt x="42944" y="282943"/>
                      <a:pt x="39331" y="238675"/>
                      <a:pt x="39266" y="209830"/>
                    </a:cubicBezTo>
                    <a:cubicBezTo>
                      <a:pt x="39137" y="182404"/>
                      <a:pt x="41525" y="155430"/>
                      <a:pt x="54883" y="129037"/>
                    </a:cubicBezTo>
                    <a:cubicBezTo>
                      <a:pt x="61594" y="115744"/>
                      <a:pt x="64046" y="111227"/>
                      <a:pt x="81017" y="108452"/>
                    </a:cubicBezTo>
                    <a:cubicBezTo>
                      <a:pt x="90632" y="106903"/>
                      <a:pt x="101732" y="105613"/>
                      <a:pt x="113734" y="104645"/>
                    </a:cubicBezTo>
                    <a:cubicBezTo>
                      <a:pt x="240731" y="94320"/>
                      <a:pt x="171231" y="159367"/>
                      <a:pt x="303777" y="209765"/>
                    </a:cubicBezTo>
                    <a:cubicBezTo>
                      <a:pt x="333332" y="221058"/>
                      <a:pt x="314748" y="282814"/>
                      <a:pt x="316425" y="282040"/>
                    </a:cubicBezTo>
                    <a:cubicBezTo>
                      <a:pt x="321910" y="279523"/>
                      <a:pt x="346948" y="226285"/>
                      <a:pt x="351788" y="213766"/>
                    </a:cubicBezTo>
                    <a:cubicBezTo>
                      <a:pt x="352885" y="210991"/>
                      <a:pt x="353789" y="208087"/>
                      <a:pt x="354305" y="205184"/>
                    </a:cubicBezTo>
                    <a:cubicBezTo>
                      <a:pt x="355531" y="198279"/>
                      <a:pt x="356112" y="188083"/>
                      <a:pt x="356886" y="180856"/>
                    </a:cubicBezTo>
                    <a:cubicBezTo>
                      <a:pt x="359597" y="154527"/>
                      <a:pt x="355402" y="124714"/>
                      <a:pt x="348304" y="99224"/>
                    </a:cubicBezTo>
                    <a:cubicBezTo>
                      <a:pt x="344432" y="85415"/>
                      <a:pt x="338301" y="72121"/>
                      <a:pt x="326815" y="57150"/>
                    </a:cubicBezTo>
                    <a:cubicBezTo>
                      <a:pt x="314812" y="41405"/>
                      <a:pt x="300099" y="28499"/>
                      <a:pt x="282805" y="18303"/>
                    </a:cubicBezTo>
                    <a:cubicBezTo>
                      <a:pt x="263897" y="7203"/>
                      <a:pt x="237117" y="2493"/>
                      <a:pt x="209240" y="815"/>
                    </a:cubicBezTo>
                    <a:cubicBezTo>
                      <a:pt x="189429" y="-282"/>
                      <a:pt x="168457" y="-282"/>
                      <a:pt x="148452" y="879"/>
                    </a:cubicBezTo>
                    <a:lnTo>
                      <a:pt x="148452" y="879"/>
                    </a:lnTo>
                    <a:close/>
                  </a:path>
                </a:pathLst>
              </a:custGeom>
              <a:solidFill>
                <a:srgbClr val="76441D"/>
              </a:solidFill>
              <a:ln w="6453" cap="flat">
                <a:noFill/>
                <a:prstDash val="solid"/>
                <a:miter/>
              </a:ln>
            </p:spPr>
            <p:txBody>
              <a:bodyPr rtlCol="0" anchor="ctr"/>
              <a:lstStyle/>
              <a:p>
                <a:endParaRPr lang="en-US"/>
              </a:p>
            </p:txBody>
          </p:sp>
        </p:grpSp>
        <p:sp>
          <p:nvSpPr>
            <p:cNvPr id="3029" name="Freeform: Shape 3028">
              <a:extLst>
                <a:ext uri="{FF2B5EF4-FFF2-40B4-BE49-F238E27FC236}">
                  <a16:creationId xmlns:a16="http://schemas.microsoft.com/office/drawing/2014/main" id="{23D051CF-E61B-407A-AEBD-03122FBB031D}"/>
                </a:ext>
              </a:extLst>
            </p:cNvPr>
            <p:cNvSpPr/>
            <p:nvPr/>
          </p:nvSpPr>
          <p:spPr>
            <a:xfrm>
              <a:off x="3776518" y="-807827"/>
              <a:ext cx="851376" cy="608847"/>
            </a:xfrm>
            <a:custGeom>
              <a:avLst/>
              <a:gdLst>
                <a:gd name="connsiteX0" fmla="*/ 22145 w 851376"/>
                <a:gd name="connsiteY0" fmla="*/ 284322 h 608847"/>
                <a:gd name="connsiteX1" fmla="*/ 40860 w 851376"/>
                <a:gd name="connsiteY1" fmla="*/ 488175 h 608847"/>
                <a:gd name="connsiteX2" fmla="*/ 124233 w 851376"/>
                <a:gd name="connsiteY2" fmla="*/ 538896 h 608847"/>
                <a:gd name="connsiteX3" fmla="*/ 425656 w 851376"/>
                <a:gd name="connsiteY3" fmla="*/ 608847 h 608847"/>
                <a:gd name="connsiteX4" fmla="*/ 727079 w 851376"/>
                <a:gd name="connsiteY4" fmla="*/ 538896 h 608847"/>
                <a:gd name="connsiteX5" fmla="*/ 810517 w 851376"/>
                <a:gd name="connsiteY5" fmla="*/ 488175 h 608847"/>
                <a:gd name="connsiteX6" fmla="*/ 829231 w 851376"/>
                <a:gd name="connsiteY6" fmla="*/ 284322 h 608847"/>
                <a:gd name="connsiteX7" fmla="*/ 555686 w 851376"/>
                <a:gd name="connsiteY7" fmla="*/ 134740 h 608847"/>
                <a:gd name="connsiteX8" fmla="*/ 547103 w 851376"/>
                <a:gd name="connsiteY8" fmla="*/ 1807 h 608847"/>
                <a:gd name="connsiteX9" fmla="*/ 305113 w 851376"/>
                <a:gd name="connsiteY9" fmla="*/ 0 h 608847"/>
                <a:gd name="connsiteX10" fmla="*/ 295691 w 851376"/>
                <a:gd name="connsiteY10" fmla="*/ 134740 h 608847"/>
                <a:gd name="connsiteX11" fmla="*/ 22145 w 851376"/>
                <a:gd name="connsiteY11" fmla="*/ 284322 h 608847"/>
                <a:gd name="connsiteX12" fmla="*/ 22145 w 851376"/>
                <a:gd name="connsiteY12" fmla="*/ 284322 h 60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1376" h="608847">
                  <a:moveTo>
                    <a:pt x="22145" y="284322"/>
                  </a:moveTo>
                  <a:cubicBezTo>
                    <a:pt x="-8377" y="345046"/>
                    <a:pt x="-11927" y="432872"/>
                    <a:pt x="40860" y="488175"/>
                  </a:cubicBezTo>
                  <a:cubicBezTo>
                    <a:pt x="59961" y="508179"/>
                    <a:pt x="88741" y="525022"/>
                    <a:pt x="124233" y="538896"/>
                  </a:cubicBezTo>
                  <a:cubicBezTo>
                    <a:pt x="145012" y="578389"/>
                    <a:pt x="272073" y="608847"/>
                    <a:pt x="425656" y="608847"/>
                  </a:cubicBezTo>
                  <a:cubicBezTo>
                    <a:pt x="579239" y="608847"/>
                    <a:pt x="706300" y="578389"/>
                    <a:pt x="727079" y="538896"/>
                  </a:cubicBezTo>
                  <a:cubicBezTo>
                    <a:pt x="762571" y="525086"/>
                    <a:pt x="791416" y="508179"/>
                    <a:pt x="810517" y="488175"/>
                  </a:cubicBezTo>
                  <a:cubicBezTo>
                    <a:pt x="863303" y="432872"/>
                    <a:pt x="859754" y="345046"/>
                    <a:pt x="829231" y="284322"/>
                  </a:cubicBezTo>
                  <a:cubicBezTo>
                    <a:pt x="760377" y="147259"/>
                    <a:pt x="579175" y="169909"/>
                    <a:pt x="555686" y="134740"/>
                  </a:cubicBezTo>
                  <a:cubicBezTo>
                    <a:pt x="537488" y="107444"/>
                    <a:pt x="548329" y="23425"/>
                    <a:pt x="547103" y="1807"/>
                  </a:cubicBezTo>
                  <a:cubicBezTo>
                    <a:pt x="462310" y="10002"/>
                    <a:pt x="389906" y="8195"/>
                    <a:pt x="305113" y="0"/>
                  </a:cubicBezTo>
                  <a:cubicBezTo>
                    <a:pt x="303887" y="21618"/>
                    <a:pt x="313889" y="107379"/>
                    <a:pt x="295691" y="134740"/>
                  </a:cubicBezTo>
                  <a:cubicBezTo>
                    <a:pt x="272267" y="169909"/>
                    <a:pt x="91065" y="147259"/>
                    <a:pt x="22145" y="284322"/>
                  </a:cubicBezTo>
                  <a:lnTo>
                    <a:pt x="22145" y="284322"/>
                  </a:lnTo>
                  <a:close/>
                </a:path>
              </a:pathLst>
            </a:custGeom>
            <a:solidFill>
              <a:srgbClr val="ECB390"/>
            </a:solidFill>
            <a:ln w="6453" cap="flat">
              <a:noFill/>
              <a:prstDash val="solid"/>
              <a:miter/>
            </a:ln>
          </p:spPr>
          <p:txBody>
            <a:bodyPr rtlCol="0" anchor="ctr"/>
            <a:lstStyle/>
            <a:p>
              <a:endParaRPr lang="en-US"/>
            </a:p>
          </p:txBody>
        </p:sp>
        <p:sp>
          <p:nvSpPr>
            <p:cNvPr id="3030" name="Freeform: Shape 3029">
              <a:extLst>
                <a:ext uri="{FF2B5EF4-FFF2-40B4-BE49-F238E27FC236}">
                  <a16:creationId xmlns:a16="http://schemas.microsoft.com/office/drawing/2014/main" id="{10BEA87E-1046-4ADC-8887-C88F4AD0D1F3}"/>
                </a:ext>
              </a:extLst>
            </p:cNvPr>
            <p:cNvSpPr/>
            <p:nvPr/>
          </p:nvSpPr>
          <p:spPr>
            <a:xfrm>
              <a:off x="3756504" y="-674378"/>
              <a:ext cx="891402" cy="678604"/>
            </a:xfrm>
            <a:custGeom>
              <a:avLst/>
              <a:gdLst>
                <a:gd name="connsiteX0" fmla="*/ 42159 w 891402"/>
                <a:gd name="connsiteY0" fmla="*/ 150873 h 678604"/>
                <a:gd name="connsiteX1" fmla="*/ 40482 w 891402"/>
                <a:gd name="connsiteY1" fmla="*/ 154228 h 678604"/>
                <a:gd name="connsiteX2" fmla="*/ 21 w 891402"/>
                <a:gd name="connsiteY2" fmla="*/ 678605 h 678604"/>
                <a:gd name="connsiteX3" fmla="*/ 891383 w 891402"/>
                <a:gd name="connsiteY3" fmla="*/ 678605 h 678604"/>
                <a:gd name="connsiteX4" fmla="*/ 850922 w 891402"/>
                <a:gd name="connsiteY4" fmla="*/ 154228 h 678604"/>
                <a:gd name="connsiteX5" fmla="*/ 849245 w 891402"/>
                <a:gd name="connsiteY5" fmla="*/ 150873 h 678604"/>
                <a:gd name="connsiteX6" fmla="*/ 748706 w 891402"/>
                <a:gd name="connsiteY6" fmla="*/ 57045 h 678604"/>
                <a:gd name="connsiteX7" fmla="*/ 610804 w 891402"/>
                <a:gd name="connsiteY7" fmla="*/ 0 h 678604"/>
                <a:gd name="connsiteX8" fmla="*/ 451478 w 891402"/>
                <a:gd name="connsiteY8" fmla="*/ 115897 h 678604"/>
                <a:gd name="connsiteX9" fmla="*/ 269759 w 891402"/>
                <a:gd name="connsiteY9" fmla="*/ 4517 h 678604"/>
                <a:gd name="connsiteX10" fmla="*/ 142892 w 891402"/>
                <a:gd name="connsiteY10" fmla="*/ 56981 h 678604"/>
                <a:gd name="connsiteX11" fmla="*/ 44289 w 891402"/>
                <a:gd name="connsiteY11" fmla="*/ 146936 h 678604"/>
                <a:gd name="connsiteX12" fmla="*/ 42159 w 891402"/>
                <a:gd name="connsiteY12" fmla="*/ 150873 h 678604"/>
                <a:gd name="connsiteX13" fmla="*/ 42159 w 891402"/>
                <a:gd name="connsiteY13" fmla="*/ 150873 h 67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402" h="678604">
                  <a:moveTo>
                    <a:pt x="42159" y="150873"/>
                  </a:moveTo>
                  <a:cubicBezTo>
                    <a:pt x="41578" y="151970"/>
                    <a:pt x="41062" y="153131"/>
                    <a:pt x="40482" y="154228"/>
                  </a:cubicBezTo>
                  <a:cubicBezTo>
                    <a:pt x="-2238" y="243023"/>
                    <a:pt x="21" y="593811"/>
                    <a:pt x="21" y="678605"/>
                  </a:cubicBezTo>
                  <a:cubicBezTo>
                    <a:pt x="297120" y="678605"/>
                    <a:pt x="594284" y="678605"/>
                    <a:pt x="891383" y="678605"/>
                  </a:cubicBezTo>
                  <a:cubicBezTo>
                    <a:pt x="891383" y="593811"/>
                    <a:pt x="893577" y="243023"/>
                    <a:pt x="850922" y="154228"/>
                  </a:cubicBezTo>
                  <a:cubicBezTo>
                    <a:pt x="850342" y="153067"/>
                    <a:pt x="849825" y="151970"/>
                    <a:pt x="849245" y="150873"/>
                  </a:cubicBezTo>
                  <a:cubicBezTo>
                    <a:pt x="825433" y="103507"/>
                    <a:pt x="788199" y="75178"/>
                    <a:pt x="748706" y="57045"/>
                  </a:cubicBezTo>
                  <a:cubicBezTo>
                    <a:pt x="710504" y="36524"/>
                    <a:pt x="648167" y="13745"/>
                    <a:pt x="610804" y="0"/>
                  </a:cubicBezTo>
                  <a:cubicBezTo>
                    <a:pt x="585572" y="63434"/>
                    <a:pt x="524591" y="115897"/>
                    <a:pt x="451478" y="115897"/>
                  </a:cubicBezTo>
                  <a:cubicBezTo>
                    <a:pt x="385850" y="115897"/>
                    <a:pt x="288925" y="52980"/>
                    <a:pt x="269759" y="4517"/>
                  </a:cubicBezTo>
                  <a:cubicBezTo>
                    <a:pt x="232460" y="18327"/>
                    <a:pt x="181029" y="36524"/>
                    <a:pt x="142892" y="56981"/>
                  </a:cubicBezTo>
                  <a:cubicBezTo>
                    <a:pt x="104431" y="74662"/>
                    <a:pt x="68165" y="101894"/>
                    <a:pt x="44289" y="146936"/>
                  </a:cubicBezTo>
                  <a:cubicBezTo>
                    <a:pt x="43514" y="148227"/>
                    <a:pt x="42869" y="149518"/>
                    <a:pt x="42159" y="150873"/>
                  </a:cubicBezTo>
                  <a:lnTo>
                    <a:pt x="42159" y="150873"/>
                  </a:lnTo>
                  <a:close/>
                </a:path>
              </a:pathLst>
            </a:custGeom>
            <a:solidFill>
              <a:srgbClr val="DCE6F1"/>
            </a:solidFill>
            <a:ln w="6453" cap="flat">
              <a:noFill/>
              <a:prstDash val="solid"/>
              <a:miter/>
            </a:ln>
          </p:spPr>
          <p:txBody>
            <a:bodyPr rtlCol="0" anchor="ctr"/>
            <a:lstStyle/>
            <a:p>
              <a:endParaRPr lang="en-US"/>
            </a:p>
          </p:txBody>
        </p:sp>
        <p:sp>
          <p:nvSpPr>
            <p:cNvPr id="3031" name="Freeform: Shape 3030">
              <a:extLst>
                <a:ext uri="{FF2B5EF4-FFF2-40B4-BE49-F238E27FC236}">
                  <a16:creationId xmlns:a16="http://schemas.microsoft.com/office/drawing/2014/main" id="{03D5F393-1493-4444-A428-B5EC1DBB1A32}"/>
                </a:ext>
              </a:extLst>
            </p:cNvPr>
            <p:cNvSpPr/>
            <p:nvPr/>
          </p:nvSpPr>
          <p:spPr>
            <a:xfrm>
              <a:off x="4099183" y="-583519"/>
              <a:ext cx="205982" cy="587745"/>
            </a:xfrm>
            <a:custGeom>
              <a:avLst/>
              <a:gdLst>
                <a:gd name="connsiteX0" fmla="*/ 163198 w 205982"/>
                <a:gd name="connsiteY0" fmla="*/ 587746 h 587745"/>
                <a:gd name="connsiteX1" fmla="*/ 140096 w 205982"/>
                <a:gd name="connsiteY1" fmla="*/ 96990 h 587745"/>
                <a:gd name="connsiteX2" fmla="*/ 205982 w 205982"/>
                <a:gd name="connsiteY2" fmla="*/ 24973 h 587745"/>
                <a:gd name="connsiteX3" fmla="*/ 158939 w 205982"/>
                <a:gd name="connsiteY3" fmla="*/ 1936 h 587745"/>
                <a:gd name="connsiteX4" fmla="*/ 108734 w 205982"/>
                <a:gd name="connsiteY4" fmla="*/ 7744 h 587745"/>
                <a:gd name="connsiteX5" fmla="*/ 51044 w 205982"/>
                <a:gd name="connsiteY5" fmla="*/ 0 h 587745"/>
                <a:gd name="connsiteX6" fmla="*/ 0 w 205982"/>
                <a:gd name="connsiteY6" fmla="*/ 24973 h 587745"/>
                <a:gd name="connsiteX7" fmla="*/ 66144 w 205982"/>
                <a:gd name="connsiteY7" fmla="*/ 96990 h 587745"/>
                <a:gd name="connsiteX8" fmla="*/ 42848 w 205982"/>
                <a:gd name="connsiteY8" fmla="*/ 587746 h 587745"/>
                <a:gd name="connsiteX9" fmla="*/ 163198 w 205982"/>
                <a:gd name="connsiteY9" fmla="*/ 587746 h 587745"/>
                <a:gd name="connsiteX10" fmla="*/ 163198 w 205982"/>
                <a:gd name="connsiteY10" fmla="*/ 587746 h 58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982" h="587745">
                  <a:moveTo>
                    <a:pt x="163198" y="587746"/>
                  </a:moveTo>
                  <a:lnTo>
                    <a:pt x="140096" y="96990"/>
                  </a:lnTo>
                  <a:lnTo>
                    <a:pt x="205982" y="24973"/>
                  </a:lnTo>
                  <a:lnTo>
                    <a:pt x="158939" y="1936"/>
                  </a:lnTo>
                  <a:cubicBezTo>
                    <a:pt x="143065" y="5743"/>
                    <a:pt x="126222" y="7744"/>
                    <a:pt x="108734" y="7744"/>
                  </a:cubicBezTo>
                  <a:cubicBezTo>
                    <a:pt x="88472" y="7744"/>
                    <a:pt x="69048" y="5033"/>
                    <a:pt x="51044" y="0"/>
                  </a:cubicBezTo>
                  <a:lnTo>
                    <a:pt x="0" y="24973"/>
                  </a:lnTo>
                  <a:lnTo>
                    <a:pt x="66144" y="96990"/>
                  </a:lnTo>
                  <a:lnTo>
                    <a:pt x="42848" y="587746"/>
                  </a:lnTo>
                  <a:lnTo>
                    <a:pt x="163198" y="587746"/>
                  </a:lnTo>
                  <a:lnTo>
                    <a:pt x="163198" y="587746"/>
                  </a:lnTo>
                  <a:close/>
                </a:path>
              </a:pathLst>
            </a:custGeom>
            <a:solidFill>
              <a:srgbClr val="355F88"/>
            </a:solidFill>
            <a:ln w="6453" cap="flat">
              <a:noFill/>
              <a:prstDash val="solid"/>
              <a:miter/>
            </a:ln>
          </p:spPr>
          <p:txBody>
            <a:bodyPr rtlCol="0" anchor="ctr"/>
            <a:lstStyle/>
            <a:p>
              <a:endParaRPr lang="en-US"/>
            </a:p>
          </p:txBody>
        </p:sp>
        <p:sp>
          <p:nvSpPr>
            <p:cNvPr id="3032" name="Freeform: Shape 3031">
              <a:extLst>
                <a:ext uri="{FF2B5EF4-FFF2-40B4-BE49-F238E27FC236}">
                  <a16:creationId xmlns:a16="http://schemas.microsoft.com/office/drawing/2014/main" id="{5E8F55BF-B0AE-461E-BB17-CC6264DD86A8}"/>
                </a:ext>
              </a:extLst>
            </p:cNvPr>
            <p:cNvSpPr/>
            <p:nvPr/>
          </p:nvSpPr>
          <p:spPr>
            <a:xfrm>
              <a:off x="4019238" y="-1153454"/>
              <a:ext cx="366000" cy="480624"/>
            </a:xfrm>
            <a:custGeom>
              <a:avLst/>
              <a:gdLst>
                <a:gd name="connsiteX0" fmla="*/ 114985 w 366000"/>
                <a:gd name="connsiteY0" fmla="*/ 462233 h 480624"/>
                <a:gd name="connsiteX1" fmla="*/ 59295 w 366000"/>
                <a:gd name="connsiteY1" fmla="*/ 394799 h 480624"/>
                <a:gd name="connsiteX2" fmla="*/ 37677 w 366000"/>
                <a:gd name="connsiteY2" fmla="*/ 327300 h 480624"/>
                <a:gd name="connsiteX3" fmla="*/ 28385 w 366000"/>
                <a:gd name="connsiteY3" fmla="*/ 322653 h 480624"/>
                <a:gd name="connsiteX4" fmla="*/ 11607 w 366000"/>
                <a:gd name="connsiteY4" fmla="*/ 301616 h 480624"/>
                <a:gd name="connsiteX5" fmla="*/ 6702 w 366000"/>
                <a:gd name="connsiteY5" fmla="*/ 231601 h 480624"/>
                <a:gd name="connsiteX6" fmla="*/ 26771 w 366000"/>
                <a:gd name="connsiteY6" fmla="*/ 224438 h 480624"/>
                <a:gd name="connsiteX7" fmla="*/ 26449 w 366000"/>
                <a:gd name="connsiteY7" fmla="*/ 202239 h 480624"/>
                <a:gd name="connsiteX8" fmla="*/ 40904 w 366000"/>
                <a:gd name="connsiteY8" fmla="*/ 77179 h 480624"/>
                <a:gd name="connsiteX9" fmla="*/ 85946 w 366000"/>
                <a:gd name="connsiteY9" fmla="*/ 30394 h 480624"/>
                <a:gd name="connsiteX10" fmla="*/ 280119 w 366000"/>
                <a:gd name="connsiteY10" fmla="*/ 30394 h 480624"/>
                <a:gd name="connsiteX11" fmla="*/ 325097 w 366000"/>
                <a:gd name="connsiteY11" fmla="*/ 77179 h 480624"/>
                <a:gd name="connsiteX12" fmla="*/ 339552 w 366000"/>
                <a:gd name="connsiteY12" fmla="*/ 202239 h 480624"/>
                <a:gd name="connsiteX13" fmla="*/ 339293 w 366000"/>
                <a:gd name="connsiteY13" fmla="*/ 224438 h 480624"/>
                <a:gd name="connsiteX14" fmla="*/ 359298 w 366000"/>
                <a:gd name="connsiteY14" fmla="*/ 231601 h 480624"/>
                <a:gd name="connsiteX15" fmla="*/ 354394 w 366000"/>
                <a:gd name="connsiteY15" fmla="*/ 301616 h 480624"/>
                <a:gd name="connsiteX16" fmla="*/ 337616 w 366000"/>
                <a:gd name="connsiteY16" fmla="*/ 322653 h 480624"/>
                <a:gd name="connsiteX17" fmla="*/ 328323 w 366000"/>
                <a:gd name="connsiteY17" fmla="*/ 327300 h 480624"/>
                <a:gd name="connsiteX18" fmla="*/ 306705 w 366000"/>
                <a:gd name="connsiteY18" fmla="*/ 394799 h 480624"/>
                <a:gd name="connsiteX19" fmla="*/ 250951 w 366000"/>
                <a:gd name="connsiteY19" fmla="*/ 462233 h 480624"/>
                <a:gd name="connsiteX20" fmla="*/ 114985 w 366000"/>
                <a:gd name="connsiteY20" fmla="*/ 462233 h 480624"/>
                <a:gd name="connsiteX21" fmla="*/ 114985 w 366000"/>
                <a:gd name="connsiteY21" fmla="*/ 462233 h 48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6000" h="480624">
                  <a:moveTo>
                    <a:pt x="114985" y="462233"/>
                  </a:moveTo>
                  <a:cubicBezTo>
                    <a:pt x="90657" y="446617"/>
                    <a:pt x="72524" y="423128"/>
                    <a:pt x="59295" y="394799"/>
                  </a:cubicBezTo>
                  <a:cubicBezTo>
                    <a:pt x="49744" y="374407"/>
                    <a:pt x="42711" y="351499"/>
                    <a:pt x="37677" y="327300"/>
                  </a:cubicBezTo>
                  <a:cubicBezTo>
                    <a:pt x="34644" y="326654"/>
                    <a:pt x="31418" y="324847"/>
                    <a:pt x="28385" y="322653"/>
                  </a:cubicBezTo>
                  <a:cubicBezTo>
                    <a:pt x="20899" y="317233"/>
                    <a:pt x="15866" y="310070"/>
                    <a:pt x="11607" y="301616"/>
                  </a:cubicBezTo>
                  <a:cubicBezTo>
                    <a:pt x="55" y="278708"/>
                    <a:pt x="-5107" y="246507"/>
                    <a:pt x="6702" y="231601"/>
                  </a:cubicBezTo>
                  <a:cubicBezTo>
                    <a:pt x="11800" y="225148"/>
                    <a:pt x="19221" y="223405"/>
                    <a:pt x="26771" y="224438"/>
                  </a:cubicBezTo>
                  <a:cubicBezTo>
                    <a:pt x="26578" y="217017"/>
                    <a:pt x="26449" y="209596"/>
                    <a:pt x="26449" y="202239"/>
                  </a:cubicBezTo>
                  <a:cubicBezTo>
                    <a:pt x="26449" y="159520"/>
                    <a:pt x="26578" y="107056"/>
                    <a:pt x="40904" y="77179"/>
                  </a:cubicBezTo>
                  <a:cubicBezTo>
                    <a:pt x="51357" y="55303"/>
                    <a:pt x="67168" y="40977"/>
                    <a:pt x="85946" y="30394"/>
                  </a:cubicBezTo>
                  <a:cubicBezTo>
                    <a:pt x="157769" y="-10131"/>
                    <a:pt x="208296" y="-10131"/>
                    <a:pt x="280119" y="30394"/>
                  </a:cubicBezTo>
                  <a:cubicBezTo>
                    <a:pt x="298833" y="40977"/>
                    <a:pt x="314707" y="55303"/>
                    <a:pt x="325097" y="77179"/>
                  </a:cubicBezTo>
                  <a:cubicBezTo>
                    <a:pt x="339358" y="107121"/>
                    <a:pt x="339552" y="159520"/>
                    <a:pt x="339552" y="202239"/>
                  </a:cubicBezTo>
                  <a:cubicBezTo>
                    <a:pt x="339552" y="209596"/>
                    <a:pt x="339487" y="217017"/>
                    <a:pt x="339293" y="224438"/>
                  </a:cubicBezTo>
                  <a:cubicBezTo>
                    <a:pt x="346779" y="223405"/>
                    <a:pt x="354200" y="225148"/>
                    <a:pt x="359298" y="231601"/>
                  </a:cubicBezTo>
                  <a:cubicBezTo>
                    <a:pt x="371107" y="246507"/>
                    <a:pt x="365945" y="278708"/>
                    <a:pt x="354394" y="301616"/>
                  </a:cubicBezTo>
                  <a:cubicBezTo>
                    <a:pt x="350199" y="310070"/>
                    <a:pt x="345101" y="317168"/>
                    <a:pt x="337616" y="322653"/>
                  </a:cubicBezTo>
                  <a:cubicBezTo>
                    <a:pt x="334583" y="324847"/>
                    <a:pt x="331292" y="326654"/>
                    <a:pt x="328323" y="327300"/>
                  </a:cubicBezTo>
                  <a:cubicBezTo>
                    <a:pt x="323290" y="351499"/>
                    <a:pt x="316256" y="374407"/>
                    <a:pt x="306705" y="394799"/>
                  </a:cubicBezTo>
                  <a:cubicBezTo>
                    <a:pt x="293477" y="423128"/>
                    <a:pt x="275344" y="446681"/>
                    <a:pt x="250951" y="462233"/>
                  </a:cubicBezTo>
                  <a:cubicBezTo>
                    <a:pt x="212684" y="486755"/>
                    <a:pt x="153252" y="486755"/>
                    <a:pt x="114985" y="462233"/>
                  </a:cubicBezTo>
                  <a:lnTo>
                    <a:pt x="114985" y="462233"/>
                  </a:lnTo>
                  <a:close/>
                </a:path>
              </a:pathLst>
            </a:custGeom>
            <a:solidFill>
              <a:srgbClr val="FDCFAA"/>
            </a:solidFill>
            <a:ln w="6453" cap="flat">
              <a:noFill/>
              <a:prstDash val="solid"/>
              <a:miter/>
            </a:ln>
          </p:spPr>
          <p:txBody>
            <a:bodyPr rtlCol="0" anchor="ctr"/>
            <a:lstStyle/>
            <a:p>
              <a:endParaRPr lang="en-US"/>
            </a:p>
          </p:txBody>
        </p:sp>
        <p:sp>
          <p:nvSpPr>
            <p:cNvPr id="3033" name="Freeform: Shape 3032">
              <a:extLst>
                <a:ext uri="{FF2B5EF4-FFF2-40B4-BE49-F238E27FC236}">
                  <a16:creationId xmlns:a16="http://schemas.microsoft.com/office/drawing/2014/main" id="{2B095E43-2002-4981-91DC-A3090DDAF706}"/>
                </a:ext>
              </a:extLst>
            </p:cNvPr>
            <p:cNvSpPr/>
            <p:nvPr/>
          </p:nvSpPr>
          <p:spPr>
            <a:xfrm>
              <a:off x="4202626" y="-684767"/>
              <a:ext cx="179008" cy="203465"/>
            </a:xfrm>
            <a:custGeom>
              <a:avLst/>
              <a:gdLst>
                <a:gd name="connsiteX0" fmla="*/ 128480 w 179008"/>
                <a:gd name="connsiteY0" fmla="*/ 0 h 203465"/>
                <a:gd name="connsiteX1" fmla="*/ 0 w 179008"/>
                <a:gd name="connsiteY1" fmla="*/ 109831 h 203465"/>
                <a:gd name="connsiteX2" fmla="*/ 95247 w 179008"/>
                <a:gd name="connsiteY2" fmla="*/ 203465 h 203465"/>
                <a:gd name="connsiteX3" fmla="*/ 179008 w 179008"/>
                <a:gd name="connsiteY3" fmla="*/ 13100 h 203465"/>
                <a:gd name="connsiteX4" fmla="*/ 128480 w 179008"/>
                <a:gd name="connsiteY4" fmla="*/ 0 h 20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08" h="203465">
                  <a:moveTo>
                    <a:pt x="128480" y="0"/>
                  </a:moveTo>
                  <a:lnTo>
                    <a:pt x="0" y="109831"/>
                  </a:lnTo>
                  <a:lnTo>
                    <a:pt x="95247" y="203465"/>
                  </a:lnTo>
                  <a:lnTo>
                    <a:pt x="179008" y="13100"/>
                  </a:lnTo>
                  <a:lnTo>
                    <a:pt x="128480" y="0"/>
                  </a:lnTo>
                  <a:close/>
                </a:path>
              </a:pathLst>
            </a:custGeom>
            <a:solidFill>
              <a:srgbClr val="FBFDFF"/>
            </a:solidFill>
            <a:ln w="6453" cap="flat">
              <a:noFill/>
              <a:prstDash val="solid"/>
              <a:miter/>
            </a:ln>
          </p:spPr>
          <p:txBody>
            <a:bodyPr rtlCol="0" anchor="ctr"/>
            <a:lstStyle/>
            <a:p>
              <a:endParaRPr lang="en-US"/>
            </a:p>
          </p:txBody>
        </p:sp>
        <p:sp>
          <p:nvSpPr>
            <p:cNvPr id="3034" name="Freeform: Shape 3033">
              <a:extLst>
                <a:ext uri="{FF2B5EF4-FFF2-40B4-BE49-F238E27FC236}">
                  <a16:creationId xmlns:a16="http://schemas.microsoft.com/office/drawing/2014/main" id="{43A141B7-93E7-45F4-8EB0-9FDF5EE36E62}"/>
                </a:ext>
              </a:extLst>
            </p:cNvPr>
            <p:cNvSpPr/>
            <p:nvPr/>
          </p:nvSpPr>
          <p:spPr>
            <a:xfrm>
              <a:off x="4023359" y="-684767"/>
              <a:ext cx="179008" cy="203465"/>
            </a:xfrm>
            <a:custGeom>
              <a:avLst/>
              <a:gdLst>
                <a:gd name="connsiteX0" fmla="*/ 50528 w 179008"/>
                <a:gd name="connsiteY0" fmla="*/ 0 h 203465"/>
                <a:gd name="connsiteX1" fmla="*/ 179008 w 179008"/>
                <a:gd name="connsiteY1" fmla="*/ 109831 h 203465"/>
                <a:gd name="connsiteX2" fmla="*/ 83761 w 179008"/>
                <a:gd name="connsiteY2" fmla="*/ 203465 h 203465"/>
                <a:gd name="connsiteX3" fmla="*/ 0 w 179008"/>
                <a:gd name="connsiteY3" fmla="*/ 13100 h 203465"/>
                <a:gd name="connsiteX4" fmla="*/ 50528 w 179008"/>
                <a:gd name="connsiteY4" fmla="*/ 0 h 20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08" h="203465">
                  <a:moveTo>
                    <a:pt x="50528" y="0"/>
                  </a:moveTo>
                  <a:lnTo>
                    <a:pt x="179008" y="109831"/>
                  </a:lnTo>
                  <a:lnTo>
                    <a:pt x="83761" y="203465"/>
                  </a:lnTo>
                  <a:lnTo>
                    <a:pt x="0" y="13100"/>
                  </a:lnTo>
                  <a:lnTo>
                    <a:pt x="50528" y="0"/>
                  </a:lnTo>
                  <a:close/>
                </a:path>
              </a:pathLst>
            </a:custGeom>
            <a:solidFill>
              <a:srgbClr val="FBFDFF"/>
            </a:solidFill>
            <a:ln w="6453" cap="flat">
              <a:noFill/>
              <a:prstDash val="solid"/>
              <a:miter/>
            </a:ln>
          </p:spPr>
          <p:txBody>
            <a:bodyPr rtlCol="0" anchor="ctr"/>
            <a:lstStyle/>
            <a:p>
              <a:endParaRPr lang="en-US"/>
            </a:p>
          </p:txBody>
        </p:sp>
        <p:sp>
          <p:nvSpPr>
            <p:cNvPr id="3035" name="Freeform: Shape 3034">
              <a:extLst>
                <a:ext uri="{FF2B5EF4-FFF2-40B4-BE49-F238E27FC236}">
                  <a16:creationId xmlns:a16="http://schemas.microsoft.com/office/drawing/2014/main" id="{C6115F46-B8C9-4BBD-835E-5E74768CC44D}"/>
                </a:ext>
              </a:extLst>
            </p:cNvPr>
            <p:cNvSpPr/>
            <p:nvPr/>
          </p:nvSpPr>
          <p:spPr>
            <a:xfrm>
              <a:off x="3756504" y="-663601"/>
              <a:ext cx="891402" cy="667828"/>
            </a:xfrm>
            <a:custGeom>
              <a:avLst/>
              <a:gdLst>
                <a:gd name="connsiteX0" fmla="*/ 42159 w 891402"/>
                <a:gd name="connsiteY0" fmla="*/ 140096 h 667828"/>
                <a:gd name="connsiteX1" fmla="*/ 40482 w 891402"/>
                <a:gd name="connsiteY1" fmla="*/ 143452 h 667828"/>
                <a:gd name="connsiteX2" fmla="*/ 21 w 891402"/>
                <a:gd name="connsiteY2" fmla="*/ 667828 h 667828"/>
                <a:gd name="connsiteX3" fmla="*/ 320287 w 891402"/>
                <a:gd name="connsiteY3" fmla="*/ 667828 h 667828"/>
                <a:gd name="connsiteX4" fmla="*/ 251497 w 891402"/>
                <a:gd name="connsiteY4" fmla="*/ 387 h 667828"/>
                <a:gd name="connsiteX5" fmla="*/ 142827 w 891402"/>
                <a:gd name="connsiteY5" fmla="*/ 46204 h 667828"/>
                <a:gd name="connsiteX6" fmla="*/ 44224 w 891402"/>
                <a:gd name="connsiteY6" fmla="*/ 136160 h 667828"/>
                <a:gd name="connsiteX7" fmla="*/ 42159 w 891402"/>
                <a:gd name="connsiteY7" fmla="*/ 140096 h 667828"/>
                <a:gd name="connsiteX8" fmla="*/ 42159 w 891402"/>
                <a:gd name="connsiteY8" fmla="*/ 140096 h 667828"/>
                <a:gd name="connsiteX9" fmla="*/ 571053 w 891402"/>
                <a:gd name="connsiteY9" fmla="*/ 667828 h 667828"/>
                <a:gd name="connsiteX10" fmla="*/ 891383 w 891402"/>
                <a:gd name="connsiteY10" fmla="*/ 667828 h 667828"/>
                <a:gd name="connsiteX11" fmla="*/ 850922 w 891402"/>
                <a:gd name="connsiteY11" fmla="*/ 143452 h 667828"/>
                <a:gd name="connsiteX12" fmla="*/ 849245 w 891402"/>
                <a:gd name="connsiteY12" fmla="*/ 140096 h 667828"/>
                <a:gd name="connsiteX13" fmla="*/ 748706 w 891402"/>
                <a:gd name="connsiteY13" fmla="*/ 46269 h 667828"/>
                <a:gd name="connsiteX14" fmla="*/ 639907 w 891402"/>
                <a:gd name="connsiteY14" fmla="*/ 0 h 667828"/>
                <a:gd name="connsiteX15" fmla="*/ 571053 w 891402"/>
                <a:gd name="connsiteY15" fmla="*/ 667828 h 667828"/>
                <a:gd name="connsiteX16" fmla="*/ 571053 w 891402"/>
                <a:gd name="connsiteY16" fmla="*/ 667828 h 66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1402" h="667828">
                  <a:moveTo>
                    <a:pt x="42159" y="140096"/>
                  </a:moveTo>
                  <a:cubicBezTo>
                    <a:pt x="41578" y="141193"/>
                    <a:pt x="41062" y="142355"/>
                    <a:pt x="40482" y="143452"/>
                  </a:cubicBezTo>
                  <a:cubicBezTo>
                    <a:pt x="-2238" y="232246"/>
                    <a:pt x="21" y="583035"/>
                    <a:pt x="21" y="667828"/>
                  </a:cubicBezTo>
                  <a:lnTo>
                    <a:pt x="320287" y="667828"/>
                  </a:lnTo>
                  <a:cubicBezTo>
                    <a:pt x="288279" y="539799"/>
                    <a:pt x="266016" y="132804"/>
                    <a:pt x="251497" y="387"/>
                  </a:cubicBezTo>
                  <a:cubicBezTo>
                    <a:pt x="216844" y="13164"/>
                    <a:pt x="175028" y="28845"/>
                    <a:pt x="142827" y="46204"/>
                  </a:cubicBezTo>
                  <a:cubicBezTo>
                    <a:pt x="104367" y="63885"/>
                    <a:pt x="68100" y="91117"/>
                    <a:pt x="44224" y="136160"/>
                  </a:cubicBezTo>
                  <a:cubicBezTo>
                    <a:pt x="43514" y="137450"/>
                    <a:pt x="42869" y="138741"/>
                    <a:pt x="42159" y="140096"/>
                  </a:cubicBezTo>
                  <a:lnTo>
                    <a:pt x="42159" y="140096"/>
                  </a:lnTo>
                  <a:close/>
                  <a:moveTo>
                    <a:pt x="571053" y="667828"/>
                  </a:moveTo>
                  <a:lnTo>
                    <a:pt x="891383" y="667828"/>
                  </a:lnTo>
                  <a:cubicBezTo>
                    <a:pt x="891383" y="583035"/>
                    <a:pt x="893577" y="232246"/>
                    <a:pt x="850922" y="143452"/>
                  </a:cubicBezTo>
                  <a:cubicBezTo>
                    <a:pt x="850342" y="142290"/>
                    <a:pt x="849825" y="141193"/>
                    <a:pt x="849245" y="140096"/>
                  </a:cubicBezTo>
                  <a:cubicBezTo>
                    <a:pt x="825433" y="92731"/>
                    <a:pt x="788199" y="64402"/>
                    <a:pt x="748706" y="46269"/>
                  </a:cubicBezTo>
                  <a:cubicBezTo>
                    <a:pt x="719280" y="30458"/>
                    <a:pt x="675528" y="13358"/>
                    <a:pt x="639907" y="0"/>
                  </a:cubicBezTo>
                  <a:cubicBezTo>
                    <a:pt x="625388" y="132417"/>
                    <a:pt x="603060" y="539670"/>
                    <a:pt x="571053" y="667828"/>
                  </a:cubicBezTo>
                  <a:lnTo>
                    <a:pt x="571053" y="667828"/>
                  </a:lnTo>
                  <a:close/>
                </a:path>
              </a:pathLst>
            </a:custGeom>
            <a:solidFill>
              <a:srgbClr val="33445E"/>
            </a:solidFill>
            <a:ln w="6453" cap="flat">
              <a:noFill/>
              <a:prstDash val="solid"/>
              <a:miter/>
            </a:ln>
          </p:spPr>
          <p:txBody>
            <a:bodyPr rtlCol="0" anchor="ctr"/>
            <a:lstStyle/>
            <a:p>
              <a:endParaRPr lang="en-US"/>
            </a:p>
          </p:txBody>
        </p:sp>
        <p:sp>
          <p:nvSpPr>
            <p:cNvPr id="3036" name="Freeform: Shape 3035">
              <a:extLst>
                <a:ext uri="{FF2B5EF4-FFF2-40B4-BE49-F238E27FC236}">
                  <a16:creationId xmlns:a16="http://schemas.microsoft.com/office/drawing/2014/main" id="{A9DA8102-5558-4D77-8224-49423587E5A6}"/>
                </a:ext>
              </a:extLst>
            </p:cNvPr>
            <p:cNvSpPr/>
            <p:nvPr/>
          </p:nvSpPr>
          <p:spPr>
            <a:xfrm>
              <a:off x="3884167" y="-669215"/>
              <a:ext cx="197077" cy="673442"/>
            </a:xfrm>
            <a:custGeom>
              <a:avLst/>
              <a:gdLst>
                <a:gd name="connsiteX0" fmla="*/ 125125 w 197077"/>
                <a:gd name="connsiteY0" fmla="*/ 0 h 673442"/>
                <a:gd name="connsiteX1" fmla="*/ 197077 w 197077"/>
                <a:gd name="connsiteY1" fmla="*/ 673442 h 673442"/>
                <a:gd name="connsiteX2" fmla="*/ 120608 w 197077"/>
                <a:gd name="connsiteY2" fmla="*/ 673442 h 673442"/>
                <a:gd name="connsiteX3" fmla="*/ 0 w 197077"/>
                <a:gd name="connsiteY3" fmla="*/ 198755 h 673442"/>
                <a:gd name="connsiteX4" fmla="*/ 83697 w 197077"/>
                <a:gd name="connsiteY4" fmla="*/ 118349 h 673442"/>
                <a:gd name="connsiteX5" fmla="*/ 10842 w 197077"/>
                <a:gd name="connsiteY5" fmla="*/ 97183 h 673442"/>
                <a:gd name="connsiteX6" fmla="*/ 62595 w 197077"/>
                <a:gd name="connsiteY6" fmla="*/ 26716 h 673442"/>
                <a:gd name="connsiteX7" fmla="*/ 125125 w 197077"/>
                <a:gd name="connsiteY7" fmla="*/ 0 h 673442"/>
                <a:gd name="connsiteX8" fmla="*/ 125125 w 197077"/>
                <a:gd name="connsiteY8" fmla="*/ 0 h 67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077" h="673442">
                  <a:moveTo>
                    <a:pt x="125125" y="0"/>
                  </a:moveTo>
                  <a:cubicBezTo>
                    <a:pt x="142097" y="140032"/>
                    <a:pt x="168683" y="531668"/>
                    <a:pt x="197077" y="673442"/>
                  </a:cubicBezTo>
                  <a:lnTo>
                    <a:pt x="120608" y="673442"/>
                  </a:lnTo>
                  <a:lnTo>
                    <a:pt x="0" y="198755"/>
                  </a:lnTo>
                  <a:lnTo>
                    <a:pt x="83697" y="118349"/>
                  </a:lnTo>
                  <a:lnTo>
                    <a:pt x="10842" y="97183"/>
                  </a:lnTo>
                  <a:lnTo>
                    <a:pt x="62595" y="26716"/>
                  </a:lnTo>
                  <a:lnTo>
                    <a:pt x="125125" y="0"/>
                  </a:lnTo>
                  <a:lnTo>
                    <a:pt x="125125" y="0"/>
                  </a:lnTo>
                  <a:close/>
                </a:path>
              </a:pathLst>
            </a:custGeom>
            <a:solidFill>
              <a:srgbClr val="5D7695"/>
            </a:solidFill>
            <a:ln w="6453" cap="flat">
              <a:noFill/>
              <a:prstDash val="solid"/>
              <a:miter/>
            </a:ln>
          </p:spPr>
          <p:txBody>
            <a:bodyPr rtlCol="0" anchor="ctr"/>
            <a:lstStyle/>
            <a:p>
              <a:endParaRPr lang="en-US"/>
            </a:p>
          </p:txBody>
        </p:sp>
        <p:sp>
          <p:nvSpPr>
            <p:cNvPr id="3037" name="Freeform: Shape 3036">
              <a:extLst>
                <a:ext uri="{FF2B5EF4-FFF2-40B4-BE49-F238E27FC236}">
                  <a16:creationId xmlns:a16="http://schemas.microsoft.com/office/drawing/2014/main" id="{EADBAC98-E9CA-42C2-9B04-F042A2661E3D}"/>
                </a:ext>
              </a:extLst>
            </p:cNvPr>
            <p:cNvSpPr/>
            <p:nvPr/>
          </p:nvSpPr>
          <p:spPr>
            <a:xfrm>
              <a:off x="4323234" y="-669215"/>
              <a:ext cx="197076" cy="673442"/>
            </a:xfrm>
            <a:custGeom>
              <a:avLst/>
              <a:gdLst>
                <a:gd name="connsiteX0" fmla="*/ 71887 w 197076"/>
                <a:gd name="connsiteY0" fmla="*/ 0 h 673442"/>
                <a:gd name="connsiteX1" fmla="*/ 0 w 197076"/>
                <a:gd name="connsiteY1" fmla="*/ 673442 h 673442"/>
                <a:gd name="connsiteX2" fmla="*/ 76469 w 197076"/>
                <a:gd name="connsiteY2" fmla="*/ 673442 h 673442"/>
                <a:gd name="connsiteX3" fmla="*/ 197077 w 197076"/>
                <a:gd name="connsiteY3" fmla="*/ 198755 h 673442"/>
                <a:gd name="connsiteX4" fmla="*/ 113380 w 197076"/>
                <a:gd name="connsiteY4" fmla="*/ 118349 h 673442"/>
                <a:gd name="connsiteX5" fmla="*/ 186236 w 197076"/>
                <a:gd name="connsiteY5" fmla="*/ 97183 h 673442"/>
                <a:gd name="connsiteX6" fmla="*/ 134482 w 197076"/>
                <a:gd name="connsiteY6" fmla="*/ 26716 h 673442"/>
                <a:gd name="connsiteX7" fmla="*/ 71887 w 197076"/>
                <a:gd name="connsiteY7" fmla="*/ 0 h 673442"/>
                <a:gd name="connsiteX8" fmla="*/ 71887 w 197076"/>
                <a:gd name="connsiteY8" fmla="*/ 0 h 67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076" h="673442">
                  <a:moveTo>
                    <a:pt x="71887" y="0"/>
                  </a:moveTo>
                  <a:cubicBezTo>
                    <a:pt x="54916" y="140032"/>
                    <a:pt x="28329" y="531668"/>
                    <a:pt x="0" y="673442"/>
                  </a:cubicBezTo>
                  <a:lnTo>
                    <a:pt x="76469" y="673442"/>
                  </a:lnTo>
                  <a:lnTo>
                    <a:pt x="197077" y="198755"/>
                  </a:lnTo>
                  <a:lnTo>
                    <a:pt x="113380" y="118349"/>
                  </a:lnTo>
                  <a:lnTo>
                    <a:pt x="186236" y="97183"/>
                  </a:lnTo>
                  <a:lnTo>
                    <a:pt x="134482" y="26716"/>
                  </a:lnTo>
                  <a:lnTo>
                    <a:pt x="71887" y="0"/>
                  </a:lnTo>
                  <a:lnTo>
                    <a:pt x="71887" y="0"/>
                  </a:lnTo>
                  <a:close/>
                </a:path>
              </a:pathLst>
            </a:custGeom>
            <a:solidFill>
              <a:srgbClr val="5D7695"/>
            </a:solidFill>
            <a:ln w="6453" cap="flat">
              <a:noFill/>
              <a:prstDash val="solid"/>
              <a:miter/>
            </a:ln>
          </p:spPr>
          <p:txBody>
            <a:bodyPr rtlCol="0" anchor="ctr"/>
            <a:lstStyle/>
            <a:p>
              <a:endParaRPr lang="en-US"/>
            </a:p>
          </p:txBody>
        </p:sp>
        <p:sp>
          <p:nvSpPr>
            <p:cNvPr id="3038" name="Freeform: Shape 3037">
              <a:extLst>
                <a:ext uri="{FF2B5EF4-FFF2-40B4-BE49-F238E27FC236}">
                  <a16:creationId xmlns:a16="http://schemas.microsoft.com/office/drawing/2014/main" id="{994B769F-0196-43F3-8BE6-FCF02010483A}"/>
                </a:ext>
              </a:extLst>
            </p:cNvPr>
            <p:cNvSpPr/>
            <p:nvPr/>
          </p:nvSpPr>
          <p:spPr>
            <a:xfrm>
              <a:off x="4289999" y="-1142617"/>
              <a:ext cx="117944" cy="301104"/>
            </a:xfrm>
            <a:custGeom>
              <a:avLst/>
              <a:gdLst>
                <a:gd name="connsiteX0" fmla="*/ 18069 w 117944"/>
                <a:gd name="connsiteY0" fmla="*/ 3554 h 301104"/>
                <a:gd name="connsiteX1" fmla="*/ 104863 w 117944"/>
                <a:gd name="connsiteY1" fmla="*/ 40401 h 301104"/>
                <a:gd name="connsiteX2" fmla="*/ 88989 w 117944"/>
                <a:gd name="connsiteY2" fmla="*/ 208697 h 301104"/>
                <a:gd name="connsiteX3" fmla="*/ 61563 w 117944"/>
                <a:gd name="connsiteY3" fmla="*/ 301105 h 301104"/>
                <a:gd name="connsiteX4" fmla="*/ 63822 w 117944"/>
                <a:gd name="connsiteY4" fmla="*/ 214246 h 301104"/>
                <a:gd name="connsiteX5" fmla="*/ 15166 w 117944"/>
                <a:gd name="connsiteY5" fmla="*/ 104480 h 301104"/>
                <a:gd name="connsiteX6" fmla="*/ 6067 w 117944"/>
                <a:gd name="connsiteY6" fmla="*/ 7619 h 301104"/>
                <a:gd name="connsiteX7" fmla="*/ 18069 w 117944"/>
                <a:gd name="connsiteY7" fmla="*/ 3554 h 301104"/>
                <a:gd name="connsiteX8" fmla="*/ 18069 w 117944"/>
                <a:gd name="connsiteY8" fmla="*/ 3554 h 301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44" h="301104">
                  <a:moveTo>
                    <a:pt x="18069" y="3554"/>
                  </a:moveTo>
                  <a:cubicBezTo>
                    <a:pt x="38719" y="1553"/>
                    <a:pt x="75889" y="-13934"/>
                    <a:pt x="104863" y="40401"/>
                  </a:cubicBezTo>
                  <a:cubicBezTo>
                    <a:pt x="129062" y="85766"/>
                    <a:pt x="117318" y="155523"/>
                    <a:pt x="88989" y="208697"/>
                  </a:cubicBezTo>
                  <a:cubicBezTo>
                    <a:pt x="72340" y="239994"/>
                    <a:pt x="60531" y="275034"/>
                    <a:pt x="61563" y="301105"/>
                  </a:cubicBezTo>
                  <a:cubicBezTo>
                    <a:pt x="54013" y="277228"/>
                    <a:pt x="62660" y="238833"/>
                    <a:pt x="63822" y="214246"/>
                  </a:cubicBezTo>
                  <a:cubicBezTo>
                    <a:pt x="66016" y="166429"/>
                    <a:pt x="53755" y="107255"/>
                    <a:pt x="15166" y="104480"/>
                  </a:cubicBezTo>
                  <a:cubicBezTo>
                    <a:pt x="13810" y="87960"/>
                    <a:pt x="-11227" y="11814"/>
                    <a:pt x="6067" y="7619"/>
                  </a:cubicBezTo>
                  <a:lnTo>
                    <a:pt x="18069" y="3554"/>
                  </a:lnTo>
                  <a:lnTo>
                    <a:pt x="18069" y="3554"/>
                  </a:lnTo>
                  <a:close/>
                </a:path>
              </a:pathLst>
            </a:custGeom>
            <a:solidFill>
              <a:srgbClr val="875733"/>
            </a:solidFill>
            <a:ln w="6453" cap="flat">
              <a:noFill/>
              <a:prstDash val="solid"/>
              <a:miter/>
            </a:ln>
          </p:spPr>
          <p:txBody>
            <a:bodyPr rtlCol="0" anchor="ctr"/>
            <a:lstStyle/>
            <a:p>
              <a:endParaRPr lang="en-US"/>
            </a:p>
          </p:txBody>
        </p:sp>
        <p:sp>
          <p:nvSpPr>
            <p:cNvPr id="3039" name="Freeform: Shape 3038">
              <a:extLst>
                <a:ext uri="{FF2B5EF4-FFF2-40B4-BE49-F238E27FC236}">
                  <a16:creationId xmlns:a16="http://schemas.microsoft.com/office/drawing/2014/main" id="{DF231345-BA4A-421C-A50C-3D1A3281DD7B}"/>
                </a:ext>
              </a:extLst>
            </p:cNvPr>
            <p:cNvSpPr/>
            <p:nvPr/>
          </p:nvSpPr>
          <p:spPr>
            <a:xfrm>
              <a:off x="4007737" y="-1189224"/>
              <a:ext cx="341652" cy="349324"/>
            </a:xfrm>
            <a:custGeom>
              <a:avLst/>
              <a:gdLst>
                <a:gd name="connsiteX0" fmla="*/ 251676 w 341652"/>
                <a:gd name="connsiteY0" fmla="*/ 4860 h 349324"/>
                <a:gd name="connsiteX1" fmla="*/ 22205 w 341652"/>
                <a:gd name="connsiteY1" fmla="*/ 80683 h 349324"/>
                <a:gd name="connsiteX2" fmla="*/ 49114 w 341652"/>
                <a:gd name="connsiteY2" fmla="*/ 349325 h 349324"/>
                <a:gd name="connsiteX3" fmla="*/ 72603 w 341652"/>
                <a:gd name="connsiteY3" fmla="*/ 250270 h 349324"/>
                <a:gd name="connsiteX4" fmla="*/ 161398 w 341652"/>
                <a:gd name="connsiteY4" fmla="*/ 211745 h 349324"/>
                <a:gd name="connsiteX5" fmla="*/ 336082 w 341652"/>
                <a:gd name="connsiteY5" fmla="*/ 147344 h 349324"/>
                <a:gd name="connsiteX6" fmla="*/ 341632 w 341652"/>
                <a:gd name="connsiteY6" fmla="*/ 92557 h 349324"/>
                <a:gd name="connsiteX7" fmla="*/ 251676 w 341652"/>
                <a:gd name="connsiteY7" fmla="*/ 4860 h 349324"/>
                <a:gd name="connsiteX8" fmla="*/ 251676 w 341652"/>
                <a:gd name="connsiteY8" fmla="*/ 4860 h 34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652" h="349324">
                  <a:moveTo>
                    <a:pt x="251676" y="4860"/>
                  </a:moveTo>
                  <a:cubicBezTo>
                    <a:pt x="165141" y="-10821"/>
                    <a:pt x="64602" y="10668"/>
                    <a:pt x="22205" y="80683"/>
                  </a:cubicBezTo>
                  <a:cubicBezTo>
                    <a:pt x="-40970" y="206454"/>
                    <a:pt x="50921" y="260982"/>
                    <a:pt x="49114" y="349325"/>
                  </a:cubicBezTo>
                  <a:cubicBezTo>
                    <a:pt x="54857" y="327062"/>
                    <a:pt x="49114" y="279825"/>
                    <a:pt x="72603" y="250270"/>
                  </a:cubicBezTo>
                  <a:cubicBezTo>
                    <a:pt x="94867" y="222328"/>
                    <a:pt x="115774" y="216585"/>
                    <a:pt x="161398" y="211745"/>
                  </a:cubicBezTo>
                  <a:cubicBezTo>
                    <a:pt x="255161" y="201872"/>
                    <a:pt x="314658" y="217553"/>
                    <a:pt x="336082" y="147344"/>
                  </a:cubicBezTo>
                  <a:cubicBezTo>
                    <a:pt x="336082" y="141794"/>
                    <a:pt x="341632" y="92557"/>
                    <a:pt x="341632" y="92557"/>
                  </a:cubicBezTo>
                  <a:cubicBezTo>
                    <a:pt x="342406" y="57904"/>
                    <a:pt x="321111" y="23638"/>
                    <a:pt x="251676" y="4860"/>
                  </a:cubicBezTo>
                  <a:lnTo>
                    <a:pt x="251676" y="4860"/>
                  </a:lnTo>
                  <a:close/>
                </a:path>
              </a:pathLst>
            </a:custGeom>
            <a:solidFill>
              <a:srgbClr val="875733"/>
            </a:solidFill>
            <a:ln w="6453" cap="flat">
              <a:noFill/>
              <a:prstDash val="solid"/>
              <a:miter/>
            </a:ln>
          </p:spPr>
          <p:txBody>
            <a:bodyPr rtlCol="0" anchor="ctr"/>
            <a:lstStyle/>
            <a:p>
              <a:endParaRPr lang="en-US"/>
            </a:p>
          </p:txBody>
        </p:sp>
        <p:sp>
          <p:nvSpPr>
            <p:cNvPr id="3040" name="Freeform: Shape 3039">
              <a:extLst>
                <a:ext uri="{FF2B5EF4-FFF2-40B4-BE49-F238E27FC236}">
                  <a16:creationId xmlns:a16="http://schemas.microsoft.com/office/drawing/2014/main" id="{C25BAEE8-CD87-48FB-8E77-18BDF8EED6E3}"/>
                </a:ext>
              </a:extLst>
            </p:cNvPr>
            <p:cNvSpPr/>
            <p:nvPr/>
          </p:nvSpPr>
          <p:spPr>
            <a:xfrm>
              <a:off x="4219016" y="-1032330"/>
              <a:ext cx="124350" cy="87367"/>
            </a:xfrm>
            <a:custGeom>
              <a:avLst/>
              <a:gdLst>
                <a:gd name="connsiteX0" fmla="*/ 66725 w 124350"/>
                <a:gd name="connsiteY0" fmla="*/ 23037 h 87367"/>
                <a:gd name="connsiteX1" fmla="*/ 0 w 124350"/>
                <a:gd name="connsiteY1" fmla="*/ 84729 h 87367"/>
                <a:gd name="connsiteX2" fmla="*/ 124351 w 124350"/>
                <a:gd name="connsiteY2" fmla="*/ 0 h 87367"/>
                <a:gd name="connsiteX3" fmla="*/ 66725 w 124350"/>
                <a:gd name="connsiteY3" fmla="*/ 23037 h 87367"/>
                <a:gd name="connsiteX4" fmla="*/ 66725 w 124350"/>
                <a:gd name="connsiteY4" fmla="*/ 23037 h 8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50" h="87367">
                  <a:moveTo>
                    <a:pt x="66725" y="23037"/>
                  </a:moveTo>
                  <a:cubicBezTo>
                    <a:pt x="66725" y="23037"/>
                    <a:pt x="76082" y="82019"/>
                    <a:pt x="0" y="84729"/>
                  </a:cubicBezTo>
                  <a:cubicBezTo>
                    <a:pt x="111251" y="105185"/>
                    <a:pt x="124351" y="0"/>
                    <a:pt x="124351" y="0"/>
                  </a:cubicBezTo>
                  <a:lnTo>
                    <a:pt x="66725" y="23037"/>
                  </a:lnTo>
                  <a:lnTo>
                    <a:pt x="66725" y="23037"/>
                  </a:lnTo>
                  <a:close/>
                </a:path>
              </a:pathLst>
            </a:custGeom>
            <a:solidFill>
              <a:srgbClr val="875733"/>
            </a:solidFill>
            <a:ln w="6453" cap="flat">
              <a:noFill/>
              <a:prstDash val="solid"/>
              <a:miter/>
            </a:ln>
          </p:spPr>
          <p:txBody>
            <a:bodyPr rtlCol="0" anchor="ctr"/>
            <a:lstStyle/>
            <a:p>
              <a:endParaRPr lang="en-US"/>
            </a:p>
          </p:txBody>
        </p:sp>
        <p:sp>
          <p:nvSpPr>
            <p:cNvPr id="3041" name="Freeform: Shape 3040">
              <a:extLst>
                <a:ext uri="{FF2B5EF4-FFF2-40B4-BE49-F238E27FC236}">
                  <a16:creationId xmlns:a16="http://schemas.microsoft.com/office/drawing/2014/main" id="{779B0EDC-2BF3-4E37-8803-53B3A746A028}"/>
                </a:ext>
              </a:extLst>
            </p:cNvPr>
            <p:cNvSpPr/>
            <p:nvPr/>
          </p:nvSpPr>
          <p:spPr>
            <a:xfrm>
              <a:off x="4043781" y="-943244"/>
              <a:ext cx="316818" cy="94336"/>
            </a:xfrm>
            <a:custGeom>
              <a:avLst/>
              <a:gdLst>
                <a:gd name="connsiteX0" fmla="*/ 316558 w 316818"/>
                <a:gd name="connsiteY0" fmla="*/ 9001 h 94336"/>
                <a:gd name="connsiteX1" fmla="*/ 304684 w 316818"/>
                <a:gd name="connsiteY1" fmla="*/ 1257 h 94336"/>
                <a:gd name="connsiteX2" fmla="*/ 296360 w 316818"/>
                <a:gd name="connsiteY2" fmla="*/ 677 h 94336"/>
                <a:gd name="connsiteX3" fmla="*/ 208856 w 316818"/>
                <a:gd name="connsiteY3" fmla="*/ 5194 h 94336"/>
                <a:gd name="connsiteX4" fmla="*/ 107930 w 316818"/>
                <a:gd name="connsiteY4" fmla="*/ 5194 h 94336"/>
                <a:gd name="connsiteX5" fmla="*/ 20426 w 316818"/>
                <a:gd name="connsiteY5" fmla="*/ 677 h 94336"/>
                <a:gd name="connsiteX6" fmla="*/ 12102 w 316818"/>
                <a:gd name="connsiteY6" fmla="*/ 1257 h 94336"/>
                <a:gd name="connsiteX7" fmla="*/ 228 w 316818"/>
                <a:gd name="connsiteY7" fmla="*/ 9001 h 94336"/>
                <a:gd name="connsiteX8" fmla="*/ 1906 w 316818"/>
                <a:gd name="connsiteY8" fmla="*/ 17455 h 94336"/>
                <a:gd name="connsiteX9" fmla="*/ 8230 w 316818"/>
                <a:gd name="connsiteY9" fmla="*/ 23779 h 94336"/>
                <a:gd name="connsiteX10" fmla="*/ 18684 w 316818"/>
                <a:gd name="connsiteY10" fmla="*/ 60238 h 94336"/>
                <a:gd name="connsiteX11" fmla="*/ 28880 w 316818"/>
                <a:gd name="connsiteY11" fmla="*/ 77984 h 94336"/>
                <a:gd name="connsiteX12" fmla="*/ 68115 w 316818"/>
                <a:gd name="connsiteY12" fmla="*/ 93665 h 94336"/>
                <a:gd name="connsiteX13" fmla="*/ 105800 w 316818"/>
                <a:gd name="connsiteY13" fmla="*/ 88890 h 94336"/>
                <a:gd name="connsiteX14" fmla="*/ 132516 w 316818"/>
                <a:gd name="connsiteY14" fmla="*/ 62303 h 94336"/>
                <a:gd name="connsiteX15" fmla="*/ 150391 w 316818"/>
                <a:gd name="connsiteY15" fmla="*/ 34233 h 94336"/>
                <a:gd name="connsiteX16" fmla="*/ 166330 w 316818"/>
                <a:gd name="connsiteY16" fmla="*/ 34233 h 94336"/>
                <a:gd name="connsiteX17" fmla="*/ 184205 w 316818"/>
                <a:gd name="connsiteY17" fmla="*/ 62303 h 94336"/>
                <a:gd name="connsiteX18" fmla="*/ 210921 w 316818"/>
                <a:gd name="connsiteY18" fmla="*/ 88890 h 94336"/>
                <a:gd name="connsiteX19" fmla="*/ 248607 w 316818"/>
                <a:gd name="connsiteY19" fmla="*/ 93665 h 94336"/>
                <a:gd name="connsiteX20" fmla="*/ 287842 w 316818"/>
                <a:gd name="connsiteY20" fmla="*/ 77984 h 94336"/>
                <a:gd name="connsiteX21" fmla="*/ 298038 w 316818"/>
                <a:gd name="connsiteY21" fmla="*/ 60238 h 94336"/>
                <a:gd name="connsiteX22" fmla="*/ 308556 w 316818"/>
                <a:gd name="connsiteY22" fmla="*/ 23779 h 94336"/>
                <a:gd name="connsiteX23" fmla="*/ 314880 w 316818"/>
                <a:gd name="connsiteY23" fmla="*/ 17455 h 94336"/>
                <a:gd name="connsiteX24" fmla="*/ 316558 w 316818"/>
                <a:gd name="connsiteY24" fmla="*/ 9001 h 94336"/>
                <a:gd name="connsiteX25" fmla="*/ 316558 w 316818"/>
                <a:gd name="connsiteY25" fmla="*/ 9001 h 94336"/>
                <a:gd name="connsiteX26" fmla="*/ 128257 w 316818"/>
                <a:gd name="connsiteY26" fmla="*/ 48494 h 94336"/>
                <a:gd name="connsiteX27" fmla="*/ 114706 w 316818"/>
                <a:gd name="connsiteY27" fmla="*/ 71918 h 94336"/>
                <a:gd name="connsiteX28" fmla="*/ 95282 w 316818"/>
                <a:gd name="connsiteY28" fmla="*/ 83469 h 94336"/>
                <a:gd name="connsiteX29" fmla="*/ 45787 w 316818"/>
                <a:gd name="connsiteY29" fmla="*/ 79340 h 94336"/>
                <a:gd name="connsiteX30" fmla="*/ 31461 w 316818"/>
                <a:gd name="connsiteY30" fmla="*/ 65853 h 94336"/>
                <a:gd name="connsiteX31" fmla="*/ 25783 w 316818"/>
                <a:gd name="connsiteY31" fmla="*/ 47913 h 94336"/>
                <a:gd name="connsiteX32" fmla="*/ 35785 w 316818"/>
                <a:gd name="connsiteY32" fmla="*/ 12615 h 94336"/>
                <a:gd name="connsiteX33" fmla="*/ 46626 w 316818"/>
                <a:gd name="connsiteY33" fmla="*/ 10679 h 94336"/>
                <a:gd name="connsiteX34" fmla="*/ 74761 w 316818"/>
                <a:gd name="connsiteY34" fmla="*/ 11260 h 94336"/>
                <a:gd name="connsiteX35" fmla="*/ 110060 w 316818"/>
                <a:gd name="connsiteY35" fmla="*/ 15712 h 94336"/>
                <a:gd name="connsiteX36" fmla="*/ 128257 w 316818"/>
                <a:gd name="connsiteY36" fmla="*/ 48494 h 94336"/>
                <a:gd name="connsiteX37" fmla="*/ 128257 w 316818"/>
                <a:gd name="connsiteY37" fmla="*/ 48494 h 94336"/>
                <a:gd name="connsiteX38" fmla="*/ 291068 w 316818"/>
                <a:gd name="connsiteY38" fmla="*/ 47913 h 94336"/>
                <a:gd name="connsiteX39" fmla="*/ 285389 w 316818"/>
                <a:gd name="connsiteY39" fmla="*/ 65853 h 94336"/>
                <a:gd name="connsiteX40" fmla="*/ 271064 w 316818"/>
                <a:gd name="connsiteY40" fmla="*/ 79340 h 94336"/>
                <a:gd name="connsiteX41" fmla="*/ 221569 w 316818"/>
                <a:gd name="connsiteY41" fmla="*/ 83469 h 94336"/>
                <a:gd name="connsiteX42" fmla="*/ 202145 w 316818"/>
                <a:gd name="connsiteY42" fmla="*/ 71918 h 94336"/>
                <a:gd name="connsiteX43" fmla="*/ 188529 w 316818"/>
                <a:gd name="connsiteY43" fmla="*/ 48494 h 94336"/>
                <a:gd name="connsiteX44" fmla="*/ 206727 w 316818"/>
                <a:gd name="connsiteY44" fmla="*/ 15777 h 94336"/>
                <a:gd name="connsiteX45" fmla="*/ 241960 w 316818"/>
                <a:gd name="connsiteY45" fmla="*/ 11324 h 94336"/>
                <a:gd name="connsiteX46" fmla="*/ 270160 w 316818"/>
                <a:gd name="connsiteY46" fmla="*/ 10743 h 94336"/>
                <a:gd name="connsiteX47" fmla="*/ 281001 w 316818"/>
                <a:gd name="connsiteY47" fmla="*/ 12679 h 94336"/>
                <a:gd name="connsiteX48" fmla="*/ 291068 w 316818"/>
                <a:gd name="connsiteY48" fmla="*/ 47913 h 94336"/>
                <a:gd name="connsiteX49" fmla="*/ 291068 w 316818"/>
                <a:gd name="connsiteY49" fmla="*/ 47913 h 9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16818" h="94336">
                  <a:moveTo>
                    <a:pt x="316558" y="9001"/>
                  </a:moveTo>
                  <a:cubicBezTo>
                    <a:pt x="315267" y="1580"/>
                    <a:pt x="310557" y="1709"/>
                    <a:pt x="304684" y="1257"/>
                  </a:cubicBezTo>
                  <a:cubicBezTo>
                    <a:pt x="301909" y="999"/>
                    <a:pt x="299135" y="870"/>
                    <a:pt x="296360" y="677"/>
                  </a:cubicBezTo>
                  <a:cubicBezTo>
                    <a:pt x="266998" y="-1001"/>
                    <a:pt x="237830" y="418"/>
                    <a:pt x="208856" y="5194"/>
                  </a:cubicBezTo>
                  <a:cubicBezTo>
                    <a:pt x="147423" y="15325"/>
                    <a:pt x="169299" y="15325"/>
                    <a:pt x="107930" y="5194"/>
                  </a:cubicBezTo>
                  <a:cubicBezTo>
                    <a:pt x="78956" y="418"/>
                    <a:pt x="49788" y="-1001"/>
                    <a:pt x="20426" y="677"/>
                  </a:cubicBezTo>
                  <a:cubicBezTo>
                    <a:pt x="17652" y="870"/>
                    <a:pt x="14877" y="999"/>
                    <a:pt x="12102" y="1257"/>
                  </a:cubicBezTo>
                  <a:cubicBezTo>
                    <a:pt x="6230" y="1645"/>
                    <a:pt x="1584" y="1580"/>
                    <a:pt x="228" y="9001"/>
                  </a:cubicBezTo>
                  <a:cubicBezTo>
                    <a:pt x="-546" y="13325"/>
                    <a:pt x="809" y="15777"/>
                    <a:pt x="1906" y="17455"/>
                  </a:cubicBezTo>
                  <a:cubicBezTo>
                    <a:pt x="3132" y="19390"/>
                    <a:pt x="5326" y="20617"/>
                    <a:pt x="8230" y="23779"/>
                  </a:cubicBezTo>
                  <a:cubicBezTo>
                    <a:pt x="15135" y="31200"/>
                    <a:pt x="15006" y="50172"/>
                    <a:pt x="18684" y="60238"/>
                  </a:cubicBezTo>
                  <a:cubicBezTo>
                    <a:pt x="21395" y="67659"/>
                    <a:pt x="24750" y="73467"/>
                    <a:pt x="28880" y="77984"/>
                  </a:cubicBezTo>
                  <a:cubicBezTo>
                    <a:pt x="37914" y="87987"/>
                    <a:pt x="50498" y="91923"/>
                    <a:pt x="68115" y="93665"/>
                  </a:cubicBezTo>
                  <a:cubicBezTo>
                    <a:pt x="84441" y="95343"/>
                    <a:pt x="95992" y="93923"/>
                    <a:pt x="105800" y="88890"/>
                  </a:cubicBezTo>
                  <a:cubicBezTo>
                    <a:pt x="115609" y="83857"/>
                    <a:pt x="123546" y="75210"/>
                    <a:pt x="132516" y="62303"/>
                  </a:cubicBezTo>
                  <a:cubicBezTo>
                    <a:pt x="138969" y="53140"/>
                    <a:pt x="141422" y="38621"/>
                    <a:pt x="150391" y="34233"/>
                  </a:cubicBezTo>
                  <a:cubicBezTo>
                    <a:pt x="153360" y="32748"/>
                    <a:pt x="163362" y="32748"/>
                    <a:pt x="166330" y="34233"/>
                  </a:cubicBezTo>
                  <a:cubicBezTo>
                    <a:pt x="175300" y="38621"/>
                    <a:pt x="177752" y="53075"/>
                    <a:pt x="184205" y="62303"/>
                  </a:cubicBezTo>
                  <a:cubicBezTo>
                    <a:pt x="193175" y="75145"/>
                    <a:pt x="201177" y="83857"/>
                    <a:pt x="210921" y="88890"/>
                  </a:cubicBezTo>
                  <a:cubicBezTo>
                    <a:pt x="220730" y="93923"/>
                    <a:pt x="232345" y="95343"/>
                    <a:pt x="248607" y="93665"/>
                  </a:cubicBezTo>
                  <a:cubicBezTo>
                    <a:pt x="266224" y="91923"/>
                    <a:pt x="278807" y="87987"/>
                    <a:pt x="287842" y="77984"/>
                  </a:cubicBezTo>
                  <a:cubicBezTo>
                    <a:pt x="291972" y="73467"/>
                    <a:pt x="295327" y="67659"/>
                    <a:pt x="298038" y="60238"/>
                  </a:cubicBezTo>
                  <a:cubicBezTo>
                    <a:pt x="301780" y="50172"/>
                    <a:pt x="301651" y="31200"/>
                    <a:pt x="308556" y="23779"/>
                  </a:cubicBezTo>
                  <a:cubicBezTo>
                    <a:pt x="311460" y="20681"/>
                    <a:pt x="313654" y="19390"/>
                    <a:pt x="314880" y="17455"/>
                  </a:cubicBezTo>
                  <a:cubicBezTo>
                    <a:pt x="316042" y="15777"/>
                    <a:pt x="317397" y="13325"/>
                    <a:pt x="316558" y="9001"/>
                  </a:cubicBezTo>
                  <a:lnTo>
                    <a:pt x="316558" y="9001"/>
                  </a:lnTo>
                  <a:close/>
                  <a:moveTo>
                    <a:pt x="128257" y="48494"/>
                  </a:moveTo>
                  <a:cubicBezTo>
                    <a:pt x="125611" y="56947"/>
                    <a:pt x="121546" y="64885"/>
                    <a:pt x="114706" y="71918"/>
                  </a:cubicBezTo>
                  <a:cubicBezTo>
                    <a:pt x="108963" y="77791"/>
                    <a:pt x="103090" y="80953"/>
                    <a:pt x="95282" y="83469"/>
                  </a:cubicBezTo>
                  <a:cubicBezTo>
                    <a:pt x="79020" y="88567"/>
                    <a:pt x="62501" y="87212"/>
                    <a:pt x="45787" y="79340"/>
                  </a:cubicBezTo>
                  <a:cubicBezTo>
                    <a:pt x="39076" y="76177"/>
                    <a:pt x="35010" y="72564"/>
                    <a:pt x="31461" y="65853"/>
                  </a:cubicBezTo>
                  <a:cubicBezTo>
                    <a:pt x="28751" y="60690"/>
                    <a:pt x="26944" y="54624"/>
                    <a:pt x="25783" y="47913"/>
                  </a:cubicBezTo>
                  <a:cubicBezTo>
                    <a:pt x="23653" y="35846"/>
                    <a:pt x="21653" y="18358"/>
                    <a:pt x="35785" y="12615"/>
                  </a:cubicBezTo>
                  <a:cubicBezTo>
                    <a:pt x="38818" y="11389"/>
                    <a:pt x="42431" y="10743"/>
                    <a:pt x="46626" y="10679"/>
                  </a:cubicBezTo>
                  <a:cubicBezTo>
                    <a:pt x="56176" y="10485"/>
                    <a:pt x="65598" y="10614"/>
                    <a:pt x="74761" y="11260"/>
                  </a:cubicBezTo>
                  <a:cubicBezTo>
                    <a:pt x="84764" y="11969"/>
                    <a:pt x="98638" y="12292"/>
                    <a:pt x="110060" y="15712"/>
                  </a:cubicBezTo>
                  <a:cubicBezTo>
                    <a:pt x="127160" y="20875"/>
                    <a:pt x="133355" y="32490"/>
                    <a:pt x="128257" y="48494"/>
                  </a:cubicBezTo>
                  <a:lnTo>
                    <a:pt x="128257" y="48494"/>
                  </a:lnTo>
                  <a:close/>
                  <a:moveTo>
                    <a:pt x="291068" y="47913"/>
                  </a:moveTo>
                  <a:cubicBezTo>
                    <a:pt x="289907" y="54624"/>
                    <a:pt x="288100" y="60690"/>
                    <a:pt x="285389" y="65853"/>
                  </a:cubicBezTo>
                  <a:cubicBezTo>
                    <a:pt x="281840" y="72564"/>
                    <a:pt x="277840" y="76177"/>
                    <a:pt x="271064" y="79340"/>
                  </a:cubicBezTo>
                  <a:cubicBezTo>
                    <a:pt x="254350" y="87148"/>
                    <a:pt x="237830" y="88503"/>
                    <a:pt x="221569" y="83469"/>
                  </a:cubicBezTo>
                  <a:cubicBezTo>
                    <a:pt x="213761" y="81017"/>
                    <a:pt x="207888" y="77791"/>
                    <a:pt x="202145" y="71918"/>
                  </a:cubicBezTo>
                  <a:cubicBezTo>
                    <a:pt x="195304" y="64949"/>
                    <a:pt x="191239" y="56947"/>
                    <a:pt x="188529" y="48494"/>
                  </a:cubicBezTo>
                  <a:cubicBezTo>
                    <a:pt x="183496" y="32490"/>
                    <a:pt x="189626" y="20875"/>
                    <a:pt x="206727" y="15777"/>
                  </a:cubicBezTo>
                  <a:cubicBezTo>
                    <a:pt x="218149" y="12357"/>
                    <a:pt x="232022" y="12034"/>
                    <a:pt x="241960" y="11324"/>
                  </a:cubicBezTo>
                  <a:cubicBezTo>
                    <a:pt x="251188" y="10679"/>
                    <a:pt x="260610" y="10550"/>
                    <a:pt x="270160" y="10743"/>
                  </a:cubicBezTo>
                  <a:cubicBezTo>
                    <a:pt x="274355" y="10808"/>
                    <a:pt x="277968" y="11453"/>
                    <a:pt x="281001" y="12679"/>
                  </a:cubicBezTo>
                  <a:cubicBezTo>
                    <a:pt x="295198" y="18358"/>
                    <a:pt x="293198" y="35910"/>
                    <a:pt x="291068" y="47913"/>
                  </a:cubicBezTo>
                  <a:lnTo>
                    <a:pt x="291068" y="47913"/>
                  </a:lnTo>
                  <a:close/>
                </a:path>
              </a:pathLst>
            </a:custGeom>
            <a:solidFill>
              <a:srgbClr val="5E422E"/>
            </a:solidFill>
            <a:ln w="6453" cap="flat">
              <a:noFill/>
              <a:prstDash val="solid"/>
              <a:miter/>
            </a:ln>
          </p:spPr>
          <p:txBody>
            <a:bodyPr rtlCol="0" anchor="ctr"/>
            <a:lstStyle/>
            <a:p>
              <a:endParaRPr lang="en-US"/>
            </a:p>
          </p:txBody>
        </p:sp>
        <p:sp>
          <p:nvSpPr>
            <p:cNvPr id="3042" name="Freeform: Shape 3041">
              <a:extLst>
                <a:ext uri="{FF2B5EF4-FFF2-40B4-BE49-F238E27FC236}">
                  <a16:creationId xmlns:a16="http://schemas.microsoft.com/office/drawing/2014/main" id="{C0E5CD10-805A-4E12-80EA-DF0B52A2134E}"/>
                </a:ext>
              </a:extLst>
            </p:cNvPr>
            <p:cNvSpPr/>
            <p:nvPr/>
          </p:nvSpPr>
          <p:spPr>
            <a:xfrm>
              <a:off x="870390" y="-405543"/>
              <a:ext cx="312264" cy="268641"/>
            </a:xfrm>
            <a:custGeom>
              <a:avLst/>
              <a:gdLst>
                <a:gd name="connsiteX0" fmla="*/ 312264 w 312264"/>
                <a:gd name="connsiteY0" fmla="*/ 130158 h 268641"/>
                <a:gd name="connsiteX1" fmla="*/ 150163 w 312264"/>
                <a:gd name="connsiteY1" fmla="*/ 0 h 268641"/>
                <a:gd name="connsiteX2" fmla="*/ 0 w 312264"/>
                <a:gd name="connsiteY2" fmla="*/ 109509 h 268641"/>
                <a:gd name="connsiteX3" fmla="*/ 150163 w 312264"/>
                <a:gd name="connsiteY3" fmla="*/ 268641 h 268641"/>
                <a:gd name="connsiteX4" fmla="*/ 312264 w 312264"/>
                <a:gd name="connsiteY4" fmla="*/ 130158 h 268641"/>
                <a:gd name="connsiteX5" fmla="*/ 312264 w 312264"/>
                <a:gd name="connsiteY5" fmla="*/ 130158 h 26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264" h="268641">
                  <a:moveTo>
                    <a:pt x="312264" y="130158"/>
                  </a:moveTo>
                  <a:cubicBezTo>
                    <a:pt x="312393" y="51883"/>
                    <a:pt x="247669" y="0"/>
                    <a:pt x="150163" y="0"/>
                  </a:cubicBezTo>
                  <a:cubicBezTo>
                    <a:pt x="52657" y="0"/>
                    <a:pt x="0" y="35363"/>
                    <a:pt x="0" y="109509"/>
                  </a:cubicBezTo>
                  <a:cubicBezTo>
                    <a:pt x="0" y="183654"/>
                    <a:pt x="52722" y="268641"/>
                    <a:pt x="150163" y="268641"/>
                  </a:cubicBezTo>
                  <a:cubicBezTo>
                    <a:pt x="247669" y="268641"/>
                    <a:pt x="312135" y="204369"/>
                    <a:pt x="312264" y="130158"/>
                  </a:cubicBezTo>
                  <a:lnTo>
                    <a:pt x="312264" y="130158"/>
                  </a:lnTo>
                  <a:close/>
                </a:path>
              </a:pathLst>
            </a:custGeom>
            <a:solidFill>
              <a:srgbClr val="0D0D0E"/>
            </a:solidFill>
            <a:ln w="6453" cap="flat">
              <a:noFill/>
              <a:prstDash val="solid"/>
              <a:miter/>
            </a:ln>
          </p:spPr>
          <p:txBody>
            <a:bodyPr rtlCol="0" anchor="ctr"/>
            <a:lstStyle/>
            <a:p>
              <a:endParaRPr lang="en-US"/>
            </a:p>
          </p:txBody>
        </p:sp>
        <p:sp>
          <p:nvSpPr>
            <p:cNvPr id="3043" name="Freeform: Shape 3042">
              <a:extLst>
                <a:ext uri="{FF2B5EF4-FFF2-40B4-BE49-F238E27FC236}">
                  <a16:creationId xmlns:a16="http://schemas.microsoft.com/office/drawing/2014/main" id="{6A4716D0-707C-4324-B3E8-14F5825E7E42}"/>
                </a:ext>
              </a:extLst>
            </p:cNvPr>
            <p:cNvSpPr/>
            <p:nvPr/>
          </p:nvSpPr>
          <p:spPr>
            <a:xfrm>
              <a:off x="557812" y="-391153"/>
              <a:ext cx="927674" cy="650921"/>
            </a:xfrm>
            <a:custGeom>
              <a:avLst/>
              <a:gdLst>
                <a:gd name="connsiteX0" fmla="*/ 37677 w 927674"/>
                <a:gd name="connsiteY0" fmla="*/ 303940 h 650921"/>
                <a:gd name="connsiteX1" fmla="*/ 14316 w 927674"/>
                <a:gd name="connsiteY1" fmla="*/ 403510 h 650921"/>
                <a:gd name="connsiteX2" fmla="*/ 249 w 927674"/>
                <a:gd name="connsiteY2" fmla="*/ 650921 h 650921"/>
                <a:gd name="connsiteX3" fmla="*/ 463773 w 927674"/>
                <a:gd name="connsiteY3" fmla="*/ 650921 h 650921"/>
                <a:gd name="connsiteX4" fmla="*/ 463837 w 927674"/>
                <a:gd name="connsiteY4" fmla="*/ 650921 h 650921"/>
                <a:gd name="connsiteX5" fmla="*/ 927426 w 927674"/>
                <a:gd name="connsiteY5" fmla="*/ 650921 h 650921"/>
                <a:gd name="connsiteX6" fmla="*/ 913358 w 927674"/>
                <a:gd name="connsiteY6" fmla="*/ 403446 h 650921"/>
                <a:gd name="connsiteX7" fmla="*/ 889998 w 927674"/>
                <a:gd name="connsiteY7" fmla="*/ 304004 h 650921"/>
                <a:gd name="connsiteX8" fmla="*/ 601094 w 927674"/>
                <a:gd name="connsiteY8" fmla="*/ 144033 h 650921"/>
                <a:gd name="connsiteX9" fmla="*/ 592060 w 927674"/>
                <a:gd name="connsiteY9" fmla="*/ 1936 h 650921"/>
                <a:gd name="connsiteX10" fmla="*/ 336454 w 927674"/>
                <a:gd name="connsiteY10" fmla="*/ 0 h 650921"/>
                <a:gd name="connsiteX11" fmla="*/ 326451 w 927674"/>
                <a:gd name="connsiteY11" fmla="*/ 144033 h 650921"/>
                <a:gd name="connsiteX12" fmla="*/ 37677 w 927674"/>
                <a:gd name="connsiteY12" fmla="*/ 303940 h 650921"/>
                <a:gd name="connsiteX13" fmla="*/ 37677 w 927674"/>
                <a:gd name="connsiteY13" fmla="*/ 303940 h 6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7674" h="650921">
                  <a:moveTo>
                    <a:pt x="37677" y="303940"/>
                  </a:moveTo>
                  <a:cubicBezTo>
                    <a:pt x="23157" y="333172"/>
                    <a:pt x="14446" y="368341"/>
                    <a:pt x="14316" y="403510"/>
                  </a:cubicBezTo>
                  <a:cubicBezTo>
                    <a:pt x="-3042" y="484238"/>
                    <a:pt x="249" y="573226"/>
                    <a:pt x="249" y="650921"/>
                  </a:cubicBezTo>
                  <a:lnTo>
                    <a:pt x="463773" y="650921"/>
                  </a:lnTo>
                  <a:lnTo>
                    <a:pt x="463837" y="650921"/>
                  </a:lnTo>
                  <a:lnTo>
                    <a:pt x="927426" y="650921"/>
                  </a:lnTo>
                  <a:cubicBezTo>
                    <a:pt x="927426" y="573226"/>
                    <a:pt x="930717" y="484174"/>
                    <a:pt x="913358" y="403446"/>
                  </a:cubicBezTo>
                  <a:cubicBezTo>
                    <a:pt x="913229" y="368277"/>
                    <a:pt x="904517" y="333172"/>
                    <a:pt x="889998" y="304004"/>
                  </a:cubicBezTo>
                  <a:cubicBezTo>
                    <a:pt x="817272" y="157455"/>
                    <a:pt x="625874" y="181718"/>
                    <a:pt x="601094" y="144033"/>
                  </a:cubicBezTo>
                  <a:cubicBezTo>
                    <a:pt x="581864" y="114800"/>
                    <a:pt x="593286" y="25038"/>
                    <a:pt x="592060" y="1936"/>
                  </a:cubicBezTo>
                  <a:cubicBezTo>
                    <a:pt x="502491" y="10648"/>
                    <a:pt x="426022" y="8776"/>
                    <a:pt x="336454" y="0"/>
                  </a:cubicBezTo>
                  <a:cubicBezTo>
                    <a:pt x="335228" y="23102"/>
                    <a:pt x="345682" y="114865"/>
                    <a:pt x="326451" y="144033"/>
                  </a:cubicBezTo>
                  <a:cubicBezTo>
                    <a:pt x="301801" y="181654"/>
                    <a:pt x="110467" y="157390"/>
                    <a:pt x="37677" y="303940"/>
                  </a:cubicBezTo>
                  <a:lnTo>
                    <a:pt x="37677" y="303940"/>
                  </a:lnTo>
                  <a:close/>
                </a:path>
              </a:pathLst>
            </a:custGeom>
            <a:solidFill>
              <a:srgbClr val="282828"/>
            </a:solidFill>
            <a:ln w="6453" cap="flat">
              <a:noFill/>
              <a:prstDash val="solid"/>
              <a:miter/>
            </a:ln>
          </p:spPr>
          <p:txBody>
            <a:bodyPr rtlCol="0" anchor="ctr"/>
            <a:lstStyle/>
            <a:p>
              <a:endParaRPr lang="en-US"/>
            </a:p>
          </p:txBody>
        </p:sp>
        <p:sp>
          <p:nvSpPr>
            <p:cNvPr id="3044" name="Freeform: Shape 3043">
              <a:extLst>
                <a:ext uri="{FF2B5EF4-FFF2-40B4-BE49-F238E27FC236}">
                  <a16:creationId xmlns:a16="http://schemas.microsoft.com/office/drawing/2014/main" id="{2749519F-0D91-44BB-A39B-DD2D82991DFC}"/>
                </a:ext>
              </a:extLst>
            </p:cNvPr>
            <p:cNvSpPr/>
            <p:nvPr/>
          </p:nvSpPr>
          <p:spPr>
            <a:xfrm>
              <a:off x="842544" y="-768335"/>
              <a:ext cx="356295" cy="517308"/>
            </a:xfrm>
            <a:custGeom>
              <a:avLst/>
              <a:gdLst>
                <a:gd name="connsiteX0" fmla="*/ 342820 w 356295"/>
                <a:gd name="connsiteY0" fmla="*/ 238505 h 517308"/>
                <a:gd name="connsiteX1" fmla="*/ 343143 w 356295"/>
                <a:gd name="connsiteY1" fmla="*/ 214887 h 517308"/>
                <a:gd name="connsiteX2" fmla="*/ 327204 w 356295"/>
                <a:gd name="connsiteY2" fmla="*/ 81825 h 517308"/>
                <a:gd name="connsiteX3" fmla="*/ 277386 w 356295"/>
                <a:gd name="connsiteY3" fmla="*/ 32072 h 517308"/>
                <a:gd name="connsiteX4" fmla="*/ 180719 w 356295"/>
                <a:gd name="connsiteY4" fmla="*/ 258 h 517308"/>
                <a:gd name="connsiteX5" fmla="*/ 180719 w 356295"/>
                <a:gd name="connsiteY5" fmla="*/ 0 h 517308"/>
                <a:gd name="connsiteX6" fmla="*/ 179235 w 356295"/>
                <a:gd name="connsiteY6" fmla="*/ 129 h 517308"/>
                <a:gd name="connsiteX7" fmla="*/ 177750 w 356295"/>
                <a:gd name="connsiteY7" fmla="*/ 0 h 517308"/>
                <a:gd name="connsiteX8" fmla="*/ 177750 w 356295"/>
                <a:gd name="connsiteY8" fmla="*/ 258 h 517308"/>
                <a:gd name="connsiteX9" fmla="*/ 81019 w 356295"/>
                <a:gd name="connsiteY9" fmla="*/ 32072 h 517308"/>
                <a:gd name="connsiteX10" fmla="*/ 31201 w 356295"/>
                <a:gd name="connsiteY10" fmla="*/ 81825 h 517308"/>
                <a:gd name="connsiteX11" fmla="*/ 15262 w 356295"/>
                <a:gd name="connsiteY11" fmla="*/ 214887 h 517308"/>
                <a:gd name="connsiteX12" fmla="*/ 15585 w 356295"/>
                <a:gd name="connsiteY12" fmla="*/ 238505 h 517308"/>
                <a:gd name="connsiteX13" fmla="*/ 4937 w 356295"/>
                <a:gd name="connsiteY13" fmla="*/ 317491 h 517308"/>
                <a:gd name="connsiteX14" fmla="*/ 17392 w 356295"/>
                <a:gd name="connsiteY14" fmla="*/ 342981 h 517308"/>
                <a:gd name="connsiteX15" fmla="*/ 27717 w 356295"/>
                <a:gd name="connsiteY15" fmla="*/ 347949 h 517308"/>
                <a:gd name="connsiteX16" fmla="*/ 55207 w 356295"/>
                <a:gd name="connsiteY16" fmla="*/ 418933 h 517308"/>
                <a:gd name="connsiteX17" fmla="*/ 160005 w 356295"/>
                <a:gd name="connsiteY17" fmla="*/ 514374 h 517308"/>
                <a:gd name="connsiteX18" fmla="*/ 198336 w 356295"/>
                <a:gd name="connsiteY18" fmla="*/ 514374 h 517308"/>
                <a:gd name="connsiteX19" fmla="*/ 303327 w 356295"/>
                <a:gd name="connsiteY19" fmla="*/ 418933 h 517308"/>
                <a:gd name="connsiteX20" fmla="*/ 330817 w 356295"/>
                <a:gd name="connsiteY20" fmla="*/ 347949 h 517308"/>
                <a:gd name="connsiteX21" fmla="*/ 341078 w 356295"/>
                <a:gd name="connsiteY21" fmla="*/ 342981 h 517308"/>
                <a:gd name="connsiteX22" fmla="*/ 353532 w 356295"/>
                <a:gd name="connsiteY22" fmla="*/ 313555 h 517308"/>
                <a:gd name="connsiteX23" fmla="*/ 342820 w 356295"/>
                <a:gd name="connsiteY23" fmla="*/ 238505 h 517308"/>
                <a:gd name="connsiteX24" fmla="*/ 342820 w 356295"/>
                <a:gd name="connsiteY24" fmla="*/ 238505 h 51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6295" h="517308">
                  <a:moveTo>
                    <a:pt x="342820" y="238505"/>
                  </a:moveTo>
                  <a:cubicBezTo>
                    <a:pt x="343014" y="230568"/>
                    <a:pt x="343143" y="222760"/>
                    <a:pt x="343143" y="214887"/>
                  </a:cubicBezTo>
                  <a:cubicBezTo>
                    <a:pt x="343143" y="169458"/>
                    <a:pt x="343014" y="113639"/>
                    <a:pt x="327204" y="81825"/>
                  </a:cubicBezTo>
                  <a:cubicBezTo>
                    <a:pt x="315653" y="58529"/>
                    <a:pt x="298165" y="43300"/>
                    <a:pt x="277386" y="32072"/>
                  </a:cubicBezTo>
                  <a:cubicBezTo>
                    <a:pt x="241829" y="12713"/>
                    <a:pt x="210984" y="2259"/>
                    <a:pt x="180719" y="258"/>
                  </a:cubicBezTo>
                  <a:lnTo>
                    <a:pt x="180719" y="0"/>
                  </a:lnTo>
                  <a:cubicBezTo>
                    <a:pt x="180203" y="0"/>
                    <a:pt x="179686" y="129"/>
                    <a:pt x="179235" y="129"/>
                  </a:cubicBezTo>
                  <a:cubicBezTo>
                    <a:pt x="178718" y="129"/>
                    <a:pt x="178202" y="65"/>
                    <a:pt x="177750" y="0"/>
                  </a:cubicBezTo>
                  <a:lnTo>
                    <a:pt x="177750" y="258"/>
                  </a:lnTo>
                  <a:cubicBezTo>
                    <a:pt x="147421" y="2323"/>
                    <a:pt x="116575" y="12777"/>
                    <a:pt x="81019" y="32072"/>
                  </a:cubicBezTo>
                  <a:cubicBezTo>
                    <a:pt x="60305" y="43300"/>
                    <a:pt x="42752" y="58594"/>
                    <a:pt x="31201" y="81825"/>
                  </a:cubicBezTo>
                  <a:cubicBezTo>
                    <a:pt x="15391" y="113639"/>
                    <a:pt x="15262" y="169458"/>
                    <a:pt x="15262" y="214887"/>
                  </a:cubicBezTo>
                  <a:cubicBezTo>
                    <a:pt x="15262" y="222760"/>
                    <a:pt x="15327" y="230568"/>
                    <a:pt x="15585" y="238505"/>
                  </a:cubicBezTo>
                  <a:cubicBezTo>
                    <a:pt x="7260" y="237344"/>
                    <a:pt x="-7840" y="293098"/>
                    <a:pt x="4937" y="317491"/>
                  </a:cubicBezTo>
                  <a:cubicBezTo>
                    <a:pt x="9648" y="326461"/>
                    <a:pt x="9132" y="337173"/>
                    <a:pt x="17392" y="342981"/>
                  </a:cubicBezTo>
                  <a:cubicBezTo>
                    <a:pt x="20747" y="345304"/>
                    <a:pt x="24361" y="347175"/>
                    <a:pt x="27717" y="347949"/>
                  </a:cubicBezTo>
                  <a:cubicBezTo>
                    <a:pt x="33266" y="373697"/>
                    <a:pt x="44817" y="397122"/>
                    <a:pt x="55207" y="418933"/>
                  </a:cubicBezTo>
                  <a:cubicBezTo>
                    <a:pt x="69662" y="449392"/>
                    <a:pt x="111219" y="500565"/>
                    <a:pt x="160005" y="514374"/>
                  </a:cubicBezTo>
                  <a:cubicBezTo>
                    <a:pt x="174588" y="517923"/>
                    <a:pt x="179106" y="518633"/>
                    <a:pt x="198336" y="514374"/>
                  </a:cubicBezTo>
                  <a:cubicBezTo>
                    <a:pt x="247250" y="500629"/>
                    <a:pt x="288808" y="449392"/>
                    <a:pt x="303327" y="418933"/>
                  </a:cubicBezTo>
                  <a:cubicBezTo>
                    <a:pt x="313652" y="397122"/>
                    <a:pt x="325203" y="373697"/>
                    <a:pt x="330817" y="347949"/>
                  </a:cubicBezTo>
                  <a:cubicBezTo>
                    <a:pt x="334173" y="347240"/>
                    <a:pt x="337722" y="345368"/>
                    <a:pt x="341078" y="342981"/>
                  </a:cubicBezTo>
                  <a:cubicBezTo>
                    <a:pt x="349338" y="337173"/>
                    <a:pt x="351532" y="323428"/>
                    <a:pt x="353532" y="313555"/>
                  </a:cubicBezTo>
                  <a:cubicBezTo>
                    <a:pt x="361276" y="275998"/>
                    <a:pt x="351144" y="237408"/>
                    <a:pt x="342820" y="238505"/>
                  </a:cubicBezTo>
                  <a:lnTo>
                    <a:pt x="342820" y="238505"/>
                  </a:lnTo>
                  <a:close/>
                </a:path>
              </a:pathLst>
            </a:custGeom>
            <a:solidFill>
              <a:srgbClr val="5F400D"/>
            </a:solidFill>
            <a:ln w="6453" cap="flat">
              <a:noFill/>
              <a:prstDash val="solid"/>
              <a:miter/>
            </a:ln>
          </p:spPr>
          <p:txBody>
            <a:bodyPr rtlCol="0" anchor="ctr"/>
            <a:lstStyle/>
            <a:p>
              <a:endParaRPr lang="en-US"/>
            </a:p>
          </p:txBody>
        </p:sp>
        <p:sp>
          <p:nvSpPr>
            <p:cNvPr id="3046" name="Freeform: Shape 3045">
              <a:extLst>
                <a:ext uri="{FF2B5EF4-FFF2-40B4-BE49-F238E27FC236}">
                  <a16:creationId xmlns:a16="http://schemas.microsoft.com/office/drawing/2014/main" id="{0C2FE9D9-74A1-4FBA-A68A-516A6D740393}"/>
                </a:ext>
              </a:extLst>
            </p:cNvPr>
            <p:cNvSpPr/>
            <p:nvPr/>
          </p:nvSpPr>
          <p:spPr>
            <a:xfrm>
              <a:off x="552949" y="-210929"/>
              <a:ext cx="334864" cy="470697"/>
            </a:xfrm>
            <a:custGeom>
              <a:avLst/>
              <a:gdLst>
                <a:gd name="connsiteX0" fmla="*/ 4338 w 334864"/>
                <a:gd name="connsiteY0" fmla="*/ 470697 h 470697"/>
                <a:gd name="connsiteX1" fmla="*/ 334864 w 334864"/>
                <a:gd name="connsiteY1" fmla="*/ 470697 h 470697"/>
                <a:gd name="connsiteX2" fmla="*/ 291048 w 334864"/>
                <a:gd name="connsiteY2" fmla="*/ 137848 h 470697"/>
                <a:gd name="connsiteX3" fmla="*/ 193477 w 334864"/>
                <a:gd name="connsiteY3" fmla="*/ 6334 h 470697"/>
                <a:gd name="connsiteX4" fmla="*/ 4338 w 334864"/>
                <a:gd name="connsiteY4" fmla="*/ 470697 h 470697"/>
                <a:gd name="connsiteX5" fmla="*/ 4338 w 334864"/>
                <a:gd name="connsiteY5" fmla="*/ 470697 h 47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864" h="470697">
                  <a:moveTo>
                    <a:pt x="4338" y="470697"/>
                  </a:moveTo>
                  <a:lnTo>
                    <a:pt x="334864" y="470697"/>
                  </a:lnTo>
                  <a:cubicBezTo>
                    <a:pt x="319635" y="369190"/>
                    <a:pt x="301244" y="206250"/>
                    <a:pt x="291048" y="137848"/>
                  </a:cubicBezTo>
                  <a:cubicBezTo>
                    <a:pt x="271108" y="4721"/>
                    <a:pt x="251749" y="-12444"/>
                    <a:pt x="193477" y="6334"/>
                  </a:cubicBezTo>
                  <a:cubicBezTo>
                    <a:pt x="-18571" y="74672"/>
                    <a:pt x="-5019" y="260456"/>
                    <a:pt x="4338" y="470697"/>
                  </a:cubicBezTo>
                  <a:lnTo>
                    <a:pt x="4338" y="470697"/>
                  </a:lnTo>
                  <a:close/>
                </a:path>
              </a:pathLst>
            </a:custGeom>
            <a:solidFill>
              <a:srgbClr val="0D0D0E"/>
            </a:solidFill>
            <a:ln w="6453" cap="flat">
              <a:noFill/>
              <a:prstDash val="solid"/>
              <a:miter/>
            </a:ln>
          </p:spPr>
          <p:txBody>
            <a:bodyPr rtlCol="0" anchor="ctr"/>
            <a:lstStyle/>
            <a:p>
              <a:endParaRPr lang="en-US"/>
            </a:p>
          </p:txBody>
        </p:sp>
        <p:sp>
          <p:nvSpPr>
            <p:cNvPr id="3047" name="Freeform: Shape 3046">
              <a:extLst>
                <a:ext uri="{FF2B5EF4-FFF2-40B4-BE49-F238E27FC236}">
                  <a16:creationId xmlns:a16="http://schemas.microsoft.com/office/drawing/2014/main" id="{8A47606F-A009-49B7-8E31-139E5342F330}"/>
                </a:ext>
              </a:extLst>
            </p:cNvPr>
            <p:cNvSpPr/>
            <p:nvPr/>
          </p:nvSpPr>
          <p:spPr>
            <a:xfrm>
              <a:off x="1155615" y="-210929"/>
              <a:ext cx="334864" cy="470697"/>
            </a:xfrm>
            <a:custGeom>
              <a:avLst/>
              <a:gdLst>
                <a:gd name="connsiteX0" fmla="*/ 330526 w 334864"/>
                <a:gd name="connsiteY0" fmla="*/ 470697 h 470697"/>
                <a:gd name="connsiteX1" fmla="*/ 0 w 334864"/>
                <a:gd name="connsiteY1" fmla="*/ 470697 h 470697"/>
                <a:gd name="connsiteX2" fmla="*/ 43816 w 334864"/>
                <a:gd name="connsiteY2" fmla="*/ 137848 h 470697"/>
                <a:gd name="connsiteX3" fmla="*/ 141387 w 334864"/>
                <a:gd name="connsiteY3" fmla="*/ 6334 h 470697"/>
                <a:gd name="connsiteX4" fmla="*/ 330526 w 334864"/>
                <a:gd name="connsiteY4" fmla="*/ 470697 h 470697"/>
                <a:gd name="connsiteX5" fmla="*/ 330526 w 334864"/>
                <a:gd name="connsiteY5" fmla="*/ 470697 h 47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864" h="470697">
                  <a:moveTo>
                    <a:pt x="330526" y="470697"/>
                  </a:moveTo>
                  <a:lnTo>
                    <a:pt x="0" y="470697"/>
                  </a:lnTo>
                  <a:cubicBezTo>
                    <a:pt x="15229" y="369190"/>
                    <a:pt x="33620" y="206250"/>
                    <a:pt x="43816" y="137848"/>
                  </a:cubicBezTo>
                  <a:cubicBezTo>
                    <a:pt x="63756" y="4721"/>
                    <a:pt x="83116" y="-12444"/>
                    <a:pt x="141387" y="6334"/>
                  </a:cubicBezTo>
                  <a:cubicBezTo>
                    <a:pt x="353435" y="74672"/>
                    <a:pt x="339883" y="260456"/>
                    <a:pt x="330526" y="470697"/>
                  </a:cubicBezTo>
                  <a:lnTo>
                    <a:pt x="330526" y="470697"/>
                  </a:lnTo>
                  <a:close/>
                </a:path>
              </a:pathLst>
            </a:custGeom>
            <a:solidFill>
              <a:srgbClr val="0D0D0E"/>
            </a:solidFill>
            <a:ln w="6453" cap="flat">
              <a:noFill/>
              <a:prstDash val="solid"/>
              <a:miter/>
            </a:ln>
          </p:spPr>
          <p:txBody>
            <a:bodyPr rtlCol="0" anchor="ctr"/>
            <a:lstStyle/>
            <a:p>
              <a:endParaRPr lang="en-US"/>
            </a:p>
          </p:txBody>
        </p:sp>
        <p:sp>
          <p:nvSpPr>
            <p:cNvPr id="3048" name="Freeform: Shape 3047">
              <a:extLst>
                <a:ext uri="{FF2B5EF4-FFF2-40B4-BE49-F238E27FC236}">
                  <a16:creationId xmlns:a16="http://schemas.microsoft.com/office/drawing/2014/main" id="{138BD0D5-F56B-4A47-9207-3D05860E2EC4}"/>
                </a:ext>
              </a:extLst>
            </p:cNvPr>
            <p:cNvSpPr/>
            <p:nvPr/>
          </p:nvSpPr>
          <p:spPr>
            <a:xfrm>
              <a:off x="1145161" y="-360694"/>
              <a:ext cx="180556" cy="620462"/>
            </a:xfrm>
            <a:custGeom>
              <a:avLst/>
              <a:gdLst>
                <a:gd name="connsiteX0" fmla="*/ 4259 w 180556"/>
                <a:gd name="connsiteY0" fmla="*/ 0 h 620462"/>
                <a:gd name="connsiteX1" fmla="*/ 0 w 180556"/>
                <a:gd name="connsiteY1" fmla="*/ 620463 h 620462"/>
                <a:gd name="connsiteX2" fmla="*/ 98409 w 180556"/>
                <a:gd name="connsiteY2" fmla="*/ 620463 h 620462"/>
                <a:gd name="connsiteX3" fmla="*/ 180557 w 180556"/>
                <a:gd name="connsiteY3" fmla="*/ 271481 h 620462"/>
                <a:gd name="connsiteX4" fmla="*/ 93828 w 180556"/>
                <a:gd name="connsiteY4" fmla="*/ 267028 h 620462"/>
                <a:gd name="connsiteX5" fmla="*/ 160423 w 180556"/>
                <a:gd name="connsiteY5" fmla="*/ 149582 h 620462"/>
                <a:gd name="connsiteX6" fmla="*/ 111380 w 180556"/>
                <a:gd name="connsiteY6" fmla="*/ 102991 h 620462"/>
                <a:gd name="connsiteX7" fmla="*/ 4259 w 180556"/>
                <a:gd name="connsiteY7" fmla="*/ 0 h 620462"/>
                <a:gd name="connsiteX8" fmla="*/ 4259 w 180556"/>
                <a:gd name="connsiteY8" fmla="*/ 0 h 62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556" h="620462">
                  <a:moveTo>
                    <a:pt x="4259" y="0"/>
                  </a:moveTo>
                  <a:cubicBezTo>
                    <a:pt x="17552" y="48398"/>
                    <a:pt x="26651" y="447520"/>
                    <a:pt x="0" y="620463"/>
                  </a:cubicBezTo>
                  <a:lnTo>
                    <a:pt x="98409" y="620463"/>
                  </a:lnTo>
                  <a:cubicBezTo>
                    <a:pt x="144613" y="457652"/>
                    <a:pt x="180557" y="271481"/>
                    <a:pt x="180557" y="271481"/>
                  </a:cubicBezTo>
                  <a:lnTo>
                    <a:pt x="93828" y="267028"/>
                  </a:lnTo>
                  <a:lnTo>
                    <a:pt x="160423" y="149582"/>
                  </a:lnTo>
                  <a:lnTo>
                    <a:pt x="111380" y="102991"/>
                  </a:lnTo>
                  <a:lnTo>
                    <a:pt x="4259" y="0"/>
                  </a:lnTo>
                  <a:lnTo>
                    <a:pt x="4259" y="0"/>
                  </a:lnTo>
                  <a:close/>
                </a:path>
              </a:pathLst>
            </a:custGeom>
            <a:solidFill>
              <a:srgbClr val="434344"/>
            </a:solidFill>
            <a:ln w="6453" cap="flat">
              <a:noFill/>
              <a:prstDash val="solid"/>
              <a:miter/>
            </a:ln>
          </p:spPr>
          <p:txBody>
            <a:bodyPr rtlCol="0" anchor="ctr"/>
            <a:lstStyle/>
            <a:p>
              <a:endParaRPr lang="en-US"/>
            </a:p>
          </p:txBody>
        </p:sp>
        <p:sp>
          <p:nvSpPr>
            <p:cNvPr id="3049" name="Freeform: Shape 3048">
              <a:extLst>
                <a:ext uri="{FF2B5EF4-FFF2-40B4-BE49-F238E27FC236}">
                  <a16:creationId xmlns:a16="http://schemas.microsoft.com/office/drawing/2014/main" id="{1E237A40-7E61-40D2-A5D8-7369545519C0}"/>
                </a:ext>
              </a:extLst>
            </p:cNvPr>
            <p:cNvSpPr/>
            <p:nvPr/>
          </p:nvSpPr>
          <p:spPr>
            <a:xfrm>
              <a:off x="717710" y="-366631"/>
              <a:ext cx="180556" cy="626399"/>
            </a:xfrm>
            <a:custGeom>
              <a:avLst/>
              <a:gdLst>
                <a:gd name="connsiteX0" fmla="*/ 175265 w 180556"/>
                <a:gd name="connsiteY0" fmla="*/ 0 h 626399"/>
                <a:gd name="connsiteX1" fmla="*/ 180557 w 180556"/>
                <a:gd name="connsiteY1" fmla="*/ 626399 h 626399"/>
                <a:gd name="connsiteX2" fmla="*/ 82148 w 180556"/>
                <a:gd name="connsiteY2" fmla="*/ 626399 h 626399"/>
                <a:gd name="connsiteX3" fmla="*/ 0 w 180556"/>
                <a:gd name="connsiteY3" fmla="*/ 277417 h 626399"/>
                <a:gd name="connsiteX4" fmla="*/ 86729 w 180556"/>
                <a:gd name="connsiteY4" fmla="*/ 272900 h 626399"/>
                <a:gd name="connsiteX5" fmla="*/ 20134 w 180556"/>
                <a:gd name="connsiteY5" fmla="*/ 155454 h 626399"/>
                <a:gd name="connsiteX6" fmla="*/ 69177 w 180556"/>
                <a:gd name="connsiteY6" fmla="*/ 108863 h 626399"/>
                <a:gd name="connsiteX7" fmla="*/ 175265 w 180556"/>
                <a:gd name="connsiteY7" fmla="*/ 0 h 626399"/>
                <a:gd name="connsiteX8" fmla="*/ 175265 w 180556"/>
                <a:gd name="connsiteY8" fmla="*/ 0 h 62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556" h="626399">
                  <a:moveTo>
                    <a:pt x="175265" y="0"/>
                  </a:moveTo>
                  <a:cubicBezTo>
                    <a:pt x="161972" y="48398"/>
                    <a:pt x="153841" y="452876"/>
                    <a:pt x="180557" y="626399"/>
                  </a:cubicBezTo>
                  <a:lnTo>
                    <a:pt x="82148" y="626399"/>
                  </a:lnTo>
                  <a:cubicBezTo>
                    <a:pt x="35944" y="463524"/>
                    <a:pt x="0" y="277417"/>
                    <a:pt x="0" y="277417"/>
                  </a:cubicBezTo>
                  <a:lnTo>
                    <a:pt x="86729" y="272900"/>
                  </a:lnTo>
                  <a:lnTo>
                    <a:pt x="20134" y="155454"/>
                  </a:lnTo>
                  <a:lnTo>
                    <a:pt x="69177" y="108863"/>
                  </a:lnTo>
                  <a:lnTo>
                    <a:pt x="175265" y="0"/>
                  </a:lnTo>
                  <a:lnTo>
                    <a:pt x="175265" y="0"/>
                  </a:lnTo>
                  <a:close/>
                </a:path>
              </a:pathLst>
            </a:custGeom>
            <a:solidFill>
              <a:srgbClr val="434344"/>
            </a:solidFill>
            <a:ln w="6453" cap="flat">
              <a:noFill/>
              <a:prstDash val="solid"/>
              <a:miter/>
            </a:ln>
          </p:spPr>
          <p:txBody>
            <a:bodyPr rtlCol="0" anchor="ctr"/>
            <a:lstStyle/>
            <a:p>
              <a:endParaRPr lang="en-US"/>
            </a:p>
          </p:txBody>
        </p:sp>
        <p:sp>
          <p:nvSpPr>
            <p:cNvPr id="3050" name="Freeform: Shape 3049">
              <a:extLst>
                <a:ext uri="{FF2B5EF4-FFF2-40B4-BE49-F238E27FC236}">
                  <a16:creationId xmlns:a16="http://schemas.microsoft.com/office/drawing/2014/main" id="{990228B5-AC43-4256-A077-64E2FB8C5DA7}"/>
                </a:ext>
              </a:extLst>
            </p:cNvPr>
            <p:cNvSpPr/>
            <p:nvPr/>
          </p:nvSpPr>
          <p:spPr>
            <a:xfrm>
              <a:off x="704675" y="126899"/>
              <a:ext cx="18907" cy="132868"/>
            </a:xfrm>
            <a:custGeom>
              <a:avLst/>
              <a:gdLst>
                <a:gd name="connsiteX0" fmla="*/ 13035 w 18907"/>
                <a:gd name="connsiteY0" fmla="*/ 0 h 132868"/>
                <a:gd name="connsiteX1" fmla="*/ 0 w 18907"/>
                <a:gd name="connsiteY1" fmla="*/ 132869 h 132868"/>
                <a:gd name="connsiteX2" fmla="*/ 18907 w 18907"/>
                <a:gd name="connsiteY2" fmla="*/ 132869 h 132868"/>
                <a:gd name="connsiteX3" fmla="*/ 13035 w 18907"/>
                <a:gd name="connsiteY3" fmla="*/ 0 h 132868"/>
              </a:gdLst>
              <a:ahLst/>
              <a:cxnLst>
                <a:cxn ang="0">
                  <a:pos x="connsiteX0" y="connsiteY0"/>
                </a:cxn>
                <a:cxn ang="0">
                  <a:pos x="connsiteX1" y="connsiteY1"/>
                </a:cxn>
                <a:cxn ang="0">
                  <a:pos x="connsiteX2" y="connsiteY2"/>
                </a:cxn>
                <a:cxn ang="0">
                  <a:pos x="connsiteX3" y="connsiteY3"/>
                </a:cxn>
              </a:cxnLst>
              <a:rect l="l" t="t" r="r" b="b"/>
              <a:pathLst>
                <a:path w="18907" h="132868">
                  <a:moveTo>
                    <a:pt x="13035" y="0"/>
                  </a:moveTo>
                  <a:lnTo>
                    <a:pt x="0" y="132869"/>
                  </a:lnTo>
                  <a:lnTo>
                    <a:pt x="18907" y="132869"/>
                  </a:lnTo>
                  <a:lnTo>
                    <a:pt x="13035" y="0"/>
                  </a:lnTo>
                  <a:close/>
                </a:path>
              </a:pathLst>
            </a:custGeom>
            <a:solidFill>
              <a:srgbClr val="000000"/>
            </a:solidFill>
            <a:ln w="6453" cap="flat">
              <a:noFill/>
              <a:prstDash val="solid"/>
              <a:miter/>
            </a:ln>
          </p:spPr>
          <p:txBody>
            <a:bodyPr rtlCol="0" anchor="ctr"/>
            <a:lstStyle/>
            <a:p>
              <a:endParaRPr lang="en-US"/>
            </a:p>
          </p:txBody>
        </p:sp>
        <p:sp>
          <p:nvSpPr>
            <p:cNvPr id="3051" name="Freeform: Shape 3050">
              <a:extLst>
                <a:ext uri="{FF2B5EF4-FFF2-40B4-BE49-F238E27FC236}">
                  <a16:creationId xmlns:a16="http://schemas.microsoft.com/office/drawing/2014/main" id="{E761EA0D-C07F-4508-B4B2-23F106786DEE}"/>
                </a:ext>
              </a:extLst>
            </p:cNvPr>
            <p:cNvSpPr/>
            <p:nvPr/>
          </p:nvSpPr>
          <p:spPr>
            <a:xfrm>
              <a:off x="1319846" y="126899"/>
              <a:ext cx="18842" cy="132868"/>
            </a:xfrm>
            <a:custGeom>
              <a:avLst/>
              <a:gdLst>
                <a:gd name="connsiteX0" fmla="*/ 5872 w 18842"/>
                <a:gd name="connsiteY0" fmla="*/ 0 h 132868"/>
                <a:gd name="connsiteX1" fmla="*/ 18843 w 18842"/>
                <a:gd name="connsiteY1" fmla="*/ 132869 h 132868"/>
                <a:gd name="connsiteX2" fmla="*/ 0 w 18842"/>
                <a:gd name="connsiteY2" fmla="*/ 132869 h 132868"/>
                <a:gd name="connsiteX3" fmla="*/ 5872 w 18842"/>
                <a:gd name="connsiteY3" fmla="*/ 0 h 132868"/>
              </a:gdLst>
              <a:ahLst/>
              <a:cxnLst>
                <a:cxn ang="0">
                  <a:pos x="connsiteX0" y="connsiteY0"/>
                </a:cxn>
                <a:cxn ang="0">
                  <a:pos x="connsiteX1" y="connsiteY1"/>
                </a:cxn>
                <a:cxn ang="0">
                  <a:pos x="connsiteX2" y="connsiteY2"/>
                </a:cxn>
                <a:cxn ang="0">
                  <a:pos x="connsiteX3" y="connsiteY3"/>
                </a:cxn>
              </a:cxnLst>
              <a:rect l="l" t="t" r="r" b="b"/>
              <a:pathLst>
                <a:path w="18842" h="132868">
                  <a:moveTo>
                    <a:pt x="5872" y="0"/>
                  </a:moveTo>
                  <a:lnTo>
                    <a:pt x="18843" y="132869"/>
                  </a:lnTo>
                  <a:lnTo>
                    <a:pt x="0" y="132869"/>
                  </a:lnTo>
                  <a:lnTo>
                    <a:pt x="5872" y="0"/>
                  </a:lnTo>
                  <a:close/>
                </a:path>
              </a:pathLst>
            </a:custGeom>
            <a:solidFill>
              <a:srgbClr val="000000"/>
            </a:solidFill>
            <a:ln w="6453" cap="flat">
              <a:noFill/>
              <a:prstDash val="solid"/>
              <a:miter/>
            </a:ln>
          </p:spPr>
          <p:txBody>
            <a:bodyPr rtlCol="0" anchor="ctr"/>
            <a:lstStyle/>
            <a:p>
              <a:endParaRPr lang="en-US"/>
            </a:p>
          </p:txBody>
        </p:sp>
        <p:sp>
          <p:nvSpPr>
            <p:cNvPr id="3055" name="Freeform: Shape 3054">
              <a:extLst>
                <a:ext uri="{FF2B5EF4-FFF2-40B4-BE49-F238E27FC236}">
                  <a16:creationId xmlns:a16="http://schemas.microsoft.com/office/drawing/2014/main" id="{4413A8DE-554C-4237-9B66-85FBA4C68773}"/>
                </a:ext>
              </a:extLst>
            </p:cNvPr>
            <p:cNvSpPr/>
            <p:nvPr/>
          </p:nvSpPr>
          <p:spPr>
            <a:xfrm>
              <a:off x="6813667" y="-268157"/>
              <a:ext cx="258" cy="580"/>
            </a:xfrm>
            <a:custGeom>
              <a:avLst/>
              <a:gdLst>
                <a:gd name="connsiteX0" fmla="*/ 65 w 258"/>
                <a:gd name="connsiteY0" fmla="*/ 581 h 580"/>
                <a:gd name="connsiteX1" fmla="*/ 258 w 258"/>
                <a:gd name="connsiteY1" fmla="*/ 0 h 580"/>
                <a:gd name="connsiteX2" fmla="*/ 0 w 258"/>
                <a:gd name="connsiteY2" fmla="*/ 0 h 580"/>
                <a:gd name="connsiteX3" fmla="*/ 65 w 258"/>
                <a:gd name="connsiteY3" fmla="*/ 581 h 580"/>
                <a:gd name="connsiteX4" fmla="*/ 65 w 258"/>
                <a:gd name="connsiteY4" fmla="*/ 581 h 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 h="580">
                  <a:moveTo>
                    <a:pt x="65" y="581"/>
                  </a:moveTo>
                  <a:cubicBezTo>
                    <a:pt x="129" y="387"/>
                    <a:pt x="194" y="194"/>
                    <a:pt x="258" y="0"/>
                  </a:cubicBezTo>
                  <a:lnTo>
                    <a:pt x="0" y="0"/>
                  </a:lnTo>
                  <a:cubicBezTo>
                    <a:pt x="0" y="194"/>
                    <a:pt x="129" y="516"/>
                    <a:pt x="65" y="581"/>
                  </a:cubicBezTo>
                  <a:lnTo>
                    <a:pt x="65" y="581"/>
                  </a:lnTo>
                  <a:close/>
                </a:path>
              </a:pathLst>
            </a:custGeom>
            <a:solidFill>
              <a:srgbClr val="733D2A"/>
            </a:solidFill>
            <a:ln w="6453" cap="flat">
              <a:noFill/>
              <a:prstDash val="solid"/>
              <a:miter/>
            </a:ln>
          </p:spPr>
          <p:txBody>
            <a:bodyPr rtlCol="0" anchor="ctr"/>
            <a:lstStyle/>
            <a:p>
              <a:endParaRPr lang="en-US"/>
            </a:p>
          </p:txBody>
        </p:sp>
        <p:sp>
          <p:nvSpPr>
            <p:cNvPr id="3056" name="Freeform: Shape 3055">
              <a:extLst>
                <a:ext uri="{FF2B5EF4-FFF2-40B4-BE49-F238E27FC236}">
                  <a16:creationId xmlns:a16="http://schemas.microsoft.com/office/drawing/2014/main" id="{6C4C7317-7CD6-4EC9-AF0D-F65236CFDF71}"/>
                </a:ext>
              </a:extLst>
            </p:cNvPr>
            <p:cNvSpPr/>
            <p:nvPr/>
          </p:nvSpPr>
          <p:spPr>
            <a:xfrm>
              <a:off x="6513773" y="-188978"/>
              <a:ext cx="918848" cy="650921"/>
            </a:xfrm>
            <a:custGeom>
              <a:avLst/>
              <a:gdLst>
                <a:gd name="connsiteX0" fmla="*/ 23896 w 918848"/>
                <a:gd name="connsiteY0" fmla="*/ 303940 h 650921"/>
                <a:gd name="connsiteX1" fmla="*/ 44094 w 918848"/>
                <a:gd name="connsiteY1" fmla="*/ 521924 h 650921"/>
                <a:gd name="connsiteX2" fmla="*/ 134114 w 918848"/>
                <a:gd name="connsiteY2" fmla="*/ 576130 h 650921"/>
                <a:gd name="connsiteX3" fmla="*/ 459413 w 918848"/>
                <a:gd name="connsiteY3" fmla="*/ 650921 h 650921"/>
                <a:gd name="connsiteX4" fmla="*/ 784713 w 918848"/>
                <a:gd name="connsiteY4" fmla="*/ 576130 h 650921"/>
                <a:gd name="connsiteX5" fmla="*/ 874733 w 918848"/>
                <a:gd name="connsiteY5" fmla="*/ 521924 h 650921"/>
                <a:gd name="connsiteX6" fmla="*/ 894931 w 918848"/>
                <a:gd name="connsiteY6" fmla="*/ 303940 h 650921"/>
                <a:gd name="connsiteX7" fmla="*/ 599703 w 918848"/>
                <a:gd name="connsiteY7" fmla="*/ 144033 h 650921"/>
                <a:gd name="connsiteX8" fmla="*/ 590476 w 918848"/>
                <a:gd name="connsiteY8" fmla="*/ 1871 h 650921"/>
                <a:gd name="connsiteX9" fmla="*/ 329319 w 918848"/>
                <a:gd name="connsiteY9" fmla="*/ 0 h 650921"/>
                <a:gd name="connsiteX10" fmla="*/ 319124 w 918848"/>
                <a:gd name="connsiteY10" fmla="*/ 144033 h 650921"/>
                <a:gd name="connsiteX11" fmla="*/ 23896 w 918848"/>
                <a:gd name="connsiteY11" fmla="*/ 303940 h 650921"/>
                <a:gd name="connsiteX12" fmla="*/ 23896 w 918848"/>
                <a:gd name="connsiteY12" fmla="*/ 303940 h 6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8848" h="650921">
                  <a:moveTo>
                    <a:pt x="23896" y="303940"/>
                  </a:moveTo>
                  <a:cubicBezTo>
                    <a:pt x="-9079" y="368857"/>
                    <a:pt x="-12822" y="462750"/>
                    <a:pt x="44094" y="521924"/>
                  </a:cubicBezTo>
                  <a:cubicBezTo>
                    <a:pt x="64679" y="543284"/>
                    <a:pt x="95783" y="561288"/>
                    <a:pt x="134114" y="576130"/>
                  </a:cubicBezTo>
                  <a:cubicBezTo>
                    <a:pt x="156507" y="618398"/>
                    <a:pt x="293634" y="650921"/>
                    <a:pt x="459413" y="650921"/>
                  </a:cubicBezTo>
                  <a:cubicBezTo>
                    <a:pt x="625193" y="650921"/>
                    <a:pt x="762385" y="618398"/>
                    <a:pt x="784713" y="576130"/>
                  </a:cubicBezTo>
                  <a:cubicBezTo>
                    <a:pt x="823044" y="561353"/>
                    <a:pt x="854148" y="543284"/>
                    <a:pt x="874733" y="521924"/>
                  </a:cubicBezTo>
                  <a:cubicBezTo>
                    <a:pt x="931714" y="462750"/>
                    <a:pt x="927906" y="368857"/>
                    <a:pt x="894931" y="303940"/>
                  </a:cubicBezTo>
                  <a:cubicBezTo>
                    <a:pt x="820591" y="157455"/>
                    <a:pt x="624999" y="181654"/>
                    <a:pt x="599703" y="144033"/>
                  </a:cubicBezTo>
                  <a:cubicBezTo>
                    <a:pt x="580022" y="114800"/>
                    <a:pt x="591766" y="25038"/>
                    <a:pt x="590476" y="1871"/>
                  </a:cubicBezTo>
                  <a:cubicBezTo>
                    <a:pt x="498906" y="10648"/>
                    <a:pt x="420824" y="8712"/>
                    <a:pt x="329319" y="0"/>
                  </a:cubicBezTo>
                  <a:cubicBezTo>
                    <a:pt x="328029" y="23102"/>
                    <a:pt x="338806" y="114800"/>
                    <a:pt x="319124" y="144033"/>
                  </a:cubicBezTo>
                  <a:cubicBezTo>
                    <a:pt x="293827" y="181589"/>
                    <a:pt x="98235" y="157390"/>
                    <a:pt x="23896" y="303940"/>
                  </a:cubicBezTo>
                  <a:lnTo>
                    <a:pt x="23896" y="303940"/>
                  </a:lnTo>
                  <a:close/>
                </a:path>
              </a:pathLst>
            </a:custGeom>
            <a:solidFill>
              <a:srgbClr val="E1B286"/>
            </a:solidFill>
            <a:ln w="6453" cap="flat">
              <a:noFill/>
              <a:prstDash val="solid"/>
              <a:miter/>
            </a:ln>
          </p:spPr>
          <p:txBody>
            <a:bodyPr rtlCol="0" anchor="ctr"/>
            <a:lstStyle/>
            <a:p>
              <a:endParaRPr lang="en-US"/>
            </a:p>
          </p:txBody>
        </p:sp>
        <p:sp>
          <p:nvSpPr>
            <p:cNvPr id="3057" name="Freeform: Shape 3056">
              <a:extLst>
                <a:ext uri="{FF2B5EF4-FFF2-40B4-BE49-F238E27FC236}">
                  <a16:creationId xmlns:a16="http://schemas.microsoft.com/office/drawing/2014/main" id="{DA7C8691-9218-4CE9-8EF3-BB6CACEB95A8}"/>
                </a:ext>
              </a:extLst>
            </p:cNvPr>
            <p:cNvSpPr/>
            <p:nvPr/>
          </p:nvSpPr>
          <p:spPr>
            <a:xfrm>
              <a:off x="6503972" y="-28297"/>
              <a:ext cx="938552" cy="490239"/>
            </a:xfrm>
            <a:custGeom>
              <a:avLst/>
              <a:gdLst>
                <a:gd name="connsiteX0" fmla="*/ 33697 w 938552"/>
                <a:gd name="connsiteY0" fmla="*/ 143258 h 490239"/>
                <a:gd name="connsiteX1" fmla="*/ 5304 w 938552"/>
                <a:gd name="connsiteY1" fmla="*/ 490240 h 490239"/>
                <a:gd name="connsiteX2" fmla="*/ 469280 w 938552"/>
                <a:gd name="connsiteY2" fmla="*/ 490240 h 490239"/>
                <a:gd name="connsiteX3" fmla="*/ 469280 w 938552"/>
                <a:gd name="connsiteY3" fmla="*/ 490240 h 490239"/>
                <a:gd name="connsiteX4" fmla="*/ 469280 w 938552"/>
                <a:gd name="connsiteY4" fmla="*/ 490240 h 490239"/>
                <a:gd name="connsiteX5" fmla="*/ 933256 w 938552"/>
                <a:gd name="connsiteY5" fmla="*/ 490240 h 490239"/>
                <a:gd name="connsiteX6" fmla="*/ 904797 w 938552"/>
                <a:gd name="connsiteY6" fmla="*/ 143258 h 490239"/>
                <a:gd name="connsiteX7" fmla="*/ 653063 w 938552"/>
                <a:gd name="connsiteY7" fmla="*/ 2904 h 490239"/>
                <a:gd name="connsiteX8" fmla="*/ 469215 w 938552"/>
                <a:gd name="connsiteY8" fmla="*/ 88536 h 490239"/>
                <a:gd name="connsiteX9" fmla="*/ 296983 w 938552"/>
                <a:gd name="connsiteY9" fmla="*/ 0 h 490239"/>
                <a:gd name="connsiteX10" fmla="*/ 33697 w 938552"/>
                <a:gd name="connsiteY10" fmla="*/ 143258 h 490239"/>
                <a:gd name="connsiteX11" fmla="*/ 33697 w 938552"/>
                <a:gd name="connsiteY11" fmla="*/ 143258 h 49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8552" h="490239">
                  <a:moveTo>
                    <a:pt x="33697" y="143258"/>
                  </a:moveTo>
                  <a:cubicBezTo>
                    <a:pt x="-18185" y="245410"/>
                    <a:pt x="5304" y="380215"/>
                    <a:pt x="5304" y="490240"/>
                  </a:cubicBezTo>
                  <a:lnTo>
                    <a:pt x="469280" y="490240"/>
                  </a:lnTo>
                  <a:lnTo>
                    <a:pt x="469280" y="490240"/>
                  </a:lnTo>
                  <a:lnTo>
                    <a:pt x="469280" y="490240"/>
                  </a:lnTo>
                  <a:lnTo>
                    <a:pt x="933256" y="490240"/>
                  </a:lnTo>
                  <a:cubicBezTo>
                    <a:pt x="933256" y="380279"/>
                    <a:pt x="956745" y="245475"/>
                    <a:pt x="904797" y="143258"/>
                  </a:cubicBezTo>
                  <a:cubicBezTo>
                    <a:pt x="848268" y="31878"/>
                    <a:pt x="721659" y="19166"/>
                    <a:pt x="653063" y="2904"/>
                  </a:cubicBezTo>
                  <a:cubicBezTo>
                    <a:pt x="635252" y="61756"/>
                    <a:pt x="556977" y="88536"/>
                    <a:pt x="469215" y="88536"/>
                  </a:cubicBezTo>
                  <a:cubicBezTo>
                    <a:pt x="381453" y="88536"/>
                    <a:pt x="313180" y="60272"/>
                    <a:pt x="296983" y="0"/>
                  </a:cubicBezTo>
                  <a:cubicBezTo>
                    <a:pt x="232129" y="18004"/>
                    <a:pt x="93582" y="25167"/>
                    <a:pt x="33697" y="143258"/>
                  </a:cubicBezTo>
                  <a:lnTo>
                    <a:pt x="33697" y="143258"/>
                  </a:lnTo>
                  <a:close/>
                </a:path>
              </a:pathLst>
            </a:custGeom>
            <a:solidFill>
              <a:srgbClr val="D1D3D4"/>
            </a:solidFill>
            <a:ln w="6453" cap="flat">
              <a:noFill/>
              <a:prstDash val="solid"/>
              <a:miter/>
            </a:ln>
          </p:spPr>
          <p:txBody>
            <a:bodyPr rtlCol="0" anchor="ctr"/>
            <a:lstStyle/>
            <a:p>
              <a:endParaRPr lang="en-US"/>
            </a:p>
          </p:txBody>
        </p:sp>
        <p:sp>
          <p:nvSpPr>
            <p:cNvPr id="3058" name="Freeform: Shape 3057">
              <a:extLst>
                <a:ext uri="{FF2B5EF4-FFF2-40B4-BE49-F238E27FC236}">
                  <a16:creationId xmlns:a16="http://schemas.microsoft.com/office/drawing/2014/main" id="{700ABFF1-CD28-49BE-80A5-80D1AB13F4DE}"/>
                </a:ext>
              </a:extLst>
            </p:cNvPr>
            <p:cNvSpPr/>
            <p:nvPr/>
          </p:nvSpPr>
          <p:spPr>
            <a:xfrm>
              <a:off x="6738618" y="-56045"/>
              <a:ext cx="234827" cy="194882"/>
            </a:xfrm>
            <a:custGeom>
              <a:avLst/>
              <a:gdLst>
                <a:gd name="connsiteX0" fmla="*/ 96538 w 234827"/>
                <a:gd name="connsiteY0" fmla="*/ 0 h 194882"/>
                <a:gd name="connsiteX1" fmla="*/ 234827 w 234827"/>
                <a:gd name="connsiteY1" fmla="*/ 115962 h 194882"/>
                <a:gd name="connsiteX2" fmla="*/ 113638 w 234827"/>
                <a:gd name="connsiteY2" fmla="*/ 194883 h 194882"/>
                <a:gd name="connsiteX3" fmla="*/ 0 w 234827"/>
                <a:gd name="connsiteY3" fmla="*/ 40396 h 194882"/>
                <a:gd name="connsiteX4" fmla="*/ 96538 w 234827"/>
                <a:gd name="connsiteY4" fmla="*/ 0 h 194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27" h="194882">
                  <a:moveTo>
                    <a:pt x="96538" y="0"/>
                  </a:moveTo>
                  <a:lnTo>
                    <a:pt x="234827" y="115962"/>
                  </a:lnTo>
                  <a:lnTo>
                    <a:pt x="113638" y="194883"/>
                  </a:lnTo>
                  <a:lnTo>
                    <a:pt x="0" y="40396"/>
                  </a:lnTo>
                  <a:lnTo>
                    <a:pt x="96538" y="0"/>
                  </a:lnTo>
                  <a:close/>
                </a:path>
              </a:pathLst>
            </a:custGeom>
            <a:solidFill>
              <a:srgbClr val="F1F2F2"/>
            </a:solidFill>
            <a:ln w="6453" cap="flat">
              <a:noFill/>
              <a:prstDash val="solid"/>
              <a:miter/>
            </a:ln>
          </p:spPr>
          <p:txBody>
            <a:bodyPr rtlCol="0" anchor="ctr"/>
            <a:lstStyle/>
            <a:p>
              <a:endParaRPr lang="en-US"/>
            </a:p>
          </p:txBody>
        </p:sp>
        <p:sp>
          <p:nvSpPr>
            <p:cNvPr id="3059" name="Freeform: Shape 3058">
              <a:extLst>
                <a:ext uri="{FF2B5EF4-FFF2-40B4-BE49-F238E27FC236}">
                  <a16:creationId xmlns:a16="http://schemas.microsoft.com/office/drawing/2014/main" id="{A88F7AAF-620C-40AA-81CA-E72B07B02354}"/>
                </a:ext>
              </a:extLst>
            </p:cNvPr>
            <p:cNvSpPr/>
            <p:nvPr/>
          </p:nvSpPr>
          <p:spPr>
            <a:xfrm>
              <a:off x="6972993" y="-56045"/>
              <a:ext cx="234891" cy="194882"/>
            </a:xfrm>
            <a:custGeom>
              <a:avLst/>
              <a:gdLst>
                <a:gd name="connsiteX0" fmla="*/ 138225 w 234891"/>
                <a:gd name="connsiteY0" fmla="*/ 0 h 194882"/>
                <a:gd name="connsiteX1" fmla="*/ 0 w 234891"/>
                <a:gd name="connsiteY1" fmla="*/ 115962 h 194882"/>
                <a:gd name="connsiteX2" fmla="*/ 121189 w 234891"/>
                <a:gd name="connsiteY2" fmla="*/ 194883 h 194882"/>
                <a:gd name="connsiteX3" fmla="*/ 234892 w 234891"/>
                <a:gd name="connsiteY3" fmla="*/ 40396 h 194882"/>
                <a:gd name="connsiteX4" fmla="*/ 138225 w 234891"/>
                <a:gd name="connsiteY4" fmla="*/ 0 h 194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91" h="194882">
                  <a:moveTo>
                    <a:pt x="138225" y="0"/>
                  </a:moveTo>
                  <a:lnTo>
                    <a:pt x="0" y="115962"/>
                  </a:lnTo>
                  <a:lnTo>
                    <a:pt x="121189" y="194883"/>
                  </a:lnTo>
                  <a:lnTo>
                    <a:pt x="234892" y="40396"/>
                  </a:lnTo>
                  <a:lnTo>
                    <a:pt x="138225" y="0"/>
                  </a:lnTo>
                  <a:close/>
                </a:path>
              </a:pathLst>
            </a:custGeom>
            <a:solidFill>
              <a:srgbClr val="F1F2F2"/>
            </a:solidFill>
            <a:ln w="6453" cap="flat">
              <a:noFill/>
              <a:prstDash val="solid"/>
              <a:miter/>
            </a:ln>
          </p:spPr>
          <p:txBody>
            <a:bodyPr rtlCol="0" anchor="ctr"/>
            <a:lstStyle/>
            <a:p>
              <a:endParaRPr lang="en-US"/>
            </a:p>
          </p:txBody>
        </p:sp>
        <p:sp>
          <p:nvSpPr>
            <p:cNvPr id="3060" name="Freeform: Shape 3059">
              <a:extLst>
                <a:ext uri="{FF2B5EF4-FFF2-40B4-BE49-F238E27FC236}">
                  <a16:creationId xmlns:a16="http://schemas.microsoft.com/office/drawing/2014/main" id="{44A57DDF-CBD8-4004-8590-8BE5F0A2856F}"/>
                </a:ext>
              </a:extLst>
            </p:cNvPr>
            <p:cNvSpPr/>
            <p:nvPr/>
          </p:nvSpPr>
          <p:spPr>
            <a:xfrm>
              <a:off x="6881925" y="46387"/>
              <a:ext cx="182534" cy="93284"/>
            </a:xfrm>
            <a:custGeom>
              <a:avLst/>
              <a:gdLst>
                <a:gd name="connsiteX0" fmla="*/ 140369 w 182534"/>
                <a:gd name="connsiteY0" fmla="*/ 5076 h 93284"/>
                <a:gd name="connsiteX1" fmla="*/ 110815 w 182534"/>
                <a:gd name="connsiteY1" fmla="*/ 14174 h 93284"/>
                <a:gd name="connsiteX2" fmla="*/ 104620 w 182534"/>
                <a:gd name="connsiteY2" fmla="*/ 11787 h 93284"/>
                <a:gd name="connsiteX3" fmla="*/ 77904 w 182534"/>
                <a:gd name="connsiteY3" fmla="*/ 11787 h 93284"/>
                <a:gd name="connsiteX4" fmla="*/ 71709 w 182534"/>
                <a:gd name="connsiteY4" fmla="*/ 14174 h 93284"/>
                <a:gd name="connsiteX5" fmla="*/ 42154 w 182534"/>
                <a:gd name="connsiteY5" fmla="*/ 5076 h 93284"/>
                <a:gd name="connsiteX6" fmla="*/ 1628 w 182534"/>
                <a:gd name="connsiteY6" fmla="*/ 45085 h 93284"/>
                <a:gd name="connsiteX7" fmla="*/ 45380 w 182534"/>
                <a:gd name="connsiteY7" fmla="*/ 80189 h 93284"/>
                <a:gd name="connsiteX8" fmla="*/ 72355 w 182534"/>
                <a:gd name="connsiteY8" fmla="*/ 61798 h 93284"/>
                <a:gd name="connsiteX9" fmla="*/ 77904 w 182534"/>
                <a:gd name="connsiteY9" fmla="*/ 63799 h 93284"/>
                <a:gd name="connsiteX10" fmla="*/ 104620 w 182534"/>
                <a:gd name="connsiteY10" fmla="*/ 63799 h 93284"/>
                <a:gd name="connsiteX11" fmla="*/ 110170 w 182534"/>
                <a:gd name="connsiteY11" fmla="*/ 61798 h 93284"/>
                <a:gd name="connsiteX12" fmla="*/ 137143 w 182534"/>
                <a:gd name="connsiteY12" fmla="*/ 80189 h 93284"/>
                <a:gd name="connsiteX13" fmla="*/ 180895 w 182534"/>
                <a:gd name="connsiteY13" fmla="*/ 45085 h 93284"/>
                <a:gd name="connsiteX14" fmla="*/ 140369 w 182534"/>
                <a:gd name="connsiteY14" fmla="*/ 5076 h 93284"/>
                <a:gd name="connsiteX15" fmla="*/ 140369 w 182534"/>
                <a:gd name="connsiteY15" fmla="*/ 5076 h 9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534" h="93284">
                  <a:moveTo>
                    <a:pt x="140369" y="5076"/>
                  </a:moveTo>
                  <a:lnTo>
                    <a:pt x="110815" y="14174"/>
                  </a:lnTo>
                  <a:cubicBezTo>
                    <a:pt x="109137" y="12755"/>
                    <a:pt x="107008" y="11787"/>
                    <a:pt x="104620" y="11787"/>
                  </a:cubicBezTo>
                  <a:lnTo>
                    <a:pt x="77904" y="11787"/>
                  </a:lnTo>
                  <a:cubicBezTo>
                    <a:pt x="75517" y="11787"/>
                    <a:pt x="73387" y="12755"/>
                    <a:pt x="71709" y="14174"/>
                  </a:cubicBezTo>
                  <a:lnTo>
                    <a:pt x="42154" y="5076"/>
                  </a:lnTo>
                  <a:cubicBezTo>
                    <a:pt x="-6760" y="-10025"/>
                    <a:pt x="-888" y="10109"/>
                    <a:pt x="1628" y="45085"/>
                  </a:cubicBezTo>
                  <a:cubicBezTo>
                    <a:pt x="3629" y="72962"/>
                    <a:pt x="-5341" y="114778"/>
                    <a:pt x="45380" y="80189"/>
                  </a:cubicBezTo>
                  <a:lnTo>
                    <a:pt x="72355" y="61798"/>
                  </a:lnTo>
                  <a:cubicBezTo>
                    <a:pt x="73968" y="62895"/>
                    <a:pt x="75774" y="63799"/>
                    <a:pt x="77904" y="63799"/>
                  </a:cubicBezTo>
                  <a:lnTo>
                    <a:pt x="104620" y="63799"/>
                  </a:lnTo>
                  <a:cubicBezTo>
                    <a:pt x="106749" y="63799"/>
                    <a:pt x="108556" y="62960"/>
                    <a:pt x="110170" y="61798"/>
                  </a:cubicBezTo>
                  <a:lnTo>
                    <a:pt x="137143" y="80189"/>
                  </a:lnTo>
                  <a:cubicBezTo>
                    <a:pt x="187864" y="114778"/>
                    <a:pt x="178895" y="73026"/>
                    <a:pt x="180895" y="45085"/>
                  </a:cubicBezTo>
                  <a:cubicBezTo>
                    <a:pt x="183412" y="10109"/>
                    <a:pt x="189349" y="-10025"/>
                    <a:pt x="140369" y="5076"/>
                  </a:cubicBezTo>
                  <a:lnTo>
                    <a:pt x="140369" y="5076"/>
                  </a:lnTo>
                  <a:close/>
                </a:path>
              </a:pathLst>
            </a:custGeom>
            <a:solidFill>
              <a:srgbClr val="C08B2D"/>
            </a:solidFill>
            <a:ln w="6453" cap="flat">
              <a:noFill/>
              <a:prstDash val="solid"/>
              <a:miter/>
            </a:ln>
          </p:spPr>
          <p:txBody>
            <a:bodyPr rtlCol="0" anchor="ctr"/>
            <a:lstStyle/>
            <a:p>
              <a:endParaRPr lang="en-US"/>
            </a:p>
          </p:txBody>
        </p:sp>
        <p:sp>
          <p:nvSpPr>
            <p:cNvPr id="3061" name="Freeform: Shape 3060">
              <a:extLst>
                <a:ext uri="{FF2B5EF4-FFF2-40B4-BE49-F238E27FC236}">
                  <a16:creationId xmlns:a16="http://schemas.microsoft.com/office/drawing/2014/main" id="{F770B10F-1B9E-416B-8E91-6C4770015260}"/>
                </a:ext>
              </a:extLst>
            </p:cNvPr>
            <p:cNvSpPr/>
            <p:nvPr userDrawn="1"/>
          </p:nvSpPr>
          <p:spPr>
            <a:xfrm>
              <a:off x="6691123" y="-671280"/>
              <a:ext cx="564063" cy="346174"/>
            </a:xfrm>
            <a:custGeom>
              <a:avLst/>
              <a:gdLst>
                <a:gd name="connsiteX0" fmla="*/ 105572 w 564063"/>
                <a:gd name="connsiteY0" fmla="*/ 166941 h 346174"/>
                <a:gd name="connsiteX1" fmla="*/ 106734 w 564063"/>
                <a:gd name="connsiteY1" fmla="*/ 163714 h 346174"/>
                <a:gd name="connsiteX2" fmla="*/ 217597 w 564063"/>
                <a:gd name="connsiteY2" fmla="*/ 0 h 346174"/>
                <a:gd name="connsiteX3" fmla="*/ 282063 w 564063"/>
                <a:gd name="connsiteY3" fmla="*/ 26780 h 346174"/>
                <a:gd name="connsiteX4" fmla="*/ 345368 w 564063"/>
                <a:gd name="connsiteY4" fmla="*/ 0 h 346174"/>
                <a:gd name="connsiteX5" fmla="*/ 457394 w 564063"/>
                <a:gd name="connsiteY5" fmla="*/ 163714 h 346174"/>
                <a:gd name="connsiteX6" fmla="*/ 458555 w 564063"/>
                <a:gd name="connsiteY6" fmla="*/ 166941 h 346174"/>
                <a:gd name="connsiteX7" fmla="*/ 564063 w 564063"/>
                <a:gd name="connsiteY7" fmla="*/ 247088 h 346174"/>
                <a:gd name="connsiteX8" fmla="*/ 526635 w 564063"/>
                <a:gd name="connsiteY8" fmla="*/ 298261 h 346174"/>
                <a:gd name="connsiteX9" fmla="*/ 37427 w 564063"/>
                <a:gd name="connsiteY9" fmla="*/ 298261 h 346174"/>
                <a:gd name="connsiteX10" fmla="*/ 0 w 564063"/>
                <a:gd name="connsiteY10" fmla="*/ 247088 h 346174"/>
                <a:gd name="connsiteX11" fmla="*/ 105572 w 564063"/>
                <a:gd name="connsiteY11" fmla="*/ 166941 h 346174"/>
                <a:gd name="connsiteX12" fmla="*/ 105572 w 564063"/>
                <a:gd name="connsiteY12" fmla="*/ 166941 h 34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063" h="346174">
                  <a:moveTo>
                    <a:pt x="105572" y="166941"/>
                  </a:moveTo>
                  <a:lnTo>
                    <a:pt x="106734" y="163714"/>
                  </a:lnTo>
                  <a:cubicBezTo>
                    <a:pt x="131126" y="96538"/>
                    <a:pt x="171974" y="0"/>
                    <a:pt x="217597" y="0"/>
                  </a:cubicBezTo>
                  <a:cubicBezTo>
                    <a:pt x="248572" y="0"/>
                    <a:pt x="261156" y="26780"/>
                    <a:pt x="282063" y="26780"/>
                  </a:cubicBezTo>
                  <a:cubicBezTo>
                    <a:pt x="303036" y="26780"/>
                    <a:pt x="314329" y="0"/>
                    <a:pt x="345368" y="0"/>
                  </a:cubicBezTo>
                  <a:cubicBezTo>
                    <a:pt x="390991" y="0"/>
                    <a:pt x="433065" y="96538"/>
                    <a:pt x="457394" y="163714"/>
                  </a:cubicBezTo>
                  <a:lnTo>
                    <a:pt x="458555" y="166941"/>
                  </a:lnTo>
                  <a:cubicBezTo>
                    <a:pt x="522892" y="185784"/>
                    <a:pt x="564063" y="214694"/>
                    <a:pt x="564063" y="247088"/>
                  </a:cubicBezTo>
                  <a:cubicBezTo>
                    <a:pt x="564063" y="265737"/>
                    <a:pt x="550446" y="283225"/>
                    <a:pt x="526635" y="298261"/>
                  </a:cubicBezTo>
                  <a:cubicBezTo>
                    <a:pt x="425903" y="362082"/>
                    <a:pt x="138353" y="362211"/>
                    <a:pt x="37427" y="298261"/>
                  </a:cubicBezTo>
                  <a:cubicBezTo>
                    <a:pt x="13616" y="283225"/>
                    <a:pt x="0" y="265673"/>
                    <a:pt x="0" y="247088"/>
                  </a:cubicBezTo>
                  <a:cubicBezTo>
                    <a:pt x="65" y="214694"/>
                    <a:pt x="41235" y="185784"/>
                    <a:pt x="105572" y="166941"/>
                  </a:cubicBezTo>
                  <a:lnTo>
                    <a:pt x="105572" y="166941"/>
                  </a:lnTo>
                  <a:close/>
                </a:path>
              </a:pathLst>
            </a:custGeom>
            <a:solidFill>
              <a:srgbClr val="72481E"/>
            </a:solidFill>
            <a:ln w="6453" cap="flat">
              <a:noFill/>
              <a:prstDash val="solid"/>
              <a:miter/>
            </a:ln>
          </p:spPr>
          <p:txBody>
            <a:bodyPr rtlCol="0" anchor="ctr"/>
            <a:lstStyle/>
            <a:p>
              <a:endParaRPr lang="en-US"/>
            </a:p>
          </p:txBody>
        </p:sp>
        <p:sp>
          <p:nvSpPr>
            <p:cNvPr id="3062" name="Freeform: Shape 3061">
              <a:extLst>
                <a:ext uri="{FF2B5EF4-FFF2-40B4-BE49-F238E27FC236}">
                  <a16:creationId xmlns:a16="http://schemas.microsoft.com/office/drawing/2014/main" id="{E0EAD9AC-7248-4A5E-8D73-8C3D0EA41BBE}"/>
                </a:ext>
              </a:extLst>
            </p:cNvPr>
            <p:cNvSpPr/>
            <p:nvPr/>
          </p:nvSpPr>
          <p:spPr>
            <a:xfrm>
              <a:off x="6770615" y="-429097"/>
              <a:ext cx="404757" cy="358564"/>
            </a:xfrm>
            <a:custGeom>
              <a:avLst/>
              <a:gdLst>
                <a:gd name="connsiteX0" fmla="*/ 127458 w 404757"/>
                <a:gd name="connsiteY0" fmla="*/ 338270 h 358564"/>
                <a:gd name="connsiteX1" fmla="*/ 65832 w 404757"/>
                <a:gd name="connsiteY1" fmla="*/ 263608 h 358564"/>
                <a:gd name="connsiteX2" fmla="*/ 41955 w 404757"/>
                <a:gd name="connsiteY2" fmla="*/ 188881 h 358564"/>
                <a:gd name="connsiteX3" fmla="*/ 41955 w 404757"/>
                <a:gd name="connsiteY3" fmla="*/ 188881 h 358564"/>
                <a:gd name="connsiteX4" fmla="*/ 36858 w 404757"/>
                <a:gd name="connsiteY4" fmla="*/ 186945 h 358564"/>
                <a:gd name="connsiteX5" fmla="*/ 36664 w 404757"/>
                <a:gd name="connsiteY5" fmla="*/ 186881 h 358564"/>
                <a:gd name="connsiteX6" fmla="*/ 36599 w 404757"/>
                <a:gd name="connsiteY6" fmla="*/ 186816 h 358564"/>
                <a:gd name="connsiteX7" fmla="*/ 36535 w 404757"/>
                <a:gd name="connsiteY7" fmla="*/ 186752 h 358564"/>
                <a:gd name="connsiteX8" fmla="*/ 36406 w 404757"/>
                <a:gd name="connsiteY8" fmla="*/ 186687 h 358564"/>
                <a:gd name="connsiteX9" fmla="*/ 36212 w 404757"/>
                <a:gd name="connsiteY9" fmla="*/ 186623 h 358564"/>
                <a:gd name="connsiteX10" fmla="*/ 36212 w 404757"/>
                <a:gd name="connsiteY10" fmla="*/ 186623 h 358564"/>
                <a:gd name="connsiteX11" fmla="*/ 36083 w 404757"/>
                <a:gd name="connsiteY11" fmla="*/ 186558 h 358564"/>
                <a:gd name="connsiteX12" fmla="*/ 35890 w 404757"/>
                <a:gd name="connsiteY12" fmla="*/ 186494 h 358564"/>
                <a:gd name="connsiteX13" fmla="*/ 35244 w 404757"/>
                <a:gd name="connsiteY13" fmla="*/ 186107 h 358564"/>
                <a:gd name="connsiteX14" fmla="*/ 34921 w 404757"/>
                <a:gd name="connsiteY14" fmla="*/ 185913 h 358564"/>
                <a:gd name="connsiteX15" fmla="*/ 34792 w 404757"/>
                <a:gd name="connsiteY15" fmla="*/ 185848 h 358564"/>
                <a:gd name="connsiteX16" fmla="*/ 34728 w 404757"/>
                <a:gd name="connsiteY16" fmla="*/ 185784 h 358564"/>
                <a:gd name="connsiteX17" fmla="*/ 34599 w 404757"/>
                <a:gd name="connsiteY17" fmla="*/ 185719 h 358564"/>
                <a:gd name="connsiteX18" fmla="*/ 31695 w 404757"/>
                <a:gd name="connsiteY18" fmla="*/ 183783 h 358564"/>
                <a:gd name="connsiteX19" fmla="*/ 28017 w 404757"/>
                <a:gd name="connsiteY19" fmla="*/ 180815 h 358564"/>
                <a:gd name="connsiteX20" fmla="*/ 28017 w 404757"/>
                <a:gd name="connsiteY20" fmla="*/ 180815 h 358564"/>
                <a:gd name="connsiteX21" fmla="*/ 27694 w 404757"/>
                <a:gd name="connsiteY21" fmla="*/ 180492 h 358564"/>
                <a:gd name="connsiteX22" fmla="*/ 27307 w 404757"/>
                <a:gd name="connsiteY22" fmla="*/ 180170 h 358564"/>
                <a:gd name="connsiteX23" fmla="*/ 26984 w 404757"/>
                <a:gd name="connsiteY23" fmla="*/ 179847 h 358564"/>
                <a:gd name="connsiteX24" fmla="*/ 26661 w 404757"/>
                <a:gd name="connsiteY24" fmla="*/ 179524 h 358564"/>
                <a:gd name="connsiteX25" fmla="*/ 26339 w 404757"/>
                <a:gd name="connsiteY25" fmla="*/ 179202 h 358564"/>
                <a:gd name="connsiteX26" fmla="*/ 25952 w 404757"/>
                <a:gd name="connsiteY26" fmla="*/ 178879 h 358564"/>
                <a:gd name="connsiteX27" fmla="*/ 25629 w 404757"/>
                <a:gd name="connsiteY27" fmla="*/ 178557 h 358564"/>
                <a:gd name="connsiteX28" fmla="*/ 25306 w 404757"/>
                <a:gd name="connsiteY28" fmla="*/ 178234 h 358564"/>
                <a:gd name="connsiteX29" fmla="*/ 24984 w 404757"/>
                <a:gd name="connsiteY29" fmla="*/ 177911 h 358564"/>
                <a:gd name="connsiteX30" fmla="*/ 24661 w 404757"/>
                <a:gd name="connsiteY30" fmla="*/ 177589 h 358564"/>
                <a:gd name="connsiteX31" fmla="*/ 24338 w 404757"/>
                <a:gd name="connsiteY31" fmla="*/ 177201 h 358564"/>
                <a:gd name="connsiteX32" fmla="*/ 24016 w 404757"/>
                <a:gd name="connsiteY32" fmla="*/ 176879 h 358564"/>
                <a:gd name="connsiteX33" fmla="*/ 23693 w 404757"/>
                <a:gd name="connsiteY33" fmla="*/ 176556 h 358564"/>
                <a:gd name="connsiteX34" fmla="*/ 23370 w 404757"/>
                <a:gd name="connsiteY34" fmla="*/ 176169 h 358564"/>
                <a:gd name="connsiteX35" fmla="*/ 23048 w 404757"/>
                <a:gd name="connsiteY35" fmla="*/ 175846 h 358564"/>
                <a:gd name="connsiteX36" fmla="*/ 22725 w 404757"/>
                <a:gd name="connsiteY36" fmla="*/ 175459 h 358564"/>
                <a:gd name="connsiteX37" fmla="*/ 22725 w 404757"/>
                <a:gd name="connsiteY37" fmla="*/ 175459 h 358564"/>
                <a:gd name="connsiteX38" fmla="*/ 22467 w 404757"/>
                <a:gd name="connsiteY38" fmla="*/ 175072 h 358564"/>
                <a:gd name="connsiteX39" fmla="*/ 22145 w 404757"/>
                <a:gd name="connsiteY39" fmla="*/ 174685 h 358564"/>
                <a:gd name="connsiteX40" fmla="*/ 21822 w 404757"/>
                <a:gd name="connsiteY40" fmla="*/ 174297 h 358564"/>
                <a:gd name="connsiteX41" fmla="*/ 21499 w 404757"/>
                <a:gd name="connsiteY41" fmla="*/ 173975 h 358564"/>
                <a:gd name="connsiteX42" fmla="*/ 21241 w 404757"/>
                <a:gd name="connsiteY42" fmla="*/ 173588 h 358564"/>
                <a:gd name="connsiteX43" fmla="*/ 20918 w 404757"/>
                <a:gd name="connsiteY43" fmla="*/ 173200 h 358564"/>
                <a:gd name="connsiteX44" fmla="*/ 20660 w 404757"/>
                <a:gd name="connsiteY44" fmla="*/ 172813 h 358564"/>
                <a:gd name="connsiteX45" fmla="*/ 20337 w 404757"/>
                <a:gd name="connsiteY45" fmla="*/ 172426 h 358564"/>
                <a:gd name="connsiteX46" fmla="*/ 20079 w 404757"/>
                <a:gd name="connsiteY46" fmla="*/ 172103 h 358564"/>
                <a:gd name="connsiteX47" fmla="*/ 19822 w 404757"/>
                <a:gd name="connsiteY47" fmla="*/ 171716 h 358564"/>
                <a:gd name="connsiteX48" fmla="*/ 19563 w 404757"/>
                <a:gd name="connsiteY48" fmla="*/ 171329 h 358564"/>
                <a:gd name="connsiteX49" fmla="*/ 19305 w 404757"/>
                <a:gd name="connsiteY49" fmla="*/ 170942 h 358564"/>
                <a:gd name="connsiteX50" fmla="*/ 19047 w 404757"/>
                <a:gd name="connsiteY50" fmla="*/ 170555 h 358564"/>
                <a:gd name="connsiteX51" fmla="*/ 18789 w 404757"/>
                <a:gd name="connsiteY51" fmla="*/ 170168 h 358564"/>
                <a:gd name="connsiteX52" fmla="*/ 18530 w 404757"/>
                <a:gd name="connsiteY52" fmla="*/ 169780 h 358564"/>
                <a:gd name="connsiteX53" fmla="*/ 18273 w 404757"/>
                <a:gd name="connsiteY53" fmla="*/ 169393 h 358564"/>
                <a:gd name="connsiteX54" fmla="*/ 18014 w 404757"/>
                <a:gd name="connsiteY54" fmla="*/ 169006 h 358564"/>
                <a:gd name="connsiteX55" fmla="*/ 17756 w 404757"/>
                <a:gd name="connsiteY55" fmla="*/ 168619 h 358564"/>
                <a:gd name="connsiteX56" fmla="*/ 17499 w 404757"/>
                <a:gd name="connsiteY56" fmla="*/ 168232 h 358564"/>
                <a:gd name="connsiteX57" fmla="*/ 17240 w 404757"/>
                <a:gd name="connsiteY57" fmla="*/ 167844 h 358564"/>
                <a:gd name="connsiteX58" fmla="*/ 16982 w 404757"/>
                <a:gd name="connsiteY58" fmla="*/ 167457 h 358564"/>
                <a:gd name="connsiteX59" fmla="*/ 16724 w 404757"/>
                <a:gd name="connsiteY59" fmla="*/ 167070 h 358564"/>
                <a:gd name="connsiteX60" fmla="*/ 16466 w 404757"/>
                <a:gd name="connsiteY60" fmla="*/ 166618 h 358564"/>
                <a:gd name="connsiteX61" fmla="*/ 16207 w 404757"/>
                <a:gd name="connsiteY61" fmla="*/ 166231 h 358564"/>
                <a:gd name="connsiteX62" fmla="*/ 15950 w 404757"/>
                <a:gd name="connsiteY62" fmla="*/ 165779 h 358564"/>
                <a:gd name="connsiteX63" fmla="*/ 15691 w 404757"/>
                <a:gd name="connsiteY63" fmla="*/ 165328 h 358564"/>
                <a:gd name="connsiteX64" fmla="*/ 15433 w 404757"/>
                <a:gd name="connsiteY64" fmla="*/ 164941 h 358564"/>
                <a:gd name="connsiteX65" fmla="*/ 15176 w 404757"/>
                <a:gd name="connsiteY65" fmla="*/ 164489 h 358564"/>
                <a:gd name="connsiteX66" fmla="*/ 14917 w 404757"/>
                <a:gd name="connsiteY66" fmla="*/ 164102 h 358564"/>
                <a:gd name="connsiteX67" fmla="*/ 14659 w 404757"/>
                <a:gd name="connsiteY67" fmla="*/ 163650 h 358564"/>
                <a:gd name="connsiteX68" fmla="*/ 14465 w 404757"/>
                <a:gd name="connsiteY68" fmla="*/ 163263 h 358564"/>
                <a:gd name="connsiteX69" fmla="*/ 14207 w 404757"/>
                <a:gd name="connsiteY69" fmla="*/ 162811 h 358564"/>
                <a:gd name="connsiteX70" fmla="*/ 13949 w 404757"/>
                <a:gd name="connsiteY70" fmla="*/ 162359 h 358564"/>
                <a:gd name="connsiteX71" fmla="*/ 13755 w 404757"/>
                <a:gd name="connsiteY71" fmla="*/ 161908 h 358564"/>
                <a:gd name="connsiteX72" fmla="*/ 13498 w 404757"/>
                <a:gd name="connsiteY72" fmla="*/ 161456 h 358564"/>
                <a:gd name="connsiteX73" fmla="*/ 13304 w 404757"/>
                <a:gd name="connsiteY73" fmla="*/ 161004 h 358564"/>
                <a:gd name="connsiteX74" fmla="*/ 13045 w 404757"/>
                <a:gd name="connsiteY74" fmla="*/ 160617 h 358564"/>
                <a:gd name="connsiteX75" fmla="*/ 12852 w 404757"/>
                <a:gd name="connsiteY75" fmla="*/ 160165 h 358564"/>
                <a:gd name="connsiteX76" fmla="*/ 7431 w 404757"/>
                <a:gd name="connsiteY76" fmla="*/ 82664 h 358564"/>
                <a:gd name="connsiteX77" fmla="*/ 7754 w 404757"/>
                <a:gd name="connsiteY77" fmla="*/ 82341 h 358564"/>
                <a:gd name="connsiteX78" fmla="*/ 8076 w 404757"/>
                <a:gd name="connsiteY78" fmla="*/ 81954 h 358564"/>
                <a:gd name="connsiteX79" fmla="*/ 8076 w 404757"/>
                <a:gd name="connsiteY79" fmla="*/ 81954 h 358564"/>
                <a:gd name="connsiteX80" fmla="*/ 8206 w 404757"/>
                <a:gd name="connsiteY80" fmla="*/ 81825 h 358564"/>
                <a:gd name="connsiteX81" fmla="*/ 8658 w 404757"/>
                <a:gd name="connsiteY81" fmla="*/ 81309 h 358564"/>
                <a:gd name="connsiteX82" fmla="*/ 8915 w 404757"/>
                <a:gd name="connsiteY82" fmla="*/ 81051 h 358564"/>
                <a:gd name="connsiteX83" fmla="*/ 9368 w 404757"/>
                <a:gd name="connsiteY83" fmla="*/ 80599 h 358564"/>
                <a:gd name="connsiteX84" fmla="*/ 9432 w 404757"/>
                <a:gd name="connsiteY84" fmla="*/ 80534 h 358564"/>
                <a:gd name="connsiteX85" fmla="*/ 9884 w 404757"/>
                <a:gd name="connsiteY85" fmla="*/ 80083 h 358564"/>
                <a:gd name="connsiteX86" fmla="*/ 10207 w 404757"/>
                <a:gd name="connsiteY86" fmla="*/ 79760 h 358564"/>
                <a:gd name="connsiteX87" fmla="*/ 10529 w 404757"/>
                <a:gd name="connsiteY87" fmla="*/ 79502 h 358564"/>
                <a:gd name="connsiteX88" fmla="*/ 10852 w 404757"/>
                <a:gd name="connsiteY88" fmla="*/ 79244 h 358564"/>
                <a:gd name="connsiteX89" fmla="*/ 10916 w 404757"/>
                <a:gd name="connsiteY89" fmla="*/ 79179 h 358564"/>
                <a:gd name="connsiteX90" fmla="*/ 11174 w 404757"/>
                <a:gd name="connsiteY90" fmla="*/ 78986 h 358564"/>
                <a:gd name="connsiteX91" fmla="*/ 11497 w 404757"/>
                <a:gd name="connsiteY91" fmla="*/ 78728 h 358564"/>
                <a:gd name="connsiteX92" fmla="*/ 11497 w 404757"/>
                <a:gd name="connsiteY92" fmla="*/ 78728 h 358564"/>
                <a:gd name="connsiteX93" fmla="*/ 11884 w 404757"/>
                <a:gd name="connsiteY93" fmla="*/ 78469 h 358564"/>
                <a:gd name="connsiteX94" fmla="*/ 12271 w 404757"/>
                <a:gd name="connsiteY94" fmla="*/ 78147 h 358564"/>
                <a:gd name="connsiteX95" fmla="*/ 29566 w 404757"/>
                <a:gd name="connsiteY95" fmla="*/ 74727 h 358564"/>
                <a:gd name="connsiteX96" fmla="*/ 29243 w 404757"/>
                <a:gd name="connsiteY96" fmla="*/ 50140 h 358564"/>
                <a:gd name="connsiteX97" fmla="*/ 29243 w 404757"/>
                <a:gd name="connsiteY97" fmla="*/ 43494 h 358564"/>
                <a:gd name="connsiteX98" fmla="*/ 202378 w 404757"/>
                <a:gd name="connsiteY98" fmla="*/ 0 h 358564"/>
                <a:gd name="connsiteX99" fmla="*/ 375515 w 404757"/>
                <a:gd name="connsiteY99" fmla="*/ 43494 h 358564"/>
                <a:gd name="connsiteX100" fmla="*/ 375515 w 404757"/>
                <a:gd name="connsiteY100" fmla="*/ 50140 h 358564"/>
                <a:gd name="connsiteX101" fmla="*/ 375192 w 404757"/>
                <a:gd name="connsiteY101" fmla="*/ 74727 h 358564"/>
                <a:gd name="connsiteX102" fmla="*/ 397326 w 404757"/>
                <a:gd name="connsiteY102" fmla="*/ 82664 h 358564"/>
                <a:gd name="connsiteX103" fmla="*/ 391905 w 404757"/>
                <a:gd name="connsiteY103" fmla="*/ 160165 h 358564"/>
                <a:gd name="connsiteX104" fmla="*/ 373385 w 404757"/>
                <a:gd name="connsiteY104" fmla="*/ 183461 h 358564"/>
                <a:gd name="connsiteX105" fmla="*/ 363060 w 404757"/>
                <a:gd name="connsiteY105" fmla="*/ 188623 h 358564"/>
                <a:gd name="connsiteX106" fmla="*/ 339184 w 404757"/>
                <a:gd name="connsiteY106" fmla="*/ 263350 h 358564"/>
                <a:gd name="connsiteX107" fmla="*/ 277557 w 404757"/>
                <a:gd name="connsiteY107" fmla="*/ 338012 h 358564"/>
                <a:gd name="connsiteX108" fmla="*/ 127458 w 404757"/>
                <a:gd name="connsiteY108" fmla="*/ 338270 h 358564"/>
                <a:gd name="connsiteX109" fmla="*/ 127458 w 404757"/>
                <a:gd name="connsiteY109" fmla="*/ 338270 h 35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04757" h="358564">
                  <a:moveTo>
                    <a:pt x="127458" y="338270"/>
                  </a:moveTo>
                  <a:cubicBezTo>
                    <a:pt x="100485" y="321040"/>
                    <a:pt x="80481" y="294970"/>
                    <a:pt x="65832" y="263608"/>
                  </a:cubicBezTo>
                  <a:cubicBezTo>
                    <a:pt x="55313" y="241022"/>
                    <a:pt x="47505" y="215662"/>
                    <a:pt x="41955" y="188881"/>
                  </a:cubicBezTo>
                  <a:lnTo>
                    <a:pt x="41955" y="188881"/>
                  </a:lnTo>
                  <a:cubicBezTo>
                    <a:pt x="40342" y="188559"/>
                    <a:pt x="38599" y="187849"/>
                    <a:pt x="36858" y="186945"/>
                  </a:cubicBezTo>
                  <a:lnTo>
                    <a:pt x="36664" y="186881"/>
                  </a:lnTo>
                  <a:lnTo>
                    <a:pt x="36599" y="186816"/>
                  </a:lnTo>
                  <a:lnTo>
                    <a:pt x="36535" y="186752"/>
                  </a:lnTo>
                  <a:lnTo>
                    <a:pt x="36406" y="186687"/>
                  </a:lnTo>
                  <a:lnTo>
                    <a:pt x="36212" y="186623"/>
                  </a:lnTo>
                  <a:lnTo>
                    <a:pt x="36212" y="186623"/>
                  </a:lnTo>
                  <a:lnTo>
                    <a:pt x="36083" y="186558"/>
                  </a:lnTo>
                  <a:lnTo>
                    <a:pt x="35890" y="186494"/>
                  </a:lnTo>
                  <a:lnTo>
                    <a:pt x="35244" y="186107"/>
                  </a:lnTo>
                  <a:lnTo>
                    <a:pt x="34921" y="185913"/>
                  </a:lnTo>
                  <a:lnTo>
                    <a:pt x="34792" y="185848"/>
                  </a:lnTo>
                  <a:lnTo>
                    <a:pt x="34728" y="185784"/>
                  </a:lnTo>
                  <a:lnTo>
                    <a:pt x="34599" y="185719"/>
                  </a:lnTo>
                  <a:cubicBezTo>
                    <a:pt x="33631" y="185139"/>
                    <a:pt x="32663" y="184429"/>
                    <a:pt x="31695" y="183783"/>
                  </a:cubicBezTo>
                  <a:cubicBezTo>
                    <a:pt x="30405" y="182815"/>
                    <a:pt x="29178" y="181848"/>
                    <a:pt x="28017" y="180815"/>
                  </a:cubicBezTo>
                  <a:lnTo>
                    <a:pt x="28017" y="180815"/>
                  </a:lnTo>
                  <a:lnTo>
                    <a:pt x="27694" y="180492"/>
                  </a:lnTo>
                  <a:lnTo>
                    <a:pt x="27307" y="180170"/>
                  </a:lnTo>
                  <a:lnTo>
                    <a:pt x="26984" y="179847"/>
                  </a:lnTo>
                  <a:lnTo>
                    <a:pt x="26661" y="179524"/>
                  </a:lnTo>
                  <a:lnTo>
                    <a:pt x="26339" y="179202"/>
                  </a:lnTo>
                  <a:lnTo>
                    <a:pt x="25952" y="178879"/>
                  </a:lnTo>
                  <a:lnTo>
                    <a:pt x="25629" y="178557"/>
                  </a:lnTo>
                  <a:lnTo>
                    <a:pt x="25306" y="178234"/>
                  </a:lnTo>
                  <a:lnTo>
                    <a:pt x="24984" y="177911"/>
                  </a:lnTo>
                  <a:lnTo>
                    <a:pt x="24661" y="177589"/>
                  </a:lnTo>
                  <a:lnTo>
                    <a:pt x="24338" y="177201"/>
                  </a:lnTo>
                  <a:lnTo>
                    <a:pt x="24016" y="176879"/>
                  </a:lnTo>
                  <a:lnTo>
                    <a:pt x="23693" y="176556"/>
                  </a:lnTo>
                  <a:lnTo>
                    <a:pt x="23370" y="176169"/>
                  </a:lnTo>
                  <a:lnTo>
                    <a:pt x="23048" y="175846"/>
                  </a:lnTo>
                  <a:lnTo>
                    <a:pt x="22725" y="175459"/>
                  </a:lnTo>
                  <a:lnTo>
                    <a:pt x="22725" y="175459"/>
                  </a:lnTo>
                  <a:lnTo>
                    <a:pt x="22467" y="175072"/>
                  </a:lnTo>
                  <a:lnTo>
                    <a:pt x="22145" y="174685"/>
                  </a:lnTo>
                  <a:lnTo>
                    <a:pt x="21822" y="174297"/>
                  </a:lnTo>
                  <a:lnTo>
                    <a:pt x="21499" y="173975"/>
                  </a:lnTo>
                  <a:lnTo>
                    <a:pt x="21241" y="173588"/>
                  </a:lnTo>
                  <a:lnTo>
                    <a:pt x="20918" y="173200"/>
                  </a:lnTo>
                  <a:lnTo>
                    <a:pt x="20660" y="172813"/>
                  </a:lnTo>
                  <a:lnTo>
                    <a:pt x="20337" y="172426"/>
                  </a:lnTo>
                  <a:lnTo>
                    <a:pt x="20079" y="172103"/>
                  </a:lnTo>
                  <a:lnTo>
                    <a:pt x="19822" y="171716"/>
                  </a:lnTo>
                  <a:lnTo>
                    <a:pt x="19563" y="171329"/>
                  </a:lnTo>
                  <a:lnTo>
                    <a:pt x="19305" y="170942"/>
                  </a:lnTo>
                  <a:lnTo>
                    <a:pt x="19047" y="170555"/>
                  </a:lnTo>
                  <a:lnTo>
                    <a:pt x="18789" y="170168"/>
                  </a:lnTo>
                  <a:lnTo>
                    <a:pt x="18530" y="169780"/>
                  </a:lnTo>
                  <a:lnTo>
                    <a:pt x="18273" y="169393"/>
                  </a:lnTo>
                  <a:lnTo>
                    <a:pt x="18014" y="169006"/>
                  </a:lnTo>
                  <a:lnTo>
                    <a:pt x="17756" y="168619"/>
                  </a:lnTo>
                  <a:lnTo>
                    <a:pt x="17499" y="168232"/>
                  </a:lnTo>
                  <a:lnTo>
                    <a:pt x="17240" y="167844"/>
                  </a:lnTo>
                  <a:lnTo>
                    <a:pt x="16982" y="167457"/>
                  </a:lnTo>
                  <a:lnTo>
                    <a:pt x="16724" y="167070"/>
                  </a:lnTo>
                  <a:lnTo>
                    <a:pt x="16466" y="166618"/>
                  </a:lnTo>
                  <a:lnTo>
                    <a:pt x="16207" y="166231"/>
                  </a:lnTo>
                  <a:lnTo>
                    <a:pt x="15950" y="165779"/>
                  </a:lnTo>
                  <a:lnTo>
                    <a:pt x="15691" y="165328"/>
                  </a:lnTo>
                  <a:lnTo>
                    <a:pt x="15433" y="164941"/>
                  </a:lnTo>
                  <a:lnTo>
                    <a:pt x="15176" y="164489"/>
                  </a:lnTo>
                  <a:lnTo>
                    <a:pt x="14917" y="164102"/>
                  </a:lnTo>
                  <a:lnTo>
                    <a:pt x="14659" y="163650"/>
                  </a:lnTo>
                  <a:lnTo>
                    <a:pt x="14465" y="163263"/>
                  </a:lnTo>
                  <a:lnTo>
                    <a:pt x="14207" y="162811"/>
                  </a:lnTo>
                  <a:lnTo>
                    <a:pt x="13949" y="162359"/>
                  </a:lnTo>
                  <a:lnTo>
                    <a:pt x="13755" y="161908"/>
                  </a:lnTo>
                  <a:lnTo>
                    <a:pt x="13498" y="161456"/>
                  </a:lnTo>
                  <a:lnTo>
                    <a:pt x="13304" y="161004"/>
                  </a:lnTo>
                  <a:lnTo>
                    <a:pt x="13045" y="160617"/>
                  </a:lnTo>
                  <a:lnTo>
                    <a:pt x="12852" y="160165"/>
                  </a:lnTo>
                  <a:cubicBezTo>
                    <a:pt x="75" y="134805"/>
                    <a:pt x="-5669" y="99119"/>
                    <a:pt x="7431" y="82664"/>
                  </a:cubicBezTo>
                  <a:lnTo>
                    <a:pt x="7754" y="82341"/>
                  </a:lnTo>
                  <a:lnTo>
                    <a:pt x="8076" y="81954"/>
                  </a:lnTo>
                  <a:lnTo>
                    <a:pt x="8076" y="81954"/>
                  </a:lnTo>
                  <a:lnTo>
                    <a:pt x="8206" y="81825"/>
                  </a:lnTo>
                  <a:lnTo>
                    <a:pt x="8658" y="81309"/>
                  </a:lnTo>
                  <a:lnTo>
                    <a:pt x="8915" y="81051"/>
                  </a:lnTo>
                  <a:lnTo>
                    <a:pt x="9368" y="80599"/>
                  </a:lnTo>
                  <a:lnTo>
                    <a:pt x="9432" y="80534"/>
                  </a:lnTo>
                  <a:lnTo>
                    <a:pt x="9884" y="80083"/>
                  </a:lnTo>
                  <a:lnTo>
                    <a:pt x="10207" y="79760"/>
                  </a:lnTo>
                  <a:lnTo>
                    <a:pt x="10529" y="79502"/>
                  </a:lnTo>
                  <a:lnTo>
                    <a:pt x="10852" y="79244"/>
                  </a:lnTo>
                  <a:lnTo>
                    <a:pt x="10916" y="79179"/>
                  </a:lnTo>
                  <a:lnTo>
                    <a:pt x="11174" y="78986"/>
                  </a:lnTo>
                  <a:lnTo>
                    <a:pt x="11497" y="78728"/>
                  </a:lnTo>
                  <a:lnTo>
                    <a:pt x="11497" y="78728"/>
                  </a:lnTo>
                  <a:lnTo>
                    <a:pt x="11884" y="78469"/>
                  </a:lnTo>
                  <a:lnTo>
                    <a:pt x="12271" y="78147"/>
                  </a:lnTo>
                  <a:cubicBezTo>
                    <a:pt x="17305" y="74727"/>
                    <a:pt x="23435" y="73823"/>
                    <a:pt x="29566" y="74727"/>
                  </a:cubicBezTo>
                  <a:cubicBezTo>
                    <a:pt x="29372" y="66467"/>
                    <a:pt x="29243" y="58271"/>
                    <a:pt x="29243" y="50140"/>
                  </a:cubicBezTo>
                  <a:lnTo>
                    <a:pt x="29243" y="43494"/>
                  </a:lnTo>
                  <a:cubicBezTo>
                    <a:pt x="78093" y="16133"/>
                    <a:pt x="137848" y="0"/>
                    <a:pt x="202378" y="0"/>
                  </a:cubicBezTo>
                  <a:cubicBezTo>
                    <a:pt x="266909" y="0"/>
                    <a:pt x="326665" y="16133"/>
                    <a:pt x="375515" y="43494"/>
                  </a:cubicBezTo>
                  <a:lnTo>
                    <a:pt x="375515" y="50140"/>
                  </a:lnTo>
                  <a:cubicBezTo>
                    <a:pt x="375515" y="58271"/>
                    <a:pt x="375386" y="66467"/>
                    <a:pt x="375192" y="74727"/>
                  </a:cubicBezTo>
                  <a:cubicBezTo>
                    <a:pt x="383516" y="73501"/>
                    <a:pt x="391712" y="75565"/>
                    <a:pt x="397326" y="82664"/>
                  </a:cubicBezTo>
                  <a:cubicBezTo>
                    <a:pt x="410426" y="99184"/>
                    <a:pt x="404683" y="134805"/>
                    <a:pt x="391905" y="160165"/>
                  </a:cubicBezTo>
                  <a:cubicBezTo>
                    <a:pt x="387259" y="169458"/>
                    <a:pt x="381580" y="177395"/>
                    <a:pt x="373385" y="183461"/>
                  </a:cubicBezTo>
                  <a:cubicBezTo>
                    <a:pt x="370030" y="185913"/>
                    <a:pt x="366416" y="187849"/>
                    <a:pt x="363060" y="188623"/>
                  </a:cubicBezTo>
                  <a:cubicBezTo>
                    <a:pt x="357510" y="215403"/>
                    <a:pt x="349702" y="240764"/>
                    <a:pt x="339184" y="263350"/>
                  </a:cubicBezTo>
                  <a:cubicBezTo>
                    <a:pt x="324535" y="294712"/>
                    <a:pt x="304531" y="320718"/>
                    <a:pt x="277557" y="338012"/>
                  </a:cubicBezTo>
                  <a:cubicBezTo>
                    <a:pt x="235418" y="365373"/>
                    <a:pt x="169726" y="365373"/>
                    <a:pt x="127458" y="338270"/>
                  </a:cubicBezTo>
                  <a:lnTo>
                    <a:pt x="127458" y="338270"/>
                  </a:lnTo>
                  <a:close/>
                </a:path>
              </a:pathLst>
            </a:custGeom>
            <a:solidFill>
              <a:srgbClr val="F1C193"/>
            </a:solidFill>
            <a:ln w="6453" cap="flat">
              <a:noFill/>
              <a:prstDash val="solid"/>
              <a:miter/>
            </a:ln>
          </p:spPr>
          <p:txBody>
            <a:bodyPr rtlCol="0" anchor="ctr"/>
            <a:lstStyle/>
            <a:p>
              <a:endParaRPr lang="en-US"/>
            </a:p>
          </p:txBody>
        </p:sp>
        <p:sp>
          <p:nvSpPr>
            <p:cNvPr id="3063" name="Freeform: Shape 3062">
              <a:extLst>
                <a:ext uri="{FF2B5EF4-FFF2-40B4-BE49-F238E27FC236}">
                  <a16:creationId xmlns:a16="http://schemas.microsoft.com/office/drawing/2014/main" id="{1F330AF1-E354-44D2-910A-FB8DD9859DC0}"/>
                </a:ext>
              </a:extLst>
            </p:cNvPr>
            <p:cNvSpPr/>
            <p:nvPr/>
          </p:nvSpPr>
          <p:spPr>
            <a:xfrm>
              <a:off x="6656857" y="-13196"/>
              <a:ext cx="632788" cy="475010"/>
            </a:xfrm>
            <a:custGeom>
              <a:avLst/>
              <a:gdLst>
                <a:gd name="connsiteX0" fmla="*/ 316394 w 632788"/>
                <a:gd name="connsiteY0" fmla="*/ 433646 h 475010"/>
                <a:gd name="connsiteX1" fmla="*/ 76147 w 632788"/>
                <a:gd name="connsiteY1" fmla="*/ 0 h 475010"/>
                <a:gd name="connsiteX2" fmla="*/ 0 w 632788"/>
                <a:gd name="connsiteY2" fmla="*/ 23296 h 475010"/>
                <a:gd name="connsiteX3" fmla="*/ 15036 w 632788"/>
                <a:gd name="connsiteY3" fmla="*/ 220566 h 475010"/>
                <a:gd name="connsiteX4" fmla="*/ 4518 w 632788"/>
                <a:gd name="connsiteY4" fmla="*/ 475010 h 475010"/>
                <a:gd name="connsiteX5" fmla="*/ 316394 w 632788"/>
                <a:gd name="connsiteY5" fmla="*/ 475010 h 475010"/>
                <a:gd name="connsiteX6" fmla="*/ 316394 w 632788"/>
                <a:gd name="connsiteY6" fmla="*/ 475010 h 475010"/>
                <a:gd name="connsiteX7" fmla="*/ 316394 w 632788"/>
                <a:gd name="connsiteY7" fmla="*/ 475010 h 475010"/>
                <a:gd name="connsiteX8" fmla="*/ 628271 w 632788"/>
                <a:gd name="connsiteY8" fmla="*/ 475010 h 475010"/>
                <a:gd name="connsiteX9" fmla="*/ 617753 w 632788"/>
                <a:gd name="connsiteY9" fmla="*/ 220566 h 475010"/>
                <a:gd name="connsiteX10" fmla="*/ 632788 w 632788"/>
                <a:gd name="connsiteY10" fmla="*/ 23296 h 475010"/>
                <a:gd name="connsiteX11" fmla="*/ 556642 w 632788"/>
                <a:gd name="connsiteY11" fmla="*/ 0 h 475010"/>
                <a:gd name="connsiteX12" fmla="*/ 316394 w 632788"/>
                <a:gd name="connsiteY12" fmla="*/ 433646 h 475010"/>
                <a:gd name="connsiteX13" fmla="*/ 316394 w 632788"/>
                <a:gd name="connsiteY13" fmla="*/ 433646 h 4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2788" h="475010">
                  <a:moveTo>
                    <a:pt x="316394" y="433646"/>
                  </a:moveTo>
                  <a:cubicBezTo>
                    <a:pt x="234827" y="333559"/>
                    <a:pt x="102475" y="152034"/>
                    <a:pt x="76147" y="0"/>
                  </a:cubicBezTo>
                  <a:cubicBezTo>
                    <a:pt x="51948" y="5485"/>
                    <a:pt x="25748" y="12648"/>
                    <a:pt x="0" y="23296"/>
                  </a:cubicBezTo>
                  <a:cubicBezTo>
                    <a:pt x="0" y="23296"/>
                    <a:pt x="13874" y="122737"/>
                    <a:pt x="15036" y="220566"/>
                  </a:cubicBezTo>
                  <a:cubicBezTo>
                    <a:pt x="15552" y="265737"/>
                    <a:pt x="7809" y="414416"/>
                    <a:pt x="4518" y="475010"/>
                  </a:cubicBezTo>
                  <a:lnTo>
                    <a:pt x="316394" y="475010"/>
                  </a:lnTo>
                  <a:lnTo>
                    <a:pt x="316394" y="475010"/>
                  </a:lnTo>
                  <a:lnTo>
                    <a:pt x="316394" y="475010"/>
                  </a:lnTo>
                  <a:lnTo>
                    <a:pt x="628271" y="475010"/>
                  </a:lnTo>
                  <a:cubicBezTo>
                    <a:pt x="624980" y="414416"/>
                    <a:pt x="617236" y="265737"/>
                    <a:pt x="617753" y="220566"/>
                  </a:cubicBezTo>
                  <a:cubicBezTo>
                    <a:pt x="618979" y="122737"/>
                    <a:pt x="632788" y="23296"/>
                    <a:pt x="632788" y="23296"/>
                  </a:cubicBezTo>
                  <a:cubicBezTo>
                    <a:pt x="607041" y="12648"/>
                    <a:pt x="580841" y="5550"/>
                    <a:pt x="556642" y="0"/>
                  </a:cubicBezTo>
                  <a:cubicBezTo>
                    <a:pt x="530249" y="152034"/>
                    <a:pt x="397897" y="333559"/>
                    <a:pt x="316394" y="433646"/>
                  </a:cubicBezTo>
                  <a:lnTo>
                    <a:pt x="316394" y="433646"/>
                  </a:lnTo>
                  <a:close/>
                </a:path>
              </a:pathLst>
            </a:custGeom>
            <a:solidFill>
              <a:srgbClr val="4A4846"/>
            </a:solidFill>
            <a:ln w="6453" cap="flat">
              <a:noFill/>
              <a:prstDash val="solid"/>
              <a:miter/>
            </a:ln>
          </p:spPr>
          <p:txBody>
            <a:bodyPr rtlCol="0" anchor="ctr"/>
            <a:lstStyle/>
            <a:p>
              <a:endParaRPr lang="en-US"/>
            </a:p>
          </p:txBody>
        </p:sp>
        <p:sp>
          <p:nvSpPr>
            <p:cNvPr id="3064" name="Freeform: Shape 3063">
              <a:extLst>
                <a:ext uri="{FF2B5EF4-FFF2-40B4-BE49-F238E27FC236}">
                  <a16:creationId xmlns:a16="http://schemas.microsoft.com/office/drawing/2014/main" id="{F83BAA9D-CE01-4E40-A30D-F5B1365E5388}"/>
                </a:ext>
              </a:extLst>
            </p:cNvPr>
            <p:cNvSpPr/>
            <p:nvPr/>
          </p:nvSpPr>
          <p:spPr>
            <a:xfrm>
              <a:off x="7581347" y="-467686"/>
              <a:ext cx="918934" cy="650985"/>
            </a:xfrm>
            <a:custGeom>
              <a:avLst/>
              <a:gdLst>
                <a:gd name="connsiteX0" fmla="*/ 23918 w 918934"/>
                <a:gd name="connsiteY0" fmla="*/ 304004 h 650985"/>
                <a:gd name="connsiteX1" fmla="*/ 44116 w 918934"/>
                <a:gd name="connsiteY1" fmla="*/ 521989 h 650985"/>
                <a:gd name="connsiteX2" fmla="*/ 134136 w 918934"/>
                <a:gd name="connsiteY2" fmla="*/ 576195 h 650985"/>
                <a:gd name="connsiteX3" fmla="*/ 459500 w 918934"/>
                <a:gd name="connsiteY3" fmla="*/ 650986 h 650985"/>
                <a:gd name="connsiteX4" fmla="*/ 784799 w 918934"/>
                <a:gd name="connsiteY4" fmla="*/ 576195 h 650985"/>
                <a:gd name="connsiteX5" fmla="*/ 874820 w 918934"/>
                <a:gd name="connsiteY5" fmla="*/ 521989 h 650985"/>
                <a:gd name="connsiteX6" fmla="*/ 895018 w 918934"/>
                <a:gd name="connsiteY6" fmla="*/ 304004 h 650985"/>
                <a:gd name="connsiteX7" fmla="*/ 599790 w 918934"/>
                <a:gd name="connsiteY7" fmla="*/ 144033 h 650985"/>
                <a:gd name="connsiteX8" fmla="*/ 590562 w 918934"/>
                <a:gd name="connsiteY8" fmla="*/ 1871 h 650985"/>
                <a:gd name="connsiteX9" fmla="*/ 329341 w 918934"/>
                <a:gd name="connsiteY9" fmla="*/ 0 h 650985"/>
                <a:gd name="connsiteX10" fmla="*/ 319146 w 918934"/>
                <a:gd name="connsiteY10" fmla="*/ 144033 h 650985"/>
                <a:gd name="connsiteX11" fmla="*/ 23918 w 918934"/>
                <a:gd name="connsiteY11" fmla="*/ 304004 h 650985"/>
                <a:gd name="connsiteX12" fmla="*/ 23918 w 918934"/>
                <a:gd name="connsiteY12" fmla="*/ 304004 h 65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8934" h="650985">
                  <a:moveTo>
                    <a:pt x="23918" y="304004"/>
                  </a:moveTo>
                  <a:cubicBezTo>
                    <a:pt x="-9058" y="368922"/>
                    <a:pt x="-12865" y="462814"/>
                    <a:pt x="44116" y="521989"/>
                  </a:cubicBezTo>
                  <a:cubicBezTo>
                    <a:pt x="64701" y="543284"/>
                    <a:pt x="95804" y="561353"/>
                    <a:pt x="134136" y="576195"/>
                  </a:cubicBezTo>
                  <a:cubicBezTo>
                    <a:pt x="156528" y="618398"/>
                    <a:pt x="293656" y="650986"/>
                    <a:pt x="459500" y="650986"/>
                  </a:cubicBezTo>
                  <a:cubicBezTo>
                    <a:pt x="625344" y="650986"/>
                    <a:pt x="762471" y="618462"/>
                    <a:pt x="784799" y="576195"/>
                  </a:cubicBezTo>
                  <a:cubicBezTo>
                    <a:pt x="823130" y="561417"/>
                    <a:pt x="854234" y="543348"/>
                    <a:pt x="874820" y="521989"/>
                  </a:cubicBezTo>
                  <a:cubicBezTo>
                    <a:pt x="931800" y="462814"/>
                    <a:pt x="927993" y="368922"/>
                    <a:pt x="895018" y="304004"/>
                  </a:cubicBezTo>
                  <a:cubicBezTo>
                    <a:pt x="820678" y="157455"/>
                    <a:pt x="625085" y="181718"/>
                    <a:pt x="599790" y="144033"/>
                  </a:cubicBezTo>
                  <a:cubicBezTo>
                    <a:pt x="580172" y="114800"/>
                    <a:pt x="591853" y="25038"/>
                    <a:pt x="590562" y="1871"/>
                  </a:cubicBezTo>
                  <a:cubicBezTo>
                    <a:pt x="498993" y="10648"/>
                    <a:pt x="420910" y="8712"/>
                    <a:pt x="329341" y="0"/>
                  </a:cubicBezTo>
                  <a:cubicBezTo>
                    <a:pt x="328051" y="23102"/>
                    <a:pt x="338827" y="114800"/>
                    <a:pt x="319146" y="144033"/>
                  </a:cubicBezTo>
                  <a:cubicBezTo>
                    <a:pt x="293850" y="181718"/>
                    <a:pt x="98257" y="157519"/>
                    <a:pt x="23918" y="304004"/>
                  </a:cubicBezTo>
                  <a:lnTo>
                    <a:pt x="23918" y="304004"/>
                  </a:lnTo>
                  <a:close/>
                </a:path>
              </a:pathLst>
            </a:custGeom>
            <a:solidFill>
              <a:srgbClr val="895840"/>
            </a:solidFill>
            <a:ln w="6453" cap="flat">
              <a:noFill/>
              <a:prstDash val="solid"/>
              <a:miter/>
            </a:ln>
          </p:spPr>
          <p:txBody>
            <a:bodyPr rtlCol="0" anchor="ctr"/>
            <a:lstStyle/>
            <a:p>
              <a:endParaRPr lang="en-US"/>
            </a:p>
          </p:txBody>
        </p:sp>
        <p:sp>
          <p:nvSpPr>
            <p:cNvPr id="3065" name="Freeform: Shape 3064">
              <a:extLst>
                <a:ext uri="{FF2B5EF4-FFF2-40B4-BE49-F238E27FC236}">
                  <a16:creationId xmlns:a16="http://schemas.microsoft.com/office/drawing/2014/main" id="{67548359-B4FA-45ED-B57A-E4CA29D11FDF}"/>
                </a:ext>
              </a:extLst>
            </p:cNvPr>
            <p:cNvSpPr/>
            <p:nvPr/>
          </p:nvSpPr>
          <p:spPr>
            <a:xfrm>
              <a:off x="7573290" y="-361017"/>
              <a:ext cx="935477" cy="1066047"/>
            </a:xfrm>
            <a:custGeom>
              <a:avLst/>
              <a:gdLst>
                <a:gd name="connsiteX0" fmla="*/ 903140 w 935477"/>
                <a:gd name="connsiteY0" fmla="*/ 197335 h 1066047"/>
                <a:gd name="connsiteX1" fmla="*/ 899978 w 935477"/>
                <a:gd name="connsiteY1" fmla="*/ 191334 h 1066047"/>
                <a:gd name="connsiteX2" fmla="*/ 899203 w 935477"/>
                <a:gd name="connsiteY2" fmla="*/ 189914 h 1066047"/>
                <a:gd name="connsiteX3" fmla="*/ 892492 w 935477"/>
                <a:gd name="connsiteY3" fmla="*/ 178621 h 1066047"/>
                <a:gd name="connsiteX4" fmla="*/ 891588 w 935477"/>
                <a:gd name="connsiteY4" fmla="*/ 177266 h 1066047"/>
                <a:gd name="connsiteX5" fmla="*/ 887974 w 935477"/>
                <a:gd name="connsiteY5" fmla="*/ 171910 h 1066047"/>
                <a:gd name="connsiteX6" fmla="*/ 887717 w 935477"/>
                <a:gd name="connsiteY6" fmla="*/ 171523 h 1066047"/>
                <a:gd name="connsiteX7" fmla="*/ 884167 w 935477"/>
                <a:gd name="connsiteY7" fmla="*/ 166618 h 1066047"/>
                <a:gd name="connsiteX8" fmla="*/ 883393 w 935477"/>
                <a:gd name="connsiteY8" fmla="*/ 165650 h 1066047"/>
                <a:gd name="connsiteX9" fmla="*/ 879457 w 935477"/>
                <a:gd name="connsiteY9" fmla="*/ 160617 h 1066047"/>
                <a:gd name="connsiteX10" fmla="*/ 879069 w 935477"/>
                <a:gd name="connsiteY10" fmla="*/ 160165 h 1066047"/>
                <a:gd name="connsiteX11" fmla="*/ 875262 w 935477"/>
                <a:gd name="connsiteY11" fmla="*/ 155648 h 1066047"/>
                <a:gd name="connsiteX12" fmla="*/ 874552 w 935477"/>
                <a:gd name="connsiteY12" fmla="*/ 154809 h 1066047"/>
                <a:gd name="connsiteX13" fmla="*/ 870358 w 935477"/>
                <a:gd name="connsiteY13" fmla="*/ 150163 h 1066047"/>
                <a:gd name="connsiteX14" fmla="*/ 869777 w 935477"/>
                <a:gd name="connsiteY14" fmla="*/ 149518 h 1066047"/>
                <a:gd name="connsiteX15" fmla="*/ 866034 w 935477"/>
                <a:gd name="connsiteY15" fmla="*/ 145646 h 1066047"/>
                <a:gd name="connsiteX16" fmla="*/ 865066 w 935477"/>
                <a:gd name="connsiteY16" fmla="*/ 144678 h 1066047"/>
                <a:gd name="connsiteX17" fmla="*/ 860807 w 935477"/>
                <a:gd name="connsiteY17" fmla="*/ 140548 h 1066047"/>
                <a:gd name="connsiteX18" fmla="*/ 860097 w 935477"/>
                <a:gd name="connsiteY18" fmla="*/ 139903 h 1066047"/>
                <a:gd name="connsiteX19" fmla="*/ 856032 w 935477"/>
                <a:gd name="connsiteY19" fmla="*/ 136224 h 1066047"/>
                <a:gd name="connsiteX20" fmla="*/ 855322 w 935477"/>
                <a:gd name="connsiteY20" fmla="*/ 135579 h 1066047"/>
                <a:gd name="connsiteX21" fmla="*/ 850612 w 935477"/>
                <a:gd name="connsiteY21" fmla="*/ 131578 h 1066047"/>
                <a:gd name="connsiteX22" fmla="*/ 850095 w 935477"/>
                <a:gd name="connsiteY22" fmla="*/ 131191 h 1066047"/>
                <a:gd name="connsiteX23" fmla="*/ 845643 w 935477"/>
                <a:gd name="connsiteY23" fmla="*/ 127642 h 1066047"/>
                <a:gd name="connsiteX24" fmla="*/ 845127 w 935477"/>
                <a:gd name="connsiteY24" fmla="*/ 127255 h 1066047"/>
                <a:gd name="connsiteX25" fmla="*/ 840351 w 935477"/>
                <a:gd name="connsiteY25" fmla="*/ 123641 h 1066047"/>
                <a:gd name="connsiteX26" fmla="*/ 839448 w 935477"/>
                <a:gd name="connsiteY26" fmla="*/ 122995 h 1066047"/>
                <a:gd name="connsiteX27" fmla="*/ 835059 w 935477"/>
                <a:gd name="connsiteY27" fmla="*/ 119898 h 1066047"/>
                <a:gd name="connsiteX28" fmla="*/ 834543 w 935477"/>
                <a:gd name="connsiteY28" fmla="*/ 119511 h 1066047"/>
                <a:gd name="connsiteX29" fmla="*/ 829574 w 935477"/>
                <a:gd name="connsiteY29" fmla="*/ 116220 h 1066047"/>
                <a:gd name="connsiteX30" fmla="*/ 828736 w 935477"/>
                <a:gd name="connsiteY30" fmla="*/ 115704 h 1066047"/>
                <a:gd name="connsiteX31" fmla="*/ 823960 w 935477"/>
                <a:gd name="connsiteY31" fmla="*/ 112735 h 1066047"/>
                <a:gd name="connsiteX32" fmla="*/ 823573 w 935477"/>
                <a:gd name="connsiteY32" fmla="*/ 112477 h 1066047"/>
                <a:gd name="connsiteX33" fmla="*/ 818862 w 935477"/>
                <a:gd name="connsiteY33" fmla="*/ 109702 h 1066047"/>
                <a:gd name="connsiteX34" fmla="*/ 817184 w 935477"/>
                <a:gd name="connsiteY34" fmla="*/ 108734 h 1066047"/>
                <a:gd name="connsiteX35" fmla="*/ 813442 w 935477"/>
                <a:gd name="connsiteY35" fmla="*/ 106669 h 1066047"/>
                <a:gd name="connsiteX36" fmla="*/ 811699 w 935477"/>
                <a:gd name="connsiteY36" fmla="*/ 105701 h 1066047"/>
                <a:gd name="connsiteX37" fmla="*/ 807505 w 935477"/>
                <a:gd name="connsiteY37" fmla="*/ 103507 h 1066047"/>
                <a:gd name="connsiteX38" fmla="*/ 806021 w 935477"/>
                <a:gd name="connsiteY38" fmla="*/ 102733 h 1066047"/>
                <a:gd name="connsiteX39" fmla="*/ 796341 w 935477"/>
                <a:gd name="connsiteY39" fmla="*/ 98022 h 1066047"/>
                <a:gd name="connsiteX40" fmla="*/ 794469 w 935477"/>
                <a:gd name="connsiteY40" fmla="*/ 97183 h 1066047"/>
                <a:gd name="connsiteX41" fmla="*/ 790727 w 935477"/>
                <a:gd name="connsiteY41" fmla="*/ 95505 h 1066047"/>
                <a:gd name="connsiteX42" fmla="*/ 788210 w 935477"/>
                <a:gd name="connsiteY42" fmla="*/ 94408 h 1066047"/>
                <a:gd name="connsiteX43" fmla="*/ 784661 w 935477"/>
                <a:gd name="connsiteY43" fmla="*/ 92924 h 1066047"/>
                <a:gd name="connsiteX44" fmla="*/ 782790 w 935477"/>
                <a:gd name="connsiteY44" fmla="*/ 92150 h 1066047"/>
                <a:gd name="connsiteX45" fmla="*/ 778144 w 935477"/>
                <a:gd name="connsiteY45" fmla="*/ 90278 h 1066047"/>
                <a:gd name="connsiteX46" fmla="*/ 776723 w 935477"/>
                <a:gd name="connsiteY46" fmla="*/ 89698 h 1066047"/>
                <a:gd name="connsiteX47" fmla="*/ 773175 w 935477"/>
                <a:gd name="connsiteY47" fmla="*/ 88343 h 1066047"/>
                <a:gd name="connsiteX48" fmla="*/ 771174 w 935477"/>
                <a:gd name="connsiteY48" fmla="*/ 87568 h 1066047"/>
                <a:gd name="connsiteX49" fmla="*/ 767238 w 935477"/>
                <a:gd name="connsiteY49" fmla="*/ 86149 h 1066047"/>
                <a:gd name="connsiteX50" fmla="*/ 764527 w 935477"/>
                <a:gd name="connsiteY50" fmla="*/ 85180 h 1066047"/>
                <a:gd name="connsiteX51" fmla="*/ 761817 w 935477"/>
                <a:gd name="connsiteY51" fmla="*/ 84277 h 1066047"/>
                <a:gd name="connsiteX52" fmla="*/ 759171 w 935477"/>
                <a:gd name="connsiteY52" fmla="*/ 83374 h 1066047"/>
                <a:gd name="connsiteX53" fmla="*/ 759042 w 935477"/>
                <a:gd name="connsiteY53" fmla="*/ 83309 h 1066047"/>
                <a:gd name="connsiteX54" fmla="*/ 755235 w 935477"/>
                <a:gd name="connsiteY54" fmla="*/ 82083 h 1066047"/>
                <a:gd name="connsiteX55" fmla="*/ 755235 w 935477"/>
                <a:gd name="connsiteY55" fmla="*/ 82083 h 1066047"/>
                <a:gd name="connsiteX56" fmla="*/ 752073 w 935477"/>
                <a:gd name="connsiteY56" fmla="*/ 81051 h 1066047"/>
                <a:gd name="connsiteX57" fmla="*/ 751040 w 935477"/>
                <a:gd name="connsiteY57" fmla="*/ 80728 h 1066047"/>
                <a:gd name="connsiteX58" fmla="*/ 747620 w 935477"/>
                <a:gd name="connsiteY58" fmla="*/ 79695 h 1066047"/>
                <a:gd name="connsiteX59" fmla="*/ 743813 w 935477"/>
                <a:gd name="connsiteY59" fmla="*/ 78598 h 1066047"/>
                <a:gd name="connsiteX60" fmla="*/ 743748 w 935477"/>
                <a:gd name="connsiteY60" fmla="*/ 78598 h 1066047"/>
                <a:gd name="connsiteX61" fmla="*/ 741684 w 935477"/>
                <a:gd name="connsiteY61" fmla="*/ 78018 h 1066047"/>
                <a:gd name="connsiteX62" fmla="*/ 738715 w 935477"/>
                <a:gd name="connsiteY62" fmla="*/ 77179 h 1066047"/>
                <a:gd name="connsiteX63" fmla="*/ 736263 w 935477"/>
                <a:gd name="connsiteY63" fmla="*/ 76469 h 1066047"/>
                <a:gd name="connsiteX64" fmla="*/ 732520 w 935477"/>
                <a:gd name="connsiteY64" fmla="*/ 75436 h 1066047"/>
                <a:gd name="connsiteX65" fmla="*/ 732133 w 935477"/>
                <a:gd name="connsiteY65" fmla="*/ 75372 h 1066047"/>
                <a:gd name="connsiteX66" fmla="*/ 729552 w 935477"/>
                <a:gd name="connsiteY66" fmla="*/ 74727 h 1066047"/>
                <a:gd name="connsiteX67" fmla="*/ 728713 w 935477"/>
                <a:gd name="connsiteY67" fmla="*/ 74468 h 1066047"/>
                <a:gd name="connsiteX68" fmla="*/ 725680 w 935477"/>
                <a:gd name="connsiteY68" fmla="*/ 73694 h 1066047"/>
                <a:gd name="connsiteX69" fmla="*/ 724970 w 935477"/>
                <a:gd name="connsiteY69" fmla="*/ 73500 h 1066047"/>
                <a:gd name="connsiteX70" fmla="*/ 721227 w 935477"/>
                <a:gd name="connsiteY70" fmla="*/ 72597 h 1066047"/>
                <a:gd name="connsiteX71" fmla="*/ 721227 w 935477"/>
                <a:gd name="connsiteY71" fmla="*/ 72597 h 1066047"/>
                <a:gd name="connsiteX72" fmla="*/ 718130 w 935477"/>
                <a:gd name="connsiteY72" fmla="*/ 71823 h 1066047"/>
                <a:gd name="connsiteX73" fmla="*/ 716968 w 935477"/>
                <a:gd name="connsiteY73" fmla="*/ 71565 h 1066047"/>
                <a:gd name="connsiteX74" fmla="*/ 713935 w 935477"/>
                <a:gd name="connsiteY74" fmla="*/ 70855 h 1066047"/>
                <a:gd name="connsiteX75" fmla="*/ 710257 w 935477"/>
                <a:gd name="connsiteY75" fmla="*/ 70016 h 1066047"/>
                <a:gd name="connsiteX76" fmla="*/ 708902 w 935477"/>
                <a:gd name="connsiteY76" fmla="*/ 69693 h 1066047"/>
                <a:gd name="connsiteX77" fmla="*/ 708579 w 935477"/>
                <a:gd name="connsiteY77" fmla="*/ 69629 h 1066047"/>
                <a:gd name="connsiteX78" fmla="*/ 704901 w 935477"/>
                <a:gd name="connsiteY78" fmla="*/ 68790 h 1066047"/>
                <a:gd name="connsiteX79" fmla="*/ 703417 w 935477"/>
                <a:gd name="connsiteY79" fmla="*/ 68467 h 1066047"/>
                <a:gd name="connsiteX80" fmla="*/ 703094 w 935477"/>
                <a:gd name="connsiteY80" fmla="*/ 68403 h 1066047"/>
                <a:gd name="connsiteX81" fmla="*/ 689285 w 935477"/>
                <a:gd name="connsiteY81" fmla="*/ 65434 h 1066047"/>
                <a:gd name="connsiteX82" fmla="*/ 689220 w 935477"/>
                <a:gd name="connsiteY82" fmla="*/ 65434 h 1066047"/>
                <a:gd name="connsiteX83" fmla="*/ 687607 w 935477"/>
                <a:gd name="connsiteY83" fmla="*/ 65112 h 1066047"/>
                <a:gd name="connsiteX84" fmla="*/ 685800 w 935477"/>
                <a:gd name="connsiteY84" fmla="*/ 64724 h 1066047"/>
                <a:gd name="connsiteX85" fmla="*/ 685477 w 935477"/>
                <a:gd name="connsiteY85" fmla="*/ 64660 h 1066047"/>
                <a:gd name="connsiteX86" fmla="*/ 682444 w 935477"/>
                <a:gd name="connsiteY86" fmla="*/ 64014 h 1066047"/>
                <a:gd name="connsiteX87" fmla="*/ 682444 w 935477"/>
                <a:gd name="connsiteY87" fmla="*/ 64014 h 1066047"/>
                <a:gd name="connsiteX88" fmla="*/ 607847 w 935477"/>
                <a:gd name="connsiteY88" fmla="*/ 37686 h 1066047"/>
                <a:gd name="connsiteX89" fmla="*/ 597651 w 935477"/>
                <a:gd name="connsiteY89" fmla="*/ 0 h 1066047"/>
                <a:gd name="connsiteX90" fmla="*/ 467557 w 935477"/>
                <a:gd name="connsiteY90" fmla="*/ 13810 h 1066047"/>
                <a:gd name="connsiteX91" fmla="*/ 337592 w 935477"/>
                <a:gd name="connsiteY91" fmla="*/ 65 h 1066047"/>
                <a:gd name="connsiteX92" fmla="*/ 327203 w 935477"/>
                <a:gd name="connsiteY92" fmla="*/ 37686 h 1066047"/>
                <a:gd name="connsiteX93" fmla="*/ 252605 w 935477"/>
                <a:gd name="connsiteY93" fmla="*/ 64014 h 1066047"/>
                <a:gd name="connsiteX94" fmla="*/ 252605 w 935477"/>
                <a:gd name="connsiteY94" fmla="*/ 64014 h 1066047"/>
                <a:gd name="connsiteX95" fmla="*/ 249250 w 935477"/>
                <a:gd name="connsiteY95" fmla="*/ 64724 h 1066047"/>
                <a:gd name="connsiteX96" fmla="*/ 247507 w 935477"/>
                <a:gd name="connsiteY96" fmla="*/ 65112 h 1066047"/>
                <a:gd name="connsiteX97" fmla="*/ 245894 w 935477"/>
                <a:gd name="connsiteY97" fmla="*/ 65434 h 1066047"/>
                <a:gd name="connsiteX98" fmla="*/ 245313 w 935477"/>
                <a:gd name="connsiteY98" fmla="*/ 65563 h 1066047"/>
                <a:gd name="connsiteX99" fmla="*/ 235504 w 935477"/>
                <a:gd name="connsiteY99" fmla="*/ 67693 h 1066047"/>
                <a:gd name="connsiteX100" fmla="*/ 231956 w 935477"/>
                <a:gd name="connsiteY100" fmla="*/ 68467 h 1066047"/>
                <a:gd name="connsiteX101" fmla="*/ 231633 w 935477"/>
                <a:gd name="connsiteY101" fmla="*/ 68532 h 1066047"/>
                <a:gd name="connsiteX102" fmla="*/ 230729 w 935477"/>
                <a:gd name="connsiteY102" fmla="*/ 68725 h 1066047"/>
                <a:gd name="connsiteX103" fmla="*/ 222728 w 935477"/>
                <a:gd name="connsiteY103" fmla="*/ 70597 h 1066047"/>
                <a:gd name="connsiteX104" fmla="*/ 217694 w 935477"/>
                <a:gd name="connsiteY104" fmla="*/ 71758 h 1066047"/>
                <a:gd name="connsiteX105" fmla="*/ 217243 w 935477"/>
                <a:gd name="connsiteY105" fmla="*/ 71887 h 1066047"/>
                <a:gd name="connsiteX106" fmla="*/ 213822 w 935477"/>
                <a:gd name="connsiteY106" fmla="*/ 72726 h 1066047"/>
                <a:gd name="connsiteX107" fmla="*/ 210080 w 935477"/>
                <a:gd name="connsiteY107" fmla="*/ 73630 h 1066047"/>
                <a:gd name="connsiteX108" fmla="*/ 210015 w 935477"/>
                <a:gd name="connsiteY108" fmla="*/ 73630 h 1066047"/>
                <a:gd name="connsiteX109" fmla="*/ 202917 w 935477"/>
                <a:gd name="connsiteY109" fmla="*/ 75501 h 1066047"/>
                <a:gd name="connsiteX110" fmla="*/ 201755 w 935477"/>
                <a:gd name="connsiteY110" fmla="*/ 75824 h 1066047"/>
                <a:gd name="connsiteX111" fmla="*/ 196399 w 935477"/>
                <a:gd name="connsiteY111" fmla="*/ 77308 h 1066047"/>
                <a:gd name="connsiteX112" fmla="*/ 193237 w 935477"/>
                <a:gd name="connsiteY112" fmla="*/ 78211 h 1066047"/>
                <a:gd name="connsiteX113" fmla="*/ 191495 w 935477"/>
                <a:gd name="connsiteY113" fmla="*/ 78727 h 1066047"/>
                <a:gd name="connsiteX114" fmla="*/ 191366 w 935477"/>
                <a:gd name="connsiteY114" fmla="*/ 78727 h 1066047"/>
                <a:gd name="connsiteX115" fmla="*/ 187559 w 935477"/>
                <a:gd name="connsiteY115" fmla="*/ 79825 h 1066047"/>
                <a:gd name="connsiteX116" fmla="*/ 184203 w 935477"/>
                <a:gd name="connsiteY116" fmla="*/ 80857 h 1066047"/>
                <a:gd name="connsiteX117" fmla="*/ 182719 w 935477"/>
                <a:gd name="connsiteY117" fmla="*/ 81309 h 1066047"/>
                <a:gd name="connsiteX118" fmla="*/ 180202 w 935477"/>
                <a:gd name="connsiteY118" fmla="*/ 82148 h 1066047"/>
                <a:gd name="connsiteX119" fmla="*/ 179944 w 935477"/>
                <a:gd name="connsiteY119" fmla="*/ 82212 h 1066047"/>
                <a:gd name="connsiteX120" fmla="*/ 176137 w 935477"/>
                <a:gd name="connsiteY120" fmla="*/ 83438 h 1066047"/>
                <a:gd name="connsiteX121" fmla="*/ 176007 w 935477"/>
                <a:gd name="connsiteY121" fmla="*/ 83503 h 1066047"/>
                <a:gd name="connsiteX122" fmla="*/ 173426 w 935477"/>
                <a:gd name="connsiteY122" fmla="*/ 84342 h 1066047"/>
                <a:gd name="connsiteX123" fmla="*/ 170135 w 935477"/>
                <a:gd name="connsiteY123" fmla="*/ 85439 h 1066047"/>
                <a:gd name="connsiteX124" fmla="*/ 168586 w 935477"/>
                <a:gd name="connsiteY124" fmla="*/ 85955 h 1066047"/>
                <a:gd name="connsiteX125" fmla="*/ 163489 w 935477"/>
                <a:gd name="connsiteY125" fmla="*/ 87762 h 1066047"/>
                <a:gd name="connsiteX126" fmla="*/ 162391 w 935477"/>
                <a:gd name="connsiteY126" fmla="*/ 88149 h 1066047"/>
                <a:gd name="connsiteX127" fmla="*/ 158003 w 935477"/>
                <a:gd name="connsiteY127" fmla="*/ 89827 h 1066047"/>
                <a:gd name="connsiteX128" fmla="*/ 157229 w 935477"/>
                <a:gd name="connsiteY128" fmla="*/ 90085 h 1066047"/>
                <a:gd name="connsiteX129" fmla="*/ 156842 w 935477"/>
                <a:gd name="connsiteY129" fmla="*/ 90214 h 1066047"/>
                <a:gd name="connsiteX130" fmla="*/ 152453 w 935477"/>
                <a:gd name="connsiteY130" fmla="*/ 91956 h 1066047"/>
                <a:gd name="connsiteX131" fmla="*/ 150518 w 935477"/>
                <a:gd name="connsiteY131" fmla="*/ 92795 h 1066047"/>
                <a:gd name="connsiteX132" fmla="*/ 146259 w 935477"/>
                <a:gd name="connsiteY132" fmla="*/ 94602 h 1066047"/>
                <a:gd name="connsiteX133" fmla="*/ 145549 w 935477"/>
                <a:gd name="connsiteY133" fmla="*/ 94925 h 1066047"/>
                <a:gd name="connsiteX134" fmla="*/ 145355 w 935477"/>
                <a:gd name="connsiteY134" fmla="*/ 94989 h 1066047"/>
                <a:gd name="connsiteX135" fmla="*/ 145226 w 935477"/>
                <a:gd name="connsiteY135" fmla="*/ 95054 h 1066047"/>
                <a:gd name="connsiteX136" fmla="*/ 140192 w 935477"/>
                <a:gd name="connsiteY136" fmla="*/ 97312 h 1066047"/>
                <a:gd name="connsiteX137" fmla="*/ 139354 w 935477"/>
                <a:gd name="connsiteY137" fmla="*/ 97699 h 1066047"/>
                <a:gd name="connsiteX138" fmla="*/ 128771 w 935477"/>
                <a:gd name="connsiteY138" fmla="*/ 102862 h 1066047"/>
                <a:gd name="connsiteX139" fmla="*/ 127932 w 935477"/>
                <a:gd name="connsiteY139" fmla="*/ 103314 h 1066047"/>
                <a:gd name="connsiteX140" fmla="*/ 122834 w 935477"/>
                <a:gd name="connsiteY140" fmla="*/ 106024 h 1066047"/>
                <a:gd name="connsiteX141" fmla="*/ 122640 w 935477"/>
                <a:gd name="connsiteY141" fmla="*/ 106088 h 1066047"/>
                <a:gd name="connsiteX142" fmla="*/ 122383 w 935477"/>
                <a:gd name="connsiteY142" fmla="*/ 106218 h 1066047"/>
                <a:gd name="connsiteX143" fmla="*/ 117671 w 935477"/>
                <a:gd name="connsiteY143" fmla="*/ 108863 h 1066047"/>
                <a:gd name="connsiteX144" fmla="*/ 116446 w 935477"/>
                <a:gd name="connsiteY144" fmla="*/ 109509 h 1066047"/>
                <a:gd name="connsiteX145" fmla="*/ 111412 w 935477"/>
                <a:gd name="connsiteY145" fmla="*/ 112477 h 1066047"/>
                <a:gd name="connsiteX146" fmla="*/ 111412 w 935477"/>
                <a:gd name="connsiteY146" fmla="*/ 112477 h 1066047"/>
                <a:gd name="connsiteX147" fmla="*/ 106701 w 935477"/>
                <a:gd name="connsiteY147" fmla="*/ 115445 h 1066047"/>
                <a:gd name="connsiteX148" fmla="*/ 105475 w 935477"/>
                <a:gd name="connsiteY148" fmla="*/ 116284 h 1066047"/>
                <a:gd name="connsiteX149" fmla="*/ 100700 w 935477"/>
                <a:gd name="connsiteY149" fmla="*/ 119511 h 1066047"/>
                <a:gd name="connsiteX150" fmla="*/ 100184 w 935477"/>
                <a:gd name="connsiteY150" fmla="*/ 119898 h 1066047"/>
                <a:gd name="connsiteX151" fmla="*/ 95989 w 935477"/>
                <a:gd name="connsiteY151" fmla="*/ 122931 h 1066047"/>
                <a:gd name="connsiteX152" fmla="*/ 94699 w 935477"/>
                <a:gd name="connsiteY152" fmla="*/ 123834 h 1066047"/>
                <a:gd name="connsiteX153" fmla="*/ 85406 w 935477"/>
                <a:gd name="connsiteY153" fmla="*/ 131062 h 1066047"/>
                <a:gd name="connsiteX154" fmla="*/ 84502 w 935477"/>
                <a:gd name="connsiteY154" fmla="*/ 131772 h 1066047"/>
                <a:gd name="connsiteX155" fmla="*/ 79792 w 935477"/>
                <a:gd name="connsiteY155" fmla="*/ 135837 h 1066047"/>
                <a:gd name="connsiteX156" fmla="*/ 79599 w 935477"/>
                <a:gd name="connsiteY156" fmla="*/ 135966 h 1066047"/>
                <a:gd name="connsiteX157" fmla="*/ 70048 w 935477"/>
                <a:gd name="connsiteY157" fmla="*/ 144936 h 1066047"/>
                <a:gd name="connsiteX158" fmla="*/ 69338 w 935477"/>
                <a:gd name="connsiteY158" fmla="*/ 145581 h 1066047"/>
                <a:gd name="connsiteX159" fmla="*/ 65789 w 935477"/>
                <a:gd name="connsiteY159" fmla="*/ 149260 h 1066047"/>
                <a:gd name="connsiteX160" fmla="*/ 64821 w 935477"/>
                <a:gd name="connsiteY160" fmla="*/ 150292 h 1066047"/>
                <a:gd name="connsiteX161" fmla="*/ 60885 w 935477"/>
                <a:gd name="connsiteY161" fmla="*/ 154680 h 1066047"/>
                <a:gd name="connsiteX162" fmla="*/ 59852 w 935477"/>
                <a:gd name="connsiteY162" fmla="*/ 155842 h 1066047"/>
                <a:gd name="connsiteX163" fmla="*/ 56626 w 935477"/>
                <a:gd name="connsiteY163" fmla="*/ 159649 h 1066047"/>
                <a:gd name="connsiteX164" fmla="*/ 55657 w 935477"/>
                <a:gd name="connsiteY164" fmla="*/ 160810 h 1066047"/>
                <a:gd name="connsiteX165" fmla="*/ 51850 w 935477"/>
                <a:gd name="connsiteY165" fmla="*/ 165715 h 1066047"/>
                <a:gd name="connsiteX166" fmla="*/ 51141 w 935477"/>
                <a:gd name="connsiteY166" fmla="*/ 166683 h 1066047"/>
                <a:gd name="connsiteX167" fmla="*/ 47914 w 935477"/>
                <a:gd name="connsiteY167" fmla="*/ 171135 h 1066047"/>
                <a:gd name="connsiteX168" fmla="*/ 47269 w 935477"/>
                <a:gd name="connsiteY168" fmla="*/ 172039 h 1066047"/>
                <a:gd name="connsiteX169" fmla="*/ 43719 w 935477"/>
                <a:gd name="connsiteY169" fmla="*/ 177330 h 1066047"/>
                <a:gd name="connsiteX170" fmla="*/ 43010 w 935477"/>
                <a:gd name="connsiteY170" fmla="*/ 178492 h 1066047"/>
                <a:gd name="connsiteX171" fmla="*/ 39848 w 935477"/>
                <a:gd name="connsiteY171" fmla="*/ 183461 h 1066047"/>
                <a:gd name="connsiteX172" fmla="*/ 39331 w 935477"/>
                <a:gd name="connsiteY172" fmla="*/ 184364 h 1066047"/>
                <a:gd name="connsiteX173" fmla="*/ 36104 w 935477"/>
                <a:gd name="connsiteY173" fmla="*/ 189914 h 1066047"/>
                <a:gd name="connsiteX174" fmla="*/ 35266 w 935477"/>
                <a:gd name="connsiteY174" fmla="*/ 191463 h 1066047"/>
                <a:gd name="connsiteX175" fmla="*/ 32104 w 935477"/>
                <a:gd name="connsiteY175" fmla="*/ 197399 h 1066047"/>
                <a:gd name="connsiteX176" fmla="*/ 30104 w 935477"/>
                <a:gd name="connsiteY176" fmla="*/ 201465 h 1066047"/>
                <a:gd name="connsiteX177" fmla="*/ 29781 w 935477"/>
                <a:gd name="connsiteY177" fmla="*/ 202110 h 1066047"/>
                <a:gd name="connsiteX178" fmla="*/ 18940 w 935477"/>
                <a:gd name="connsiteY178" fmla="*/ 229665 h 1066047"/>
                <a:gd name="connsiteX179" fmla="*/ 18875 w 935477"/>
                <a:gd name="connsiteY179" fmla="*/ 229987 h 1066047"/>
                <a:gd name="connsiteX180" fmla="*/ 3775 w 935477"/>
                <a:gd name="connsiteY180" fmla="*/ 1066047 h 1066047"/>
                <a:gd name="connsiteX181" fmla="*/ 467750 w 935477"/>
                <a:gd name="connsiteY181" fmla="*/ 1066047 h 1066047"/>
                <a:gd name="connsiteX182" fmla="*/ 467750 w 935477"/>
                <a:gd name="connsiteY182" fmla="*/ 1066047 h 1066047"/>
                <a:gd name="connsiteX183" fmla="*/ 467750 w 935477"/>
                <a:gd name="connsiteY183" fmla="*/ 1066047 h 1066047"/>
                <a:gd name="connsiteX184" fmla="*/ 467750 w 935477"/>
                <a:gd name="connsiteY184" fmla="*/ 1066047 h 1066047"/>
                <a:gd name="connsiteX185" fmla="*/ 931726 w 935477"/>
                <a:gd name="connsiteY185" fmla="*/ 1066047 h 1066047"/>
                <a:gd name="connsiteX186" fmla="*/ 916626 w 935477"/>
                <a:gd name="connsiteY186" fmla="*/ 229987 h 1066047"/>
                <a:gd name="connsiteX187" fmla="*/ 916497 w 935477"/>
                <a:gd name="connsiteY187" fmla="*/ 229665 h 1066047"/>
                <a:gd name="connsiteX188" fmla="*/ 905656 w 935477"/>
                <a:gd name="connsiteY188" fmla="*/ 202110 h 1066047"/>
                <a:gd name="connsiteX189" fmla="*/ 905333 w 935477"/>
                <a:gd name="connsiteY189" fmla="*/ 201465 h 1066047"/>
                <a:gd name="connsiteX190" fmla="*/ 903140 w 935477"/>
                <a:gd name="connsiteY190" fmla="*/ 197335 h 1066047"/>
                <a:gd name="connsiteX191" fmla="*/ 903140 w 935477"/>
                <a:gd name="connsiteY191" fmla="*/ 197335 h 106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935477" h="1066047">
                  <a:moveTo>
                    <a:pt x="903140" y="197335"/>
                  </a:moveTo>
                  <a:cubicBezTo>
                    <a:pt x="902107" y="195270"/>
                    <a:pt x="901074" y="193269"/>
                    <a:pt x="899978" y="191334"/>
                  </a:cubicBezTo>
                  <a:lnTo>
                    <a:pt x="899203" y="189914"/>
                  </a:lnTo>
                  <a:cubicBezTo>
                    <a:pt x="897073" y="186042"/>
                    <a:pt x="894815" y="182299"/>
                    <a:pt x="892492" y="178621"/>
                  </a:cubicBezTo>
                  <a:lnTo>
                    <a:pt x="891588" y="177266"/>
                  </a:lnTo>
                  <a:cubicBezTo>
                    <a:pt x="890426" y="175459"/>
                    <a:pt x="889201" y="173652"/>
                    <a:pt x="887974" y="171910"/>
                  </a:cubicBezTo>
                  <a:lnTo>
                    <a:pt x="887717" y="171523"/>
                  </a:lnTo>
                  <a:cubicBezTo>
                    <a:pt x="886555" y="169845"/>
                    <a:pt x="885329" y="168232"/>
                    <a:pt x="884167" y="166618"/>
                  </a:cubicBezTo>
                  <a:lnTo>
                    <a:pt x="883393" y="165650"/>
                  </a:lnTo>
                  <a:cubicBezTo>
                    <a:pt x="882103" y="163908"/>
                    <a:pt x="880811" y="162230"/>
                    <a:pt x="879457" y="160617"/>
                  </a:cubicBezTo>
                  <a:lnTo>
                    <a:pt x="879069" y="160165"/>
                  </a:lnTo>
                  <a:cubicBezTo>
                    <a:pt x="877843" y="158616"/>
                    <a:pt x="876553" y="157132"/>
                    <a:pt x="875262" y="155648"/>
                  </a:cubicBezTo>
                  <a:lnTo>
                    <a:pt x="874552" y="154809"/>
                  </a:lnTo>
                  <a:cubicBezTo>
                    <a:pt x="873197" y="153260"/>
                    <a:pt x="871777" y="151712"/>
                    <a:pt x="870358" y="150163"/>
                  </a:cubicBezTo>
                  <a:lnTo>
                    <a:pt x="869777" y="149518"/>
                  </a:lnTo>
                  <a:cubicBezTo>
                    <a:pt x="868550" y="148227"/>
                    <a:pt x="867325" y="146936"/>
                    <a:pt x="866034" y="145646"/>
                  </a:cubicBezTo>
                  <a:lnTo>
                    <a:pt x="865066" y="144678"/>
                  </a:lnTo>
                  <a:cubicBezTo>
                    <a:pt x="863647" y="143258"/>
                    <a:pt x="862227" y="141903"/>
                    <a:pt x="860807" y="140548"/>
                  </a:cubicBezTo>
                  <a:lnTo>
                    <a:pt x="860097" y="139903"/>
                  </a:lnTo>
                  <a:cubicBezTo>
                    <a:pt x="858742" y="138612"/>
                    <a:pt x="857387" y="137386"/>
                    <a:pt x="856032" y="136224"/>
                  </a:cubicBezTo>
                  <a:lnTo>
                    <a:pt x="855322" y="135579"/>
                  </a:lnTo>
                  <a:cubicBezTo>
                    <a:pt x="853773" y="134224"/>
                    <a:pt x="852225" y="132869"/>
                    <a:pt x="850612" y="131578"/>
                  </a:cubicBezTo>
                  <a:lnTo>
                    <a:pt x="850095" y="131191"/>
                  </a:lnTo>
                  <a:cubicBezTo>
                    <a:pt x="848611" y="129965"/>
                    <a:pt x="847127" y="128803"/>
                    <a:pt x="845643" y="127642"/>
                  </a:cubicBezTo>
                  <a:lnTo>
                    <a:pt x="845127" y="127255"/>
                  </a:lnTo>
                  <a:cubicBezTo>
                    <a:pt x="843513" y="126028"/>
                    <a:pt x="841964" y="124802"/>
                    <a:pt x="840351" y="123641"/>
                  </a:cubicBezTo>
                  <a:lnTo>
                    <a:pt x="839448" y="122995"/>
                  </a:lnTo>
                  <a:cubicBezTo>
                    <a:pt x="838028" y="121963"/>
                    <a:pt x="836479" y="120866"/>
                    <a:pt x="835059" y="119898"/>
                  </a:cubicBezTo>
                  <a:lnTo>
                    <a:pt x="834543" y="119511"/>
                  </a:lnTo>
                  <a:cubicBezTo>
                    <a:pt x="832866" y="118414"/>
                    <a:pt x="831188" y="117252"/>
                    <a:pt x="829574" y="116220"/>
                  </a:cubicBezTo>
                  <a:lnTo>
                    <a:pt x="828736" y="115704"/>
                  </a:lnTo>
                  <a:cubicBezTo>
                    <a:pt x="827122" y="114671"/>
                    <a:pt x="825574" y="113703"/>
                    <a:pt x="823960" y="112735"/>
                  </a:cubicBezTo>
                  <a:lnTo>
                    <a:pt x="823573" y="112477"/>
                  </a:lnTo>
                  <a:cubicBezTo>
                    <a:pt x="822024" y="111509"/>
                    <a:pt x="820411" y="110606"/>
                    <a:pt x="818862" y="109702"/>
                  </a:cubicBezTo>
                  <a:lnTo>
                    <a:pt x="817184" y="108734"/>
                  </a:lnTo>
                  <a:cubicBezTo>
                    <a:pt x="815959" y="108024"/>
                    <a:pt x="814732" y="107315"/>
                    <a:pt x="813442" y="106669"/>
                  </a:cubicBezTo>
                  <a:lnTo>
                    <a:pt x="811699" y="105701"/>
                  </a:lnTo>
                  <a:cubicBezTo>
                    <a:pt x="810344" y="104927"/>
                    <a:pt x="808924" y="104217"/>
                    <a:pt x="807505" y="103507"/>
                  </a:cubicBezTo>
                  <a:lnTo>
                    <a:pt x="806021" y="102733"/>
                  </a:lnTo>
                  <a:cubicBezTo>
                    <a:pt x="802794" y="101055"/>
                    <a:pt x="799568" y="99506"/>
                    <a:pt x="796341" y="98022"/>
                  </a:cubicBezTo>
                  <a:lnTo>
                    <a:pt x="794469" y="97183"/>
                  </a:lnTo>
                  <a:lnTo>
                    <a:pt x="790727" y="95505"/>
                  </a:lnTo>
                  <a:lnTo>
                    <a:pt x="788210" y="94408"/>
                  </a:lnTo>
                  <a:lnTo>
                    <a:pt x="784661" y="92924"/>
                  </a:lnTo>
                  <a:lnTo>
                    <a:pt x="782790" y="92150"/>
                  </a:lnTo>
                  <a:lnTo>
                    <a:pt x="778144" y="90278"/>
                  </a:lnTo>
                  <a:lnTo>
                    <a:pt x="776723" y="89698"/>
                  </a:lnTo>
                  <a:lnTo>
                    <a:pt x="773175" y="88343"/>
                  </a:lnTo>
                  <a:lnTo>
                    <a:pt x="771174" y="87568"/>
                  </a:lnTo>
                  <a:lnTo>
                    <a:pt x="767238" y="86149"/>
                  </a:lnTo>
                  <a:lnTo>
                    <a:pt x="764527" y="85180"/>
                  </a:lnTo>
                  <a:lnTo>
                    <a:pt x="761817" y="84277"/>
                  </a:lnTo>
                  <a:lnTo>
                    <a:pt x="759171" y="83374"/>
                  </a:lnTo>
                  <a:lnTo>
                    <a:pt x="759042" y="83309"/>
                  </a:lnTo>
                  <a:lnTo>
                    <a:pt x="755235" y="82083"/>
                  </a:lnTo>
                  <a:lnTo>
                    <a:pt x="755235" y="82083"/>
                  </a:lnTo>
                  <a:lnTo>
                    <a:pt x="752073" y="81051"/>
                  </a:lnTo>
                  <a:lnTo>
                    <a:pt x="751040" y="80728"/>
                  </a:lnTo>
                  <a:lnTo>
                    <a:pt x="747620" y="79695"/>
                  </a:lnTo>
                  <a:lnTo>
                    <a:pt x="743813" y="78598"/>
                  </a:lnTo>
                  <a:lnTo>
                    <a:pt x="743748" y="78598"/>
                  </a:lnTo>
                  <a:lnTo>
                    <a:pt x="741684" y="78018"/>
                  </a:lnTo>
                  <a:lnTo>
                    <a:pt x="738715" y="77179"/>
                  </a:lnTo>
                  <a:lnTo>
                    <a:pt x="736263" y="76469"/>
                  </a:lnTo>
                  <a:lnTo>
                    <a:pt x="732520" y="75436"/>
                  </a:lnTo>
                  <a:lnTo>
                    <a:pt x="732133" y="75372"/>
                  </a:lnTo>
                  <a:lnTo>
                    <a:pt x="729552" y="74727"/>
                  </a:lnTo>
                  <a:lnTo>
                    <a:pt x="728713" y="74468"/>
                  </a:lnTo>
                  <a:lnTo>
                    <a:pt x="725680" y="73694"/>
                  </a:lnTo>
                  <a:lnTo>
                    <a:pt x="724970" y="73500"/>
                  </a:lnTo>
                  <a:lnTo>
                    <a:pt x="721227" y="72597"/>
                  </a:lnTo>
                  <a:lnTo>
                    <a:pt x="721227" y="72597"/>
                  </a:lnTo>
                  <a:lnTo>
                    <a:pt x="718130" y="71823"/>
                  </a:lnTo>
                  <a:lnTo>
                    <a:pt x="716968" y="71565"/>
                  </a:lnTo>
                  <a:lnTo>
                    <a:pt x="713935" y="70855"/>
                  </a:lnTo>
                  <a:lnTo>
                    <a:pt x="710257" y="70016"/>
                  </a:lnTo>
                  <a:lnTo>
                    <a:pt x="708902" y="69693"/>
                  </a:lnTo>
                  <a:lnTo>
                    <a:pt x="708579" y="69629"/>
                  </a:lnTo>
                  <a:lnTo>
                    <a:pt x="704901" y="68790"/>
                  </a:lnTo>
                  <a:lnTo>
                    <a:pt x="703417" y="68467"/>
                  </a:lnTo>
                  <a:lnTo>
                    <a:pt x="703094" y="68403"/>
                  </a:lnTo>
                  <a:cubicBezTo>
                    <a:pt x="698383" y="67370"/>
                    <a:pt x="693802" y="66338"/>
                    <a:pt x="689285" y="65434"/>
                  </a:cubicBezTo>
                  <a:lnTo>
                    <a:pt x="689220" y="65434"/>
                  </a:lnTo>
                  <a:lnTo>
                    <a:pt x="687607" y="65112"/>
                  </a:lnTo>
                  <a:lnTo>
                    <a:pt x="685800" y="64724"/>
                  </a:lnTo>
                  <a:lnTo>
                    <a:pt x="685477" y="64660"/>
                  </a:lnTo>
                  <a:lnTo>
                    <a:pt x="682444" y="64014"/>
                  </a:lnTo>
                  <a:lnTo>
                    <a:pt x="682444" y="64014"/>
                  </a:lnTo>
                  <a:cubicBezTo>
                    <a:pt x="645339" y="56271"/>
                    <a:pt x="616559" y="50592"/>
                    <a:pt x="607847" y="37686"/>
                  </a:cubicBezTo>
                  <a:cubicBezTo>
                    <a:pt x="602168" y="29232"/>
                    <a:pt x="599135" y="15616"/>
                    <a:pt x="597651" y="0"/>
                  </a:cubicBezTo>
                  <a:cubicBezTo>
                    <a:pt x="558287" y="8776"/>
                    <a:pt x="514278" y="13810"/>
                    <a:pt x="467557" y="13810"/>
                  </a:cubicBezTo>
                  <a:cubicBezTo>
                    <a:pt x="420901" y="13810"/>
                    <a:pt x="376891" y="8776"/>
                    <a:pt x="337592" y="65"/>
                  </a:cubicBezTo>
                  <a:cubicBezTo>
                    <a:pt x="335979" y="15681"/>
                    <a:pt x="332882" y="29297"/>
                    <a:pt x="327203" y="37686"/>
                  </a:cubicBezTo>
                  <a:cubicBezTo>
                    <a:pt x="318491" y="50592"/>
                    <a:pt x="289710" y="56271"/>
                    <a:pt x="252605" y="64014"/>
                  </a:cubicBezTo>
                  <a:lnTo>
                    <a:pt x="252605" y="64014"/>
                  </a:lnTo>
                  <a:lnTo>
                    <a:pt x="249250" y="64724"/>
                  </a:lnTo>
                  <a:lnTo>
                    <a:pt x="247507" y="65112"/>
                  </a:lnTo>
                  <a:lnTo>
                    <a:pt x="245894" y="65434"/>
                  </a:lnTo>
                  <a:lnTo>
                    <a:pt x="245313" y="65563"/>
                  </a:lnTo>
                  <a:cubicBezTo>
                    <a:pt x="242087" y="66273"/>
                    <a:pt x="238796" y="66918"/>
                    <a:pt x="235504" y="67693"/>
                  </a:cubicBezTo>
                  <a:lnTo>
                    <a:pt x="231956" y="68467"/>
                  </a:lnTo>
                  <a:lnTo>
                    <a:pt x="231633" y="68532"/>
                  </a:lnTo>
                  <a:lnTo>
                    <a:pt x="230729" y="68725"/>
                  </a:lnTo>
                  <a:cubicBezTo>
                    <a:pt x="228083" y="69306"/>
                    <a:pt x="225438" y="69951"/>
                    <a:pt x="222728" y="70597"/>
                  </a:cubicBezTo>
                  <a:lnTo>
                    <a:pt x="217694" y="71758"/>
                  </a:lnTo>
                  <a:lnTo>
                    <a:pt x="217243" y="71887"/>
                  </a:lnTo>
                  <a:lnTo>
                    <a:pt x="213822" y="72726"/>
                  </a:lnTo>
                  <a:lnTo>
                    <a:pt x="210080" y="73630"/>
                  </a:lnTo>
                  <a:lnTo>
                    <a:pt x="210015" y="73630"/>
                  </a:lnTo>
                  <a:cubicBezTo>
                    <a:pt x="207628" y="74210"/>
                    <a:pt x="205305" y="74856"/>
                    <a:pt x="202917" y="75501"/>
                  </a:cubicBezTo>
                  <a:lnTo>
                    <a:pt x="201755" y="75824"/>
                  </a:lnTo>
                  <a:lnTo>
                    <a:pt x="196399" y="77308"/>
                  </a:lnTo>
                  <a:lnTo>
                    <a:pt x="193237" y="78211"/>
                  </a:lnTo>
                  <a:lnTo>
                    <a:pt x="191495" y="78727"/>
                  </a:lnTo>
                  <a:lnTo>
                    <a:pt x="191366" y="78727"/>
                  </a:lnTo>
                  <a:lnTo>
                    <a:pt x="187559" y="79825"/>
                  </a:lnTo>
                  <a:lnTo>
                    <a:pt x="184203" y="80857"/>
                  </a:lnTo>
                  <a:lnTo>
                    <a:pt x="182719" y="81309"/>
                  </a:lnTo>
                  <a:lnTo>
                    <a:pt x="180202" y="82148"/>
                  </a:lnTo>
                  <a:lnTo>
                    <a:pt x="179944" y="82212"/>
                  </a:lnTo>
                  <a:lnTo>
                    <a:pt x="176137" y="83438"/>
                  </a:lnTo>
                  <a:lnTo>
                    <a:pt x="176007" y="83503"/>
                  </a:lnTo>
                  <a:lnTo>
                    <a:pt x="173426" y="84342"/>
                  </a:lnTo>
                  <a:lnTo>
                    <a:pt x="170135" y="85439"/>
                  </a:lnTo>
                  <a:lnTo>
                    <a:pt x="168586" y="85955"/>
                  </a:lnTo>
                  <a:cubicBezTo>
                    <a:pt x="166908" y="86536"/>
                    <a:pt x="165166" y="87181"/>
                    <a:pt x="163489" y="87762"/>
                  </a:cubicBezTo>
                  <a:lnTo>
                    <a:pt x="162391" y="88149"/>
                  </a:lnTo>
                  <a:lnTo>
                    <a:pt x="158003" y="89827"/>
                  </a:lnTo>
                  <a:lnTo>
                    <a:pt x="157229" y="90085"/>
                  </a:lnTo>
                  <a:lnTo>
                    <a:pt x="156842" y="90214"/>
                  </a:lnTo>
                  <a:cubicBezTo>
                    <a:pt x="155358" y="90795"/>
                    <a:pt x="153938" y="91375"/>
                    <a:pt x="152453" y="91956"/>
                  </a:cubicBezTo>
                  <a:lnTo>
                    <a:pt x="150518" y="92795"/>
                  </a:lnTo>
                  <a:lnTo>
                    <a:pt x="146259" y="94602"/>
                  </a:lnTo>
                  <a:lnTo>
                    <a:pt x="145549" y="94925"/>
                  </a:lnTo>
                  <a:lnTo>
                    <a:pt x="145355" y="94989"/>
                  </a:lnTo>
                  <a:lnTo>
                    <a:pt x="145226" y="95054"/>
                  </a:lnTo>
                  <a:cubicBezTo>
                    <a:pt x="143548" y="95764"/>
                    <a:pt x="141870" y="96538"/>
                    <a:pt x="140192" y="97312"/>
                  </a:cubicBezTo>
                  <a:lnTo>
                    <a:pt x="139354" y="97699"/>
                  </a:lnTo>
                  <a:cubicBezTo>
                    <a:pt x="135805" y="99377"/>
                    <a:pt x="132255" y="101055"/>
                    <a:pt x="128771" y="102862"/>
                  </a:cubicBezTo>
                  <a:lnTo>
                    <a:pt x="127932" y="103314"/>
                  </a:lnTo>
                  <a:cubicBezTo>
                    <a:pt x="126254" y="104153"/>
                    <a:pt x="124512" y="105056"/>
                    <a:pt x="122834" y="106024"/>
                  </a:cubicBezTo>
                  <a:lnTo>
                    <a:pt x="122640" y="106088"/>
                  </a:lnTo>
                  <a:lnTo>
                    <a:pt x="122383" y="106218"/>
                  </a:lnTo>
                  <a:cubicBezTo>
                    <a:pt x="120769" y="107056"/>
                    <a:pt x="119220" y="107960"/>
                    <a:pt x="117671" y="108863"/>
                  </a:cubicBezTo>
                  <a:lnTo>
                    <a:pt x="116446" y="109509"/>
                  </a:lnTo>
                  <a:cubicBezTo>
                    <a:pt x="114768" y="110477"/>
                    <a:pt x="113090" y="111445"/>
                    <a:pt x="111412" y="112477"/>
                  </a:cubicBezTo>
                  <a:lnTo>
                    <a:pt x="111412" y="112477"/>
                  </a:lnTo>
                  <a:cubicBezTo>
                    <a:pt x="109799" y="113445"/>
                    <a:pt x="108250" y="114413"/>
                    <a:pt x="106701" y="115445"/>
                  </a:cubicBezTo>
                  <a:lnTo>
                    <a:pt x="105475" y="116284"/>
                  </a:lnTo>
                  <a:cubicBezTo>
                    <a:pt x="103862" y="117317"/>
                    <a:pt x="102248" y="118414"/>
                    <a:pt x="100700" y="119511"/>
                  </a:cubicBezTo>
                  <a:lnTo>
                    <a:pt x="100184" y="119898"/>
                  </a:lnTo>
                  <a:cubicBezTo>
                    <a:pt x="98764" y="120866"/>
                    <a:pt x="97345" y="121898"/>
                    <a:pt x="95989" y="122931"/>
                  </a:cubicBezTo>
                  <a:lnTo>
                    <a:pt x="94699" y="123834"/>
                  </a:lnTo>
                  <a:cubicBezTo>
                    <a:pt x="91537" y="126158"/>
                    <a:pt x="88440" y="128545"/>
                    <a:pt x="85406" y="131062"/>
                  </a:cubicBezTo>
                  <a:lnTo>
                    <a:pt x="84502" y="131772"/>
                  </a:lnTo>
                  <a:cubicBezTo>
                    <a:pt x="82889" y="133127"/>
                    <a:pt x="81341" y="134482"/>
                    <a:pt x="79792" y="135837"/>
                  </a:cubicBezTo>
                  <a:lnTo>
                    <a:pt x="79599" y="135966"/>
                  </a:lnTo>
                  <a:cubicBezTo>
                    <a:pt x="76372" y="138806"/>
                    <a:pt x="73210" y="141839"/>
                    <a:pt x="70048" y="144936"/>
                  </a:cubicBezTo>
                  <a:lnTo>
                    <a:pt x="69338" y="145581"/>
                  </a:lnTo>
                  <a:cubicBezTo>
                    <a:pt x="68112" y="146807"/>
                    <a:pt x="66950" y="148033"/>
                    <a:pt x="65789" y="149260"/>
                  </a:cubicBezTo>
                  <a:lnTo>
                    <a:pt x="64821" y="150292"/>
                  </a:lnTo>
                  <a:cubicBezTo>
                    <a:pt x="63530" y="151712"/>
                    <a:pt x="62175" y="153196"/>
                    <a:pt x="60885" y="154680"/>
                  </a:cubicBezTo>
                  <a:lnTo>
                    <a:pt x="59852" y="155842"/>
                  </a:lnTo>
                  <a:cubicBezTo>
                    <a:pt x="58755" y="157068"/>
                    <a:pt x="57723" y="158358"/>
                    <a:pt x="56626" y="159649"/>
                  </a:cubicBezTo>
                  <a:lnTo>
                    <a:pt x="55657" y="160810"/>
                  </a:lnTo>
                  <a:cubicBezTo>
                    <a:pt x="54367" y="162424"/>
                    <a:pt x="53076" y="164037"/>
                    <a:pt x="51850" y="165715"/>
                  </a:cubicBezTo>
                  <a:lnTo>
                    <a:pt x="51141" y="166683"/>
                  </a:lnTo>
                  <a:cubicBezTo>
                    <a:pt x="50043" y="168167"/>
                    <a:pt x="49011" y="169651"/>
                    <a:pt x="47914" y="171135"/>
                  </a:cubicBezTo>
                  <a:lnTo>
                    <a:pt x="47269" y="172039"/>
                  </a:lnTo>
                  <a:cubicBezTo>
                    <a:pt x="46042" y="173781"/>
                    <a:pt x="44881" y="175523"/>
                    <a:pt x="43719" y="177330"/>
                  </a:cubicBezTo>
                  <a:lnTo>
                    <a:pt x="43010" y="178492"/>
                  </a:lnTo>
                  <a:cubicBezTo>
                    <a:pt x="41912" y="180105"/>
                    <a:pt x="40880" y="181783"/>
                    <a:pt x="39848" y="183461"/>
                  </a:cubicBezTo>
                  <a:lnTo>
                    <a:pt x="39331" y="184364"/>
                  </a:lnTo>
                  <a:cubicBezTo>
                    <a:pt x="38234" y="186171"/>
                    <a:pt x="37202" y="188042"/>
                    <a:pt x="36104" y="189914"/>
                  </a:cubicBezTo>
                  <a:lnTo>
                    <a:pt x="35266" y="191463"/>
                  </a:lnTo>
                  <a:cubicBezTo>
                    <a:pt x="34234" y="193399"/>
                    <a:pt x="33136" y="195399"/>
                    <a:pt x="32104" y="197399"/>
                  </a:cubicBezTo>
                  <a:cubicBezTo>
                    <a:pt x="31394" y="198755"/>
                    <a:pt x="30749" y="200110"/>
                    <a:pt x="30104" y="201465"/>
                  </a:cubicBezTo>
                  <a:lnTo>
                    <a:pt x="29781" y="202110"/>
                  </a:lnTo>
                  <a:cubicBezTo>
                    <a:pt x="25587" y="210886"/>
                    <a:pt x="21973" y="220114"/>
                    <a:pt x="18940" y="229665"/>
                  </a:cubicBezTo>
                  <a:lnTo>
                    <a:pt x="18875" y="229987"/>
                  </a:lnTo>
                  <a:cubicBezTo>
                    <a:pt x="-11325" y="323492"/>
                    <a:pt x="3775" y="975640"/>
                    <a:pt x="3775" y="1066047"/>
                  </a:cubicBezTo>
                  <a:lnTo>
                    <a:pt x="467750" y="1066047"/>
                  </a:lnTo>
                  <a:lnTo>
                    <a:pt x="467750" y="1066047"/>
                  </a:lnTo>
                  <a:lnTo>
                    <a:pt x="467750" y="1066047"/>
                  </a:lnTo>
                  <a:lnTo>
                    <a:pt x="467750" y="1066047"/>
                  </a:lnTo>
                  <a:lnTo>
                    <a:pt x="931726" y="1066047"/>
                  </a:lnTo>
                  <a:cubicBezTo>
                    <a:pt x="931726" y="975640"/>
                    <a:pt x="946762" y="323428"/>
                    <a:pt x="916626" y="229987"/>
                  </a:cubicBezTo>
                  <a:lnTo>
                    <a:pt x="916497" y="229665"/>
                  </a:lnTo>
                  <a:cubicBezTo>
                    <a:pt x="913464" y="220114"/>
                    <a:pt x="909786" y="210886"/>
                    <a:pt x="905656" y="202110"/>
                  </a:cubicBezTo>
                  <a:lnTo>
                    <a:pt x="905333" y="201465"/>
                  </a:lnTo>
                  <a:cubicBezTo>
                    <a:pt x="904495" y="200045"/>
                    <a:pt x="903785" y="198690"/>
                    <a:pt x="903140" y="197335"/>
                  </a:cubicBezTo>
                  <a:lnTo>
                    <a:pt x="903140" y="197335"/>
                  </a:lnTo>
                  <a:close/>
                </a:path>
              </a:pathLst>
            </a:custGeom>
            <a:solidFill>
              <a:srgbClr val="42464F"/>
            </a:solidFill>
            <a:ln w="6453" cap="flat">
              <a:noFill/>
              <a:prstDash val="solid"/>
              <a:miter/>
            </a:ln>
          </p:spPr>
          <p:txBody>
            <a:bodyPr rtlCol="0" anchor="ctr"/>
            <a:lstStyle/>
            <a:p>
              <a:endParaRPr lang="en-US"/>
            </a:p>
          </p:txBody>
        </p:sp>
        <p:sp>
          <p:nvSpPr>
            <p:cNvPr id="3066" name="Freeform: Shape 3065">
              <a:extLst>
                <a:ext uri="{FF2B5EF4-FFF2-40B4-BE49-F238E27FC236}">
                  <a16:creationId xmlns:a16="http://schemas.microsoft.com/office/drawing/2014/main" id="{A961027D-EF88-4982-B61F-3DE7F60EF2E7}"/>
                </a:ext>
              </a:extLst>
            </p:cNvPr>
            <p:cNvSpPr/>
            <p:nvPr/>
          </p:nvSpPr>
          <p:spPr>
            <a:xfrm>
              <a:off x="7573290" y="-289001"/>
              <a:ext cx="292356" cy="993772"/>
            </a:xfrm>
            <a:custGeom>
              <a:avLst/>
              <a:gdLst>
                <a:gd name="connsiteX0" fmla="*/ 215565 w 292356"/>
                <a:gd name="connsiteY0" fmla="*/ 0 h 993772"/>
                <a:gd name="connsiteX1" fmla="*/ 213822 w 292356"/>
                <a:gd name="connsiteY1" fmla="*/ 452 h 993772"/>
                <a:gd name="connsiteX2" fmla="*/ 210080 w 292356"/>
                <a:gd name="connsiteY2" fmla="*/ 1355 h 993772"/>
                <a:gd name="connsiteX3" fmla="*/ 210015 w 292356"/>
                <a:gd name="connsiteY3" fmla="*/ 1355 h 993772"/>
                <a:gd name="connsiteX4" fmla="*/ 202917 w 292356"/>
                <a:gd name="connsiteY4" fmla="*/ 3227 h 993772"/>
                <a:gd name="connsiteX5" fmla="*/ 201755 w 292356"/>
                <a:gd name="connsiteY5" fmla="*/ 3549 h 993772"/>
                <a:gd name="connsiteX6" fmla="*/ 196399 w 292356"/>
                <a:gd name="connsiteY6" fmla="*/ 5033 h 993772"/>
                <a:gd name="connsiteX7" fmla="*/ 193237 w 292356"/>
                <a:gd name="connsiteY7" fmla="*/ 5937 h 993772"/>
                <a:gd name="connsiteX8" fmla="*/ 191495 w 292356"/>
                <a:gd name="connsiteY8" fmla="*/ 6453 h 993772"/>
                <a:gd name="connsiteX9" fmla="*/ 191366 w 292356"/>
                <a:gd name="connsiteY9" fmla="*/ 6453 h 993772"/>
                <a:gd name="connsiteX10" fmla="*/ 187559 w 292356"/>
                <a:gd name="connsiteY10" fmla="*/ 7550 h 993772"/>
                <a:gd name="connsiteX11" fmla="*/ 184203 w 292356"/>
                <a:gd name="connsiteY11" fmla="*/ 8583 h 993772"/>
                <a:gd name="connsiteX12" fmla="*/ 182719 w 292356"/>
                <a:gd name="connsiteY12" fmla="*/ 9034 h 993772"/>
                <a:gd name="connsiteX13" fmla="*/ 180202 w 292356"/>
                <a:gd name="connsiteY13" fmla="*/ 9873 h 993772"/>
                <a:gd name="connsiteX14" fmla="*/ 179944 w 292356"/>
                <a:gd name="connsiteY14" fmla="*/ 9938 h 993772"/>
                <a:gd name="connsiteX15" fmla="*/ 176137 w 292356"/>
                <a:gd name="connsiteY15" fmla="*/ 11164 h 993772"/>
                <a:gd name="connsiteX16" fmla="*/ 176007 w 292356"/>
                <a:gd name="connsiteY16" fmla="*/ 11228 h 993772"/>
                <a:gd name="connsiteX17" fmla="*/ 173426 w 292356"/>
                <a:gd name="connsiteY17" fmla="*/ 12067 h 993772"/>
                <a:gd name="connsiteX18" fmla="*/ 170135 w 292356"/>
                <a:gd name="connsiteY18" fmla="*/ 13164 h 993772"/>
                <a:gd name="connsiteX19" fmla="*/ 168586 w 292356"/>
                <a:gd name="connsiteY19" fmla="*/ 13680 h 993772"/>
                <a:gd name="connsiteX20" fmla="*/ 163489 w 292356"/>
                <a:gd name="connsiteY20" fmla="*/ 15487 h 993772"/>
                <a:gd name="connsiteX21" fmla="*/ 162391 w 292356"/>
                <a:gd name="connsiteY21" fmla="*/ 15875 h 993772"/>
                <a:gd name="connsiteX22" fmla="*/ 158003 w 292356"/>
                <a:gd name="connsiteY22" fmla="*/ 17552 h 993772"/>
                <a:gd name="connsiteX23" fmla="*/ 157229 w 292356"/>
                <a:gd name="connsiteY23" fmla="*/ 17810 h 993772"/>
                <a:gd name="connsiteX24" fmla="*/ 156842 w 292356"/>
                <a:gd name="connsiteY24" fmla="*/ 17940 h 993772"/>
                <a:gd name="connsiteX25" fmla="*/ 152453 w 292356"/>
                <a:gd name="connsiteY25" fmla="*/ 19682 h 993772"/>
                <a:gd name="connsiteX26" fmla="*/ 150518 w 292356"/>
                <a:gd name="connsiteY26" fmla="*/ 20521 h 993772"/>
                <a:gd name="connsiteX27" fmla="*/ 146259 w 292356"/>
                <a:gd name="connsiteY27" fmla="*/ 22328 h 993772"/>
                <a:gd name="connsiteX28" fmla="*/ 145549 w 292356"/>
                <a:gd name="connsiteY28" fmla="*/ 22650 h 993772"/>
                <a:gd name="connsiteX29" fmla="*/ 145355 w 292356"/>
                <a:gd name="connsiteY29" fmla="*/ 22715 h 993772"/>
                <a:gd name="connsiteX30" fmla="*/ 145226 w 292356"/>
                <a:gd name="connsiteY30" fmla="*/ 22779 h 993772"/>
                <a:gd name="connsiteX31" fmla="*/ 140192 w 292356"/>
                <a:gd name="connsiteY31" fmla="*/ 25038 h 993772"/>
                <a:gd name="connsiteX32" fmla="*/ 139354 w 292356"/>
                <a:gd name="connsiteY32" fmla="*/ 25425 h 993772"/>
                <a:gd name="connsiteX33" fmla="*/ 128771 w 292356"/>
                <a:gd name="connsiteY33" fmla="*/ 30588 h 993772"/>
                <a:gd name="connsiteX34" fmla="*/ 127932 w 292356"/>
                <a:gd name="connsiteY34" fmla="*/ 31039 h 993772"/>
                <a:gd name="connsiteX35" fmla="*/ 122834 w 292356"/>
                <a:gd name="connsiteY35" fmla="*/ 33750 h 993772"/>
                <a:gd name="connsiteX36" fmla="*/ 122640 w 292356"/>
                <a:gd name="connsiteY36" fmla="*/ 33814 h 993772"/>
                <a:gd name="connsiteX37" fmla="*/ 122383 w 292356"/>
                <a:gd name="connsiteY37" fmla="*/ 33943 h 993772"/>
                <a:gd name="connsiteX38" fmla="*/ 117671 w 292356"/>
                <a:gd name="connsiteY38" fmla="*/ 36589 h 993772"/>
                <a:gd name="connsiteX39" fmla="*/ 116446 w 292356"/>
                <a:gd name="connsiteY39" fmla="*/ 37234 h 993772"/>
                <a:gd name="connsiteX40" fmla="*/ 111412 w 292356"/>
                <a:gd name="connsiteY40" fmla="*/ 40203 h 993772"/>
                <a:gd name="connsiteX41" fmla="*/ 111412 w 292356"/>
                <a:gd name="connsiteY41" fmla="*/ 40203 h 993772"/>
                <a:gd name="connsiteX42" fmla="*/ 106701 w 292356"/>
                <a:gd name="connsiteY42" fmla="*/ 43171 h 993772"/>
                <a:gd name="connsiteX43" fmla="*/ 105475 w 292356"/>
                <a:gd name="connsiteY43" fmla="*/ 44010 h 993772"/>
                <a:gd name="connsiteX44" fmla="*/ 100700 w 292356"/>
                <a:gd name="connsiteY44" fmla="*/ 47237 h 993772"/>
                <a:gd name="connsiteX45" fmla="*/ 100184 w 292356"/>
                <a:gd name="connsiteY45" fmla="*/ 47624 h 993772"/>
                <a:gd name="connsiteX46" fmla="*/ 95989 w 292356"/>
                <a:gd name="connsiteY46" fmla="*/ 50657 h 993772"/>
                <a:gd name="connsiteX47" fmla="*/ 94699 w 292356"/>
                <a:gd name="connsiteY47" fmla="*/ 51560 h 993772"/>
                <a:gd name="connsiteX48" fmla="*/ 85406 w 292356"/>
                <a:gd name="connsiteY48" fmla="*/ 58787 h 993772"/>
                <a:gd name="connsiteX49" fmla="*/ 84502 w 292356"/>
                <a:gd name="connsiteY49" fmla="*/ 59497 h 993772"/>
                <a:gd name="connsiteX50" fmla="*/ 79792 w 292356"/>
                <a:gd name="connsiteY50" fmla="*/ 63563 h 993772"/>
                <a:gd name="connsiteX51" fmla="*/ 79599 w 292356"/>
                <a:gd name="connsiteY51" fmla="*/ 63692 h 993772"/>
                <a:gd name="connsiteX52" fmla="*/ 70048 w 292356"/>
                <a:gd name="connsiteY52" fmla="*/ 72662 h 993772"/>
                <a:gd name="connsiteX53" fmla="*/ 69338 w 292356"/>
                <a:gd name="connsiteY53" fmla="*/ 73307 h 993772"/>
                <a:gd name="connsiteX54" fmla="*/ 65789 w 292356"/>
                <a:gd name="connsiteY54" fmla="*/ 76985 h 993772"/>
                <a:gd name="connsiteX55" fmla="*/ 64821 w 292356"/>
                <a:gd name="connsiteY55" fmla="*/ 78018 h 993772"/>
                <a:gd name="connsiteX56" fmla="*/ 60885 w 292356"/>
                <a:gd name="connsiteY56" fmla="*/ 82406 h 993772"/>
                <a:gd name="connsiteX57" fmla="*/ 59852 w 292356"/>
                <a:gd name="connsiteY57" fmla="*/ 83567 h 993772"/>
                <a:gd name="connsiteX58" fmla="*/ 56626 w 292356"/>
                <a:gd name="connsiteY58" fmla="*/ 87375 h 993772"/>
                <a:gd name="connsiteX59" fmla="*/ 55657 w 292356"/>
                <a:gd name="connsiteY59" fmla="*/ 88536 h 993772"/>
                <a:gd name="connsiteX60" fmla="*/ 51850 w 292356"/>
                <a:gd name="connsiteY60" fmla="*/ 93440 h 993772"/>
                <a:gd name="connsiteX61" fmla="*/ 51141 w 292356"/>
                <a:gd name="connsiteY61" fmla="*/ 94408 h 993772"/>
                <a:gd name="connsiteX62" fmla="*/ 47914 w 292356"/>
                <a:gd name="connsiteY62" fmla="*/ 98861 h 993772"/>
                <a:gd name="connsiteX63" fmla="*/ 47269 w 292356"/>
                <a:gd name="connsiteY63" fmla="*/ 99764 h 993772"/>
                <a:gd name="connsiteX64" fmla="*/ 43719 w 292356"/>
                <a:gd name="connsiteY64" fmla="*/ 105056 h 993772"/>
                <a:gd name="connsiteX65" fmla="*/ 43010 w 292356"/>
                <a:gd name="connsiteY65" fmla="*/ 106218 h 993772"/>
                <a:gd name="connsiteX66" fmla="*/ 39848 w 292356"/>
                <a:gd name="connsiteY66" fmla="*/ 111186 h 993772"/>
                <a:gd name="connsiteX67" fmla="*/ 39331 w 292356"/>
                <a:gd name="connsiteY67" fmla="*/ 112090 h 993772"/>
                <a:gd name="connsiteX68" fmla="*/ 36104 w 292356"/>
                <a:gd name="connsiteY68" fmla="*/ 117639 h 993772"/>
                <a:gd name="connsiteX69" fmla="*/ 35266 w 292356"/>
                <a:gd name="connsiteY69" fmla="*/ 119188 h 993772"/>
                <a:gd name="connsiteX70" fmla="*/ 32104 w 292356"/>
                <a:gd name="connsiteY70" fmla="*/ 125125 h 993772"/>
                <a:gd name="connsiteX71" fmla="*/ 30104 w 292356"/>
                <a:gd name="connsiteY71" fmla="*/ 129190 h 993772"/>
                <a:gd name="connsiteX72" fmla="*/ 29781 w 292356"/>
                <a:gd name="connsiteY72" fmla="*/ 129836 h 993772"/>
                <a:gd name="connsiteX73" fmla="*/ 18940 w 292356"/>
                <a:gd name="connsiteY73" fmla="*/ 157390 h 993772"/>
                <a:gd name="connsiteX74" fmla="*/ 18875 w 292356"/>
                <a:gd name="connsiteY74" fmla="*/ 157713 h 993772"/>
                <a:gd name="connsiteX75" fmla="*/ 3775 w 292356"/>
                <a:gd name="connsiteY75" fmla="*/ 993773 h 993772"/>
                <a:gd name="connsiteX76" fmla="*/ 292356 w 292356"/>
                <a:gd name="connsiteY76" fmla="*/ 993773 h 993772"/>
                <a:gd name="connsiteX77" fmla="*/ 215565 w 292356"/>
                <a:gd name="connsiteY77" fmla="*/ 0 h 993772"/>
                <a:gd name="connsiteX78" fmla="*/ 215565 w 292356"/>
                <a:gd name="connsiteY78" fmla="*/ 0 h 99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92356" h="993772">
                  <a:moveTo>
                    <a:pt x="215565" y="0"/>
                  </a:moveTo>
                  <a:lnTo>
                    <a:pt x="213822" y="452"/>
                  </a:lnTo>
                  <a:lnTo>
                    <a:pt x="210080" y="1355"/>
                  </a:lnTo>
                  <a:lnTo>
                    <a:pt x="210015" y="1355"/>
                  </a:lnTo>
                  <a:cubicBezTo>
                    <a:pt x="207628" y="1936"/>
                    <a:pt x="205305" y="2581"/>
                    <a:pt x="202917" y="3227"/>
                  </a:cubicBezTo>
                  <a:lnTo>
                    <a:pt x="201755" y="3549"/>
                  </a:lnTo>
                  <a:lnTo>
                    <a:pt x="196399" y="5033"/>
                  </a:lnTo>
                  <a:lnTo>
                    <a:pt x="193237" y="5937"/>
                  </a:lnTo>
                  <a:lnTo>
                    <a:pt x="191495" y="6453"/>
                  </a:lnTo>
                  <a:lnTo>
                    <a:pt x="191366" y="6453"/>
                  </a:lnTo>
                  <a:lnTo>
                    <a:pt x="187559" y="7550"/>
                  </a:lnTo>
                  <a:lnTo>
                    <a:pt x="184203" y="8583"/>
                  </a:lnTo>
                  <a:lnTo>
                    <a:pt x="182719" y="9034"/>
                  </a:lnTo>
                  <a:lnTo>
                    <a:pt x="180202" y="9873"/>
                  </a:lnTo>
                  <a:lnTo>
                    <a:pt x="179944" y="9938"/>
                  </a:lnTo>
                  <a:lnTo>
                    <a:pt x="176137" y="11164"/>
                  </a:lnTo>
                  <a:lnTo>
                    <a:pt x="176007" y="11228"/>
                  </a:lnTo>
                  <a:lnTo>
                    <a:pt x="173426" y="12067"/>
                  </a:lnTo>
                  <a:lnTo>
                    <a:pt x="170135" y="13164"/>
                  </a:lnTo>
                  <a:lnTo>
                    <a:pt x="168586" y="13680"/>
                  </a:lnTo>
                  <a:cubicBezTo>
                    <a:pt x="166908" y="14261"/>
                    <a:pt x="165166" y="14907"/>
                    <a:pt x="163489" y="15487"/>
                  </a:cubicBezTo>
                  <a:lnTo>
                    <a:pt x="162391" y="15875"/>
                  </a:lnTo>
                  <a:lnTo>
                    <a:pt x="158003" y="17552"/>
                  </a:lnTo>
                  <a:lnTo>
                    <a:pt x="157229" y="17810"/>
                  </a:lnTo>
                  <a:lnTo>
                    <a:pt x="156842" y="17940"/>
                  </a:lnTo>
                  <a:cubicBezTo>
                    <a:pt x="155358" y="18520"/>
                    <a:pt x="153938" y="19101"/>
                    <a:pt x="152453" y="19682"/>
                  </a:cubicBezTo>
                  <a:lnTo>
                    <a:pt x="150518" y="20521"/>
                  </a:lnTo>
                  <a:lnTo>
                    <a:pt x="146259" y="22328"/>
                  </a:lnTo>
                  <a:lnTo>
                    <a:pt x="145549" y="22650"/>
                  </a:lnTo>
                  <a:lnTo>
                    <a:pt x="145355" y="22715"/>
                  </a:lnTo>
                  <a:lnTo>
                    <a:pt x="145226" y="22779"/>
                  </a:lnTo>
                  <a:cubicBezTo>
                    <a:pt x="143548" y="23489"/>
                    <a:pt x="141870" y="24264"/>
                    <a:pt x="140192" y="25038"/>
                  </a:cubicBezTo>
                  <a:lnTo>
                    <a:pt x="139354" y="25425"/>
                  </a:lnTo>
                  <a:cubicBezTo>
                    <a:pt x="135805" y="27103"/>
                    <a:pt x="132255" y="28781"/>
                    <a:pt x="128771" y="30588"/>
                  </a:cubicBezTo>
                  <a:lnTo>
                    <a:pt x="127932" y="31039"/>
                  </a:lnTo>
                  <a:cubicBezTo>
                    <a:pt x="126254" y="31878"/>
                    <a:pt x="124512" y="32782"/>
                    <a:pt x="122834" y="33750"/>
                  </a:cubicBezTo>
                  <a:lnTo>
                    <a:pt x="122640" y="33814"/>
                  </a:lnTo>
                  <a:lnTo>
                    <a:pt x="122383" y="33943"/>
                  </a:lnTo>
                  <a:cubicBezTo>
                    <a:pt x="120769" y="34782"/>
                    <a:pt x="119220" y="35685"/>
                    <a:pt x="117671" y="36589"/>
                  </a:cubicBezTo>
                  <a:lnTo>
                    <a:pt x="116446" y="37234"/>
                  </a:lnTo>
                  <a:cubicBezTo>
                    <a:pt x="114768" y="38202"/>
                    <a:pt x="113090" y="39170"/>
                    <a:pt x="111412" y="40203"/>
                  </a:cubicBezTo>
                  <a:lnTo>
                    <a:pt x="111412" y="40203"/>
                  </a:lnTo>
                  <a:cubicBezTo>
                    <a:pt x="109799" y="41171"/>
                    <a:pt x="108250" y="42139"/>
                    <a:pt x="106701" y="43171"/>
                  </a:cubicBezTo>
                  <a:lnTo>
                    <a:pt x="105475" y="44010"/>
                  </a:lnTo>
                  <a:cubicBezTo>
                    <a:pt x="103862" y="45042"/>
                    <a:pt x="102248" y="46139"/>
                    <a:pt x="100700" y="47237"/>
                  </a:cubicBezTo>
                  <a:lnTo>
                    <a:pt x="100184" y="47624"/>
                  </a:lnTo>
                  <a:cubicBezTo>
                    <a:pt x="98764" y="48592"/>
                    <a:pt x="97345" y="49624"/>
                    <a:pt x="95989" y="50657"/>
                  </a:cubicBezTo>
                  <a:lnTo>
                    <a:pt x="94699" y="51560"/>
                  </a:lnTo>
                  <a:cubicBezTo>
                    <a:pt x="91537" y="53883"/>
                    <a:pt x="88440" y="56271"/>
                    <a:pt x="85406" y="58787"/>
                  </a:cubicBezTo>
                  <a:lnTo>
                    <a:pt x="84502" y="59497"/>
                  </a:lnTo>
                  <a:cubicBezTo>
                    <a:pt x="82889" y="60852"/>
                    <a:pt x="81341" y="62208"/>
                    <a:pt x="79792" y="63563"/>
                  </a:cubicBezTo>
                  <a:lnTo>
                    <a:pt x="79599" y="63692"/>
                  </a:lnTo>
                  <a:cubicBezTo>
                    <a:pt x="76372" y="66531"/>
                    <a:pt x="73210" y="69564"/>
                    <a:pt x="70048" y="72662"/>
                  </a:cubicBezTo>
                  <a:lnTo>
                    <a:pt x="69338" y="73307"/>
                  </a:lnTo>
                  <a:cubicBezTo>
                    <a:pt x="68112" y="74533"/>
                    <a:pt x="66950" y="75759"/>
                    <a:pt x="65789" y="76985"/>
                  </a:cubicBezTo>
                  <a:lnTo>
                    <a:pt x="64821" y="78018"/>
                  </a:lnTo>
                  <a:cubicBezTo>
                    <a:pt x="63530" y="79437"/>
                    <a:pt x="62175" y="80921"/>
                    <a:pt x="60885" y="82406"/>
                  </a:cubicBezTo>
                  <a:lnTo>
                    <a:pt x="59852" y="83567"/>
                  </a:lnTo>
                  <a:cubicBezTo>
                    <a:pt x="58755" y="84793"/>
                    <a:pt x="57723" y="86084"/>
                    <a:pt x="56626" y="87375"/>
                  </a:cubicBezTo>
                  <a:lnTo>
                    <a:pt x="55657" y="88536"/>
                  </a:lnTo>
                  <a:cubicBezTo>
                    <a:pt x="54367" y="90149"/>
                    <a:pt x="53076" y="91763"/>
                    <a:pt x="51850" y="93440"/>
                  </a:cubicBezTo>
                  <a:lnTo>
                    <a:pt x="51141" y="94408"/>
                  </a:lnTo>
                  <a:cubicBezTo>
                    <a:pt x="50043" y="95893"/>
                    <a:pt x="49011" y="97377"/>
                    <a:pt x="47914" y="98861"/>
                  </a:cubicBezTo>
                  <a:lnTo>
                    <a:pt x="47269" y="99764"/>
                  </a:lnTo>
                  <a:cubicBezTo>
                    <a:pt x="46042" y="101507"/>
                    <a:pt x="44881" y="103249"/>
                    <a:pt x="43719" y="105056"/>
                  </a:cubicBezTo>
                  <a:lnTo>
                    <a:pt x="43010" y="106218"/>
                  </a:lnTo>
                  <a:cubicBezTo>
                    <a:pt x="41912" y="107831"/>
                    <a:pt x="40880" y="109509"/>
                    <a:pt x="39848" y="111186"/>
                  </a:cubicBezTo>
                  <a:lnTo>
                    <a:pt x="39331" y="112090"/>
                  </a:lnTo>
                  <a:cubicBezTo>
                    <a:pt x="38234" y="113897"/>
                    <a:pt x="37202" y="115768"/>
                    <a:pt x="36104" y="117639"/>
                  </a:cubicBezTo>
                  <a:lnTo>
                    <a:pt x="35266" y="119188"/>
                  </a:lnTo>
                  <a:cubicBezTo>
                    <a:pt x="34234" y="121124"/>
                    <a:pt x="33136" y="123125"/>
                    <a:pt x="32104" y="125125"/>
                  </a:cubicBezTo>
                  <a:cubicBezTo>
                    <a:pt x="31394" y="126480"/>
                    <a:pt x="30749" y="127835"/>
                    <a:pt x="30104" y="129190"/>
                  </a:cubicBezTo>
                  <a:lnTo>
                    <a:pt x="29781" y="129836"/>
                  </a:lnTo>
                  <a:cubicBezTo>
                    <a:pt x="25587" y="138612"/>
                    <a:pt x="21973" y="147840"/>
                    <a:pt x="18940" y="157390"/>
                  </a:cubicBezTo>
                  <a:lnTo>
                    <a:pt x="18875" y="157713"/>
                  </a:lnTo>
                  <a:cubicBezTo>
                    <a:pt x="-11325" y="251218"/>
                    <a:pt x="3775" y="903365"/>
                    <a:pt x="3775" y="993773"/>
                  </a:cubicBezTo>
                  <a:lnTo>
                    <a:pt x="292356" y="993773"/>
                  </a:lnTo>
                  <a:cubicBezTo>
                    <a:pt x="262865" y="850386"/>
                    <a:pt x="228665" y="143710"/>
                    <a:pt x="215565" y="0"/>
                  </a:cubicBezTo>
                  <a:lnTo>
                    <a:pt x="215565" y="0"/>
                  </a:lnTo>
                  <a:close/>
                </a:path>
              </a:pathLst>
            </a:custGeom>
            <a:solidFill>
              <a:srgbClr val="12131A"/>
            </a:solidFill>
            <a:ln w="6453" cap="flat">
              <a:noFill/>
              <a:prstDash val="solid"/>
              <a:miter/>
            </a:ln>
          </p:spPr>
          <p:txBody>
            <a:bodyPr rtlCol="0" anchor="ctr"/>
            <a:lstStyle/>
            <a:p>
              <a:endParaRPr lang="en-US"/>
            </a:p>
          </p:txBody>
        </p:sp>
        <p:sp>
          <p:nvSpPr>
            <p:cNvPr id="3067" name="Freeform: Shape 3066">
              <a:extLst>
                <a:ext uri="{FF2B5EF4-FFF2-40B4-BE49-F238E27FC236}">
                  <a16:creationId xmlns:a16="http://schemas.microsoft.com/office/drawing/2014/main" id="{19B42903-DB6A-403B-A1C5-03C0152FC468}"/>
                </a:ext>
              </a:extLst>
            </p:cNvPr>
            <p:cNvSpPr/>
            <p:nvPr/>
          </p:nvSpPr>
          <p:spPr>
            <a:xfrm>
              <a:off x="8218500" y="-288871"/>
              <a:ext cx="290073" cy="994030"/>
            </a:xfrm>
            <a:custGeom>
              <a:avLst/>
              <a:gdLst>
                <a:gd name="connsiteX0" fmla="*/ 257930 w 290073"/>
                <a:gd name="connsiteY0" fmla="*/ 125190 h 994030"/>
                <a:gd name="connsiteX1" fmla="*/ 254768 w 290073"/>
                <a:gd name="connsiteY1" fmla="*/ 119188 h 994030"/>
                <a:gd name="connsiteX2" fmla="*/ 253993 w 290073"/>
                <a:gd name="connsiteY2" fmla="*/ 117769 h 994030"/>
                <a:gd name="connsiteX3" fmla="*/ 247282 w 290073"/>
                <a:gd name="connsiteY3" fmla="*/ 106476 h 994030"/>
                <a:gd name="connsiteX4" fmla="*/ 246379 w 290073"/>
                <a:gd name="connsiteY4" fmla="*/ 105120 h 994030"/>
                <a:gd name="connsiteX5" fmla="*/ 242764 w 290073"/>
                <a:gd name="connsiteY5" fmla="*/ 99764 h 994030"/>
                <a:gd name="connsiteX6" fmla="*/ 242507 w 290073"/>
                <a:gd name="connsiteY6" fmla="*/ 99377 h 994030"/>
                <a:gd name="connsiteX7" fmla="*/ 238957 w 290073"/>
                <a:gd name="connsiteY7" fmla="*/ 94473 h 994030"/>
                <a:gd name="connsiteX8" fmla="*/ 238183 w 290073"/>
                <a:gd name="connsiteY8" fmla="*/ 93505 h 994030"/>
                <a:gd name="connsiteX9" fmla="*/ 234247 w 290073"/>
                <a:gd name="connsiteY9" fmla="*/ 88472 h 994030"/>
                <a:gd name="connsiteX10" fmla="*/ 233859 w 290073"/>
                <a:gd name="connsiteY10" fmla="*/ 88020 h 994030"/>
                <a:gd name="connsiteX11" fmla="*/ 230052 w 290073"/>
                <a:gd name="connsiteY11" fmla="*/ 83503 h 994030"/>
                <a:gd name="connsiteX12" fmla="*/ 229342 w 290073"/>
                <a:gd name="connsiteY12" fmla="*/ 82664 h 994030"/>
                <a:gd name="connsiteX13" fmla="*/ 225148 w 290073"/>
                <a:gd name="connsiteY13" fmla="*/ 78018 h 994030"/>
                <a:gd name="connsiteX14" fmla="*/ 224567 w 290073"/>
                <a:gd name="connsiteY14" fmla="*/ 77372 h 994030"/>
                <a:gd name="connsiteX15" fmla="*/ 220825 w 290073"/>
                <a:gd name="connsiteY15" fmla="*/ 73500 h 994030"/>
                <a:gd name="connsiteX16" fmla="*/ 219857 w 290073"/>
                <a:gd name="connsiteY16" fmla="*/ 72532 h 994030"/>
                <a:gd name="connsiteX17" fmla="*/ 215597 w 290073"/>
                <a:gd name="connsiteY17" fmla="*/ 68402 h 994030"/>
                <a:gd name="connsiteX18" fmla="*/ 214888 w 290073"/>
                <a:gd name="connsiteY18" fmla="*/ 67757 h 994030"/>
                <a:gd name="connsiteX19" fmla="*/ 210822 w 290073"/>
                <a:gd name="connsiteY19" fmla="*/ 64079 h 994030"/>
                <a:gd name="connsiteX20" fmla="*/ 210112 w 290073"/>
                <a:gd name="connsiteY20" fmla="*/ 63434 h 994030"/>
                <a:gd name="connsiteX21" fmla="*/ 205402 w 290073"/>
                <a:gd name="connsiteY21" fmla="*/ 59433 h 994030"/>
                <a:gd name="connsiteX22" fmla="*/ 204885 w 290073"/>
                <a:gd name="connsiteY22" fmla="*/ 59046 h 994030"/>
                <a:gd name="connsiteX23" fmla="*/ 200433 w 290073"/>
                <a:gd name="connsiteY23" fmla="*/ 55496 h 994030"/>
                <a:gd name="connsiteX24" fmla="*/ 199917 w 290073"/>
                <a:gd name="connsiteY24" fmla="*/ 55109 h 994030"/>
                <a:gd name="connsiteX25" fmla="*/ 195141 w 290073"/>
                <a:gd name="connsiteY25" fmla="*/ 51495 h 994030"/>
                <a:gd name="connsiteX26" fmla="*/ 194238 w 290073"/>
                <a:gd name="connsiteY26" fmla="*/ 50850 h 994030"/>
                <a:gd name="connsiteX27" fmla="*/ 189850 w 290073"/>
                <a:gd name="connsiteY27" fmla="*/ 47753 h 994030"/>
                <a:gd name="connsiteX28" fmla="*/ 189334 w 290073"/>
                <a:gd name="connsiteY28" fmla="*/ 47366 h 994030"/>
                <a:gd name="connsiteX29" fmla="*/ 184365 w 290073"/>
                <a:gd name="connsiteY29" fmla="*/ 44074 h 994030"/>
                <a:gd name="connsiteX30" fmla="*/ 183526 w 290073"/>
                <a:gd name="connsiteY30" fmla="*/ 43558 h 994030"/>
                <a:gd name="connsiteX31" fmla="*/ 178751 w 290073"/>
                <a:gd name="connsiteY31" fmla="*/ 40590 h 994030"/>
                <a:gd name="connsiteX32" fmla="*/ 178363 w 290073"/>
                <a:gd name="connsiteY32" fmla="*/ 40332 h 994030"/>
                <a:gd name="connsiteX33" fmla="*/ 173652 w 290073"/>
                <a:gd name="connsiteY33" fmla="*/ 37557 h 994030"/>
                <a:gd name="connsiteX34" fmla="*/ 171974 w 290073"/>
                <a:gd name="connsiteY34" fmla="*/ 36589 h 994030"/>
                <a:gd name="connsiteX35" fmla="*/ 168232 w 290073"/>
                <a:gd name="connsiteY35" fmla="*/ 34524 h 994030"/>
                <a:gd name="connsiteX36" fmla="*/ 166490 w 290073"/>
                <a:gd name="connsiteY36" fmla="*/ 33556 h 994030"/>
                <a:gd name="connsiteX37" fmla="*/ 162295 w 290073"/>
                <a:gd name="connsiteY37" fmla="*/ 31362 h 994030"/>
                <a:gd name="connsiteX38" fmla="*/ 160811 w 290073"/>
                <a:gd name="connsiteY38" fmla="*/ 30587 h 994030"/>
                <a:gd name="connsiteX39" fmla="*/ 151131 w 290073"/>
                <a:gd name="connsiteY39" fmla="*/ 25877 h 994030"/>
                <a:gd name="connsiteX40" fmla="*/ 149260 w 290073"/>
                <a:gd name="connsiteY40" fmla="*/ 25038 h 994030"/>
                <a:gd name="connsiteX41" fmla="*/ 145517 w 290073"/>
                <a:gd name="connsiteY41" fmla="*/ 23360 h 994030"/>
                <a:gd name="connsiteX42" fmla="*/ 143000 w 290073"/>
                <a:gd name="connsiteY42" fmla="*/ 22263 h 994030"/>
                <a:gd name="connsiteX43" fmla="*/ 139451 w 290073"/>
                <a:gd name="connsiteY43" fmla="*/ 20779 h 994030"/>
                <a:gd name="connsiteX44" fmla="*/ 137580 w 290073"/>
                <a:gd name="connsiteY44" fmla="*/ 20004 h 994030"/>
                <a:gd name="connsiteX45" fmla="*/ 132934 w 290073"/>
                <a:gd name="connsiteY45" fmla="*/ 18133 h 994030"/>
                <a:gd name="connsiteX46" fmla="*/ 131514 w 290073"/>
                <a:gd name="connsiteY46" fmla="*/ 17552 h 994030"/>
                <a:gd name="connsiteX47" fmla="*/ 127965 w 290073"/>
                <a:gd name="connsiteY47" fmla="*/ 16197 h 994030"/>
                <a:gd name="connsiteX48" fmla="*/ 125964 w 290073"/>
                <a:gd name="connsiteY48" fmla="*/ 15423 h 994030"/>
                <a:gd name="connsiteX49" fmla="*/ 122028 w 290073"/>
                <a:gd name="connsiteY49" fmla="*/ 14003 h 994030"/>
                <a:gd name="connsiteX50" fmla="*/ 119317 w 290073"/>
                <a:gd name="connsiteY50" fmla="*/ 13035 h 994030"/>
                <a:gd name="connsiteX51" fmla="*/ 116607 w 290073"/>
                <a:gd name="connsiteY51" fmla="*/ 12132 h 994030"/>
                <a:gd name="connsiteX52" fmla="*/ 113961 w 290073"/>
                <a:gd name="connsiteY52" fmla="*/ 11228 h 994030"/>
                <a:gd name="connsiteX53" fmla="*/ 113832 w 290073"/>
                <a:gd name="connsiteY53" fmla="*/ 11164 h 994030"/>
                <a:gd name="connsiteX54" fmla="*/ 110025 w 290073"/>
                <a:gd name="connsiteY54" fmla="*/ 9938 h 994030"/>
                <a:gd name="connsiteX55" fmla="*/ 110025 w 290073"/>
                <a:gd name="connsiteY55" fmla="*/ 9938 h 994030"/>
                <a:gd name="connsiteX56" fmla="*/ 106863 w 290073"/>
                <a:gd name="connsiteY56" fmla="*/ 8905 h 994030"/>
                <a:gd name="connsiteX57" fmla="*/ 105831 w 290073"/>
                <a:gd name="connsiteY57" fmla="*/ 8583 h 994030"/>
                <a:gd name="connsiteX58" fmla="*/ 102410 w 290073"/>
                <a:gd name="connsiteY58" fmla="*/ 7550 h 994030"/>
                <a:gd name="connsiteX59" fmla="*/ 98603 w 290073"/>
                <a:gd name="connsiteY59" fmla="*/ 6453 h 994030"/>
                <a:gd name="connsiteX60" fmla="*/ 98539 w 290073"/>
                <a:gd name="connsiteY60" fmla="*/ 6453 h 994030"/>
                <a:gd name="connsiteX61" fmla="*/ 96474 w 290073"/>
                <a:gd name="connsiteY61" fmla="*/ 5872 h 994030"/>
                <a:gd name="connsiteX62" fmla="*/ 93505 w 290073"/>
                <a:gd name="connsiteY62" fmla="*/ 5033 h 994030"/>
                <a:gd name="connsiteX63" fmla="*/ 91053 w 290073"/>
                <a:gd name="connsiteY63" fmla="*/ 4324 h 994030"/>
                <a:gd name="connsiteX64" fmla="*/ 87310 w 290073"/>
                <a:gd name="connsiteY64" fmla="*/ 3291 h 994030"/>
                <a:gd name="connsiteX65" fmla="*/ 86923 w 290073"/>
                <a:gd name="connsiteY65" fmla="*/ 3227 h 994030"/>
                <a:gd name="connsiteX66" fmla="*/ 84342 w 290073"/>
                <a:gd name="connsiteY66" fmla="*/ 2581 h 994030"/>
                <a:gd name="connsiteX67" fmla="*/ 83503 w 290073"/>
                <a:gd name="connsiteY67" fmla="*/ 2323 h 994030"/>
                <a:gd name="connsiteX68" fmla="*/ 80470 w 290073"/>
                <a:gd name="connsiteY68" fmla="*/ 1549 h 994030"/>
                <a:gd name="connsiteX69" fmla="*/ 79760 w 290073"/>
                <a:gd name="connsiteY69" fmla="*/ 1355 h 994030"/>
                <a:gd name="connsiteX70" fmla="*/ 76017 w 290073"/>
                <a:gd name="connsiteY70" fmla="*/ 452 h 994030"/>
                <a:gd name="connsiteX71" fmla="*/ 76017 w 290073"/>
                <a:gd name="connsiteY71" fmla="*/ 452 h 994030"/>
                <a:gd name="connsiteX72" fmla="*/ 74275 w 290073"/>
                <a:gd name="connsiteY72" fmla="*/ 0 h 994030"/>
                <a:gd name="connsiteX73" fmla="*/ 0 w 290073"/>
                <a:gd name="connsiteY73" fmla="*/ 994031 h 994030"/>
                <a:gd name="connsiteX74" fmla="*/ 286323 w 290073"/>
                <a:gd name="connsiteY74" fmla="*/ 994031 h 994030"/>
                <a:gd name="connsiteX75" fmla="*/ 271223 w 290073"/>
                <a:gd name="connsiteY75" fmla="*/ 157971 h 994030"/>
                <a:gd name="connsiteX76" fmla="*/ 271094 w 290073"/>
                <a:gd name="connsiteY76" fmla="*/ 157648 h 994030"/>
                <a:gd name="connsiteX77" fmla="*/ 260253 w 290073"/>
                <a:gd name="connsiteY77" fmla="*/ 130094 h 994030"/>
                <a:gd name="connsiteX78" fmla="*/ 259930 w 290073"/>
                <a:gd name="connsiteY78" fmla="*/ 129449 h 994030"/>
                <a:gd name="connsiteX79" fmla="*/ 257930 w 290073"/>
                <a:gd name="connsiteY79" fmla="*/ 125190 h 994030"/>
                <a:gd name="connsiteX80" fmla="*/ 257930 w 290073"/>
                <a:gd name="connsiteY80" fmla="*/ 125190 h 99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90073" h="994030">
                  <a:moveTo>
                    <a:pt x="257930" y="125190"/>
                  </a:moveTo>
                  <a:cubicBezTo>
                    <a:pt x="256897" y="123125"/>
                    <a:pt x="255864" y="121124"/>
                    <a:pt x="254768" y="119188"/>
                  </a:cubicBezTo>
                  <a:lnTo>
                    <a:pt x="253993" y="117769"/>
                  </a:lnTo>
                  <a:cubicBezTo>
                    <a:pt x="251864" y="113897"/>
                    <a:pt x="249605" y="110154"/>
                    <a:pt x="247282" y="106476"/>
                  </a:cubicBezTo>
                  <a:lnTo>
                    <a:pt x="246379" y="105120"/>
                  </a:lnTo>
                  <a:cubicBezTo>
                    <a:pt x="245217" y="103314"/>
                    <a:pt x="243991" y="101507"/>
                    <a:pt x="242764" y="99764"/>
                  </a:cubicBezTo>
                  <a:lnTo>
                    <a:pt x="242507" y="99377"/>
                  </a:lnTo>
                  <a:cubicBezTo>
                    <a:pt x="241345" y="97699"/>
                    <a:pt x="240119" y="96086"/>
                    <a:pt x="238957" y="94473"/>
                  </a:cubicBezTo>
                  <a:lnTo>
                    <a:pt x="238183" y="93505"/>
                  </a:lnTo>
                  <a:cubicBezTo>
                    <a:pt x="236893" y="91763"/>
                    <a:pt x="235602" y="90085"/>
                    <a:pt x="234247" y="88472"/>
                  </a:cubicBezTo>
                  <a:lnTo>
                    <a:pt x="233859" y="88020"/>
                  </a:lnTo>
                  <a:cubicBezTo>
                    <a:pt x="232633" y="86471"/>
                    <a:pt x="231343" y="84987"/>
                    <a:pt x="230052" y="83503"/>
                  </a:cubicBezTo>
                  <a:lnTo>
                    <a:pt x="229342" y="82664"/>
                  </a:lnTo>
                  <a:cubicBezTo>
                    <a:pt x="227987" y="81115"/>
                    <a:pt x="226567" y="79566"/>
                    <a:pt x="225148" y="78018"/>
                  </a:cubicBezTo>
                  <a:lnTo>
                    <a:pt x="224567" y="77372"/>
                  </a:lnTo>
                  <a:cubicBezTo>
                    <a:pt x="223341" y="76082"/>
                    <a:pt x="222115" y="74791"/>
                    <a:pt x="220825" y="73500"/>
                  </a:cubicBezTo>
                  <a:lnTo>
                    <a:pt x="219857" y="72532"/>
                  </a:lnTo>
                  <a:cubicBezTo>
                    <a:pt x="218437" y="71113"/>
                    <a:pt x="217017" y="69758"/>
                    <a:pt x="215597" y="68402"/>
                  </a:cubicBezTo>
                  <a:lnTo>
                    <a:pt x="214888" y="67757"/>
                  </a:lnTo>
                  <a:cubicBezTo>
                    <a:pt x="213533" y="66467"/>
                    <a:pt x="212177" y="65241"/>
                    <a:pt x="210822" y="64079"/>
                  </a:cubicBezTo>
                  <a:lnTo>
                    <a:pt x="210112" y="63434"/>
                  </a:lnTo>
                  <a:cubicBezTo>
                    <a:pt x="208564" y="62078"/>
                    <a:pt x="207015" y="60723"/>
                    <a:pt x="205402" y="59433"/>
                  </a:cubicBezTo>
                  <a:lnTo>
                    <a:pt x="204885" y="59046"/>
                  </a:lnTo>
                  <a:cubicBezTo>
                    <a:pt x="203401" y="57819"/>
                    <a:pt x="201917" y="56658"/>
                    <a:pt x="200433" y="55496"/>
                  </a:cubicBezTo>
                  <a:lnTo>
                    <a:pt x="199917" y="55109"/>
                  </a:lnTo>
                  <a:cubicBezTo>
                    <a:pt x="198304" y="53883"/>
                    <a:pt x="196754" y="52657"/>
                    <a:pt x="195141" y="51495"/>
                  </a:cubicBezTo>
                  <a:lnTo>
                    <a:pt x="194238" y="50850"/>
                  </a:lnTo>
                  <a:cubicBezTo>
                    <a:pt x="192818" y="49818"/>
                    <a:pt x="191269" y="48721"/>
                    <a:pt x="189850" y="47753"/>
                  </a:cubicBezTo>
                  <a:lnTo>
                    <a:pt x="189334" y="47366"/>
                  </a:lnTo>
                  <a:cubicBezTo>
                    <a:pt x="187656" y="46268"/>
                    <a:pt x="185978" y="45107"/>
                    <a:pt x="184365" y="44074"/>
                  </a:cubicBezTo>
                  <a:lnTo>
                    <a:pt x="183526" y="43558"/>
                  </a:lnTo>
                  <a:cubicBezTo>
                    <a:pt x="181912" y="42526"/>
                    <a:pt x="180364" y="41558"/>
                    <a:pt x="178751" y="40590"/>
                  </a:cubicBezTo>
                  <a:lnTo>
                    <a:pt x="178363" y="40332"/>
                  </a:lnTo>
                  <a:cubicBezTo>
                    <a:pt x="176814" y="39364"/>
                    <a:pt x="175201" y="38460"/>
                    <a:pt x="173652" y="37557"/>
                  </a:cubicBezTo>
                  <a:lnTo>
                    <a:pt x="171974" y="36589"/>
                  </a:lnTo>
                  <a:cubicBezTo>
                    <a:pt x="170749" y="35879"/>
                    <a:pt x="169522" y="35169"/>
                    <a:pt x="168232" y="34524"/>
                  </a:cubicBezTo>
                  <a:lnTo>
                    <a:pt x="166490" y="33556"/>
                  </a:lnTo>
                  <a:cubicBezTo>
                    <a:pt x="165135" y="32782"/>
                    <a:pt x="163714" y="32072"/>
                    <a:pt x="162295" y="31362"/>
                  </a:cubicBezTo>
                  <a:lnTo>
                    <a:pt x="160811" y="30587"/>
                  </a:lnTo>
                  <a:cubicBezTo>
                    <a:pt x="157584" y="28910"/>
                    <a:pt x="154358" y="27361"/>
                    <a:pt x="151131" y="25877"/>
                  </a:cubicBezTo>
                  <a:lnTo>
                    <a:pt x="149260" y="25038"/>
                  </a:lnTo>
                  <a:lnTo>
                    <a:pt x="145517" y="23360"/>
                  </a:lnTo>
                  <a:lnTo>
                    <a:pt x="143000" y="22263"/>
                  </a:lnTo>
                  <a:lnTo>
                    <a:pt x="139451" y="20779"/>
                  </a:lnTo>
                  <a:lnTo>
                    <a:pt x="137580" y="20004"/>
                  </a:lnTo>
                  <a:lnTo>
                    <a:pt x="132934" y="18133"/>
                  </a:lnTo>
                  <a:lnTo>
                    <a:pt x="131514" y="17552"/>
                  </a:lnTo>
                  <a:lnTo>
                    <a:pt x="127965" y="16197"/>
                  </a:lnTo>
                  <a:lnTo>
                    <a:pt x="125964" y="15423"/>
                  </a:lnTo>
                  <a:lnTo>
                    <a:pt x="122028" y="14003"/>
                  </a:lnTo>
                  <a:lnTo>
                    <a:pt x="119317" y="13035"/>
                  </a:lnTo>
                  <a:lnTo>
                    <a:pt x="116607" y="12132"/>
                  </a:lnTo>
                  <a:lnTo>
                    <a:pt x="113961" y="11228"/>
                  </a:lnTo>
                  <a:lnTo>
                    <a:pt x="113832" y="11164"/>
                  </a:lnTo>
                  <a:lnTo>
                    <a:pt x="110025" y="9938"/>
                  </a:lnTo>
                  <a:lnTo>
                    <a:pt x="110025" y="9938"/>
                  </a:lnTo>
                  <a:lnTo>
                    <a:pt x="106863" y="8905"/>
                  </a:lnTo>
                  <a:lnTo>
                    <a:pt x="105831" y="8583"/>
                  </a:lnTo>
                  <a:lnTo>
                    <a:pt x="102410" y="7550"/>
                  </a:lnTo>
                  <a:lnTo>
                    <a:pt x="98603" y="6453"/>
                  </a:lnTo>
                  <a:lnTo>
                    <a:pt x="98539" y="6453"/>
                  </a:lnTo>
                  <a:lnTo>
                    <a:pt x="96474" y="5872"/>
                  </a:lnTo>
                  <a:lnTo>
                    <a:pt x="93505" y="5033"/>
                  </a:lnTo>
                  <a:lnTo>
                    <a:pt x="91053" y="4324"/>
                  </a:lnTo>
                  <a:lnTo>
                    <a:pt x="87310" y="3291"/>
                  </a:lnTo>
                  <a:lnTo>
                    <a:pt x="86923" y="3227"/>
                  </a:lnTo>
                  <a:lnTo>
                    <a:pt x="84342" y="2581"/>
                  </a:lnTo>
                  <a:lnTo>
                    <a:pt x="83503" y="2323"/>
                  </a:lnTo>
                  <a:lnTo>
                    <a:pt x="80470" y="1549"/>
                  </a:lnTo>
                  <a:lnTo>
                    <a:pt x="79760" y="1355"/>
                  </a:lnTo>
                  <a:lnTo>
                    <a:pt x="76017" y="452"/>
                  </a:lnTo>
                  <a:lnTo>
                    <a:pt x="76017" y="452"/>
                  </a:lnTo>
                  <a:lnTo>
                    <a:pt x="74275" y="0"/>
                  </a:lnTo>
                  <a:cubicBezTo>
                    <a:pt x="61240" y="143129"/>
                    <a:pt x="28974" y="850514"/>
                    <a:pt x="0" y="994031"/>
                  </a:cubicBezTo>
                  <a:lnTo>
                    <a:pt x="286323" y="994031"/>
                  </a:lnTo>
                  <a:cubicBezTo>
                    <a:pt x="286323" y="903623"/>
                    <a:pt x="301359" y="251412"/>
                    <a:pt x="271223" y="157971"/>
                  </a:cubicBezTo>
                  <a:lnTo>
                    <a:pt x="271094" y="157648"/>
                  </a:lnTo>
                  <a:cubicBezTo>
                    <a:pt x="268061" y="148098"/>
                    <a:pt x="264383" y="138870"/>
                    <a:pt x="260253" y="130094"/>
                  </a:cubicBezTo>
                  <a:lnTo>
                    <a:pt x="259930" y="129449"/>
                  </a:lnTo>
                  <a:cubicBezTo>
                    <a:pt x="259285" y="127900"/>
                    <a:pt x="258575" y="126545"/>
                    <a:pt x="257930" y="125190"/>
                  </a:cubicBezTo>
                  <a:lnTo>
                    <a:pt x="257930" y="125190"/>
                  </a:lnTo>
                  <a:close/>
                </a:path>
              </a:pathLst>
            </a:custGeom>
            <a:solidFill>
              <a:srgbClr val="12131A"/>
            </a:solidFill>
            <a:ln w="6453" cap="flat">
              <a:noFill/>
              <a:prstDash val="solid"/>
              <a:miter/>
            </a:ln>
          </p:spPr>
          <p:txBody>
            <a:bodyPr rtlCol="0" anchor="ctr"/>
            <a:lstStyle/>
            <a:p>
              <a:endParaRPr lang="en-US"/>
            </a:p>
          </p:txBody>
        </p:sp>
        <p:sp>
          <p:nvSpPr>
            <p:cNvPr id="3068" name="Freeform: Shape 3067">
              <a:extLst>
                <a:ext uri="{FF2B5EF4-FFF2-40B4-BE49-F238E27FC236}">
                  <a16:creationId xmlns:a16="http://schemas.microsoft.com/office/drawing/2014/main" id="{7FFA0949-45DE-4056-83E4-708D951CE1D0}"/>
                </a:ext>
              </a:extLst>
            </p:cNvPr>
            <p:cNvSpPr/>
            <p:nvPr/>
          </p:nvSpPr>
          <p:spPr>
            <a:xfrm>
              <a:off x="7699028" y="-309263"/>
              <a:ext cx="193399" cy="1014293"/>
            </a:xfrm>
            <a:custGeom>
              <a:avLst/>
              <a:gdLst>
                <a:gd name="connsiteX0" fmla="*/ 83245 w 193399"/>
                <a:gd name="connsiteY0" fmla="*/ 1014293 h 1014293"/>
                <a:gd name="connsiteX1" fmla="*/ 0 w 193399"/>
                <a:gd name="connsiteY1" fmla="*/ 222695 h 1014293"/>
                <a:gd name="connsiteX2" fmla="*/ 57174 w 193399"/>
                <a:gd name="connsiteY2" fmla="*/ 143387 h 1014293"/>
                <a:gd name="connsiteX3" fmla="*/ 11745 w 193399"/>
                <a:gd name="connsiteY3" fmla="*/ 98216 h 1014293"/>
                <a:gd name="connsiteX4" fmla="*/ 36977 w 193399"/>
                <a:gd name="connsiteY4" fmla="*/ 30781 h 1014293"/>
                <a:gd name="connsiteX5" fmla="*/ 128287 w 193399"/>
                <a:gd name="connsiteY5" fmla="*/ 0 h 1014293"/>
                <a:gd name="connsiteX6" fmla="*/ 193399 w 193399"/>
                <a:gd name="connsiteY6" fmla="*/ 1014293 h 1014293"/>
                <a:gd name="connsiteX7" fmla="*/ 83245 w 193399"/>
                <a:gd name="connsiteY7" fmla="*/ 1014293 h 1014293"/>
                <a:gd name="connsiteX8" fmla="*/ 83245 w 193399"/>
                <a:gd name="connsiteY8" fmla="*/ 1014293 h 101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99" h="1014293">
                  <a:moveTo>
                    <a:pt x="83245" y="1014293"/>
                  </a:moveTo>
                  <a:lnTo>
                    <a:pt x="0" y="222695"/>
                  </a:lnTo>
                  <a:lnTo>
                    <a:pt x="57174" y="143387"/>
                  </a:lnTo>
                  <a:lnTo>
                    <a:pt x="11745" y="98216"/>
                  </a:lnTo>
                  <a:lnTo>
                    <a:pt x="36977" y="30781"/>
                  </a:lnTo>
                  <a:lnTo>
                    <a:pt x="128287" y="0"/>
                  </a:lnTo>
                  <a:cubicBezTo>
                    <a:pt x="128287" y="0"/>
                    <a:pt x="162359" y="825928"/>
                    <a:pt x="193399" y="1014293"/>
                  </a:cubicBezTo>
                  <a:lnTo>
                    <a:pt x="83245" y="1014293"/>
                  </a:lnTo>
                  <a:lnTo>
                    <a:pt x="83245" y="1014293"/>
                  </a:lnTo>
                  <a:close/>
                </a:path>
              </a:pathLst>
            </a:custGeom>
            <a:solidFill>
              <a:srgbClr val="2B2430"/>
            </a:solidFill>
            <a:ln w="6453" cap="flat">
              <a:noFill/>
              <a:prstDash val="solid"/>
              <a:miter/>
            </a:ln>
          </p:spPr>
          <p:txBody>
            <a:bodyPr rtlCol="0" anchor="ctr"/>
            <a:lstStyle/>
            <a:p>
              <a:endParaRPr lang="en-US"/>
            </a:p>
          </p:txBody>
        </p:sp>
        <p:sp>
          <p:nvSpPr>
            <p:cNvPr id="3069" name="Freeform: Shape 3068">
              <a:extLst>
                <a:ext uri="{FF2B5EF4-FFF2-40B4-BE49-F238E27FC236}">
                  <a16:creationId xmlns:a16="http://schemas.microsoft.com/office/drawing/2014/main" id="{786EDF14-0DCC-4BF2-9845-D04B21A49F18}"/>
                </a:ext>
              </a:extLst>
            </p:cNvPr>
            <p:cNvSpPr/>
            <p:nvPr/>
          </p:nvSpPr>
          <p:spPr>
            <a:xfrm>
              <a:off x="8189268" y="-309263"/>
              <a:ext cx="193398" cy="1014293"/>
            </a:xfrm>
            <a:custGeom>
              <a:avLst/>
              <a:gdLst>
                <a:gd name="connsiteX0" fmla="*/ 110154 w 193398"/>
                <a:gd name="connsiteY0" fmla="*/ 1014293 h 1014293"/>
                <a:gd name="connsiteX1" fmla="*/ 193398 w 193398"/>
                <a:gd name="connsiteY1" fmla="*/ 222695 h 1014293"/>
                <a:gd name="connsiteX2" fmla="*/ 136224 w 193398"/>
                <a:gd name="connsiteY2" fmla="*/ 143387 h 1014293"/>
                <a:gd name="connsiteX3" fmla="*/ 181653 w 193398"/>
                <a:gd name="connsiteY3" fmla="*/ 98216 h 1014293"/>
                <a:gd name="connsiteX4" fmla="*/ 156422 w 193398"/>
                <a:gd name="connsiteY4" fmla="*/ 30781 h 1014293"/>
                <a:gd name="connsiteX5" fmla="*/ 65111 w 193398"/>
                <a:gd name="connsiteY5" fmla="*/ 0 h 1014293"/>
                <a:gd name="connsiteX6" fmla="*/ 0 w 193398"/>
                <a:gd name="connsiteY6" fmla="*/ 1014293 h 1014293"/>
                <a:gd name="connsiteX7" fmla="*/ 110154 w 193398"/>
                <a:gd name="connsiteY7" fmla="*/ 1014293 h 1014293"/>
                <a:gd name="connsiteX8" fmla="*/ 110154 w 193398"/>
                <a:gd name="connsiteY8" fmla="*/ 1014293 h 101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98" h="1014293">
                  <a:moveTo>
                    <a:pt x="110154" y="1014293"/>
                  </a:moveTo>
                  <a:lnTo>
                    <a:pt x="193398" y="222695"/>
                  </a:lnTo>
                  <a:lnTo>
                    <a:pt x="136224" y="143387"/>
                  </a:lnTo>
                  <a:lnTo>
                    <a:pt x="181653" y="98216"/>
                  </a:lnTo>
                  <a:lnTo>
                    <a:pt x="156422" y="30781"/>
                  </a:lnTo>
                  <a:lnTo>
                    <a:pt x="65111" y="0"/>
                  </a:lnTo>
                  <a:cubicBezTo>
                    <a:pt x="65111" y="0"/>
                    <a:pt x="31103" y="825928"/>
                    <a:pt x="0" y="1014293"/>
                  </a:cubicBezTo>
                  <a:lnTo>
                    <a:pt x="110154" y="1014293"/>
                  </a:lnTo>
                  <a:lnTo>
                    <a:pt x="110154" y="1014293"/>
                  </a:lnTo>
                  <a:close/>
                </a:path>
              </a:pathLst>
            </a:custGeom>
            <a:solidFill>
              <a:srgbClr val="2B2430"/>
            </a:solidFill>
            <a:ln w="6453" cap="flat">
              <a:noFill/>
              <a:prstDash val="solid"/>
              <a:miter/>
            </a:ln>
          </p:spPr>
          <p:txBody>
            <a:bodyPr rtlCol="0" anchor="ctr"/>
            <a:lstStyle/>
            <a:p>
              <a:endParaRPr lang="en-US"/>
            </a:p>
          </p:txBody>
        </p:sp>
        <p:sp>
          <p:nvSpPr>
            <p:cNvPr id="3070" name="Freeform: Shape 3069">
              <a:extLst>
                <a:ext uri="{FF2B5EF4-FFF2-40B4-BE49-F238E27FC236}">
                  <a16:creationId xmlns:a16="http://schemas.microsoft.com/office/drawing/2014/main" id="{E75D7EB0-0AC8-4922-8409-125E045837D4}"/>
                </a:ext>
              </a:extLst>
            </p:cNvPr>
            <p:cNvSpPr/>
            <p:nvPr/>
          </p:nvSpPr>
          <p:spPr>
            <a:xfrm>
              <a:off x="7839678" y="-157939"/>
              <a:ext cx="91" cy="580"/>
            </a:xfrm>
            <a:custGeom>
              <a:avLst/>
              <a:gdLst>
                <a:gd name="connsiteX0" fmla="*/ 27 w 91"/>
                <a:gd name="connsiteY0" fmla="*/ 581 h 580"/>
                <a:gd name="connsiteX1" fmla="*/ 91 w 91"/>
                <a:gd name="connsiteY1" fmla="*/ 0 h 580"/>
                <a:gd name="connsiteX2" fmla="*/ 27 w 91"/>
                <a:gd name="connsiteY2" fmla="*/ 581 h 580"/>
                <a:gd name="connsiteX3" fmla="*/ 27 w 91"/>
                <a:gd name="connsiteY3" fmla="*/ 581 h 580"/>
              </a:gdLst>
              <a:ahLst/>
              <a:cxnLst>
                <a:cxn ang="0">
                  <a:pos x="connsiteX0" y="connsiteY0"/>
                </a:cxn>
                <a:cxn ang="0">
                  <a:pos x="connsiteX1" y="connsiteY1"/>
                </a:cxn>
                <a:cxn ang="0">
                  <a:pos x="connsiteX2" y="connsiteY2"/>
                </a:cxn>
                <a:cxn ang="0">
                  <a:pos x="connsiteX3" y="connsiteY3"/>
                </a:cxn>
              </a:cxnLst>
              <a:rect l="l" t="t" r="r" b="b"/>
              <a:pathLst>
                <a:path w="91" h="580">
                  <a:moveTo>
                    <a:pt x="27" y="581"/>
                  </a:moveTo>
                  <a:cubicBezTo>
                    <a:pt x="27" y="387"/>
                    <a:pt x="91" y="194"/>
                    <a:pt x="91" y="0"/>
                  </a:cubicBezTo>
                  <a:cubicBezTo>
                    <a:pt x="27" y="452"/>
                    <a:pt x="-38" y="581"/>
                    <a:pt x="27" y="581"/>
                  </a:cubicBezTo>
                  <a:lnTo>
                    <a:pt x="27" y="581"/>
                  </a:lnTo>
                  <a:close/>
                </a:path>
              </a:pathLst>
            </a:custGeom>
            <a:solidFill>
              <a:srgbClr val="53427D"/>
            </a:solidFill>
            <a:ln w="6453" cap="flat">
              <a:noFill/>
              <a:prstDash val="solid"/>
              <a:miter/>
            </a:ln>
          </p:spPr>
          <p:txBody>
            <a:bodyPr rtlCol="0" anchor="ctr"/>
            <a:lstStyle/>
            <a:p>
              <a:endParaRPr lang="en-US"/>
            </a:p>
          </p:txBody>
        </p:sp>
        <p:sp>
          <p:nvSpPr>
            <p:cNvPr id="3071" name="Freeform: Shape 3070">
              <a:extLst>
                <a:ext uri="{FF2B5EF4-FFF2-40B4-BE49-F238E27FC236}">
                  <a16:creationId xmlns:a16="http://schemas.microsoft.com/office/drawing/2014/main" id="{6718C027-6A31-49C0-A473-66C7BB216513}"/>
                </a:ext>
              </a:extLst>
            </p:cNvPr>
            <p:cNvSpPr/>
            <p:nvPr/>
          </p:nvSpPr>
          <p:spPr>
            <a:xfrm>
              <a:off x="7845044" y="-838076"/>
              <a:ext cx="395026" cy="511647"/>
            </a:xfrm>
            <a:custGeom>
              <a:avLst/>
              <a:gdLst>
                <a:gd name="connsiteX0" fmla="*/ 124174 w 395026"/>
                <a:gd name="connsiteY0" fmla="*/ 492095 h 511647"/>
                <a:gd name="connsiteX1" fmla="*/ 64032 w 395026"/>
                <a:gd name="connsiteY1" fmla="*/ 420337 h 511647"/>
                <a:gd name="connsiteX2" fmla="*/ 40672 w 395026"/>
                <a:gd name="connsiteY2" fmla="*/ 348450 h 511647"/>
                <a:gd name="connsiteX3" fmla="*/ 30604 w 395026"/>
                <a:gd name="connsiteY3" fmla="*/ 343481 h 511647"/>
                <a:gd name="connsiteX4" fmla="*/ 12536 w 395026"/>
                <a:gd name="connsiteY4" fmla="*/ 321089 h 511647"/>
                <a:gd name="connsiteX5" fmla="*/ 7244 w 395026"/>
                <a:gd name="connsiteY5" fmla="*/ 246556 h 511647"/>
                <a:gd name="connsiteX6" fmla="*/ 28863 w 395026"/>
                <a:gd name="connsiteY6" fmla="*/ 238941 h 511647"/>
                <a:gd name="connsiteX7" fmla="*/ 28540 w 395026"/>
                <a:gd name="connsiteY7" fmla="*/ 215323 h 511647"/>
                <a:gd name="connsiteX8" fmla="*/ 44092 w 395026"/>
                <a:gd name="connsiteY8" fmla="*/ 82196 h 511647"/>
                <a:gd name="connsiteX9" fmla="*/ 92747 w 395026"/>
                <a:gd name="connsiteY9" fmla="*/ 32378 h 511647"/>
                <a:gd name="connsiteX10" fmla="*/ 302344 w 395026"/>
                <a:gd name="connsiteY10" fmla="*/ 32378 h 511647"/>
                <a:gd name="connsiteX11" fmla="*/ 350935 w 395026"/>
                <a:gd name="connsiteY11" fmla="*/ 82196 h 511647"/>
                <a:gd name="connsiteX12" fmla="*/ 366487 w 395026"/>
                <a:gd name="connsiteY12" fmla="*/ 215323 h 511647"/>
                <a:gd name="connsiteX13" fmla="*/ 366164 w 395026"/>
                <a:gd name="connsiteY13" fmla="*/ 238941 h 511647"/>
                <a:gd name="connsiteX14" fmla="*/ 387782 w 395026"/>
                <a:gd name="connsiteY14" fmla="*/ 246556 h 511647"/>
                <a:gd name="connsiteX15" fmla="*/ 382490 w 395026"/>
                <a:gd name="connsiteY15" fmla="*/ 321089 h 511647"/>
                <a:gd name="connsiteX16" fmla="*/ 364422 w 395026"/>
                <a:gd name="connsiteY16" fmla="*/ 343481 h 511647"/>
                <a:gd name="connsiteX17" fmla="*/ 354355 w 395026"/>
                <a:gd name="connsiteY17" fmla="*/ 348450 h 511647"/>
                <a:gd name="connsiteX18" fmla="*/ 330995 w 395026"/>
                <a:gd name="connsiteY18" fmla="*/ 420337 h 511647"/>
                <a:gd name="connsiteX19" fmla="*/ 270853 w 395026"/>
                <a:gd name="connsiteY19" fmla="*/ 492095 h 511647"/>
                <a:gd name="connsiteX20" fmla="*/ 124174 w 395026"/>
                <a:gd name="connsiteY20" fmla="*/ 492095 h 511647"/>
                <a:gd name="connsiteX21" fmla="*/ 124174 w 395026"/>
                <a:gd name="connsiteY21" fmla="*/ 492095 h 51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5026" h="511647">
                  <a:moveTo>
                    <a:pt x="124174" y="492095"/>
                  </a:moveTo>
                  <a:cubicBezTo>
                    <a:pt x="97846" y="475511"/>
                    <a:pt x="78357" y="450473"/>
                    <a:pt x="64032" y="420337"/>
                  </a:cubicBezTo>
                  <a:cubicBezTo>
                    <a:pt x="53707" y="398590"/>
                    <a:pt x="46156" y="374262"/>
                    <a:pt x="40672" y="348450"/>
                  </a:cubicBezTo>
                  <a:cubicBezTo>
                    <a:pt x="37445" y="347740"/>
                    <a:pt x="33895" y="345868"/>
                    <a:pt x="30604" y="343481"/>
                  </a:cubicBezTo>
                  <a:cubicBezTo>
                    <a:pt x="22603" y="337673"/>
                    <a:pt x="17118" y="330058"/>
                    <a:pt x="12536" y="321089"/>
                  </a:cubicBezTo>
                  <a:cubicBezTo>
                    <a:pt x="81" y="296696"/>
                    <a:pt x="-5533" y="262430"/>
                    <a:pt x="7244" y="246556"/>
                  </a:cubicBezTo>
                  <a:cubicBezTo>
                    <a:pt x="12730" y="239715"/>
                    <a:pt x="20732" y="237780"/>
                    <a:pt x="28863" y="238941"/>
                  </a:cubicBezTo>
                  <a:cubicBezTo>
                    <a:pt x="28669" y="231068"/>
                    <a:pt x="28540" y="223131"/>
                    <a:pt x="28540" y="215323"/>
                  </a:cubicBezTo>
                  <a:cubicBezTo>
                    <a:pt x="28540" y="169829"/>
                    <a:pt x="28669" y="114010"/>
                    <a:pt x="44092" y="82196"/>
                  </a:cubicBezTo>
                  <a:cubicBezTo>
                    <a:pt x="55385" y="58900"/>
                    <a:pt x="72485" y="43671"/>
                    <a:pt x="92747" y="32378"/>
                  </a:cubicBezTo>
                  <a:cubicBezTo>
                    <a:pt x="170249" y="-10793"/>
                    <a:pt x="224778" y="-10793"/>
                    <a:pt x="302344" y="32378"/>
                  </a:cubicBezTo>
                  <a:cubicBezTo>
                    <a:pt x="322541" y="43671"/>
                    <a:pt x="339642" y="58900"/>
                    <a:pt x="350935" y="82196"/>
                  </a:cubicBezTo>
                  <a:cubicBezTo>
                    <a:pt x="366358" y="114010"/>
                    <a:pt x="366487" y="169829"/>
                    <a:pt x="366487" y="215323"/>
                  </a:cubicBezTo>
                  <a:cubicBezTo>
                    <a:pt x="366487" y="223196"/>
                    <a:pt x="366422" y="231068"/>
                    <a:pt x="366164" y="238941"/>
                  </a:cubicBezTo>
                  <a:cubicBezTo>
                    <a:pt x="374295" y="237780"/>
                    <a:pt x="382297" y="239715"/>
                    <a:pt x="387782" y="246556"/>
                  </a:cubicBezTo>
                  <a:cubicBezTo>
                    <a:pt x="400559" y="262430"/>
                    <a:pt x="394945" y="296696"/>
                    <a:pt x="382490" y="321089"/>
                  </a:cubicBezTo>
                  <a:cubicBezTo>
                    <a:pt x="377909" y="330058"/>
                    <a:pt x="372424" y="337673"/>
                    <a:pt x="364422" y="343481"/>
                  </a:cubicBezTo>
                  <a:cubicBezTo>
                    <a:pt x="361131" y="345868"/>
                    <a:pt x="357646" y="347740"/>
                    <a:pt x="354355" y="348450"/>
                  </a:cubicBezTo>
                  <a:cubicBezTo>
                    <a:pt x="348935" y="374262"/>
                    <a:pt x="341320" y="398590"/>
                    <a:pt x="330995" y="420337"/>
                  </a:cubicBezTo>
                  <a:cubicBezTo>
                    <a:pt x="316734" y="450473"/>
                    <a:pt x="297181" y="475511"/>
                    <a:pt x="270853" y="492095"/>
                  </a:cubicBezTo>
                  <a:cubicBezTo>
                    <a:pt x="229553" y="518165"/>
                    <a:pt x="165474" y="518165"/>
                    <a:pt x="124174" y="492095"/>
                  </a:cubicBezTo>
                  <a:lnTo>
                    <a:pt x="124174" y="492095"/>
                  </a:lnTo>
                  <a:close/>
                </a:path>
              </a:pathLst>
            </a:custGeom>
            <a:solidFill>
              <a:srgbClr val="D39973"/>
            </a:solidFill>
            <a:ln w="6453" cap="flat">
              <a:noFill/>
              <a:prstDash val="solid"/>
              <a:miter/>
            </a:ln>
          </p:spPr>
          <p:txBody>
            <a:bodyPr rtlCol="0" anchor="ctr"/>
            <a:lstStyle/>
            <a:p>
              <a:endParaRPr lang="en-US"/>
            </a:p>
          </p:txBody>
        </p:sp>
        <p:sp>
          <p:nvSpPr>
            <p:cNvPr id="3072" name="Freeform: Shape 3071">
              <a:extLst>
                <a:ext uri="{FF2B5EF4-FFF2-40B4-BE49-F238E27FC236}">
                  <a16:creationId xmlns:a16="http://schemas.microsoft.com/office/drawing/2014/main" id="{9B49BDF1-91A7-48BD-9A56-0B80FEED5D6E}"/>
                </a:ext>
              </a:extLst>
            </p:cNvPr>
            <p:cNvSpPr/>
            <p:nvPr/>
          </p:nvSpPr>
          <p:spPr>
            <a:xfrm>
              <a:off x="8176813" y="-332688"/>
              <a:ext cx="838" cy="2194"/>
            </a:xfrm>
            <a:custGeom>
              <a:avLst/>
              <a:gdLst>
                <a:gd name="connsiteX0" fmla="*/ 0 w 838"/>
                <a:gd name="connsiteY0" fmla="*/ 0 h 2194"/>
                <a:gd name="connsiteX1" fmla="*/ 839 w 838"/>
                <a:gd name="connsiteY1" fmla="*/ 2194 h 2194"/>
                <a:gd name="connsiteX2" fmla="*/ 0 w 838"/>
                <a:gd name="connsiteY2" fmla="*/ 0 h 2194"/>
                <a:gd name="connsiteX3" fmla="*/ 0 w 838"/>
                <a:gd name="connsiteY3" fmla="*/ 0 h 2194"/>
              </a:gdLst>
              <a:ahLst/>
              <a:cxnLst>
                <a:cxn ang="0">
                  <a:pos x="connsiteX0" y="connsiteY0"/>
                </a:cxn>
                <a:cxn ang="0">
                  <a:pos x="connsiteX1" y="connsiteY1"/>
                </a:cxn>
                <a:cxn ang="0">
                  <a:pos x="connsiteX2" y="connsiteY2"/>
                </a:cxn>
                <a:cxn ang="0">
                  <a:pos x="connsiteX3" y="connsiteY3"/>
                </a:cxn>
              </a:cxnLst>
              <a:rect l="l" t="t" r="r" b="b"/>
              <a:pathLst>
                <a:path w="838" h="2194">
                  <a:moveTo>
                    <a:pt x="0" y="0"/>
                  </a:moveTo>
                  <a:cubicBezTo>
                    <a:pt x="258" y="710"/>
                    <a:pt x="516" y="1484"/>
                    <a:pt x="839" y="2194"/>
                  </a:cubicBezTo>
                  <a:cubicBezTo>
                    <a:pt x="451" y="1549"/>
                    <a:pt x="258" y="710"/>
                    <a:pt x="0" y="0"/>
                  </a:cubicBezTo>
                  <a:lnTo>
                    <a:pt x="0" y="0"/>
                  </a:lnTo>
                  <a:close/>
                </a:path>
              </a:pathLst>
            </a:custGeom>
            <a:solidFill>
              <a:srgbClr val="A16F4E"/>
            </a:solidFill>
            <a:ln w="6453" cap="flat">
              <a:noFill/>
              <a:prstDash val="solid"/>
              <a:miter/>
            </a:ln>
          </p:spPr>
          <p:txBody>
            <a:bodyPr rtlCol="0" anchor="ctr"/>
            <a:lstStyle/>
            <a:p>
              <a:endParaRPr lang="en-US"/>
            </a:p>
          </p:txBody>
        </p:sp>
        <p:sp>
          <p:nvSpPr>
            <p:cNvPr id="3073" name="Freeform: Shape 3072">
              <a:extLst>
                <a:ext uri="{FF2B5EF4-FFF2-40B4-BE49-F238E27FC236}">
                  <a16:creationId xmlns:a16="http://schemas.microsoft.com/office/drawing/2014/main" id="{86714837-0285-4688-B90F-2E4ED00A5892}"/>
                </a:ext>
              </a:extLst>
            </p:cNvPr>
            <p:cNvSpPr/>
            <p:nvPr/>
          </p:nvSpPr>
          <p:spPr>
            <a:xfrm>
              <a:off x="7909269" y="-350627"/>
              <a:ext cx="192" cy="1161"/>
            </a:xfrm>
            <a:custGeom>
              <a:avLst/>
              <a:gdLst>
                <a:gd name="connsiteX0" fmla="*/ 0 w 192"/>
                <a:gd name="connsiteY0" fmla="*/ 1162 h 1161"/>
                <a:gd name="connsiteX1" fmla="*/ 193 w 192"/>
                <a:gd name="connsiteY1" fmla="*/ 0 h 1161"/>
                <a:gd name="connsiteX2" fmla="*/ 0 w 192"/>
                <a:gd name="connsiteY2" fmla="*/ 1162 h 1161"/>
                <a:gd name="connsiteX3" fmla="*/ 0 w 192"/>
                <a:gd name="connsiteY3" fmla="*/ 1162 h 1161"/>
              </a:gdLst>
              <a:ahLst/>
              <a:cxnLst>
                <a:cxn ang="0">
                  <a:pos x="connsiteX0" y="connsiteY0"/>
                </a:cxn>
                <a:cxn ang="0">
                  <a:pos x="connsiteX1" y="connsiteY1"/>
                </a:cxn>
                <a:cxn ang="0">
                  <a:pos x="connsiteX2" y="connsiteY2"/>
                </a:cxn>
                <a:cxn ang="0">
                  <a:pos x="connsiteX3" y="connsiteY3"/>
                </a:cxn>
              </a:cxnLst>
              <a:rect l="l" t="t" r="r" b="b"/>
              <a:pathLst>
                <a:path w="192" h="1161">
                  <a:moveTo>
                    <a:pt x="0" y="1162"/>
                  </a:moveTo>
                  <a:cubicBezTo>
                    <a:pt x="65" y="774"/>
                    <a:pt x="129" y="387"/>
                    <a:pt x="193" y="0"/>
                  </a:cubicBezTo>
                  <a:cubicBezTo>
                    <a:pt x="129" y="387"/>
                    <a:pt x="65" y="774"/>
                    <a:pt x="0" y="1162"/>
                  </a:cubicBezTo>
                  <a:lnTo>
                    <a:pt x="0" y="1162"/>
                  </a:lnTo>
                  <a:close/>
                </a:path>
              </a:pathLst>
            </a:custGeom>
            <a:solidFill>
              <a:srgbClr val="A16F4E"/>
            </a:solidFill>
            <a:ln w="6453" cap="flat">
              <a:noFill/>
              <a:prstDash val="solid"/>
              <a:miter/>
            </a:ln>
          </p:spPr>
          <p:txBody>
            <a:bodyPr rtlCol="0" anchor="ctr"/>
            <a:lstStyle/>
            <a:p>
              <a:endParaRPr lang="en-US"/>
            </a:p>
          </p:txBody>
        </p:sp>
        <p:sp>
          <p:nvSpPr>
            <p:cNvPr id="3074" name="Freeform: Shape 3073">
              <a:extLst>
                <a:ext uri="{FF2B5EF4-FFF2-40B4-BE49-F238E27FC236}">
                  <a16:creationId xmlns:a16="http://schemas.microsoft.com/office/drawing/2014/main" id="{E2900417-E3D6-4A85-AE03-50E075CFB12F}"/>
                </a:ext>
              </a:extLst>
            </p:cNvPr>
            <p:cNvSpPr/>
            <p:nvPr/>
          </p:nvSpPr>
          <p:spPr>
            <a:xfrm>
              <a:off x="8174167" y="-341270"/>
              <a:ext cx="516" cy="2194"/>
            </a:xfrm>
            <a:custGeom>
              <a:avLst/>
              <a:gdLst>
                <a:gd name="connsiteX0" fmla="*/ 0 w 516"/>
                <a:gd name="connsiteY0" fmla="*/ 0 h 2194"/>
                <a:gd name="connsiteX1" fmla="*/ 517 w 516"/>
                <a:gd name="connsiteY1" fmla="*/ 2194 h 2194"/>
                <a:gd name="connsiteX2" fmla="*/ 0 w 516"/>
                <a:gd name="connsiteY2" fmla="*/ 0 h 2194"/>
                <a:gd name="connsiteX3" fmla="*/ 0 w 516"/>
                <a:gd name="connsiteY3" fmla="*/ 0 h 2194"/>
              </a:gdLst>
              <a:ahLst/>
              <a:cxnLst>
                <a:cxn ang="0">
                  <a:pos x="connsiteX0" y="connsiteY0"/>
                </a:cxn>
                <a:cxn ang="0">
                  <a:pos x="connsiteX1" y="connsiteY1"/>
                </a:cxn>
                <a:cxn ang="0">
                  <a:pos x="connsiteX2" y="connsiteY2"/>
                </a:cxn>
                <a:cxn ang="0">
                  <a:pos x="connsiteX3" y="connsiteY3"/>
                </a:cxn>
              </a:cxnLst>
              <a:rect l="l" t="t" r="r" b="b"/>
              <a:pathLst>
                <a:path w="516" h="2194">
                  <a:moveTo>
                    <a:pt x="0" y="0"/>
                  </a:moveTo>
                  <a:cubicBezTo>
                    <a:pt x="194" y="710"/>
                    <a:pt x="323" y="1484"/>
                    <a:pt x="517" y="2194"/>
                  </a:cubicBezTo>
                  <a:cubicBezTo>
                    <a:pt x="323" y="1484"/>
                    <a:pt x="194" y="710"/>
                    <a:pt x="0" y="0"/>
                  </a:cubicBezTo>
                  <a:lnTo>
                    <a:pt x="0" y="0"/>
                  </a:lnTo>
                  <a:close/>
                </a:path>
              </a:pathLst>
            </a:custGeom>
            <a:solidFill>
              <a:srgbClr val="A16F4E"/>
            </a:solidFill>
            <a:ln w="6453" cap="flat">
              <a:noFill/>
              <a:prstDash val="solid"/>
              <a:miter/>
            </a:ln>
          </p:spPr>
          <p:txBody>
            <a:bodyPr rtlCol="0" anchor="ctr"/>
            <a:lstStyle/>
            <a:p>
              <a:endParaRPr lang="en-US"/>
            </a:p>
          </p:txBody>
        </p:sp>
        <p:sp>
          <p:nvSpPr>
            <p:cNvPr id="3075" name="Freeform: Shape 3074">
              <a:extLst>
                <a:ext uri="{FF2B5EF4-FFF2-40B4-BE49-F238E27FC236}">
                  <a16:creationId xmlns:a16="http://schemas.microsoft.com/office/drawing/2014/main" id="{DADCF19E-CA76-41F2-97DF-29D86DE08C39}"/>
                </a:ext>
              </a:extLst>
            </p:cNvPr>
            <p:cNvSpPr/>
            <p:nvPr/>
          </p:nvSpPr>
          <p:spPr>
            <a:xfrm>
              <a:off x="7907011" y="-341141"/>
              <a:ext cx="515" cy="2065"/>
            </a:xfrm>
            <a:custGeom>
              <a:avLst/>
              <a:gdLst>
                <a:gd name="connsiteX0" fmla="*/ 0 w 515"/>
                <a:gd name="connsiteY0" fmla="*/ 2065 h 2065"/>
                <a:gd name="connsiteX1" fmla="*/ 516 w 515"/>
                <a:gd name="connsiteY1" fmla="*/ 0 h 2065"/>
                <a:gd name="connsiteX2" fmla="*/ 0 w 515"/>
                <a:gd name="connsiteY2" fmla="*/ 2065 h 2065"/>
                <a:gd name="connsiteX3" fmla="*/ 0 w 515"/>
                <a:gd name="connsiteY3" fmla="*/ 2065 h 2065"/>
              </a:gdLst>
              <a:ahLst/>
              <a:cxnLst>
                <a:cxn ang="0">
                  <a:pos x="connsiteX0" y="connsiteY0"/>
                </a:cxn>
                <a:cxn ang="0">
                  <a:pos x="connsiteX1" y="connsiteY1"/>
                </a:cxn>
                <a:cxn ang="0">
                  <a:pos x="connsiteX2" y="connsiteY2"/>
                </a:cxn>
                <a:cxn ang="0">
                  <a:pos x="connsiteX3" y="connsiteY3"/>
                </a:cxn>
              </a:cxnLst>
              <a:rect l="l" t="t" r="r" b="b"/>
              <a:pathLst>
                <a:path w="515" h="2065">
                  <a:moveTo>
                    <a:pt x="0" y="2065"/>
                  </a:moveTo>
                  <a:cubicBezTo>
                    <a:pt x="193" y="1420"/>
                    <a:pt x="322" y="710"/>
                    <a:pt x="516" y="0"/>
                  </a:cubicBezTo>
                  <a:cubicBezTo>
                    <a:pt x="322" y="710"/>
                    <a:pt x="193" y="1420"/>
                    <a:pt x="0" y="2065"/>
                  </a:cubicBezTo>
                  <a:lnTo>
                    <a:pt x="0" y="2065"/>
                  </a:lnTo>
                  <a:close/>
                </a:path>
              </a:pathLst>
            </a:custGeom>
            <a:solidFill>
              <a:srgbClr val="A16F4E"/>
            </a:solidFill>
            <a:ln w="6453" cap="flat">
              <a:noFill/>
              <a:prstDash val="solid"/>
              <a:miter/>
            </a:ln>
          </p:spPr>
          <p:txBody>
            <a:bodyPr rtlCol="0" anchor="ctr"/>
            <a:lstStyle/>
            <a:p>
              <a:endParaRPr lang="en-US"/>
            </a:p>
          </p:txBody>
        </p:sp>
        <p:sp>
          <p:nvSpPr>
            <p:cNvPr id="3076" name="Freeform: Shape 3075">
              <a:extLst>
                <a:ext uri="{FF2B5EF4-FFF2-40B4-BE49-F238E27FC236}">
                  <a16:creationId xmlns:a16="http://schemas.microsoft.com/office/drawing/2014/main" id="{0C27A6E7-C3AB-4283-A8CC-D90CBD575087}"/>
                </a:ext>
              </a:extLst>
            </p:cNvPr>
            <p:cNvSpPr/>
            <p:nvPr/>
          </p:nvSpPr>
          <p:spPr>
            <a:xfrm>
              <a:off x="8172297" y="-350756"/>
              <a:ext cx="192" cy="1290"/>
            </a:xfrm>
            <a:custGeom>
              <a:avLst/>
              <a:gdLst>
                <a:gd name="connsiteX0" fmla="*/ 0 w 192"/>
                <a:gd name="connsiteY0" fmla="*/ 0 h 1290"/>
                <a:gd name="connsiteX1" fmla="*/ 193 w 192"/>
                <a:gd name="connsiteY1" fmla="*/ 1291 h 1290"/>
                <a:gd name="connsiteX2" fmla="*/ 0 w 192"/>
                <a:gd name="connsiteY2" fmla="*/ 0 h 1290"/>
                <a:gd name="connsiteX3" fmla="*/ 0 w 192"/>
                <a:gd name="connsiteY3" fmla="*/ 0 h 1290"/>
              </a:gdLst>
              <a:ahLst/>
              <a:cxnLst>
                <a:cxn ang="0">
                  <a:pos x="connsiteX0" y="connsiteY0"/>
                </a:cxn>
                <a:cxn ang="0">
                  <a:pos x="connsiteX1" y="connsiteY1"/>
                </a:cxn>
                <a:cxn ang="0">
                  <a:pos x="connsiteX2" y="connsiteY2"/>
                </a:cxn>
                <a:cxn ang="0">
                  <a:pos x="connsiteX3" y="connsiteY3"/>
                </a:cxn>
              </a:cxnLst>
              <a:rect l="l" t="t" r="r" b="b"/>
              <a:pathLst>
                <a:path w="192" h="1290">
                  <a:moveTo>
                    <a:pt x="0" y="0"/>
                  </a:moveTo>
                  <a:cubicBezTo>
                    <a:pt x="65" y="452"/>
                    <a:pt x="128" y="903"/>
                    <a:pt x="193" y="1291"/>
                  </a:cubicBezTo>
                  <a:cubicBezTo>
                    <a:pt x="128" y="903"/>
                    <a:pt x="65" y="452"/>
                    <a:pt x="0" y="0"/>
                  </a:cubicBezTo>
                  <a:lnTo>
                    <a:pt x="0" y="0"/>
                  </a:lnTo>
                  <a:close/>
                </a:path>
              </a:pathLst>
            </a:custGeom>
            <a:solidFill>
              <a:srgbClr val="A16F4E"/>
            </a:solidFill>
            <a:ln w="6453" cap="flat">
              <a:noFill/>
              <a:prstDash val="solid"/>
              <a:miter/>
            </a:ln>
          </p:spPr>
          <p:txBody>
            <a:bodyPr rtlCol="0" anchor="ctr"/>
            <a:lstStyle/>
            <a:p>
              <a:endParaRPr lang="en-US"/>
            </a:p>
          </p:txBody>
        </p:sp>
        <p:sp>
          <p:nvSpPr>
            <p:cNvPr id="3077" name="Freeform: Shape 3076">
              <a:extLst>
                <a:ext uri="{FF2B5EF4-FFF2-40B4-BE49-F238E27FC236}">
                  <a16:creationId xmlns:a16="http://schemas.microsoft.com/office/drawing/2014/main" id="{A6B41A48-18B0-48DD-9F9E-F5A2666FCBD3}"/>
                </a:ext>
              </a:extLst>
            </p:cNvPr>
            <p:cNvSpPr/>
            <p:nvPr/>
          </p:nvSpPr>
          <p:spPr>
            <a:xfrm>
              <a:off x="7904107" y="-332559"/>
              <a:ext cx="774" cy="2065"/>
            </a:xfrm>
            <a:custGeom>
              <a:avLst/>
              <a:gdLst>
                <a:gd name="connsiteX0" fmla="*/ 0 w 774"/>
                <a:gd name="connsiteY0" fmla="*/ 2065 h 2065"/>
                <a:gd name="connsiteX1" fmla="*/ 774 w 774"/>
                <a:gd name="connsiteY1" fmla="*/ 0 h 2065"/>
                <a:gd name="connsiteX2" fmla="*/ 0 w 774"/>
                <a:gd name="connsiteY2" fmla="*/ 2065 h 2065"/>
                <a:gd name="connsiteX3" fmla="*/ 0 w 774"/>
                <a:gd name="connsiteY3" fmla="*/ 2065 h 2065"/>
              </a:gdLst>
              <a:ahLst/>
              <a:cxnLst>
                <a:cxn ang="0">
                  <a:pos x="connsiteX0" y="connsiteY0"/>
                </a:cxn>
                <a:cxn ang="0">
                  <a:pos x="connsiteX1" y="connsiteY1"/>
                </a:cxn>
                <a:cxn ang="0">
                  <a:pos x="connsiteX2" y="connsiteY2"/>
                </a:cxn>
                <a:cxn ang="0">
                  <a:pos x="connsiteX3" y="connsiteY3"/>
                </a:cxn>
              </a:cxnLst>
              <a:rect l="l" t="t" r="r" b="b"/>
              <a:pathLst>
                <a:path w="774" h="2065">
                  <a:moveTo>
                    <a:pt x="0" y="2065"/>
                  </a:moveTo>
                  <a:cubicBezTo>
                    <a:pt x="258" y="1420"/>
                    <a:pt x="516" y="710"/>
                    <a:pt x="774" y="0"/>
                  </a:cubicBezTo>
                  <a:cubicBezTo>
                    <a:pt x="516" y="710"/>
                    <a:pt x="258" y="1420"/>
                    <a:pt x="0" y="2065"/>
                  </a:cubicBezTo>
                  <a:lnTo>
                    <a:pt x="0" y="2065"/>
                  </a:lnTo>
                  <a:close/>
                </a:path>
              </a:pathLst>
            </a:custGeom>
            <a:solidFill>
              <a:srgbClr val="A16F4E"/>
            </a:solidFill>
            <a:ln w="6453" cap="flat">
              <a:noFill/>
              <a:prstDash val="solid"/>
              <a:miter/>
            </a:ln>
          </p:spPr>
          <p:txBody>
            <a:bodyPr rtlCol="0" anchor="ctr"/>
            <a:lstStyle/>
            <a:p>
              <a:endParaRPr lang="en-US"/>
            </a:p>
          </p:txBody>
        </p:sp>
        <p:sp>
          <p:nvSpPr>
            <p:cNvPr id="3078" name="Freeform: Shape 3077">
              <a:extLst>
                <a:ext uri="{FF2B5EF4-FFF2-40B4-BE49-F238E27FC236}">
                  <a16:creationId xmlns:a16="http://schemas.microsoft.com/office/drawing/2014/main" id="{8A9CEDD3-6AC5-4D5A-A22B-F2A3D2BB209A}"/>
                </a:ext>
              </a:extLst>
            </p:cNvPr>
            <p:cNvSpPr/>
            <p:nvPr/>
          </p:nvSpPr>
          <p:spPr>
            <a:xfrm>
              <a:off x="8268318" y="-304101"/>
              <a:ext cx="58104" cy="56528"/>
            </a:xfrm>
            <a:custGeom>
              <a:avLst/>
              <a:gdLst>
                <a:gd name="connsiteX0" fmla="*/ 56593 w 58104"/>
                <a:gd name="connsiteY0" fmla="*/ 56529 h 56528"/>
                <a:gd name="connsiteX1" fmla="*/ 57948 w 58104"/>
                <a:gd name="connsiteY1" fmla="*/ 26974 h 56528"/>
                <a:gd name="connsiteX2" fmla="*/ 0 w 58104"/>
                <a:gd name="connsiteY2" fmla="*/ 0 h 56528"/>
                <a:gd name="connsiteX3" fmla="*/ 56593 w 58104"/>
                <a:gd name="connsiteY3" fmla="*/ 56529 h 56528"/>
                <a:gd name="connsiteX4" fmla="*/ 56593 w 58104"/>
                <a:gd name="connsiteY4" fmla="*/ 56529 h 56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4" h="56528">
                  <a:moveTo>
                    <a:pt x="56593" y="56529"/>
                  </a:moveTo>
                  <a:cubicBezTo>
                    <a:pt x="57239" y="46785"/>
                    <a:pt x="57819" y="36976"/>
                    <a:pt x="57948" y="26974"/>
                  </a:cubicBezTo>
                  <a:cubicBezTo>
                    <a:pt x="60401" y="18972"/>
                    <a:pt x="33685" y="8647"/>
                    <a:pt x="0" y="0"/>
                  </a:cubicBezTo>
                  <a:cubicBezTo>
                    <a:pt x="15035" y="17101"/>
                    <a:pt x="32652" y="37234"/>
                    <a:pt x="56593" y="56529"/>
                  </a:cubicBezTo>
                  <a:lnTo>
                    <a:pt x="56593" y="56529"/>
                  </a:lnTo>
                  <a:close/>
                </a:path>
              </a:pathLst>
            </a:custGeom>
            <a:solidFill>
              <a:srgbClr val="AD7923"/>
            </a:solidFill>
            <a:ln w="6453" cap="flat">
              <a:noFill/>
              <a:prstDash val="solid"/>
              <a:miter/>
            </a:ln>
          </p:spPr>
          <p:txBody>
            <a:bodyPr rtlCol="0" anchor="ctr"/>
            <a:lstStyle/>
            <a:p>
              <a:endParaRPr lang="en-US"/>
            </a:p>
          </p:txBody>
        </p:sp>
        <p:sp>
          <p:nvSpPr>
            <p:cNvPr id="3079" name="Freeform: Shape 3078">
              <a:extLst>
                <a:ext uri="{FF2B5EF4-FFF2-40B4-BE49-F238E27FC236}">
                  <a16:creationId xmlns:a16="http://schemas.microsoft.com/office/drawing/2014/main" id="{F348FAFC-AD32-4AA9-B9D3-E824A951DE55}"/>
                </a:ext>
              </a:extLst>
            </p:cNvPr>
            <p:cNvSpPr/>
            <p:nvPr/>
          </p:nvSpPr>
          <p:spPr>
            <a:xfrm>
              <a:off x="7808068" y="-271309"/>
              <a:ext cx="103975" cy="274051"/>
            </a:xfrm>
            <a:custGeom>
              <a:avLst/>
              <a:gdLst>
                <a:gd name="connsiteX0" fmla="*/ 103976 w 103975"/>
                <a:gd name="connsiteY0" fmla="*/ 140021 h 274051"/>
                <a:gd name="connsiteX1" fmla="*/ 75066 w 103975"/>
                <a:gd name="connsiteY1" fmla="*/ 2700 h 274051"/>
                <a:gd name="connsiteX2" fmla="*/ 1824 w 103975"/>
                <a:gd name="connsiteY2" fmla="*/ 113951 h 274051"/>
                <a:gd name="connsiteX3" fmla="*/ 33509 w 103975"/>
                <a:gd name="connsiteY3" fmla="*/ 274052 h 274051"/>
                <a:gd name="connsiteX4" fmla="*/ 34928 w 103975"/>
                <a:gd name="connsiteY4" fmla="*/ 267663 h 274051"/>
                <a:gd name="connsiteX5" fmla="*/ 103976 w 103975"/>
                <a:gd name="connsiteY5" fmla="*/ 140021 h 274051"/>
                <a:gd name="connsiteX6" fmla="*/ 103976 w 103975"/>
                <a:gd name="connsiteY6" fmla="*/ 140021 h 274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975" h="274051">
                  <a:moveTo>
                    <a:pt x="103976" y="140021"/>
                  </a:moveTo>
                  <a:cubicBezTo>
                    <a:pt x="89779" y="99690"/>
                    <a:pt x="101717" y="36708"/>
                    <a:pt x="75066" y="2700"/>
                  </a:cubicBezTo>
                  <a:cubicBezTo>
                    <a:pt x="48221" y="-20596"/>
                    <a:pt x="2792" y="114532"/>
                    <a:pt x="1824" y="113951"/>
                  </a:cubicBezTo>
                  <a:cubicBezTo>
                    <a:pt x="-4435" y="162413"/>
                    <a:pt x="5244" y="222298"/>
                    <a:pt x="33509" y="274052"/>
                  </a:cubicBezTo>
                  <a:cubicBezTo>
                    <a:pt x="33960" y="271922"/>
                    <a:pt x="34348" y="269857"/>
                    <a:pt x="34928" y="267663"/>
                  </a:cubicBezTo>
                  <a:cubicBezTo>
                    <a:pt x="47318" y="221330"/>
                    <a:pt x="72163" y="177707"/>
                    <a:pt x="103976" y="140021"/>
                  </a:cubicBezTo>
                  <a:lnTo>
                    <a:pt x="103976" y="140021"/>
                  </a:lnTo>
                  <a:close/>
                </a:path>
              </a:pathLst>
            </a:custGeom>
            <a:solidFill>
              <a:srgbClr val="AD7923"/>
            </a:solidFill>
            <a:ln w="6453" cap="flat">
              <a:noFill/>
              <a:prstDash val="solid"/>
              <a:miter/>
            </a:ln>
          </p:spPr>
          <p:txBody>
            <a:bodyPr rtlCol="0" anchor="ctr"/>
            <a:lstStyle/>
            <a:p>
              <a:endParaRPr lang="en-US"/>
            </a:p>
          </p:txBody>
        </p:sp>
        <p:sp>
          <p:nvSpPr>
            <p:cNvPr id="3080" name="Freeform: Shape 3079">
              <a:extLst>
                <a:ext uri="{FF2B5EF4-FFF2-40B4-BE49-F238E27FC236}">
                  <a16:creationId xmlns:a16="http://schemas.microsoft.com/office/drawing/2014/main" id="{AC4201D2-2A45-40E2-99A4-7FCF092D8592}"/>
                </a:ext>
              </a:extLst>
            </p:cNvPr>
            <p:cNvSpPr/>
            <p:nvPr/>
          </p:nvSpPr>
          <p:spPr>
            <a:xfrm>
              <a:off x="8133320" y="-304359"/>
              <a:ext cx="167134" cy="281160"/>
            </a:xfrm>
            <a:custGeom>
              <a:avLst/>
              <a:gdLst>
                <a:gd name="connsiteX0" fmla="*/ 101636 w 167134"/>
                <a:gd name="connsiteY0" fmla="*/ 133643 h 281160"/>
                <a:gd name="connsiteX1" fmla="*/ 20198 w 167134"/>
                <a:gd name="connsiteY1" fmla="*/ 0 h 281160"/>
                <a:gd name="connsiteX2" fmla="*/ 0 w 167134"/>
                <a:gd name="connsiteY2" fmla="*/ 61820 h 281160"/>
                <a:gd name="connsiteX3" fmla="*/ 53561 w 167134"/>
                <a:gd name="connsiteY3" fmla="*/ 222373 h 281160"/>
                <a:gd name="connsiteX4" fmla="*/ 124415 w 167134"/>
                <a:gd name="connsiteY4" fmla="*/ 281160 h 281160"/>
                <a:gd name="connsiteX5" fmla="*/ 167135 w 167134"/>
                <a:gd name="connsiteY5" fmla="*/ 185978 h 281160"/>
                <a:gd name="connsiteX6" fmla="*/ 101636 w 167134"/>
                <a:gd name="connsiteY6" fmla="*/ 133643 h 281160"/>
                <a:gd name="connsiteX7" fmla="*/ 101636 w 167134"/>
                <a:gd name="connsiteY7" fmla="*/ 133643 h 28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134" h="281160">
                  <a:moveTo>
                    <a:pt x="101636" y="133643"/>
                  </a:moveTo>
                  <a:cubicBezTo>
                    <a:pt x="38589" y="63821"/>
                    <a:pt x="25038" y="25941"/>
                    <a:pt x="20198" y="0"/>
                  </a:cubicBezTo>
                  <a:cubicBezTo>
                    <a:pt x="14326" y="18908"/>
                    <a:pt x="7743" y="40138"/>
                    <a:pt x="0" y="61820"/>
                  </a:cubicBezTo>
                  <a:cubicBezTo>
                    <a:pt x="8841" y="99958"/>
                    <a:pt x="43817" y="201465"/>
                    <a:pt x="53561" y="222373"/>
                  </a:cubicBezTo>
                  <a:cubicBezTo>
                    <a:pt x="69048" y="255671"/>
                    <a:pt x="94344" y="273223"/>
                    <a:pt x="124415" y="281160"/>
                  </a:cubicBezTo>
                  <a:cubicBezTo>
                    <a:pt x="141452" y="252767"/>
                    <a:pt x="155906" y="220824"/>
                    <a:pt x="167135" y="185978"/>
                  </a:cubicBezTo>
                  <a:cubicBezTo>
                    <a:pt x="143581" y="172813"/>
                    <a:pt x="121382" y="155584"/>
                    <a:pt x="101636" y="133643"/>
                  </a:cubicBezTo>
                  <a:lnTo>
                    <a:pt x="101636" y="133643"/>
                  </a:lnTo>
                  <a:close/>
                </a:path>
              </a:pathLst>
            </a:custGeom>
            <a:solidFill>
              <a:srgbClr val="AD7923"/>
            </a:solidFill>
            <a:ln w="6453" cap="flat">
              <a:noFill/>
              <a:prstDash val="solid"/>
              <a:miter/>
            </a:ln>
          </p:spPr>
          <p:txBody>
            <a:bodyPr rtlCol="0" anchor="ctr"/>
            <a:lstStyle/>
            <a:p>
              <a:endParaRPr lang="en-US"/>
            </a:p>
          </p:txBody>
        </p:sp>
        <p:sp>
          <p:nvSpPr>
            <p:cNvPr id="3081" name="Freeform: Shape 3080">
              <a:extLst>
                <a:ext uri="{FF2B5EF4-FFF2-40B4-BE49-F238E27FC236}">
                  <a16:creationId xmlns:a16="http://schemas.microsoft.com/office/drawing/2014/main" id="{13F9F11B-1824-4D9B-8A6A-B1B6BC2A562D}"/>
                </a:ext>
              </a:extLst>
            </p:cNvPr>
            <p:cNvSpPr/>
            <p:nvPr/>
          </p:nvSpPr>
          <p:spPr>
            <a:xfrm>
              <a:off x="7986328" y="-103281"/>
              <a:ext cx="158478" cy="222692"/>
            </a:xfrm>
            <a:custGeom>
              <a:avLst/>
              <a:gdLst>
                <a:gd name="connsiteX0" fmla="*/ 90527 w 158478"/>
                <a:gd name="connsiteY0" fmla="*/ 115639 h 222692"/>
                <a:gd name="connsiteX1" fmla="*/ 56520 w 158478"/>
                <a:gd name="connsiteY1" fmla="*/ 0 h 222692"/>
                <a:gd name="connsiteX2" fmla="*/ 18963 w 158478"/>
                <a:gd name="connsiteY2" fmla="*/ 13616 h 222692"/>
                <a:gd name="connsiteX3" fmla="*/ 32321 w 158478"/>
                <a:gd name="connsiteY3" fmla="*/ 221792 h 222692"/>
                <a:gd name="connsiteX4" fmla="*/ 71943 w 158478"/>
                <a:gd name="connsiteY4" fmla="*/ 222115 h 222692"/>
                <a:gd name="connsiteX5" fmla="*/ 158478 w 158478"/>
                <a:gd name="connsiteY5" fmla="*/ 195464 h 222692"/>
                <a:gd name="connsiteX6" fmla="*/ 90527 w 158478"/>
                <a:gd name="connsiteY6" fmla="*/ 115639 h 222692"/>
                <a:gd name="connsiteX7" fmla="*/ 90527 w 158478"/>
                <a:gd name="connsiteY7" fmla="*/ 115639 h 22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478" h="222692">
                  <a:moveTo>
                    <a:pt x="90527" y="115639"/>
                  </a:moveTo>
                  <a:cubicBezTo>
                    <a:pt x="61940" y="66079"/>
                    <a:pt x="58391" y="25102"/>
                    <a:pt x="56520" y="0"/>
                  </a:cubicBezTo>
                  <a:cubicBezTo>
                    <a:pt x="45162" y="6905"/>
                    <a:pt x="32644" y="11680"/>
                    <a:pt x="18963" y="13616"/>
                  </a:cubicBezTo>
                  <a:cubicBezTo>
                    <a:pt x="-6204" y="75243"/>
                    <a:pt x="-10593" y="162811"/>
                    <a:pt x="32321" y="221792"/>
                  </a:cubicBezTo>
                  <a:cubicBezTo>
                    <a:pt x="44968" y="222824"/>
                    <a:pt x="58068" y="223018"/>
                    <a:pt x="71943" y="222115"/>
                  </a:cubicBezTo>
                  <a:cubicBezTo>
                    <a:pt x="101756" y="220243"/>
                    <a:pt x="130924" y="210951"/>
                    <a:pt x="158478" y="195464"/>
                  </a:cubicBezTo>
                  <a:cubicBezTo>
                    <a:pt x="132149" y="174685"/>
                    <a:pt x="109177" y="148098"/>
                    <a:pt x="90527" y="115639"/>
                  </a:cubicBezTo>
                  <a:lnTo>
                    <a:pt x="90527" y="115639"/>
                  </a:lnTo>
                  <a:close/>
                </a:path>
              </a:pathLst>
            </a:custGeom>
            <a:solidFill>
              <a:srgbClr val="AD7923"/>
            </a:solidFill>
            <a:ln w="6453" cap="flat">
              <a:noFill/>
              <a:prstDash val="solid"/>
              <a:miter/>
            </a:ln>
          </p:spPr>
          <p:txBody>
            <a:bodyPr rtlCol="0" anchor="ctr"/>
            <a:lstStyle/>
            <a:p>
              <a:endParaRPr lang="en-US"/>
            </a:p>
          </p:txBody>
        </p:sp>
        <p:sp>
          <p:nvSpPr>
            <p:cNvPr id="3082" name="Freeform: Shape 3081">
              <a:extLst>
                <a:ext uri="{FF2B5EF4-FFF2-40B4-BE49-F238E27FC236}">
                  <a16:creationId xmlns:a16="http://schemas.microsoft.com/office/drawing/2014/main" id="{E1D16544-5727-49A1-8407-41717B536F8E}"/>
                </a:ext>
              </a:extLst>
            </p:cNvPr>
            <p:cNvSpPr/>
            <p:nvPr/>
          </p:nvSpPr>
          <p:spPr>
            <a:xfrm>
              <a:off x="8042848" y="-242474"/>
              <a:ext cx="214887" cy="334849"/>
            </a:xfrm>
            <a:custGeom>
              <a:avLst/>
              <a:gdLst>
                <a:gd name="connsiteX0" fmla="*/ 144033 w 214887"/>
                <a:gd name="connsiteY0" fmla="*/ 160552 h 334849"/>
                <a:gd name="connsiteX1" fmla="*/ 90472 w 214887"/>
                <a:gd name="connsiteY1" fmla="*/ 0 h 334849"/>
                <a:gd name="connsiteX2" fmla="*/ 0 w 214887"/>
                <a:gd name="connsiteY2" fmla="*/ 139322 h 334849"/>
                <a:gd name="connsiteX3" fmla="*/ 34008 w 214887"/>
                <a:gd name="connsiteY3" fmla="*/ 254961 h 334849"/>
                <a:gd name="connsiteX4" fmla="*/ 101959 w 214887"/>
                <a:gd name="connsiteY4" fmla="*/ 334850 h 334849"/>
                <a:gd name="connsiteX5" fmla="*/ 214888 w 214887"/>
                <a:gd name="connsiteY5" fmla="*/ 219469 h 334849"/>
                <a:gd name="connsiteX6" fmla="*/ 144033 w 214887"/>
                <a:gd name="connsiteY6" fmla="*/ 160552 h 334849"/>
                <a:gd name="connsiteX7" fmla="*/ 144033 w 214887"/>
                <a:gd name="connsiteY7" fmla="*/ 160552 h 33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887" h="334849">
                  <a:moveTo>
                    <a:pt x="144033" y="160552"/>
                  </a:moveTo>
                  <a:cubicBezTo>
                    <a:pt x="134289" y="139580"/>
                    <a:pt x="99313" y="38138"/>
                    <a:pt x="90472" y="0"/>
                  </a:cubicBezTo>
                  <a:cubicBezTo>
                    <a:pt x="70725" y="55303"/>
                    <a:pt x="43300" y="112929"/>
                    <a:pt x="0" y="139322"/>
                  </a:cubicBezTo>
                  <a:cubicBezTo>
                    <a:pt x="1872" y="164424"/>
                    <a:pt x="5420" y="205337"/>
                    <a:pt x="34008" y="254961"/>
                  </a:cubicBezTo>
                  <a:cubicBezTo>
                    <a:pt x="52657" y="287420"/>
                    <a:pt x="75630" y="313942"/>
                    <a:pt x="101959" y="334850"/>
                  </a:cubicBezTo>
                  <a:cubicBezTo>
                    <a:pt x="145129" y="310586"/>
                    <a:pt x="184171" y="270771"/>
                    <a:pt x="214888" y="219469"/>
                  </a:cubicBezTo>
                  <a:cubicBezTo>
                    <a:pt x="184816" y="211403"/>
                    <a:pt x="159520" y="193850"/>
                    <a:pt x="144033" y="160552"/>
                  </a:cubicBezTo>
                  <a:lnTo>
                    <a:pt x="144033" y="160552"/>
                  </a:lnTo>
                  <a:close/>
                </a:path>
              </a:pathLst>
            </a:custGeom>
            <a:solidFill>
              <a:srgbClr val="735023"/>
            </a:solidFill>
            <a:ln w="6453" cap="flat">
              <a:noFill/>
              <a:prstDash val="solid"/>
              <a:miter/>
            </a:ln>
          </p:spPr>
          <p:txBody>
            <a:bodyPr rtlCol="0" anchor="ctr"/>
            <a:lstStyle/>
            <a:p>
              <a:endParaRPr lang="en-US"/>
            </a:p>
          </p:txBody>
        </p:sp>
        <p:sp>
          <p:nvSpPr>
            <p:cNvPr id="3083" name="Freeform: Shape 3082">
              <a:extLst>
                <a:ext uri="{FF2B5EF4-FFF2-40B4-BE49-F238E27FC236}">
                  <a16:creationId xmlns:a16="http://schemas.microsoft.com/office/drawing/2014/main" id="{C4F0BB04-ABCE-420B-932A-70AD35BBB9A5}"/>
                </a:ext>
              </a:extLst>
            </p:cNvPr>
            <p:cNvSpPr/>
            <p:nvPr/>
          </p:nvSpPr>
          <p:spPr>
            <a:xfrm>
              <a:off x="8153518" y="-321524"/>
              <a:ext cx="171393" cy="203207"/>
            </a:xfrm>
            <a:custGeom>
              <a:avLst/>
              <a:gdLst>
                <a:gd name="connsiteX0" fmla="*/ 146937 w 171393"/>
                <a:gd name="connsiteY0" fmla="*/ 203207 h 203207"/>
                <a:gd name="connsiteX1" fmla="*/ 171393 w 171393"/>
                <a:gd name="connsiteY1" fmla="*/ 73952 h 203207"/>
                <a:gd name="connsiteX2" fmla="*/ 114865 w 171393"/>
                <a:gd name="connsiteY2" fmla="*/ 17423 h 203207"/>
                <a:gd name="connsiteX3" fmla="*/ 5420 w 171393"/>
                <a:gd name="connsiteY3" fmla="*/ 0 h 203207"/>
                <a:gd name="connsiteX4" fmla="*/ 0 w 171393"/>
                <a:gd name="connsiteY4" fmla="*/ 17165 h 203207"/>
                <a:gd name="connsiteX5" fmla="*/ 81438 w 171393"/>
                <a:gd name="connsiteY5" fmla="*/ 150808 h 203207"/>
                <a:gd name="connsiteX6" fmla="*/ 146937 w 171393"/>
                <a:gd name="connsiteY6" fmla="*/ 203207 h 203207"/>
                <a:gd name="connsiteX7" fmla="*/ 146937 w 171393"/>
                <a:gd name="connsiteY7" fmla="*/ 203207 h 20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393" h="203207">
                  <a:moveTo>
                    <a:pt x="146937" y="203207"/>
                  </a:moveTo>
                  <a:cubicBezTo>
                    <a:pt x="159713" y="163521"/>
                    <a:pt x="168167" y="120092"/>
                    <a:pt x="171393" y="73952"/>
                  </a:cubicBezTo>
                  <a:cubicBezTo>
                    <a:pt x="147452" y="54658"/>
                    <a:pt x="129836" y="34524"/>
                    <a:pt x="114865" y="17423"/>
                  </a:cubicBezTo>
                  <a:cubicBezTo>
                    <a:pt x="77049" y="7679"/>
                    <a:pt x="30329" y="0"/>
                    <a:pt x="5420" y="0"/>
                  </a:cubicBezTo>
                  <a:cubicBezTo>
                    <a:pt x="3678" y="5421"/>
                    <a:pt x="1872" y="11228"/>
                    <a:pt x="0" y="17165"/>
                  </a:cubicBezTo>
                  <a:cubicBezTo>
                    <a:pt x="4840" y="43106"/>
                    <a:pt x="18391" y="80921"/>
                    <a:pt x="81438" y="150808"/>
                  </a:cubicBezTo>
                  <a:cubicBezTo>
                    <a:pt x="101184" y="172749"/>
                    <a:pt x="123383" y="189978"/>
                    <a:pt x="146937" y="203207"/>
                  </a:cubicBezTo>
                  <a:lnTo>
                    <a:pt x="146937" y="203207"/>
                  </a:lnTo>
                  <a:close/>
                </a:path>
              </a:pathLst>
            </a:custGeom>
            <a:solidFill>
              <a:srgbClr val="735023"/>
            </a:solidFill>
            <a:ln w="6453" cap="flat">
              <a:noFill/>
              <a:prstDash val="solid"/>
              <a:miter/>
            </a:ln>
          </p:spPr>
          <p:txBody>
            <a:bodyPr rtlCol="0" anchor="ctr"/>
            <a:lstStyle/>
            <a:p>
              <a:endParaRPr lang="en-US"/>
            </a:p>
          </p:txBody>
        </p:sp>
        <p:sp>
          <p:nvSpPr>
            <p:cNvPr id="3084" name="Freeform: Shape 3083">
              <a:extLst>
                <a:ext uri="{FF2B5EF4-FFF2-40B4-BE49-F238E27FC236}">
                  <a16:creationId xmlns:a16="http://schemas.microsoft.com/office/drawing/2014/main" id="{557A2CA6-FE49-41AC-8D96-657A217B3D32}"/>
                </a:ext>
              </a:extLst>
            </p:cNvPr>
            <p:cNvSpPr/>
            <p:nvPr/>
          </p:nvSpPr>
          <p:spPr>
            <a:xfrm>
              <a:off x="7841512" y="-131288"/>
              <a:ext cx="177136" cy="249927"/>
            </a:xfrm>
            <a:custGeom>
              <a:avLst/>
              <a:gdLst>
                <a:gd name="connsiteX0" fmla="*/ 163779 w 177136"/>
                <a:gd name="connsiteY0" fmla="*/ 41687 h 249927"/>
                <a:gd name="connsiteX1" fmla="*/ 99248 w 177136"/>
                <a:gd name="connsiteY1" fmla="*/ 32523 h 249927"/>
                <a:gd name="connsiteX2" fmla="*/ 70532 w 177136"/>
                <a:gd name="connsiteY2" fmla="*/ 0 h 249927"/>
                <a:gd name="connsiteX3" fmla="*/ 1419 w 177136"/>
                <a:gd name="connsiteY3" fmla="*/ 127706 h 249927"/>
                <a:gd name="connsiteX4" fmla="*/ 0 w 177136"/>
                <a:gd name="connsiteY4" fmla="*/ 134095 h 249927"/>
                <a:gd name="connsiteX5" fmla="*/ 177136 w 177136"/>
                <a:gd name="connsiteY5" fmla="*/ 249927 h 249927"/>
                <a:gd name="connsiteX6" fmla="*/ 163779 w 177136"/>
                <a:gd name="connsiteY6" fmla="*/ 41687 h 249927"/>
                <a:gd name="connsiteX7" fmla="*/ 163779 w 177136"/>
                <a:gd name="connsiteY7" fmla="*/ 41687 h 24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136" h="249927">
                  <a:moveTo>
                    <a:pt x="163779" y="41687"/>
                  </a:moveTo>
                  <a:cubicBezTo>
                    <a:pt x="144742" y="44462"/>
                    <a:pt x="123447" y="42009"/>
                    <a:pt x="99248" y="32523"/>
                  </a:cubicBezTo>
                  <a:cubicBezTo>
                    <a:pt x="84147" y="26393"/>
                    <a:pt x="75630" y="14648"/>
                    <a:pt x="70532" y="0"/>
                  </a:cubicBezTo>
                  <a:cubicBezTo>
                    <a:pt x="38718" y="37686"/>
                    <a:pt x="13874" y="81244"/>
                    <a:pt x="1419" y="127706"/>
                  </a:cubicBezTo>
                  <a:cubicBezTo>
                    <a:pt x="839" y="129836"/>
                    <a:pt x="451" y="131965"/>
                    <a:pt x="0" y="134095"/>
                  </a:cubicBezTo>
                  <a:cubicBezTo>
                    <a:pt x="32781" y="194173"/>
                    <a:pt x="90536" y="243087"/>
                    <a:pt x="177136" y="249927"/>
                  </a:cubicBezTo>
                  <a:cubicBezTo>
                    <a:pt x="134288" y="190946"/>
                    <a:pt x="138676" y="103314"/>
                    <a:pt x="163779" y="41687"/>
                  </a:cubicBezTo>
                  <a:lnTo>
                    <a:pt x="163779" y="41687"/>
                  </a:lnTo>
                  <a:close/>
                </a:path>
              </a:pathLst>
            </a:custGeom>
            <a:solidFill>
              <a:srgbClr val="735023"/>
            </a:solidFill>
            <a:ln w="6453" cap="flat">
              <a:noFill/>
              <a:prstDash val="solid"/>
              <a:miter/>
            </a:ln>
          </p:spPr>
          <p:txBody>
            <a:bodyPr rtlCol="0" anchor="ctr"/>
            <a:lstStyle/>
            <a:p>
              <a:endParaRPr lang="en-US"/>
            </a:p>
          </p:txBody>
        </p:sp>
        <p:sp>
          <p:nvSpPr>
            <p:cNvPr id="3085" name="Freeform: Shape 3084">
              <a:extLst>
                <a:ext uri="{FF2B5EF4-FFF2-40B4-BE49-F238E27FC236}">
                  <a16:creationId xmlns:a16="http://schemas.microsoft.com/office/drawing/2014/main" id="{5A0FDB22-94E3-4BA1-A115-1CF5AB3343D1}"/>
                </a:ext>
              </a:extLst>
            </p:cNvPr>
            <p:cNvSpPr/>
            <p:nvPr/>
          </p:nvSpPr>
          <p:spPr>
            <a:xfrm>
              <a:off x="8140870" y="-397993"/>
              <a:ext cx="147387" cy="227172"/>
            </a:xfrm>
            <a:custGeom>
              <a:avLst/>
              <a:gdLst>
                <a:gd name="connsiteX0" fmla="*/ 63175 w 147387"/>
                <a:gd name="connsiteY0" fmla="*/ 74017 h 227172"/>
                <a:gd name="connsiteX1" fmla="*/ 23876 w 147387"/>
                <a:gd name="connsiteY1" fmla="*/ 0 h 227172"/>
                <a:gd name="connsiteX2" fmla="*/ 0 w 147387"/>
                <a:gd name="connsiteY2" fmla="*/ 74468 h 227172"/>
                <a:gd name="connsiteX3" fmla="*/ 1032 w 147387"/>
                <a:gd name="connsiteY3" fmla="*/ 89762 h 227172"/>
                <a:gd name="connsiteX4" fmla="*/ 17939 w 147387"/>
                <a:gd name="connsiteY4" fmla="*/ 162811 h 227172"/>
                <a:gd name="connsiteX5" fmla="*/ 135256 w 147387"/>
                <a:gd name="connsiteY5" fmla="*/ 227084 h 227172"/>
                <a:gd name="connsiteX6" fmla="*/ 147388 w 147387"/>
                <a:gd name="connsiteY6" fmla="*/ 138225 h 227172"/>
                <a:gd name="connsiteX7" fmla="*/ 63175 w 147387"/>
                <a:gd name="connsiteY7" fmla="*/ 74017 h 227172"/>
                <a:gd name="connsiteX8" fmla="*/ 63175 w 147387"/>
                <a:gd name="connsiteY8" fmla="*/ 74017 h 22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387" h="227172">
                  <a:moveTo>
                    <a:pt x="63175" y="74017"/>
                  </a:moveTo>
                  <a:cubicBezTo>
                    <a:pt x="47301" y="55496"/>
                    <a:pt x="34395" y="28974"/>
                    <a:pt x="23876" y="0"/>
                  </a:cubicBezTo>
                  <a:cubicBezTo>
                    <a:pt x="17165" y="22908"/>
                    <a:pt x="9421" y="48850"/>
                    <a:pt x="0" y="74468"/>
                  </a:cubicBezTo>
                  <a:cubicBezTo>
                    <a:pt x="193" y="79437"/>
                    <a:pt x="516" y="84793"/>
                    <a:pt x="1032" y="89762"/>
                  </a:cubicBezTo>
                  <a:cubicBezTo>
                    <a:pt x="3613" y="114800"/>
                    <a:pt x="7743" y="139580"/>
                    <a:pt x="17939" y="162811"/>
                  </a:cubicBezTo>
                  <a:cubicBezTo>
                    <a:pt x="40589" y="214565"/>
                    <a:pt x="85632" y="228439"/>
                    <a:pt x="135256" y="227084"/>
                  </a:cubicBezTo>
                  <a:cubicBezTo>
                    <a:pt x="141064" y="200626"/>
                    <a:pt x="145322" y="171264"/>
                    <a:pt x="147388" y="138225"/>
                  </a:cubicBezTo>
                  <a:cubicBezTo>
                    <a:pt x="116671" y="124157"/>
                    <a:pt x="88084" y="103056"/>
                    <a:pt x="63175" y="74017"/>
                  </a:cubicBezTo>
                  <a:lnTo>
                    <a:pt x="63175" y="74017"/>
                  </a:lnTo>
                  <a:close/>
                </a:path>
              </a:pathLst>
            </a:custGeom>
            <a:solidFill>
              <a:srgbClr val="8D632F"/>
            </a:solidFill>
            <a:ln w="6453" cap="flat">
              <a:noFill/>
              <a:prstDash val="solid"/>
              <a:miter/>
            </a:ln>
          </p:spPr>
          <p:txBody>
            <a:bodyPr rtlCol="0" anchor="ctr"/>
            <a:lstStyle/>
            <a:p>
              <a:endParaRPr lang="en-US"/>
            </a:p>
          </p:txBody>
        </p:sp>
        <p:sp>
          <p:nvSpPr>
            <p:cNvPr id="3086" name="Freeform: Shape 3085">
              <a:extLst>
                <a:ext uri="{FF2B5EF4-FFF2-40B4-BE49-F238E27FC236}">
                  <a16:creationId xmlns:a16="http://schemas.microsoft.com/office/drawing/2014/main" id="{3AB6B945-9044-414F-AA22-92869C17C765}"/>
                </a:ext>
              </a:extLst>
            </p:cNvPr>
            <p:cNvSpPr/>
            <p:nvPr/>
          </p:nvSpPr>
          <p:spPr>
            <a:xfrm>
              <a:off x="7796136" y="-375316"/>
              <a:ext cx="132427" cy="248416"/>
            </a:xfrm>
            <a:custGeom>
              <a:avLst/>
              <a:gdLst>
                <a:gd name="connsiteX0" fmla="*/ 130879 w 132427"/>
                <a:gd name="connsiteY0" fmla="*/ 59794 h 248416"/>
                <a:gd name="connsiteX1" fmla="*/ 132428 w 132427"/>
                <a:gd name="connsiteY1" fmla="*/ 58503 h 248416"/>
                <a:gd name="connsiteX2" fmla="*/ 115779 w 132427"/>
                <a:gd name="connsiteY2" fmla="*/ 6169 h 248416"/>
                <a:gd name="connsiteX3" fmla="*/ 65510 w 132427"/>
                <a:gd name="connsiteY3" fmla="*/ 51147 h 248416"/>
                <a:gd name="connsiteX4" fmla="*/ 1173 w 132427"/>
                <a:gd name="connsiteY4" fmla="*/ 111289 h 248416"/>
                <a:gd name="connsiteX5" fmla="*/ 33180 w 132427"/>
                <a:gd name="connsiteY5" fmla="*/ 248417 h 248416"/>
                <a:gd name="connsiteX6" fmla="*/ 38535 w 132427"/>
                <a:gd name="connsiteY6" fmla="*/ 218410 h 248416"/>
                <a:gd name="connsiteX7" fmla="*/ 130879 w 132427"/>
                <a:gd name="connsiteY7" fmla="*/ 59794 h 248416"/>
                <a:gd name="connsiteX8" fmla="*/ 130879 w 132427"/>
                <a:gd name="connsiteY8" fmla="*/ 59794 h 2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27" h="248416">
                  <a:moveTo>
                    <a:pt x="130879" y="59794"/>
                  </a:moveTo>
                  <a:cubicBezTo>
                    <a:pt x="131395" y="59277"/>
                    <a:pt x="131911" y="58955"/>
                    <a:pt x="132428" y="58503"/>
                  </a:cubicBezTo>
                  <a:cubicBezTo>
                    <a:pt x="130170" y="38628"/>
                    <a:pt x="125975" y="19978"/>
                    <a:pt x="115779" y="6169"/>
                  </a:cubicBezTo>
                  <a:cubicBezTo>
                    <a:pt x="89579" y="-18030"/>
                    <a:pt x="96419" y="35724"/>
                    <a:pt x="65510" y="51147"/>
                  </a:cubicBezTo>
                  <a:cubicBezTo>
                    <a:pt x="34599" y="66569"/>
                    <a:pt x="9367" y="71474"/>
                    <a:pt x="1173" y="111289"/>
                  </a:cubicBezTo>
                  <a:cubicBezTo>
                    <a:pt x="-3925" y="152137"/>
                    <a:pt x="7754" y="201955"/>
                    <a:pt x="33180" y="248417"/>
                  </a:cubicBezTo>
                  <a:cubicBezTo>
                    <a:pt x="34341" y="238544"/>
                    <a:pt x="35954" y="228606"/>
                    <a:pt x="38535" y="218410"/>
                  </a:cubicBezTo>
                  <a:cubicBezTo>
                    <a:pt x="53635" y="158784"/>
                    <a:pt x="87902" y="103610"/>
                    <a:pt x="130879" y="59794"/>
                  </a:cubicBezTo>
                  <a:lnTo>
                    <a:pt x="130879" y="59794"/>
                  </a:lnTo>
                  <a:close/>
                </a:path>
              </a:pathLst>
            </a:custGeom>
            <a:solidFill>
              <a:srgbClr val="8D632F"/>
            </a:solidFill>
            <a:ln w="6453" cap="flat">
              <a:noFill/>
              <a:prstDash val="solid"/>
              <a:miter/>
            </a:ln>
          </p:spPr>
          <p:txBody>
            <a:bodyPr rtlCol="0" anchor="ctr"/>
            <a:lstStyle/>
            <a:p>
              <a:endParaRPr lang="en-US"/>
            </a:p>
          </p:txBody>
        </p:sp>
        <p:sp>
          <p:nvSpPr>
            <p:cNvPr id="3087" name="Freeform: Shape 3086">
              <a:extLst>
                <a:ext uri="{FF2B5EF4-FFF2-40B4-BE49-F238E27FC236}">
                  <a16:creationId xmlns:a16="http://schemas.microsoft.com/office/drawing/2014/main" id="{9A5B4A71-1A73-4C46-9425-399445E40370}"/>
                </a:ext>
              </a:extLst>
            </p:cNvPr>
            <p:cNvSpPr/>
            <p:nvPr/>
          </p:nvSpPr>
          <p:spPr>
            <a:xfrm>
              <a:off x="7970427" y="-193882"/>
              <a:ext cx="219937" cy="212628"/>
            </a:xfrm>
            <a:custGeom>
              <a:avLst/>
              <a:gdLst>
                <a:gd name="connsiteX0" fmla="*/ 84617 w 219937"/>
                <a:gd name="connsiteY0" fmla="*/ 53044 h 212628"/>
                <a:gd name="connsiteX1" fmla="*/ 68613 w 219937"/>
                <a:gd name="connsiteY1" fmla="*/ 1162 h 212628"/>
                <a:gd name="connsiteX2" fmla="*/ 10987 w 219937"/>
                <a:gd name="connsiteY2" fmla="*/ 0 h 212628"/>
                <a:gd name="connsiteX3" fmla="*/ 100362 w 219937"/>
                <a:gd name="connsiteY3" fmla="*/ 212629 h 212628"/>
                <a:gd name="connsiteX4" fmla="*/ 106493 w 219937"/>
                <a:gd name="connsiteY4" fmla="*/ 212435 h 212628"/>
                <a:gd name="connsiteX5" fmla="*/ 219938 w 219937"/>
                <a:gd name="connsiteY5" fmla="*/ 174039 h 212628"/>
                <a:gd name="connsiteX6" fmla="*/ 84617 w 219937"/>
                <a:gd name="connsiteY6" fmla="*/ 53044 h 212628"/>
                <a:gd name="connsiteX7" fmla="*/ 84617 w 219937"/>
                <a:gd name="connsiteY7" fmla="*/ 53044 h 212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937" h="212628">
                  <a:moveTo>
                    <a:pt x="84617" y="53044"/>
                  </a:moveTo>
                  <a:cubicBezTo>
                    <a:pt x="77325" y="38396"/>
                    <a:pt x="72162" y="20521"/>
                    <a:pt x="68613" y="1162"/>
                  </a:cubicBezTo>
                  <a:cubicBezTo>
                    <a:pt x="51706" y="6324"/>
                    <a:pt x="32605" y="6453"/>
                    <a:pt x="10987" y="0"/>
                  </a:cubicBezTo>
                  <a:cubicBezTo>
                    <a:pt x="-6501" y="50334"/>
                    <a:pt x="-18374" y="171716"/>
                    <a:pt x="100362" y="212629"/>
                  </a:cubicBezTo>
                  <a:cubicBezTo>
                    <a:pt x="102427" y="212564"/>
                    <a:pt x="104427" y="212564"/>
                    <a:pt x="106493" y="212435"/>
                  </a:cubicBezTo>
                  <a:cubicBezTo>
                    <a:pt x="150502" y="209467"/>
                    <a:pt x="188511" y="197206"/>
                    <a:pt x="219938" y="174039"/>
                  </a:cubicBezTo>
                  <a:cubicBezTo>
                    <a:pt x="163796" y="154228"/>
                    <a:pt x="115398" y="114542"/>
                    <a:pt x="84617" y="53044"/>
                  </a:cubicBezTo>
                  <a:lnTo>
                    <a:pt x="84617" y="53044"/>
                  </a:lnTo>
                  <a:close/>
                </a:path>
              </a:pathLst>
            </a:custGeom>
            <a:solidFill>
              <a:srgbClr val="8D632F"/>
            </a:solidFill>
            <a:ln w="6453" cap="flat">
              <a:noFill/>
              <a:prstDash val="solid"/>
              <a:miter/>
            </a:ln>
          </p:spPr>
          <p:txBody>
            <a:bodyPr rtlCol="0" anchor="ctr"/>
            <a:lstStyle/>
            <a:p>
              <a:endParaRPr lang="en-US"/>
            </a:p>
          </p:txBody>
        </p:sp>
        <p:sp>
          <p:nvSpPr>
            <p:cNvPr id="3088" name="Freeform: Shape 3087">
              <a:extLst>
                <a:ext uri="{FF2B5EF4-FFF2-40B4-BE49-F238E27FC236}">
                  <a16:creationId xmlns:a16="http://schemas.microsoft.com/office/drawing/2014/main" id="{E6257168-67A5-4F13-B3DE-BEEBAEE0EB33}"/>
                </a:ext>
              </a:extLst>
            </p:cNvPr>
            <p:cNvSpPr/>
            <p:nvPr/>
          </p:nvSpPr>
          <p:spPr>
            <a:xfrm>
              <a:off x="8039040" y="-323524"/>
              <a:ext cx="237021" cy="303552"/>
            </a:xfrm>
            <a:custGeom>
              <a:avLst/>
              <a:gdLst>
                <a:gd name="connsiteX0" fmla="*/ 119704 w 237021"/>
                <a:gd name="connsiteY0" fmla="*/ 88343 h 303552"/>
                <a:gd name="connsiteX1" fmla="*/ 102797 w 237021"/>
                <a:gd name="connsiteY1" fmla="*/ 15294 h 303552"/>
                <a:gd name="connsiteX2" fmla="*/ 101765 w 237021"/>
                <a:gd name="connsiteY2" fmla="*/ 0 h 303552"/>
                <a:gd name="connsiteX3" fmla="*/ 0 w 237021"/>
                <a:gd name="connsiteY3" fmla="*/ 130739 h 303552"/>
                <a:gd name="connsiteX4" fmla="*/ 16003 w 237021"/>
                <a:gd name="connsiteY4" fmla="*/ 182622 h 303552"/>
                <a:gd name="connsiteX5" fmla="*/ 151324 w 237021"/>
                <a:gd name="connsiteY5" fmla="*/ 303552 h 303552"/>
                <a:gd name="connsiteX6" fmla="*/ 237021 w 237021"/>
                <a:gd name="connsiteY6" fmla="*/ 152551 h 303552"/>
                <a:gd name="connsiteX7" fmla="*/ 119704 w 237021"/>
                <a:gd name="connsiteY7" fmla="*/ 88343 h 303552"/>
                <a:gd name="connsiteX8" fmla="*/ 119704 w 237021"/>
                <a:gd name="connsiteY8" fmla="*/ 88343 h 30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021" h="303552">
                  <a:moveTo>
                    <a:pt x="119704" y="88343"/>
                  </a:moveTo>
                  <a:cubicBezTo>
                    <a:pt x="109508" y="65112"/>
                    <a:pt x="105443" y="40332"/>
                    <a:pt x="102797" y="15294"/>
                  </a:cubicBezTo>
                  <a:cubicBezTo>
                    <a:pt x="102281" y="10325"/>
                    <a:pt x="101958" y="4969"/>
                    <a:pt x="101765" y="0"/>
                  </a:cubicBezTo>
                  <a:cubicBezTo>
                    <a:pt x="80083" y="58787"/>
                    <a:pt x="49237" y="115768"/>
                    <a:pt x="0" y="130739"/>
                  </a:cubicBezTo>
                  <a:cubicBezTo>
                    <a:pt x="3613" y="150163"/>
                    <a:pt x="8711" y="167973"/>
                    <a:pt x="16003" y="182622"/>
                  </a:cubicBezTo>
                  <a:cubicBezTo>
                    <a:pt x="46720" y="244120"/>
                    <a:pt x="95183" y="283806"/>
                    <a:pt x="151324" y="303552"/>
                  </a:cubicBezTo>
                  <a:cubicBezTo>
                    <a:pt x="191914" y="273610"/>
                    <a:pt x="221211" y="224825"/>
                    <a:pt x="237021" y="152551"/>
                  </a:cubicBezTo>
                  <a:cubicBezTo>
                    <a:pt x="187397" y="153906"/>
                    <a:pt x="142354" y="140096"/>
                    <a:pt x="119704" y="88343"/>
                  </a:cubicBezTo>
                  <a:lnTo>
                    <a:pt x="119704" y="88343"/>
                  </a:lnTo>
                  <a:close/>
                </a:path>
              </a:pathLst>
            </a:custGeom>
            <a:solidFill>
              <a:srgbClr val="CE962D"/>
            </a:solidFill>
            <a:ln w="6453" cap="flat">
              <a:noFill/>
              <a:prstDash val="solid"/>
              <a:miter/>
            </a:ln>
          </p:spPr>
          <p:txBody>
            <a:bodyPr rtlCol="0" anchor="ctr"/>
            <a:lstStyle/>
            <a:p>
              <a:endParaRPr lang="en-US"/>
            </a:p>
          </p:txBody>
        </p:sp>
        <p:sp>
          <p:nvSpPr>
            <p:cNvPr id="3089" name="Freeform: Shape 3088">
              <a:extLst>
                <a:ext uri="{FF2B5EF4-FFF2-40B4-BE49-F238E27FC236}">
                  <a16:creationId xmlns:a16="http://schemas.microsoft.com/office/drawing/2014/main" id="{781408BC-A746-42B8-B1D8-D08BA1D7D480}"/>
                </a:ext>
              </a:extLst>
            </p:cNvPr>
            <p:cNvSpPr/>
            <p:nvPr/>
          </p:nvSpPr>
          <p:spPr>
            <a:xfrm>
              <a:off x="8164746" y="-421998"/>
              <a:ext cx="125125" cy="162294"/>
            </a:xfrm>
            <a:custGeom>
              <a:avLst/>
              <a:gdLst>
                <a:gd name="connsiteX0" fmla="*/ 7098 w 125125"/>
                <a:gd name="connsiteY0" fmla="*/ 0 h 162294"/>
                <a:gd name="connsiteX1" fmla="*/ 0 w 125125"/>
                <a:gd name="connsiteY1" fmla="*/ 24070 h 162294"/>
                <a:gd name="connsiteX2" fmla="*/ 39299 w 125125"/>
                <a:gd name="connsiteY2" fmla="*/ 98087 h 162294"/>
                <a:gd name="connsiteX3" fmla="*/ 123512 w 125125"/>
                <a:gd name="connsiteY3" fmla="*/ 162295 h 162294"/>
                <a:gd name="connsiteX4" fmla="*/ 125125 w 125125"/>
                <a:gd name="connsiteY4" fmla="*/ 123060 h 162294"/>
                <a:gd name="connsiteX5" fmla="*/ 7098 w 125125"/>
                <a:gd name="connsiteY5" fmla="*/ 0 h 162294"/>
                <a:gd name="connsiteX6" fmla="*/ 7098 w 125125"/>
                <a:gd name="connsiteY6" fmla="*/ 0 h 162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25" h="162294">
                  <a:moveTo>
                    <a:pt x="7098" y="0"/>
                  </a:moveTo>
                  <a:cubicBezTo>
                    <a:pt x="4840" y="7486"/>
                    <a:pt x="2517" y="15552"/>
                    <a:pt x="0" y="24070"/>
                  </a:cubicBezTo>
                  <a:cubicBezTo>
                    <a:pt x="10519" y="53044"/>
                    <a:pt x="23425" y="79566"/>
                    <a:pt x="39299" y="98087"/>
                  </a:cubicBezTo>
                  <a:cubicBezTo>
                    <a:pt x="64208" y="127125"/>
                    <a:pt x="92795" y="148227"/>
                    <a:pt x="123512" y="162295"/>
                  </a:cubicBezTo>
                  <a:cubicBezTo>
                    <a:pt x="124351" y="149711"/>
                    <a:pt x="124867" y="136611"/>
                    <a:pt x="125125" y="123060"/>
                  </a:cubicBezTo>
                  <a:cubicBezTo>
                    <a:pt x="40396" y="72533"/>
                    <a:pt x="51495" y="0"/>
                    <a:pt x="7098" y="0"/>
                  </a:cubicBezTo>
                  <a:lnTo>
                    <a:pt x="7098" y="0"/>
                  </a:lnTo>
                  <a:close/>
                </a:path>
              </a:pathLst>
            </a:custGeom>
            <a:solidFill>
              <a:srgbClr val="CE962D"/>
            </a:solidFill>
            <a:ln w="6453" cap="flat">
              <a:noFill/>
              <a:prstDash val="solid"/>
              <a:miter/>
            </a:ln>
          </p:spPr>
          <p:txBody>
            <a:bodyPr rtlCol="0" anchor="ctr"/>
            <a:lstStyle/>
            <a:p>
              <a:endParaRPr lang="en-US"/>
            </a:p>
          </p:txBody>
        </p:sp>
        <p:sp>
          <p:nvSpPr>
            <p:cNvPr id="3090" name="Freeform: Shape 3089">
              <a:extLst>
                <a:ext uri="{FF2B5EF4-FFF2-40B4-BE49-F238E27FC236}">
                  <a16:creationId xmlns:a16="http://schemas.microsoft.com/office/drawing/2014/main" id="{51C82EAA-9883-4DB3-A7E6-4E0728522763}"/>
                </a:ext>
              </a:extLst>
            </p:cNvPr>
            <p:cNvSpPr/>
            <p:nvPr/>
          </p:nvSpPr>
          <p:spPr>
            <a:xfrm>
              <a:off x="7829316" y="-316813"/>
              <a:ext cx="241473" cy="335667"/>
            </a:xfrm>
            <a:custGeom>
              <a:avLst/>
              <a:gdLst>
                <a:gd name="connsiteX0" fmla="*/ 152099 w 241473"/>
                <a:gd name="connsiteY0" fmla="*/ 122866 h 335667"/>
                <a:gd name="connsiteX1" fmla="*/ 136934 w 241473"/>
                <a:gd name="connsiteY1" fmla="*/ 117510 h 335667"/>
                <a:gd name="connsiteX2" fmla="*/ 99248 w 241473"/>
                <a:gd name="connsiteY2" fmla="*/ 0 h 335667"/>
                <a:gd name="connsiteX3" fmla="*/ 97700 w 241473"/>
                <a:gd name="connsiteY3" fmla="*/ 1291 h 335667"/>
                <a:gd name="connsiteX4" fmla="*/ 5356 w 241473"/>
                <a:gd name="connsiteY4" fmla="*/ 159907 h 335667"/>
                <a:gd name="connsiteX5" fmla="*/ 0 w 241473"/>
                <a:gd name="connsiteY5" fmla="*/ 189914 h 335667"/>
                <a:gd name="connsiteX6" fmla="*/ 241473 w 241473"/>
                <a:gd name="connsiteY6" fmla="*/ 335431 h 335667"/>
                <a:gd name="connsiteX7" fmla="*/ 152099 w 241473"/>
                <a:gd name="connsiteY7" fmla="*/ 122866 h 335667"/>
                <a:gd name="connsiteX8" fmla="*/ 152099 w 241473"/>
                <a:gd name="connsiteY8" fmla="*/ 122866 h 33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473" h="335667">
                  <a:moveTo>
                    <a:pt x="152099" y="122866"/>
                  </a:moveTo>
                  <a:cubicBezTo>
                    <a:pt x="147194" y="121382"/>
                    <a:pt x="142161" y="119704"/>
                    <a:pt x="136934" y="117510"/>
                  </a:cubicBezTo>
                  <a:cubicBezTo>
                    <a:pt x="99313" y="101249"/>
                    <a:pt x="104604" y="46978"/>
                    <a:pt x="99248" y="0"/>
                  </a:cubicBezTo>
                  <a:cubicBezTo>
                    <a:pt x="98732" y="452"/>
                    <a:pt x="98216" y="774"/>
                    <a:pt x="97700" y="1291"/>
                  </a:cubicBezTo>
                  <a:cubicBezTo>
                    <a:pt x="54722" y="45042"/>
                    <a:pt x="20456" y="100216"/>
                    <a:pt x="5356" y="159907"/>
                  </a:cubicBezTo>
                  <a:cubicBezTo>
                    <a:pt x="2774" y="170103"/>
                    <a:pt x="1226" y="180041"/>
                    <a:pt x="0" y="189914"/>
                  </a:cubicBezTo>
                  <a:cubicBezTo>
                    <a:pt x="44074" y="270319"/>
                    <a:pt x="129577" y="340270"/>
                    <a:pt x="241473" y="335431"/>
                  </a:cubicBezTo>
                  <a:cubicBezTo>
                    <a:pt x="122738" y="294583"/>
                    <a:pt x="134611" y="173265"/>
                    <a:pt x="152099" y="122866"/>
                  </a:cubicBezTo>
                  <a:lnTo>
                    <a:pt x="152099" y="122866"/>
                  </a:lnTo>
                  <a:close/>
                </a:path>
              </a:pathLst>
            </a:custGeom>
            <a:solidFill>
              <a:srgbClr val="CE962D"/>
            </a:solidFill>
            <a:ln w="6453" cap="flat">
              <a:noFill/>
              <a:prstDash val="solid"/>
              <a:miter/>
            </a:ln>
          </p:spPr>
          <p:txBody>
            <a:bodyPr rtlCol="0" anchor="ctr"/>
            <a:lstStyle/>
            <a:p>
              <a:endParaRPr lang="en-US"/>
            </a:p>
          </p:txBody>
        </p:sp>
        <p:sp>
          <p:nvSpPr>
            <p:cNvPr id="3091" name="Freeform: Shape 3090">
              <a:extLst>
                <a:ext uri="{FF2B5EF4-FFF2-40B4-BE49-F238E27FC236}">
                  <a16:creationId xmlns:a16="http://schemas.microsoft.com/office/drawing/2014/main" id="{D926E8E4-09A3-4609-9B67-29390367B786}"/>
                </a:ext>
              </a:extLst>
            </p:cNvPr>
            <p:cNvSpPr/>
            <p:nvPr/>
          </p:nvSpPr>
          <p:spPr>
            <a:xfrm>
              <a:off x="7792597" y="-911335"/>
              <a:ext cx="484472" cy="585745"/>
            </a:xfrm>
            <a:custGeom>
              <a:avLst/>
              <a:gdLst>
                <a:gd name="connsiteX0" fmla="*/ 23812 w 484472"/>
                <a:gd name="connsiteY0" fmla="*/ 284709 h 585745"/>
                <a:gd name="connsiteX1" fmla="*/ 184171 w 484472"/>
                <a:gd name="connsiteY1" fmla="*/ 52657 h 585745"/>
                <a:gd name="connsiteX2" fmla="*/ 247476 w 484472"/>
                <a:gd name="connsiteY2" fmla="*/ 0 h 585745"/>
                <a:gd name="connsiteX3" fmla="*/ 216565 w 484472"/>
                <a:gd name="connsiteY3" fmla="*/ 34459 h 585745"/>
                <a:gd name="connsiteX4" fmla="*/ 252832 w 484472"/>
                <a:gd name="connsiteY4" fmla="*/ 8841 h 585745"/>
                <a:gd name="connsiteX5" fmla="*/ 390024 w 484472"/>
                <a:gd name="connsiteY5" fmla="*/ 54528 h 585745"/>
                <a:gd name="connsiteX6" fmla="*/ 295035 w 484472"/>
                <a:gd name="connsiteY6" fmla="*/ 56722 h 585745"/>
                <a:gd name="connsiteX7" fmla="*/ 458814 w 484472"/>
                <a:gd name="connsiteY7" fmla="*/ 144097 h 585745"/>
                <a:gd name="connsiteX8" fmla="*/ 400349 w 484472"/>
                <a:gd name="connsiteY8" fmla="*/ 117317 h 585745"/>
                <a:gd name="connsiteX9" fmla="*/ 475592 w 484472"/>
                <a:gd name="connsiteY9" fmla="*/ 187397 h 585745"/>
                <a:gd name="connsiteX10" fmla="*/ 471139 w 484472"/>
                <a:gd name="connsiteY10" fmla="*/ 270513 h 585745"/>
                <a:gd name="connsiteX11" fmla="*/ 456942 w 484472"/>
                <a:gd name="connsiteY11" fmla="*/ 226761 h 585745"/>
                <a:gd name="connsiteX12" fmla="*/ 422419 w 484472"/>
                <a:gd name="connsiteY12" fmla="*/ 473655 h 585745"/>
                <a:gd name="connsiteX13" fmla="*/ 418159 w 484472"/>
                <a:gd name="connsiteY13" fmla="*/ 421966 h 585745"/>
                <a:gd name="connsiteX14" fmla="*/ 384667 w 484472"/>
                <a:gd name="connsiteY14" fmla="*/ 570774 h 585745"/>
                <a:gd name="connsiteX15" fmla="*/ 302778 w 484472"/>
                <a:gd name="connsiteY15" fmla="*/ 194495 h 585745"/>
                <a:gd name="connsiteX16" fmla="*/ 346724 w 484472"/>
                <a:gd name="connsiteY16" fmla="*/ 301875 h 585745"/>
                <a:gd name="connsiteX17" fmla="*/ 216113 w 484472"/>
                <a:gd name="connsiteY17" fmla="*/ 192237 h 585745"/>
                <a:gd name="connsiteX18" fmla="*/ 120156 w 484472"/>
                <a:gd name="connsiteY18" fmla="*/ 426161 h 585745"/>
                <a:gd name="connsiteX19" fmla="*/ 111768 w 484472"/>
                <a:gd name="connsiteY19" fmla="*/ 381635 h 585745"/>
                <a:gd name="connsiteX20" fmla="*/ 112413 w 484472"/>
                <a:gd name="connsiteY20" fmla="*/ 585745 h 585745"/>
                <a:gd name="connsiteX21" fmla="*/ 63821 w 484472"/>
                <a:gd name="connsiteY21" fmla="*/ 401704 h 585745"/>
                <a:gd name="connsiteX22" fmla="*/ 33556 w 484472"/>
                <a:gd name="connsiteY22" fmla="*/ 443907 h 585745"/>
                <a:gd name="connsiteX23" fmla="*/ 36460 w 484472"/>
                <a:gd name="connsiteY23" fmla="*/ 320588 h 585745"/>
                <a:gd name="connsiteX24" fmla="*/ 0 w 484472"/>
                <a:gd name="connsiteY24" fmla="*/ 322783 h 585745"/>
                <a:gd name="connsiteX25" fmla="*/ 38848 w 484472"/>
                <a:gd name="connsiteY25" fmla="*/ 218759 h 585745"/>
                <a:gd name="connsiteX26" fmla="*/ 23812 w 484472"/>
                <a:gd name="connsiteY26" fmla="*/ 284709 h 585745"/>
                <a:gd name="connsiteX27" fmla="*/ 23812 w 484472"/>
                <a:gd name="connsiteY27" fmla="*/ 284709 h 58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4472" h="585745">
                  <a:moveTo>
                    <a:pt x="23812" y="284709"/>
                  </a:moveTo>
                  <a:cubicBezTo>
                    <a:pt x="-16390" y="173781"/>
                    <a:pt x="62917" y="27296"/>
                    <a:pt x="184171" y="52657"/>
                  </a:cubicBezTo>
                  <a:cubicBezTo>
                    <a:pt x="183267" y="35879"/>
                    <a:pt x="196173" y="7937"/>
                    <a:pt x="247476" y="0"/>
                  </a:cubicBezTo>
                  <a:cubicBezTo>
                    <a:pt x="237150" y="4775"/>
                    <a:pt x="214952" y="19101"/>
                    <a:pt x="216565" y="34459"/>
                  </a:cubicBezTo>
                  <a:cubicBezTo>
                    <a:pt x="225535" y="24328"/>
                    <a:pt x="238828" y="13551"/>
                    <a:pt x="252832" y="8841"/>
                  </a:cubicBezTo>
                  <a:cubicBezTo>
                    <a:pt x="293293" y="-4904"/>
                    <a:pt x="366921" y="31555"/>
                    <a:pt x="390024" y="54528"/>
                  </a:cubicBezTo>
                  <a:cubicBezTo>
                    <a:pt x="360211" y="44397"/>
                    <a:pt x="303940" y="28200"/>
                    <a:pt x="295035" y="56722"/>
                  </a:cubicBezTo>
                  <a:cubicBezTo>
                    <a:pt x="380731" y="30717"/>
                    <a:pt x="451457" y="104282"/>
                    <a:pt x="458814" y="144097"/>
                  </a:cubicBezTo>
                  <a:cubicBezTo>
                    <a:pt x="442681" y="120156"/>
                    <a:pt x="408157" y="106024"/>
                    <a:pt x="400349" y="117317"/>
                  </a:cubicBezTo>
                  <a:cubicBezTo>
                    <a:pt x="446875" y="135773"/>
                    <a:pt x="456619" y="145968"/>
                    <a:pt x="475592" y="187397"/>
                  </a:cubicBezTo>
                  <a:cubicBezTo>
                    <a:pt x="485852" y="209660"/>
                    <a:pt x="490498" y="251605"/>
                    <a:pt x="471139" y="270513"/>
                  </a:cubicBezTo>
                  <a:cubicBezTo>
                    <a:pt x="478044" y="247669"/>
                    <a:pt x="471139" y="230762"/>
                    <a:pt x="456942" y="226761"/>
                  </a:cubicBezTo>
                  <a:cubicBezTo>
                    <a:pt x="492305" y="395509"/>
                    <a:pt x="433776" y="462750"/>
                    <a:pt x="422419" y="473655"/>
                  </a:cubicBezTo>
                  <a:cubicBezTo>
                    <a:pt x="427323" y="422160"/>
                    <a:pt x="422676" y="445262"/>
                    <a:pt x="418159" y="421966"/>
                  </a:cubicBezTo>
                  <a:cubicBezTo>
                    <a:pt x="430291" y="444423"/>
                    <a:pt x="360856" y="511277"/>
                    <a:pt x="384667" y="570774"/>
                  </a:cubicBezTo>
                  <a:cubicBezTo>
                    <a:pt x="330849" y="525796"/>
                    <a:pt x="446875" y="267351"/>
                    <a:pt x="302778" y="194495"/>
                  </a:cubicBezTo>
                  <a:cubicBezTo>
                    <a:pt x="289098" y="203788"/>
                    <a:pt x="306973" y="247217"/>
                    <a:pt x="346724" y="301875"/>
                  </a:cubicBezTo>
                  <a:cubicBezTo>
                    <a:pt x="247798" y="278644"/>
                    <a:pt x="221470" y="207789"/>
                    <a:pt x="216113" y="192237"/>
                  </a:cubicBezTo>
                  <a:cubicBezTo>
                    <a:pt x="119382" y="256703"/>
                    <a:pt x="170297" y="315232"/>
                    <a:pt x="120156" y="426161"/>
                  </a:cubicBezTo>
                  <a:cubicBezTo>
                    <a:pt x="121060" y="396089"/>
                    <a:pt x="113768" y="391185"/>
                    <a:pt x="111768" y="381635"/>
                  </a:cubicBezTo>
                  <a:cubicBezTo>
                    <a:pt x="91634" y="432162"/>
                    <a:pt x="160488" y="473204"/>
                    <a:pt x="112413" y="585745"/>
                  </a:cubicBezTo>
                  <a:cubicBezTo>
                    <a:pt x="128868" y="473268"/>
                    <a:pt x="61111" y="441842"/>
                    <a:pt x="63821" y="401704"/>
                  </a:cubicBezTo>
                  <a:cubicBezTo>
                    <a:pt x="64466" y="415965"/>
                    <a:pt x="47688" y="436873"/>
                    <a:pt x="33556" y="443907"/>
                  </a:cubicBezTo>
                  <a:cubicBezTo>
                    <a:pt x="50850" y="418159"/>
                    <a:pt x="52851" y="356661"/>
                    <a:pt x="36460" y="320588"/>
                  </a:cubicBezTo>
                  <a:cubicBezTo>
                    <a:pt x="18327" y="331817"/>
                    <a:pt x="15036" y="324525"/>
                    <a:pt x="0" y="322783"/>
                  </a:cubicBezTo>
                  <a:cubicBezTo>
                    <a:pt x="31814" y="301552"/>
                    <a:pt x="40074" y="265092"/>
                    <a:pt x="38848" y="218759"/>
                  </a:cubicBezTo>
                  <a:cubicBezTo>
                    <a:pt x="32395" y="231472"/>
                    <a:pt x="32330" y="235214"/>
                    <a:pt x="23812" y="284709"/>
                  </a:cubicBezTo>
                  <a:lnTo>
                    <a:pt x="23812" y="284709"/>
                  </a:lnTo>
                  <a:close/>
                </a:path>
              </a:pathLst>
            </a:custGeom>
            <a:solidFill>
              <a:srgbClr val="282013"/>
            </a:solidFill>
            <a:ln w="6453" cap="flat">
              <a:noFill/>
              <a:prstDash val="solid"/>
              <a:miter/>
            </a:ln>
          </p:spPr>
          <p:txBody>
            <a:bodyPr rtlCol="0" anchor="ctr"/>
            <a:lstStyle/>
            <a:p>
              <a:endParaRPr lang="en-US"/>
            </a:p>
          </p:txBody>
        </p:sp>
        <p:sp>
          <p:nvSpPr>
            <p:cNvPr id="3092" name="Freeform: Shape 3091">
              <a:extLst>
                <a:ext uri="{FF2B5EF4-FFF2-40B4-BE49-F238E27FC236}">
                  <a16:creationId xmlns:a16="http://schemas.microsoft.com/office/drawing/2014/main" id="{0EE370FA-F66A-4298-B560-D11923408EC3}"/>
                </a:ext>
              </a:extLst>
            </p:cNvPr>
            <p:cNvSpPr/>
            <p:nvPr/>
          </p:nvSpPr>
          <p:spPr>
            <a:xfrm>
              <a:off x="1813679" y="-460007"/>
              <a:ext cx="891763" cy="631820"/>
            </a:xfrm>
            <a:custGeom>
              <a:avLst/>
              <a:gdLst>
                <a:gd name="connsiteX0" fmla="*/ 868603 w 891763"/>
                <a:gd name="connsiteY0" fmla="*/ 295099 h 631820"/>
                <a:gd name="connsiteX1" fmla="*/ 848986 w 891763"/>
                <a:gd name="connsiteY1" fmla="*/ 506630 h 631820"/>
                <a:gd name="connsiteX2" fmla="*/ 761611 w 891763"/>
                <a:gd name="connsiteY2" fmla="*/ 559223 h 631820"/>
                <a:gd name="connsiteX3" fmla="*/ 445927 w 891763"/>
                <a:gd name="connsiteY3" fmla="*/ 631820 h 631820"/>
                <a:gd name="connsiteX4" fmla="*/ 130179 w 891763"/>
                <a:gd name="connsiteY4" fmla="*/ 559223 h 631820"/>
                <a:gd name="connsiteX5" fmla="*/ 42804 w 891763"/>
                <a:gd name="connsiteY5" fmla="*/ 506630 h 631820"/>
                <a:gd name="connsiteX6" fmla="*/ 23187 w 891763"/>
                <a:gd name="connsiteY6" fmla="*/ 295099 h 631820"/>
                <a:gd name="connsiteX7" fmla="*/ 309703 w 891763"/>
                <a:gd name="connsiteY7" fmla="*/ 139838 h 631820"/>
                <a:gd name="connsiteX8" fmla="*/ 318673 w 891763"/>
                <a:gd name="connsiteY8" fmla="*/ 1871 h 631820"/>
                <a:gd name="connsiteX9" fmla="*/ 572149 w 891763"/>
                <a:gd name="connsiteY9" fmla="*/ 0 h 631820"/>
                <a:gd name="connsiteX10" fmla="*/ 582022 w 891763"/>
                <a:gd name="connsiteY10" fmla="*/ 139838 h 631820"/>
                <a:gd name="connsiteX11" fmla="*/ 868603 w 891763"/>
                <a:gd name="connsiteY11" fmla="*/ 295099 h 631820"/>
                <a:gd name="connsiteX12" fmla="*/ 868603 w 891763"/>
                <a:gd name="connsiteY12" fmla="*/ 295099 h 63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1763" h="631820">
                  <a:moveTo>
                    <a:pt x="868603" y="295099"/>
                  </a:moveTo>
                  <a:cubicBezTo>
                    <a:pt x="900546" y="358081"/>
                    <a:pt x="904224" y="449198"/>
                    <a:pt x="848986" y="506630"/>
                  </a:cubicBezTo>
                  <a:cubicBezTo>
                    <a:pt x="828981" y="527345"/>
                    <a:pt x="798846" y="544897"/>
                    <a:pt x="761611" y="559223"/>
                  </a:cubicBezTo>
                  <a:cubicBezTo>
                    <a:pt x="739865" y="600265"/>
                    <a:pt x="606802" y="631820"/>
                    <a:pt x="445927" y="631820"/>
                  </a:cubicBezTo>
                  <a:cubicBezTo>
                    <a:pt x="284988" y="631820"/>
                    <a:pt x="151925" y="600200"/>
                    <a:pt x="130179" y="559223"/>
                  </a:cubicBezTo>
                  <a:cubicBezTo>
                    <a:pt x="93009" y="544833"/>
                    <a:pt x="62809" y="527345"/>
                    <a:pt x="42804" y="506630"/>
                  </a:cubicBezTo>
                  <a:cubicBezTo>
                    <a:pt x="-12434" y="449198"/>
                    <a:pt x="-8821" y="358081"/>
                    <a:pt x="23187" y="295099"/>
                  </a:cubicBezTo>
                  <a:cubicBezTo>
                    <a:pt x="95332" y="152873"/>
                    <a:pt x="285181" y="176362"/>
                    <a:pt x="309703" y="139838"/>
                  </a:cubicBezTo>
                  <a:cubicBezTo>
                    <a:pt x="328804" y="111509"/>
                    <a:pt x="317447" y="24328"/>
                    <a:pt x="318673" y="1871"/>
                  </a:cubicBezTo>
                  <a:cubicBezTo>
                    <a:pt x="407531" y="10389"/>
                    <a:pt x="483355" y="8518"/>
                    <a:pt x="572149" y="0"/>
                  </a:cubicBezTo>
                  <a:cubicBezTo>
                    <a:pt x="573440" y="22457"/>
                    <a:pt x="562986" y="111509"/>
                    <a:pt x="582022" y="139838"/>
                  </a:cubicBezTo>
                  <a:cubicBezTo>
                    <a:pt x="606673" y="176362"/>
                    <a:pt x="796458" y="152938"/>
                    <a:pt x="868603" y="295099"/>
                  </a:cubicBezTo>
                  <a:lnTo>
                    <a:pt x="868603" y="295099"/>
                  </a:lnTo>
                  <a:close/>
                </a:path>
              </a:pathLst>
            </a:custGeom>
            <a:solidFill>
              <a:srgbClr val="E5AC80"/>
            </a:solidFill>
            <a:ln w="6453" cap="flat">
              <a:noFill/>
              <a:prstDash val="solid"/>
              <a:miter/>
            </a:ln>
          </p:spPr>
          <p:txBody>
            <a:bodyPr rtlCol="0" anchor="ctr"/>
            <a:lstStyle/>
            <a:p>
              <a:endParaRPr lang="en-US"/>
            </a:p>
          </p:txBody>
        </p:sp>
        <p:sp>
          <p:nvSpPr>
            <p:cNvPr id="3093" name="Freeform: Shape 3092">
              <a:extLst>
                <a:ext uri="{FF2B5EF4-FFF2-40B4-BE49-F238E27FC236}">
                  <a16:creationId xmlns:a16="http://schemas.microsoft.com/office/drawing/2014/main" id="{EB7C8E42-DFA9-46F8-A388-F1114968A61A}"/>
                </a:ext>
              </a:extLst>
            </p:cNvPr>
            <p:cNvSpPr/>
            <p:nvPr/>
          </p:nvSpPr>
          <p:spPr>
            <a:xfrm>
              <a:off x="1792706" y="-321524"/>
              <a:ext cx="933735" cy="788629"/>
            </a:xfrm>
            <a:custGeom>
              <a:avLst/>
              <a:gdLst>
                <a:gd name="connsiteX0" fmla="*/ 889576 w 933735"/>
                <a:gd name="connsiteY0" fmla="*/ 156616 h 788629"/>
                <a:gd name="connsiteX1" fmla="*/ 891319 w 933735"/>
                <a:gd name="connsiteY1" fmla="*/ 160101 h 788629"/>
                <a:gd name="connsiteX2" fmla="*/ 933715 w 933735"/>
                <a:gd name="connsiteY2" fmla="*/ 788630 h 788629"/>
                <a:gd name="connsiteX3" fmla="*/ 21 w 933735"/>
                <a:gd name="connsiteY3" fmla="*/ 788630 h 788629"/>
                <a:gd name="connsiteX4" fmla="*/ 42417 w 933735"/>
                <a:gd name="connsiteY4" fmla="*/ 160101 h 788629"/>
                <a:gd name="connsiteX5" fmla="*/ 44160 w 933735"/>
                <a:gd name="connsiteY5" fmla="*/ 156616 h 788629"/>
                <a:gd name="connsiteX6" fmla="*/ 149538 w 933735"/>
                <a:gd name="connsiteY6" fmla="*/ 59239 h 788629"/>
                <a:gd name="connsiteX7" fmla="*/ 293958 w 933735"/>
                <a:gd name="connsiteY7" fmla="*/ 0 h 788629"/>
                <a:gd name="connsiteX8" fmla="*/ 460834 w 933735"/>
                <a:gd name="connsiteY8" fmla="*/ 120285 h 788629"/>
                <a:gd name="connsiteX9" fmla="*/ 651200 w 933735"/>
                <a:gd name="connsiteY9" fmla="*/ 4646 h 788629"/>
                <a:gd name="connsiteX10" fmla="*/ 784133 w 933735"/>
                <a:gd name="connsiteY10" fmla="*/ 59110 h 788629"/>
                <a:gd name="connsiteX11" fmla="*/ 887447 w 933735"/>
                <a:gd name="connsiteY11" fmla="*/ 152486 h 788629"/>
                <a:gd name="connsiteX12" fmla="*/ 889576 w 933735"/>
                <a:gd name="connsiteY12" fmla="*/ 156616 h 788629"/>
                <a:gd name="connsiteX13" fmla="*/ 889576 w 933735"/>
                <a:gd name="connsiteY13" fmla="*/ 156616 h 78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3735" h="788629">
                  <a:moveTo>
                    <a:pt x="889576" y="156616"/>
                  </a:moveTo>
                  <a:cubicBezTo>
                    <a:pt x="890157" y="157778"/>
                    <a:pt x="890738" y="158939"/>
                    <a:pt x="891319" y="160101"/>
                  </a:cubicBezTo>
                  <a:cubicBezTo>
                    <a:pt x="936038" y="252186"/>
                    <a:pt x="933715" y="700610"/>
                    <a:pt x="933715" y="788630"/>
                  </a:cubicBezTo>
                  <a:cubicBezTo>
                    <a:pt x="622484" y="788630"/>
                    <a:pt x="311252" y="788630"/>
                    <a:pt x="21" y="788630"/>
                  </a:cubicBezTo>
                  <a:cubicBezTo>
                    <a:pt x="21" y="700610"/>
                    <a:pt x="-2302" y="252250"/>
                    <a:pt x="42417" y="160101"/>
                  </a:cubicBezTo>
                  <a:cubicBezTo>
                    <a:pt x="42998" y="158939"/>
                    <a:pt x="43579" y="157713"/>
                    <a:pt x="44160" y="156616"/>
                  </a:cubicBezTo>
                  <a:cubicBezTo>
                    <a:pt x="69069" y="107444"/>
                    <a:pt x="108110" y="78082"/>
                    <a:pt x="149538" y="59239"/>
                  </a:cubicBezTo>
                  <a:cubicBezTo>
                    <a:pt x="189547" y="37944"/>
                    <a:pt x="254852" y="14326"/>
                    <a:pt x="293958" y="0"/>
                  </a:cubicBezTo>
                  <a:cubicBezTo>
                    <a:pt x="320351" y="65886"/>
                    <a:pt x="384301" y="120285"/>
                    <a:pt x="460834" y="120285"/>
                  </a:cubicBezTo>
                  <a:cubicBezTo>
                    <a:pt x="529560" y="120285"/>
                    <a:pt x="631066" y="54980"/>
                    <a:pt x="651200" y="4646"/>
                  </a:cubicBezTo>
                  <a:cubicBezTo>
                    <a:pt x="690305" y="18907"/>
                    <a:pt x="744124" y="37879"/>
                    <a:pt x="784133" y="59110"/>
                  </a:cubicBezTo>
                  <a:cubicBezTo>
                    <a:pt x="824400" y="77437"/>
                    <a:pt x="862409" y="105701"/>
                    <a:pt x="887447" y="152486"/>
                  </a:cubicBezTo>
                  <a:cubicBezTo>
                    <a:pt x="888157" y="153906"/>
                    <a:pt x="888931" y="155261"/>
                    <a:pt x="889576" y="156616"/>
                  </a:cubicBezTo>
                  <a:lnTo>
                    <a:pt x="889576" y="156616"/>
                  </a:lnTo>
                  <a:close/>
                </a:path>
              </a:pathLst>
            </a:custGeom>
            <a:solidFill>
              <a:srgbClr val="4CAEB7"/>
            </a:solidFill>
            <a:ln w="6453" cap="flat">
              <a:noFill/>
              <a:prstDash val="solid"/>
              <a:miter/>
            </a:ln>
          </p:spPr>
          <p:txBody>
            <a:bodyPr rtlCol="0" anchor="ctr"/>
            <a:lstStyle/>
            <a:p>
              <a:endParaRPr lang="en-US"/>
            </a:p>
          </p:txBody>
        </p:sp>
        <p:sp>
          <p:nvSpPr>
            <p:cNvPr id="3094" name="Freeform: Shape 3093">
              <a:extLst>
                <a:ext uri="{FF2B5EF4-FFF2-40B4-BE49-F238E27FC236}">
                  <a16:creationId xmlns:a16="http://schemas.microsoft.com/office/drawing/2014/main" id="{848E5DF4-77ED-4D8E-880C-2B5AF3007B16}"/>
                </a:ext>
              </a:extLst>
            </p:cNvPr>
            <p:cNvSpPr/>
            <p:nvPr/>
          </p:nvSpPr>
          <p:spPr>
            <a:xfrm>
              <a:off x="2177007" y="-228277"/>
              <a:ext cx="165069" cy="501145"/>
            </a:xfrm>
            <a:custGeom>
              <a:avLst/>
              <a:gdLst>
                <a:gd name="connsiteX0" fmla="*/ 19359 w 165069"/>
                <a:gd name="connsiteY0" fmla="*/ 501145 h 501145"/>
                <a:gd name="connsiteX1" fmla="*/ 43687 w 165069"/>
                <a:gd name="connsiteY1" fmla="*/ 126416 h 501145"/>
                <a:gd name="connsiteX2" fmla="*/ 0 w 165069"/>
                <a:gd name="connsiteY2" fmla="*/ 32523 h 501145"/>
                <a:gd name="connsiteX3" fmla="*/ 23941 w 165069"/>
                <a:gd name="connsiteY3" fmla="*/ 2517 h 501145"/>
                <a:gd name="connsiteX4" fmla="*/ 76469 w 165069"/>
                <a:gd name="connsiteY4" fmla="*/ 10067 h 501145"/>
                <a:gd name="connsiteX5" fmla="*/ 136934 w 165069"/>
                <a:gd name="connsiteY5" fmla="*/ 0 h 501145"/>
                <a:gd name="connsiteX6" fmla="*/ 165070 w 165069"/>
                <a:gd name="connsiteY6" fmla="*/ 32523 h 501145"/>
                <a:gd name="connsiteX7" fmla="*/ 121060 w 165069"/>
                <a:gd name="connsiteY7" fmla="*/ 126416 h 501145"/>
                <a:gd name="connsiteX8" fmla="*/ 145710 w 165069"/>
                <a:gd name="connsiteY8" fmla="*/ 501145 h 501145"/>
                <a:gd name="connsiteX9" fmla="*/ 19359 w 165069"/>
                <a:gd name="connsiteY9" fmla="*/ 501145 h 501145"/>
                <a:gd name="connsiteX10" fmla="*/ 19359 w 165069"/>
                <a:gd name="connsiteY10" fmla="*/ 501145 h 50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069" h="501145">
                  <a:moveTo>
                    <a:pt x="19359" y="501145"/>
                  </a:moveTo>
                  <a:lnTo>
                    <a:pt x="43687" y="126416"/>
                  </a:lnTo>
                  <a:lnTo>
                    <a:pt x="0" y="32523"/>
                  </a:lnTo>
                  <a:lnTo>
                    <a:pt x="23941" y="2517"/>
                  </a:lnTo>
                  <a:cubicBezTo>
                    <a:pt x="40525" y="7421"/>
                    <a:pt x="58207" y="10067"/>
                    <a:pt x="76469" y="10067"/>
                  </a:cubicBezTo>
                  <a:cubicBezTo>
                    <a:pt x="97700" y="10067"/>
                    <a:pt x="118091" y="6518"/>
                    <a:pt x="136934" y="0"/>
                  </a:cubicBezTo>
                  <a:lnTo>
                    <a:pt x="165070" y="32523"/>
                  </a:lnTo>
                  <a:lnTo>
                    <a:pt x="121060" y="126416"/>
                  </a:lnTo>
                  <a:lnTo>
                    <a:pt x="145710" y="501145"/>
                  </a:lnTo>
                  <a:lnTo>
                    <a:pt x="19359" y="501145"/>
                  </a:lnTo>
                  <a:lnTo>
                    <a:pt x="19359" y="501145"/>
                  </a:lnTo>
                  <a:close/>
                </a:path>
              </a:pathLst>
            </a:custGeom>
            <a:solidFill>
              <a:srgbClr val="F8ABAD"/>
            </a:solidFill>
            <a:ln w="6453" cap="flat">
              <a:noFill/>
              <a:prstDash val="solid"/>
              <a:miter/>
            </a:ln>
          </p:spPr>
          <p:txBody>
            <a:bodyPr rtlCol="0" anchor="ctr"/>
            <a:lstStyle/>
            <a:p>
              <a:endParaRPr lang="en-US"/>
            </a:p>
          </p:txBody>
        </p:sp>
        <p:sp>
          <p:nvSpPr>
            <p:cNvPr id="3095" name="Freeform: Shape 3094">
              <a:extLst>
                <a:ext uri="{FF2B5EF4-FFF2-40B4-BE49-F238E27FC236}">
                  <a16:creationId xmlns:a16="http://schemas.microsoft.com/office/drawing/2014/main" id="{E78E2F67-FED0-4A61-B9A2-F31DB16E312B}"/>
                </a:ext>
              </a:extLst>
            </p:cNvPr>
            <p:cNvSpPr/>
            <p:nvPr/>
          </p:nvSpPr>
          <p:spPr>
            <a:xfrm>
              <a:off x="2285677" y="-227245"/>
              <a:ext cx="50333" cy="72855"/>
            </a:xfrm>
            <a:custGeom>
              <a:avLst/>
              <a:gdLst>
                <a:gd name="connsiteX0" fmla="*/ 0 w 50333"/>
                <a:gd name="connsiteY0" fmla="*/ 6324 h 72855"/>
                <a:gd name="connsiteX1" fmla="*/ 25425 w 50333"/>
                <a:gd name="connsiteY1" fmla="*/ 0 h 72855"/>
                <a:gd name="connsiteX2" fmla="*/ 50334 w 50333"/>
                <a:gd name="connsiteY2" fmla="*/ 44655 h 72855"/>
                <a:gd name="connsiteX3" fmla="*/ 37105 w 50333"/>
                <a:gd name="connsiteY3" fmla="*/ 72855 h 72855"/>
                <a:gd name="connsiteX4" fmla="*/ 0 w 50333"/>
                <a:gd name="connsiteY4" fmla="*/ 6324 h 72855"/>
                <a:gd name="connsiteX5" fmla="*/ 0 w 50333"/>
                <a:gd name="connsiteY5" fmla="*/ 6324 h 7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333" h="72855">
                  <a:moveTo>
                    <a:pt x="0" y="6324"/>
                  </a:moveTo>
                  <a:cubicBezTo>
                    <a:pt x="8711" y="4775"/>
                    <a:pt x="17230" y="2646"/>
                    <a:pt x="25425" y="0"/>
                  </a:cubicBezTo>
                  <a:lnTo>
                    <a:pt x="50334" y="44655"/>
                  </a:lnTo>
                  <a:lnTo>
                    <a:pt x="37105" y="72855"/>
                  </a:lnTo>
                  <a:lnTo>
                    <a:pt x="0" y="6324"/>
                  </a:lnTo>
                  <a:lnTo>
                    <a:pt x="0" y="6324"/>
                  </a:lnTo>
                  <a:close/>
                </a:path>
              </a:pathLst>
            </a:custGeom>
            <a:solidFill>
              <a:srgbClr val="FAD877"/>
            </a:solidFill>
            <a:ln w="6453" cap="flat">
              <a:noFill/>
              <a:prstDash val="solid"/>
              <a:miter/>
            </a:ln>
          </p:spPr>
          <p:txBody>
            <a:bodyPr rtlCol="0" anchor="ctr"/>
            <a:lstStyle/>
            <a:p>
              <a:endParaRPr lang="en-US"/>
            </a:p>
          </p:txBody>
        </p:sp>
        <p:sp>
          <p:nvSpPr>
            <p:cNvPr id="3096" name="Freeform: Shape 3095">
              <a:extLst>
                <a:ext uri="{FF2B5EF4-FFF2-40B4-BE49-F238E27FC236}">
                  <a16:creationId xmlns:a16="http://schemas.microsoft.com/office/drawing/2014/main" id="{ACC9C087-3D83-4D98-A741-CF7542ECFD27}"/>
                </a:ext>
              </a:extLst>
            </p:cNvPr>
            <p:cNvSpPr/>
            <p:nvPr/>
          </p:nvSpPr>
          <p:spPr>
            <a:xfrm>
              <a:off x="2209466" y="25005"/>
              <a:ext cx="113315" cy="247862"/>
            </a:xfrm>
            <a:custGeom>
              <a:avLst/>
              <a:gdLst>
                <a:gd name="connsiteX0" fmla="*/ 0 w 113315"/>
                <a:gd name="connsiteY0" fmla="*/ 46527 h 247862"/>
                <a:gd name="connsiteX1" fmla="*/ 3033 w 113315"/>
                <a:gd name="connsiteY1" fmla="*/ 0 h 247862"/>
                <a:gd name="connsiteX2" fmla="*/ 109573 w 113315"/>
                <a:gd name="connsiteY2" fmla="*/ 190882 h 247862"/>
                <a:gd name="connsiteX3" fmla="*/ 113316 w 113315"/>
                <a:gd name="connsiteY3" fmla="*/ 247862 h 247862"/>
                <a:gd name="connsiteX4" fmla="*/ 112412 w 113315"/>
                <a:gd name="connsiteY4" fmla="*/ 247862 h 247862"/>
                <a:gd name="connsiteX5" fmla="*/ 0 w 113315"/>
                <a:gd name="connsiteY5" fmla="*/ 46527 h 247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15" h="247862">
                  <a:moveTo>
                    <a:pt x="0" y="46527"/>
                  </a:moveTo>
                  <a:lnTo>
                    <a:pt x="3033" y="0"/>
                  </a:lnTo>
                  <a:lnTo>
                    <a:pt x="109573" y="190882"/>
                  </a:lnTo>
                  <a:lnTo>
                    <a:pt x="113316" y="247862"/>
                  </a:lnTo>
                  <a:lnTo>
                    <a:pt x="112412" y="247862"/>
                  </a:lnTo>
                  <a:lnTo>
                    <a:pt x="0" y="46527"/>
                  </a:lnTo>
                  <a:close/>
                </a:path>
              </a:pathLst>
            </a:custGeom>
            <a:solidFill>
              <a:srgbClr val="FAD877"/>
            </a:solidFill>
            <a:ln w="6453" cap="flat">
              <a:noFill/>
              <a:prstDash val="solid"/>
              <a:miter/>
            </a:ln>
          </p:spPr>
          <p:txBody>
            <a:bodyPr rtlCol="0" anchor="ctr"/>
            <a:lstStyle/>
            <a:p>
              <a:endParaRPr lang="en-US"/>
            </a:p>
          </p:txBody>
        </p:sp>
        <p:sp>
          <p:nvSpPr>
            <p:cNvPr id="3097" name="Freeform: Shape 3096">
              <a:extLst>
                <a:ext uri="{FF2B5EF4-FFF2-40B4-BE49-F238E27FC236}">
                  <a16:creationId xmlns:a16="http://schemas.microsoft.com/office/drawing/2014/main" id="{9BFADA35-7289-4F37-AB17-53EA2C224496}"/>
                </a:ext>
              </a:extLst>
            </p:cNvPr>
            <p:cNvSpPr/>
            <p:nvPr/>
          </p:nvSpPr>
          <p:spPr>
            <a:xfrm>
              <a:off x="2204562" y="100764"/>
              <a:ext cx="99119" cy="172103"/>
            </a:xfrm>
            <a:custGeom>
              <a:avLst/>
              <a:gdLst>
                <a:gd name="connsiteX0" fmla="*/ 0 w 99119"/>
                <a:gd name="connsiteY0" fmla="*/ 46398 h 172103"/>
                <a:gd name="connsiteX1" fmla="*/ 3033 w 99119"/>
                <a:gd name="connsiteY1" fmla="*/ 0 h 172103"/>
                <a:gd name="connsiteX2" fmla="*/ 99119 w 99119"/>
                <a:gd name="connsiteY2" fmla="*/ 172103 h 172103"/>
                <a:gd name="connsiteX3" fmla="*/ 70145 w 99119"/>
                <a:gd name="connsiteY3" fmla="*/ 172103 h 172103"/>
                <a:gd name="connsiteX4" fmla="*/ 0 w 99119"/>
                <a:gd name="connsiteY4" fmla="*/ 46398 h 172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19" h="172103">
                  <a:moveTo>
                    <a:pt x="0" y="46398"/>
                  </a:moveTo>
                  <a:lnTo>
                    <a:pt x="3033" y="0"/>
                  </a:lnTo>
                  <a:lnTo>
                    <a:pt x="99119" y="172103"/>
                  </a:lnTo>
                  <a:lnTo>
                    <a:pt x="70145" y="172103"/>
                  </a:lnTo>
                  <a:lnTo>
                    <a:pt x="0" y="46398"/>
                  </a:lnTo>
                  <a:close/>
                </a:path>
              </a:pathLst>
            </a:custGeom>
            <a:solidFill>
              <a:srgbClr val="FAD877"/>
            </a:solidFill>
            <a:ln w="6453" cap="flat">
              <a:noFill/>
              <a:prstDash val="solid"/>
              <a:miter/>
            </a:ln>
          </p:spPr>
          <p:txBody>
            <a:bodyPr rtlCol="0" anchor="ctr"/>
            <a:lstStyle/>
            <a:p>
              <a:endParaRPr lang="en-US"/>
            </a:p>
          </p:txBody>
        </p:sp>
        <p:sp>
          <p:nvSpPr>
            <p:cNvPr id="3098" name="Freeform: Shape 3097">
              <a:extLst>
                <a:ext uri="{FF2B5EF4-FFF2-40B4-BE49-F238E27FC236}">
                  <a16:creationId xmlns:a16="http://schemas.microsoft.com/office/drawing/2014/main" id="{B8B7F503-7425-480A-BD50-402A9CD6DD34}"/>
                </a:ext>
              </a:extLst>
            </p:cNvPr>
            <p:cNvSpPr/>
            <p:nvPr/>
          </p:nvSpPr>
          <p:spPr>
            <a:xfrm>
              <a:off x="2199593" y="176394"/>
              <a:ext cx="56916" cy="96473"/>
            </a:xfrm>
            <a:custGeom>
              <a:avLst/>
              <a:gdLst>
                <a:gd name="connsiteX0" fmla="*/ 0 w 56916"/>
                <a:gd name="connsiteY0" fmla="*/ 46527 h 96473"/>
                <a:gd name="connsiteX1" fmla="*/ 3033 w 56916"/>
                <a:gd name="connsiteY1" fmla="*/ 0 h 96473"/>
                <a:gd name="connsiteX2" fmla="*/ 56916 w 56916"/>
                <a:gd name="connsiteY2" fmla="*/ 96473 h 96473"/>
                <a:gd name="connsiteX3" fmla="*/ 27942 w 56916"/>
                <a:gd name="connsiteY3" fmla="*/ 96473 h 96473"/>
                <a:gd name="connsiteX4" fmla="*/ 0 w 56916"/>
                <a:gd name="connsiteY4" fmla="*/ 46527 h 96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6" h="96473">
                  <a:moveTo>
                    <a:pt x="0" y="46527"/>
                  </a:moveTo>
                  <a:lnTo>
                    <a:pt x="3033" y="0"/>
                  </a:lnTo>
                  <a:lnTo>
                    <a:pt x="56916" y="96473"/>
                  </a:lnTo>
                  <a:lnTo>
                    <a:pt x="27942" y="96473"/>
                  </a:lnTo>
                  <a:lnTo>
                    <a:pt x="0" y="46527"/>
                  </a:lnTo>
                  <a:close/>
                </a:path>
              </a:pathLst>
            </a:custGeom>
            <a:solidFill>
              <a:srgbClr val="FAD877"/>
            </a:solidFill>
            <a:ln w="6453" cap="flat">
              <a:noFill/>
              <a:prstDash val="solid"/>
              <a:miter/>
            </a:ln>
          </p:spPr>
          <p:txBody>
            <a:bodyPr rtlCol="0" anchor="ctr"/>
            <a:lstStyle/>
            <a:p>
              <a:endParaRPr lang="en-US"/>
            </a:p>
          </p:txBody>
        </p:sp>
        <p:sp>
          <p:nvSpPr>
            <p:cNvPr id="3099" name="Freeform: Shape 3098">
              <a:extLst>
                <a:ext uri="{FF2B5EF4-FFF2-40B4-BE49-F238E27FC236}">
                  <a16:creationId xmlns:a16="http://schemas.microsoft.com/office/drawing/2014/main" id="{6715FB27-BF43-4DF7-9087-418AED6B427E}"/>
                </a:ext>
              </a:extLst>
            </p:cNvPr>
            <p:cNvSpPr/>
            <p:nvPr/>
          </p:nvSpPr>
          <p:spPr>
            <a:xfrm>
              <a:off x="2196366" y="252088"/>
              <a:ext cx="12906" cy="20778"/>
            </a:xfrm>
            <a:custGeom>
              <a:avLst/>
              <a:gdLst>
                <a:gd name="connsiteX0" fmla="*/ 0 w 12906"/>
                <a:gd name="connsiteY0" fmla="*/ 20779 h 20778"/>
                <a:gd name="connsiteX1" fmla="*/ 1355 w 12906"/>
                <a:gd name="connsiteY1" fmla="*/ 0 h 20778"/>
                <a:gd name="connsiteX2" fmla="*/ 12906 w 12906"/>
                <a:gd name="connsiteY2" fmla="*/ 20779 h 20778"/>
                <a:gd name="connsiteX3" fmla="*/ 0 w 12906"/>
                <a:gd name="connsiteY3" fmla="*/ 20779 h 20778"/>
              </a:gdLst>
              <a:ahLst/>
              <a:cxnLst>
                <a:cxn ang="0">
                  <a:pos x="connsiteX0" y="connsiteY0"/>
                </a:cxn>
                <a:cxn ang="0">
                  <a:pos x="connsiteX1" y="connsiteY1"/>
                </a:cxn>
                <a:cxn ang="0">
                  <a:pos x="connsiteX2" y="connsiteY2"/>
                </a:cxn>
                <a:cxn ang="0">
                  <a:pos x="connsiteX3" y="connsiteY3"/>
                </a:cxn>
              </a:cxnLst>
              <a:rect l="l" t="t" r="r" b="b"/>
              <a:pathLst>
                <a:path w="12906" h="20778">
                  <a:moveTo>
                    <a:pt x="0" y="20779"/>
                  </a:moveTo>
                  <a:lnTo>
                    <a:pt x="1355" y="0"/>
                  </a:lnTo>
                  <a:lnTo>
                    <a:pt x="12906" y="20779"/>
                  </a:lnTo>
                  <a:lnTo>
                    <a:pt x="0" y="20779"/>
                  </a:lnTo>
                  <a:close/>
                </a:path>
              </a:pathLst>
            </a:custGeom>
            <a:solidFill>
              <a:srgbClr val="FAD877"/>
            </a:solidFill>
            <a:ln w="6453" cap="flat">
              <a:noFill/>
              <a:prstDash val="solid"/>
              <a:miter/>
            </a:ln>
          </p:spPr>
          <p:txBody>
            <a:bodyPr rtlCol="0" anchor="ctr"/>
            <a:lstStyle/>
            <a:p>
              <a:endParaRPr lang="en-US"/>
            </a:p>
          </p:txBody>
        </p:sp>
        <p:sp>
          <p:nvSpPr>
            <p:cNvPr id="3100" name="Freeform: Shape 3099">
              <a:extLst>
                <a:ext uri="{FF2B5EF4-FFF2-40B4-BE49-F238E27FC236}">
                  <a16:creationId xmlns:a16="http://schemas.microsoft.com/office/drawing/2014/main" id="{0AC0B130-9946-48D5-9B4A-29280A0F94DA}"/>
                </a:ext>
              </a:extLst>
            </p:cNvPr>
            <p:cNvSpPr/>
            <p:nvPr/>
          </p:nvSpPr>
          <p:spPr>
            <a:xfrm>
              <a:off x="2237924" y="-218791"/>
              <a:ext cx="75823" cy="112089"/>
            </a:xfrm>
            <a:custGeom>
              <a:avLst/>
              <a:gdLst>
                <a:gd name="connsiteX0" fmla="*/ 0 w 75823"/>
                <a:gd name="connsiteY0" fmla="*/ 0 h 112089"/>
                <a:gd name="connsiteX1" fmla="*/ 15681 w 75823"/>
                <a:gd name="connsiteY1" fmla="*/ 645 h 112089"/>
                <a:gd name="connsiteX2" fmla="*/ 29103 w 75823"/>
                <a:gd name="connsiteY2" fmla="*/ 194 h 112089"/>
                <a:gd name="connsiteX3" fmla="*/ 75824 w 75823"/>
                <a:gd name="connsiteY3" fmla="*/ 83890 h 112089"/>
                <a:gd name="connsiteX4" fmla="*/ 62595 w 75823"/>
                <a:gd name="connsiteY4" fmla="*/ 112090 h 112089"/>
                <a:gd name="connsiteX5" fmla="*/ 0 w 75823"/>
                <a:gd name="connsiteY5" fmla="*/ 0 h 112089"/>
                <a:gd name="connsiteX6" fmla="*/ 0 w 75823"/>
                <a:gd name="connsiteY6" fmla="*/ 0 h 11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823" h="112089">
                  <a:moveTo>
                    <a:pt x="0" y="0"/>
                  </a:moveTo>
                  <a:cubicBezTo>
                    <a:pt x="5163" y="452"/>
                    <a:pt x="10390" y="645"/>
                    <a:pt x="15681" y="645"/>
                  </a:cubicBezTo>
                  <a:cubicBezTo>
                    <a:pt x="20198" y="645"/>
                    <a:pt x="24651" y="516"/>
                    <a:pt x="29103" y="194"/>
                  </a:cubicBezTo>
                  <a:lnTo>
                    <a:pt x="75824" y="83890"/>
                  </a:lnTo>
                  <a:lnTo>
                    <a:pt x="62595" y="112090"/>
                  </a:lnTo>
                  <a:lnTo>
                    <a:pt x="0" y="0"/>
                  </a:lnTo>
                  <a:lnTo>
                    <a:pt x="0" y="0"/>
                  </a:lnTo>
                  <a:close/>
                </a:path>
              </a:pathLst>
            </a:custGeom>
            <a:solidFill>
              <a:srgbClr val="FAD877"/>
            </a:solidFill>
            <a:ln w="6453" cap="flat">
              <a:noFill/>
              <a:prstDash val="solid"/>
              <a:miter/>
            </a:ln>
          </p:spPr>
          <p:txBody>
            <a:bodyPr rtlCol="0" anchor="ctr"/>
            <a:lstStyle/>
            <a:p>
              <a:endParaRPr lang="en-US"/>
            </a:p>
          </p:txBody>
        </p:sp>
        <p:sp>
          <p:nvSpPr>
            <p:cNvPr id="3101" name="Freeform: Shape 3100">
              <a:extLst>
                <a:ext uri="{FF2B5EF4-FFF2-40B4-BE49-F238E27FC236}">
                  <a16:creationId xmlns:a16="http://schemas.microsoft.com/office/drawing/2014/main" id="{B028D4B8-1649-4497-89B2-ED97392BADBF}"/>
                </a:ext>
              </a:extLst>
            </p:cNvPr>
            <p:cNvSpPr/>
            <p:nvPr/>
          </p:nvSpPr>
          <p:spPr>
            <a:xfrm>
              <a:off x="2192688" y="-225760"/>
              <a:ext cx="111121" cy="209466"/>
            </a:xfrm>
            <a:custGeom>
              <a:avLst/>
              <a:gdLst>
                <a:gd name="connsiteX0" fmla="*/ 0 w 111121"/>
                <a:gd name="connsiteY0" fmla="*/ 10454 h 209466"/>
                <a:gd name="connsiteX1" fmla="*/ 8324 w 111121"/>
                <a:gd name="connsiteY1" fmla="*/ 0 h 209466"/>
                <a:gd name="connsiteX2" fmla="*/ 25490 w 111121"/>
                <a:gd name="connsiteY2" fmla="*/ 4259 h 209466"/>
                <a:gd name="connsiteX3" fmla="*/ 107250 w 111121"/>
                <a:gd name="connsiteY3" fmla="*/ 150615 h 209466"/>
                <a:gd name="connsiteX4" fmla="*/ 111122 w 111121"/>
                <a:gd name="connsiteY4" fmla="*/ 209467 h 209466"/>
                <a:gd name="connsiteX5" fmla="*/ 0 w 111121"/>
                <a:gd name="connsiteY5" fmla="*/ 10454 h 209466"/>
                <a:gd name="connsiteX6" fmla="*/ 0 w 111121"/>
                <a:gd name="connsiteY6" fmla="*/ 10454 h 20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21" h="209466">
                  <a:moveTo>
                    <a:pt x="0" y="10454"/>
                  </a:moveTo>
                  <a:lnTo>
                    <a:pt x="8324" y="0"/>
                  </a:lnTo>
                  <a:cubicBezTo>
                    <a:pt x="13939" y="1678"/>
                    <a:pt x="19617" y="3097"/>
                    <a:pt x="25490" y="4259"/>
                  </a:cubicBezTo>
                  <a:lnTo>
                    <a:pt x="107250" y="150615"/>
                  </a:lnTo>
                  <a:lnTo>
                    <a:pt x="111122" y="209467"/>
                  </a:lnTo>
                  <a:lnTo>
                    <a:pt x="0" y="10454"/>
                  </a:lnTo>
                  <a:lnTo>
                    <a:pt x="0" y="10454"/>
                  </a:lnTo>
                  <a:close/>
                </a:path>
              </a:pathLst>
            </a:custGeom>
            <a:solidFill>
              <a:srgbClr val="FAD877"/>
            </a:solidFill>
            <a:ln w="6453" cap="flat">
              <a:noFill/>
              <a:prstDash val="solid"/>
              <a:miter/>
            </a:ln>
          </p:spPr>
          <p:txBody>
            <a:bodyPr rtlCol="0" anchor="ctr"/>
            <a:lstStyle/>
            <a:p>
              <a:endParaRPr lang="en-US"/>
            </a:p>
          </p:txBody>
        </p:sp>
        <p:sp>
          <p:nvSpPr>
            <p:cNvPr id="3102" name="Freeform: Shape 3101">
              <a:extLst>
                <a:ext uri="{FF2B5EF4-FFF2-40B4-BE49-F238E27FC236}">
                  <a16:creationId xmlns:a16="http://schemas.microsoft.com/office/drawing/2014/main" id="{4924EC9A-B984-4565-B69E-29306F2EC669}"/>
                </a:ext>
              </a:extLst>
            </p:cNvPr>
            <p:cNvSpPr/>
            <p:nvPr/>
          </p:nvSpPr>
          <p:spPr>
            <a:xfrm>
              <a:off x="2177007" y="-201884"/>
              <a:ext cx="133062" cy="281418"/>
            </a:xfrm>
            <a:custGeom>
              <a:avLst/>
              <a:gdLst>
                <a:gd name="connsiteX0" fmla="*/ 42461 w 133062"/>
                <a:gd name="connsiteY0" fmla="*/ 119124 h 281418"/>
                <a:gd name="connsiteX1" fmla="*/ 43752 w 133062"/>
                <a:gd name="connsiteY1" fmla="*/ 100023 h 281418"/>
                <a:gd name="connsiteX2" fmla="*/ 0 w 133062"/>
                <a:gd name="connsiteY2" fmla="*/ 6195 h 281418"/>
                <a:gd name="connsiteX3" fmla="*/ 4969 w 133062"/>
                <a:gd name="connsiteY3" fmla="*/ 0 h 281418"/>
                <a:gd name="connsiteX4" fmla="*/ 129191 w 133062"/>
                <a:gd name="connsiteY4" fmla="*/ 222566 h 281418"/>
                <a:gd name="connsiteX5" fmla="*/ 133062 w 133062"/>
                <a:gd name="connsiteY5" fmla="*/ 281418 h 281418"/>
                <a:gd name="connsiteX6" fmla="*/ 42461 w 133062"/>
                <a:gd name="connsiteY6" fmla="*/ 119124 h 28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062" h="281418">
                  <a:moveTo>
                    <a:pt x="42461" y="119124"/>
                  </a:moveTo>
                  <a:lnTo>
                    <a:pt x="43752" y="100023"/>
                  </a:lnTo>
                  <a:lnTo>
                    <a:pt x="0" y="6195"/>
                  </a:lnTo>
                  <a:lnTo>
                    <a:pt x="4969" y="0"/>
                  </a:lnTo>
                  <a:lnTo>
                    <a:pt x="129191" y="222566"/>
                  </a:lnTo>
                  <a:lnTo>
                    <a:pt x="133062" y="281418"/>
                  </a:lnTo>
                  <a:lnTo>
                    <a:pt x="42461" y="119124"/>
                  </a:lnTo>
                  <a:close/>
                </a:path>
              </a:pathLst>
            </a:custGeom>
            <a:solidFill>
              <a:srgbClr val="FAD877"/>
            </a:solidFill>
            <a:ln w="6453" cap="flat">
              <a:noFill/>
              <a:prstDash val="solid"/>
              <a:miter/>
            </a:ln>
          </p:spPr>
          <p:txBody>
            <a:bodyPr rtlCol="0" anchor="ctr"/>
            <a:lstStyle/>
            <a:p>
              <a:endParaRPr lang="en-US"/>
            </a:p>
          </p:txBody>
        </p:sp>
        <p:sp>
          <p:nvSpPr>
            <p:cNvPr id="3103" name="Freeform: Shape 3102">
              <a:extLst>
                <a:ext uri="{FF2B5EF4-FFF2-40B4-BE49-F238E27FC236}">
                  <a16:creationId xmlns:a16="http://schemas.microsoft.com/office/drawing/2014/main" id="{05ED7933-6831-444F-B830-B4B943E6B518}"/>
                </a:ext>
              </a:extLst>
            </p:cNvPr>
            <p:cNvSpPr/>
            <p:nvPr/>
          </p:nvSpPr>
          <p:spPr>
            <a:xfrm>
              <a:off x="2214564" y="-53528"/>
              <a:ext cx="101829" cy="228825"/>
            </a:xfrm>
            <a:custGeom>
              <a:avLst/>
              <a:gdLst>
                <a:gd name="connsiteX0" fmla="*/ 0 w 101829"/>
                <a:gd name="connsiteY0" fmla="*/ 46462 h 228825"/>
                <a:gd name="connsiteX1" fmla="*/ 3033 w 101829"/>
                <a:gd name="connsiteY1" fmla="*/ 0 h 228825"/>
                <a:gd name="connsiteX2" fmla="*/ 97958 w 101829"/>
                <a:gd name="connsiteY2" fmla="*/ 169974 h 228825"/>
                <a:gd name="connsiteX3" fmla="*/ 101829 w 101829"/>
                <a:gd name="connsiteY3" fmla="*/ 228826 h 228825"/>
                <a:gd name="connsiteX4" fmla="*/ 0 w 101829"/>
                <a:gd name="connsiteY4" fmla="*/ 46462 h 22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 h="228825">
                  <a:moveTo>
                    <a:pt x="0" y="46462"/>
                  </a:moveTo>
                  <a:lnTo>
                    <a:pt x="3033" y="0"/>
                  </a:lnTo>
                  <a:lnTo>
                    <a:pt x="97958" y="169974"/>
                  </a:lnTo>
                  <a:lnTo>
                    <a:pt x="101829" y="228826"/>
                  </a:lnTo>
                  <a:lnTo>
                    <a:pt x="0" y="46462"/>
                  </a:lnTo>
                  <a:close/>
                </a:path>
              </a:pathLst>
            </a:custGeom>
            <a:solidFill>
              <a:srgbClr val="FAD877"/>
            </a:solidFill>
            <a:ln w="6453" cap="flat">
              <a:noFill/>
              <a:prstDash val="solid"/>
              <a:miter/>
            </a:ln>
          </p:spPr>
          <p:txBody>
            <a:bodyPr rtlCol="0" anchor="ctr"/>
            <a:lstStyle/>
            <a:p>
              <a:endParaRPr lang="en-US"/>
            </a:p>
          </p:txBody>
        </p:sp>
        <p:sp>
          <p:nvSpPr>
            <p:cNvPr id="3104" name="Freeform: Shape 3103">
              <a:extLst>
                <a:ext uri="{FF2B5EF4-FFF2-40B4-BE49-F238E27FC236}">
                  <a16:creationId xmlns:a16="http://schemas.microsoft.com/office/drawing/2014/main" id="{5821EC88-4D99-499C-8DA1-DF8CF995CD68}"/>
                </a:ext>
              </a:extLst>
            </p:cNvPr>
            <p:cNvSpPr/>
            <p:nvPr/>
          </p:nvSpPr>
          <p:spPr>
            <a:xfrm>
              <a:off x="2259413" y="-332236"/>
              <a:ext cx="187526" cy="168941"/>
            </a:xfrm>
            <a:custGeom>
              <a:avLst/>
              <a:gdLst>
                <a:gd name="connsiteX0" fmla="*/ 134611 w 187526"/>
                <a:gd name="connsiteY0" fmla="*/ 0 h 168941"/>
                <a:gd name="connsiteX1" fmla="*/ 0 w 187526"/>
                <a:gd name="connsiteY1" fmla="*/ 113961 h 168941"/>
                <a:gd name="connsiteX2" fmla="*/ 99764 w 187526"/>
                <a:gd name="connsiteY2" fmla="*/ 168941 h 168941"/>
                <a:gd name="connsiteX3" fmla="*/ 187526 w 187526"/>
                <a:gd name="connsiteY3" fmla="*/ 13616 h 168941"/>
                <a:gd name="connsiteX4" fmla="*/ 134611 w 187526"/>
                <a:gd name="connsiteY4" fmla="*/ 0 h 168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26" h="168941">
                  <a:moveTo>
                    <a:pt x="134611" y="0"/>
                  </a:moveTo>
                  <a:lnTo>
                    <a:pt x="0" y="113961"/>
                  </a:lnTo>
                  <a:lnTo>
                    <a:pt x="99764" y="168941"/>
                  </a:lnTo>
                  <a:lnTo>
                    <a:pt x="187526" y="13616"/>
                  </a:lnTo>
                  <a:lnTo>
                    <a:pt x="134611" y="0"/>
                  </a:lnTo>
                  <a:close/>
                </a:path>
              </a:pathLst>
            </a:custGeom>
            <a:solidFill>
              <a:srgbClr val="67C4CF"/>
            </a:solidFill>
            <a:ln w="6453" cap="flat">
              <a:noFill/>
              <a:prstDash val="solid"/>
              <a:miter/>
            </a:ln>
          </p:spPr>
          <p:txBody>
            <a:bodyPr rtlCol="0" anchor="ctr"/>
            <a:lstStyle/>
            <a:p>
              <a:endParaRPr lang="en-US"/>
            </a:p>
          </p:txBody>
        </p:sp>
        <p:sp>
          <p:nvSpPr>
            <p:cNvPr id="3105" name="Freeform: Shape 3104">
              <a:extLst>
                <a:ext uri="{FF2B5EF4-FFF2-40B4-BE49-F238E27FC236}">
                  <a16:creationId xmlns:a16="http://schemas.microsoft.com/office/drawing/2014/main" id="{FB6D726A-098E-4D02-899B-064626A338C1}"/>
                </a:ext>
              </a:extLst>
            </p:cNvPr>
            <p:cNvSpPr/>
            <p:nvPr/>
          </p:nvSpPr>
          <p:spPr>
            <a:xfrm>
              <a:off x="2071629" y="-332236"/>
              <a:ext cx="187590" cy="168941"/>
            </a:xfrm>
            <a:custGeom>
              <a:avLst/>
              <a:gdLst>
                <a:gd name="connsiteX0" fmla="*/ 52915 w 187590"/>
                <a:gd name="connsiteY0" fmla="*/ 0 h 168941"/>
                <a:gd name="connsiteX1" fmla="*/ 187591 w 187590"/>
                <a:gd name="connsiteY1" fmla="*/ 113961 h 168941"/>
                <a:gd name="connsiteX2" fmla="*/ 87762 w 187590"/>
                <a:gd name="connsiteY2" fmla="*/ 168941 h 168941"/>
                <a:gd name="connsiteX3" fmla="*/ 0 w 187590"/>
                <a:gd name="connsiteY3" fmla="*/ 13616 h 168941"/>
                <a:gd name="connsiteX4" fmla="*/ 52915 w 187590"/>
                <a:gd name="connsiteY4" fmla="*/ 0 h 168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90" h="168941">
                  <a:moveTo>
                    <a:pt x="52915" y="0"/>
                  </a:moveTo>
                  <a:lnTo>
                    <a:pt x="187591" y="113961"/>
                  </a:lnTo>
                  <a:lnTo>
                    <a:pt x="87762" y="168941"/>
                  </a:lnTo>
                  <a:lnTo>
                    <a:pt x="0" y="13616"/>
                  </a:lnTo>
                  <a:lnTo>
                    <a:pt x="52915" y="0"/>
                  </a:lnTo>
                  <a:close/>
                </a:path>
              </a:pathLst>
            </a:custGeom>
            <a:solidFill>
              <a:srgbClr val="67C4CF"/>
            </a:solidFill>
            <a:ln w="6453" cap="flat">
              <a:noFill/>
              <a:prstDash val="solid"/>
              <a:miter/>
            </a:ln>
          </p:spPr>
          <p:txBody>
            <a:bodyPr rtlCol="0" anchor="ctr"/>
            <a:lstStyle/>
            <a:p>
              <a:endParaRPr lang="en-US"/>
            </a:p>
          </p:txBody>
        </p:sp>
        <p:sp>
          <p:nvSpPr>
            <p:cNvPr id="3106" name="Freeform: Shape 3105">
              <a:extLst>
                <a:ext uri="{FF2B5EF4-FFF2-40B4-BE49-F238E27FC236}">
                  <a16:creationId xmlns:a16="http://schemas.microsoft.com/office/drawing/2014/main" id="{3013B1E5-A963-466A-9E2A-E726760FC4A0}"/>
                </a:ext>
              </a:extLst>
            </p:cNvPr>
            <p:cNvSpPr/>
            <p:nvPr/>
          </p:nvSpPr>
          <p:spPr>
            <a:xfrm>
              <a:off x="2065773" y="-821056"/>
              <a:ext cx="387305" cy="499177"/>
            </a:xfrm>
            <a:custGeom>
              <a:avLst/>
              <a:gdLst>
                <a:gd name="connsiteX0" fmla="*/ 380198 w 387305"/>
                <a:gd name="connsiteY0" fmla="*/ 240506 h 499177"/>
                <a:gd name="connsiteX1" fmla="*/ 358967 w 387305"/>
                <a:gd name="connsiteY1" fmla="*/ 233214 h 499177"/>
                <a:gd name="connsiteX2" fmla="*/ 359355 w 387305"/>
                <a:gd name="connsiteY2" fmla="*/ 210047 h 499177"/>
                <a:gd name="connsiteX3" fmla="*/ 344061 w 387305"/>
                <a:gd name="connsiteY3" fmla="*/ 80147 h 499177"/>
                <a:gd name="connsiteX4" fmla="*/ 296373 w 387305"/>
                <a:gd name="connsiteY4" fmla="*/ 31556 h 499177"/>
                <a:gd name="connsiteX5" fmla="*/ 90842 w 387305"/>
                <a:gd name="connsiteY5" fmla="*/ 31556 h 499177"/>
                <a:gd name="connsiteX6" fmla="*/ 43219 w 387305"/>
                <a:gd name="connsiteY6" fmla="*/ 80147 h 499177"/>
                <a:gd name="connsiteX7" fmla="*/ 27925 w 387305"/>
                <a:gd name="connsiteY7" fmla="*/ 210047 h 499177"/>
                <a:gd name="connsiteX8" fmla="*/ 28312 w 387305"/>
                <a:gd name="connsiteY8" fmla="*/ 233214 h 499177"/>
                <a:gd name="connsiteX9" fmla="*/ 7081 w 387305"/>
                <a:gd name="connsiteY9" fmla="*/ 240506 h 499177"/>
                <a:gd name="connsiteX10" fmla="*/ 12308 w 387305"/>
                <a:gd name="connsiteY10" fmla="*/ 313232 h 499177"/>
                <a:gd name="connsiteX11" fmla="*/ 30054 w 387305"/>
                <a:gd name="connsiteY11" fmla="*/ 335043 h 499177"/>
                <a:gd name="connsiteX12" fmla="*/ 39863 w 387305"/>
                <a:gd name="connsiteY12" fmla="*/ 339883 h 499177"/>
                <a:gd name="connsiteX13" fmla="*/ 62771 w 387305"/>
                <a:gd name="connsiteY13" fmla="*/ 410028 h 499177"/>
                <a:gd name="connsiteX14" fmla="*/ 121752 w 387305"/>
                <a:gd name="connsiteY14" fmla="*/ 480108 h 499177"/>
                <a:gd name="connsiteX15" fmla="*/ 265591 w 387305"/>
                <a:gd name="connsiteY15" fmla="*/ 480108 h 499177"/>
                <a:gd name="connsiteX16" fmla="*/ 324573 w 387305"/>
                <a:gd name="connsiteY16" fmla="*/ 410028 h 499177"/>
                <a:gd name="connsiteX17" fmla="*/ 347481 w 387305"/>
                <a:gd name="connsiteY17" fmla="*/ 339883 h 499177"/>
                <a:gd name="connsiteX18" fmla="*/ 357354 w 387305"/>
                <a:gd name="connsiteY18" fmla="*/ 335043 h 499177"/>
                <a:gd name="connsiteX19" fmla="*/ 375100 w 387305"/>
                <a:gd name="connsiteY19" fmla="*/ 313232 h 499177"/>
                <a:gd name="connsiteX20" fmla="*/ 380198 w 387305"/>
                <a:gd name="connsiteY20" fmla="*/ 240506 h 499177"/>
                <a:gd name="connsiteX21" fmla="*/ 380198 w 387305"/>
                <a:gd name="connsiteY21" fmla="*/ 240506 h 49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7305" h="499177">
                  <a:moveTo>
                    <a:pt x="380198" y="240506"/>
                  </a:moveTo>
                  <a:cubicBezTo>
                    <a:pt x="374777" y="233795"/>
                    <a:pt x="366969" y="232117"/>
                    <a:pt x="358967" y="233214"/>
                  </a:cubicBezTo>
                  <a:cubicBezTo>
                    <a:pt x="359226" y="225470"/>
                    <a:pt x="359355" y="217662"/>
                    <a:pt x="359355" y="210047"/>
                  </a:cubicBezTo>
                  <a:cubicBezTo>
                    <a:pt x="359355" y="165650"/>
                    <a:pt x="359226" y="111186"/>
                    <a:pt x="344061" y="80147"/>
                  </a:cubicBezTo>
                  <a:cubicBezTo>
                    <a:pt x="333026" y="57497"/>
                    <a:pt x="316248" y="42590"/>
                    <a:pt x="296373" y="31556"/>
                  </a:cubicBezTo>
                  <a:cubicBezTo>
                    <a:pt x="220355" y="-10519"/>
                    <a:pt x="166924" y="-10519"/>
                    <a:pt x="90842" y="31556"/>
                  </a:cubicBezTo>
                  <a:cubicBezTo>
                    <a:pt x="70967" y="42590"/>
                    <a:pt x="54253" y="57497"/>
                    <a:pt x="43219" y="80147"/>
                  </a:cubicBezTo>
                  <a:cubicBezTo>
                    <a:pt x="28054" y="111186"/>
                    <a:pt x="27925" y="165715"/>
                    <a:pt x="27925" y="210047"/>
                  </a:cubicBezTo>
                  <a:cubicBezTo>
                    <a:pt x="27925" y="217662"/>
                    <a:pt x="28054" y="225470"/>
                    <a:pt x="28312" y="233214"/>
                  </a:cubicBezTo>
                  <a:cubicBezTo>
                    <a:pt x="20310" y="232117"/>
                    <a:pt x="12502" y="233795"/>
                    <a:pt x="7081" y="240506"/>
                  </a:cubicBezTo>
                  <a:cubicBezTo>
                    <a:pt x="-5438" y="255993"/>
                    <a:pt x="112" y="289420"/>
                    <a:pt x="12308" y="313232"/>
                  </a:cubicBezTo>
                  <a:cubicBezTo>
                    <a:pt x="16826" y="321944"/>
                    <a:pt x="22182" y="329365"/>
                    <a:pt x="30054" y="335043"/>
                  </a:cubicBezTo>
                  <a:cubicBezTo>
                    <a:pt x="33281" y="337366"/>
                    <a:pt x="36701" y="339173"/>
                    <a:pt x="39863" y="339883"/>
                  </a:cubicBezTo>
                  <a:cubicBezTo>
                    <a:pt x="45219" y="365050"/>
                    <a:pt x="52640" y="388862"/>
                    <a:pt x="62771" y="410028"/>
                  </a:cubicBezTo>
                  <a:cubicBezTo>
                    <a:pt x="76775" y="439454"/>
                    <a:pt x="95940" y="463847"/>
                    <a:pt x="121752" y="480108"/>
                  </a:cubicBezTo>
                  <a:cubicBezTo>
                    <a:pt x="162213" y="505533"/>
                    <a:pt x="225131" y="505533"/>
                    <a:pt x="265591" y="480108"/>
                  </a:cubicBezTo>
                  <a:cubicBezTo>
                    <a:pt x="291404" y="463911"/>
                    <a:pt x="310569" y="439519"/>
                    <a:pt x="324573" y="410028"/>
                  </a:cubicBezTo>
                  <a:cubicBezTo>
                    <a:pt x="334704" y="388862"/>
                    <a:pt x="342125" y="365050"/>
                    <a:pt x="347481" y="339883"/>
                  </a:cubicBezTo>
                  <a:cubicBezTo>
                    <a:pt x="350707" y="339238"/>
                    <a:pt x="354128" y="337431"/>
                    <a:pt x="357354" y="335043"/>
                  </a:cubicBezTo>
                  <a:cubicBezTo>
                    <a:pt x="365227" y="329429"/>
                    <a:pt x="370647" y="321944"/>
                    <a:pt x="375100" y="313232"/>
                  </a:cubicBezTo>
                  <a:cubicBezTo>
                    <a:pt x="387232" y="289485"/>
                    <a:pt x="392717" y="255993"/>
                    <a:pt x="380198" y="240506"/>
                  </a:cubicBezTo>
                  <a:lnTo>
                    <a:pt x="380198" y="240506"/>
                  </a:lnTo>
                  <a:close/>
                </a:path>
              </a:pathLst>
            </a:custGeom>
            <a:solidFill>
              <a:srgbClr val="F6C59E"/>
            </a:solidFill>
            <a:ln w="6453" cap="flat">
              <a:noFill/>
              <a:prstDash val="solid"/>
              <a:miter/>
            </a:ln>
          </p:spPr>
          <p:txBody>
            <a:bodyPr rtlCol="0" anchor="ctr"/>
            <a:lstStyle/>
            <a:p>
              <a:endParaRPr lang="en-US"/>
            </a:p>
          </p:txBody>
        </p:sp>
        <p:sp>
          <p:nvSpPr>
            <p:cNvPr id="3107" name="Freeform: Shape 3106">
              <a:extLst>
                <a:ext uri="{FF2B5EF4-FFF2-40B4-BE49-F238E27FC236}">
                  <a16:creationId xmlns:a16="http://schemas.microsoft.com/office/drawing/2014/main" id="{4DA081C4-7075-4DC2-8EE4-AA30D23F8E3C}"/>
                </a:ext>
              </a:extLst>
            </p:cNvPr>
            <p:cNvSpPr/>
            <p:nvPr/>
          </p:nvSpPr>
          <p:spPr>
            <a:xfrm>
              <a:off x="2108179" y="-604935"/>
              <a:ext cx="302526" cy="87483"/>
            </a:xfrm>
            <a:custGeom>
              <a:avLst/>
              <a:gdLst>
                <a:gd name="connsiteX0" fmla="*/ 199503 w 302526"/>
                <a:gd name="connsiteY0" fmla="*/ 85109 h 87483"/>
                <a:gd name="connsiteX1" fmla="*/ 17075 w 302526"/>
                <a:gd name="connsiteY1" fmla="*/ 52521 h 87483"/>
                <a:gd name="connsiteX2" fmla="*/ 14623 w 302526"/>
                <a:gd name="connsiteY2" fmla="*/ 39098 h 87483"/>
                <a:gd name="connsiteX3" fmla="*/ 14106 w 302526"/>
                <a:gd name="connsiteY3" fmla="*/ 29999 h 87483"/>
                <a:gd name="connsiteX4" fmla="*/ 14106 w 302526"/>
                <a:gd name="connsiteY4" fmla="*/ 29935 h 87483"/>
                <a:gd name="connsiteX5" fmla="*/ 15074 w 302526"/>
                <a:gd name="connsiteY5" fmla="*/ 24772 h 87483"/>
                <a:gd name="connsiteX6" fmla="*/ 26109 w 302526"/>
                <a:gd name="connsiteY6" fmla="*/ 16125 h 87483"/>
                <a:gd name="connsiteX7" fmla="*/ 41209 w 302526"/>
                <a:gd name="connsiteY7" fmla="*/ 13673 h 87483"/>
                <a:gd name="connsiteX8" fmla="*/ 63989 w 302526"/>
                <a:gd name="connsiteY8" fmla="*/ 13286 h 87483"/>
                <a:gd name="connsiteX9" fmla="*/ 92963 w 302526"/>
                <a:gd name="connsiteY9" fmla="*/ 14319 h 87483"/>
                <a:gd name="connsiteX10" fmla="*/ 107418 w 302526"/>
                <a:gd name="connsiteY10" fmla="*/ 15416 h 87483"/>
                <a:gd name="connsiteX11" fmla="*/ 117872 w 302526"/>
                <a:gd name="connsiteY11" fmla="*/ 17480 h 87483"/>
                <a:gd name="connsiteX12" fmla="*/ 128197 w 302526"/>
                <a:gd name="connsiteY12" fmla="*/ 26579 h 87483"/>
                <a:gd name="connsiteX13" fmla="*/ 128261 w 302526"/>
                <a:gd name="connsiteY13" fmla="*/ 32193 h 87483"/>
                <a:gd name="connsiteX14" fmla="*/ 126712 w 302526"/>
                <a:gd name="connsiteY14" fmla="*/ 40453 h 87483"/>
                <a:gd name="connsiteX15" fmla="*/ 123679 w 302526"/>
                <a:gd name="connsiteY15" fmla="*/ 50649 h 87483"/>
                <a:gd name="connsiteX16" fmla="*/ 119743 w 302526"/>
                <a:gd name="connsiteY16" fmla="*/ 59167 h 87483"/>
                <a:gd name="connsiteX17" fmla="*/ 114452 w 302526"/>
                <a:gd name="connsiteY17" fmla="*/ 65233 h 87483"/>
                <a:gd name="connsiteX18" fmla="*/ 114452 w 302526"/>
                <a:gd name="connsiteY18" fmla="*/ 65233 h 87483"/>
                <a:gd name="connsiteX19" fmla="*/ 107870 w 302526"/>
                <a:gd name="connsiteY19" fmla="*/ 69428 h 87483"/>
                <a:gd name="connsiteX20" fmla="*/ 100061 w 302526"/>
                <a:gd name="connsiteY20" fmla="*/ 72138 h 87483"/>
                <a:gd name="connsiteX21" fmla="*/ 99932 w 302526"/>
                <a:gd name="connsiteY21" fmla="*/ 72138 h 87483"/>
                <a:gd name="connsiteX22" fmla="*/ 99739 w 302526"/>
                <a:gd name="connsiteY22" fmla="*/ 72203 h 87483"/>
                <a:gd name="connsiteX23" fmla="*/ 99610 w 302526"/>
                <a:gd name="connsiteY23" fmla="*/ 72267 h 87483"/>
                <a:gd name="connsiteX24" fmla="*/ 99351 w 302526"/>
                <a:gd name="connsiteY24" fmla="*/ 72332 h 87483"/>
                <a:gd name="connsiteX25" fmla="*/ 58955 w 302526"/>
                <a:gd name="connsiteY25" fmla="*/ 73751 h 87483"/>
                <a:gd name="connsiteX26" fmla="*/ 58504 w 302526"/>
                <a:gd name="connsiteY26" fmla="*/ 73751 h 87483"/>
                <a:gd name="connsiteX27" fmla="*/ 56374 w 302526"/>
                <a:gd name="connsiteY27" fmla="*/ 73687 h 87483"/>
                <a:gd name="connsiteX28" fmla="*/ 46824 w 302526"/>
                <a:gd name="connsiteY28" fmla="*/ 73300 h 87483"/>
                <a:gd name="connsiteX29" fmla="*/ 46759 w 302526"/>
                <a:gd name="connsiteY29" fmla="*/ 73300 h 87483"/>
                <a:gd name="connsiteX30" fmla="*/ 35337 w 302526"/>
                <a:gd name="connsiteY30" fmla="*/ 71815 h 87483"/>
                <a:gd name="connsiteX31" fmla="*/ 26690 w 302526"/>
                <a:gd name="connsiteY31" fmla="*/ 68073 h 87483"/>
                <a:gd name="connsiteX32" fmla="*/ 26690 w 302526"/>
                <a:gd name="connsiteY32" fmla="*/ 68073 h 87483"/>
                <a:gd name="connsiteX33" fmla="*/ 20818 w 302526"/>
                <a:gd name="connsiteY33" fmla="*/ 62007 h 87483"/>
                <a:gd name="connsiteX34" fmla="*/ 17204 w 302526"/>
                <a:gd name="connsiteY34" fmla="*/ 52650 h 87483"/>
                <a:gd name="connsiteX35" fmla="*/ 17139 w 302526"/>
                <a:gd name="connsiteY35" fmla="*/ 52456 h 87483"/>
                <a:gd name="connsiteX36" fmla="*/ 199503 w 302526"/>
                <a:gd name="connsiteY36" fmla="*/ 85109 h 87483"/>
                <a:gd name="connsiteX37" fmla="*/ 199503 w 302526"/>
                <a:gd name="connsiteY37" fmla="*/ 85109 h 87483"/>
                <a:gd name="connsiteX38" fmla="*/ 160849 w 302526"/>
                <a:gd name="connsiteY38" fmla="*/ 22062 h 87483"/>
                <a:gd name="connsiteX39" fmla="*/ 151234 w 302526"/>
                <a:gd name="connsiteY39" fmla="*/ 23675 h 87483"/>
                <a:gd name="connsiteX40" fmla="*/ 141619 w 302526"/>
                <a:gd name="connsiteY40" fmla="*/ 22062 h 87483"/>
                <a:gd name="connsiteX41" fmla="*/ 140780 w 302526"/>
                <a:gd name="connsiteY41" fmla="*/ 19610 h 87483"/>
                <a:gd name="connsiteX42" fmla="*/ 132133 w 302526"/>
                <a:gd name="connsiteY42" fmla="*/ 9285 h 87483"/>
                <a:gd name="connsiteX43" fmla="*/ 122002 w 302526"/>
                <a:gd name="connsiteY43" fmla="*/ 4832 h 87483"/>
                <a:gd name="connsiteX44" fmla="*/ 109612 w 302526"/>
                <a:gd name="connsiteY44" fmla="*/ 2380 h 87483"/>
                <a:gd name="connsiteX45" fmla="*/ 93544 w 302526"/>
                <a:gd name="connsiteY45" fmla="*/ 1090 h 87483"/>
                <a:gd name="connsiteX46" fmla="*/ 63924 w 302526"/>
                <a:gd name="connsiteY46" fmla="*/ 57 h 87483"/>
                <a:gd name="connsiteX47" fmla="*/ 40048 w 302526"/>
                <a:gd name="connsiteY47" fmla="*/ 509 h 87483"/>
                <a:gd name="connsiteX48" fmla="*/ 20495 w 302526"/>
                <a:gd name="connsiteY48" fmla="*/ 3994 h 87483"/>
                <a:gd name="connsiteX49" fmla="*/ 6814 w 302526"/>
                <a:gd name="connsiteY49" fmla="*/ 12383 h 87483"/>
                <a:gd name="connsiteX50" fmla="*/ 1975 w 302526"/>
                <a:gd name="connsiteY50" fmla="*/ 19933 h 87483"/>
                <a:gd name="connsiteX51" fmla="*/ 39 w 302526"/>
                <a:gd name="connsiteY51" fmla="*/ 29354 h 87483"/>
                <a:gd name="connsiteX52" fmla="*/ 39 w 302526"/>
                <a:gd name="connsiteY52" fmla="*/ 29419 h 87483"/>
                <a:gd name="connsiteX53" fmla="*/ 620 w 302526"/>
                <a:gd name="connsiteY53" fmla="*/ 40453 h 87483"/>
                <a:gd name="connsiteX54" fmla="*/ 3265 w 302526"/>
                <a:gd name="connsiteY54" fmla="*/ 55231 h 87483"/>
                <a:gd name="connsiteX55" fmla="*/ 3330 w 302526"/>
                <a:gd name="connsiteY55" fmla="*/ 55295 h 87483"/>
                <a:gd name="connsiteX56" fmla="*/ 8815 w 302526"/>
                <a:gd name="connsiteY56" fmla="*/ 69105 h 87483"/>
                <a:gd name="connsiteX57" fmla="*/ 18430 w 302526"/>
                <a:gd name="connsiteY57" fmla="*/ 78849 h 87483"/>
                <a:gd name="connsiteX58" fmla="*/ 31013 w 302526"/>
                <a:gd name="connsiteY58" fmla="*/ 84399 h 87483"/>
                <a:gd name="connsiteX59" fmla="*/ 46243 w 302526"/>
                <a:gd name="connsiteY59" fmla="*/ 86464 h 87483"/>
                <a:gd name="connsiteX60" fmla="*/ 46243 w 302526"/>
                <a:gd name="connsiteY60" fmla="*/ 86464 h 87483"/>
                <a:gd name="connsiteX61" fmla="*/ 46436 w 302526"/>
                <a:gd name="connsiteY61" fmla="*/ 86464 h 87483"/>
                <a:gd name="connsiteX62" fmla="*/ 47017 w 302526"/>
                <a:gd name="connsiteY62" fmla="*/ 86464 h 87483"/>
                <a:gd name="connsiteX63" fmla="*/ 56632 w 302526"/>
                <a:gd name="connsiteY63" fmla="*/ 86851 h 87483"/>
                <a:gd name="connsiteX64" fmla="*/ 57923 w 302526"/>
                <a:gd name="connsiteY64" fmla="*/ 86916 h 87483"/>
                <a:gd name="connsiteX65" fmla="*/ 80960 w 302526"/>
                <a:gd name="connsiteY65" fmla="*/ 87432 h 87483"/>
                <a:gd name="connsiteX66" fmla="*/ 103030 w 302526"/>
                <a:gd name="connsiteY66" fmla="*/ 85044 h 87483"/>
                <a:gd name="connsiteX67" fmla="*/ 103030 w 302526"/>
                <a:gd name="connsiteY67" fmla="*/ 85044 h 87483"/>
                <a:gd name="connsiteX68" fmla="*/ 103352 w 302526"/>
                <a:gd name="connsiteY68" fmla="*/ 84980 h 87483"/>
                <a:gd name="connsiteX69" fmla="*/ 103675 w 302526"/>
                <a:gd name="connsiteY69" fmla="*/ 84915 h 87483"/>
                <a:gd name="connsiteX70" fmla="*/ 103804 w 302526"/>
                <a:gd name="connsiteY70" fmla="*/ 84915 h 87483"/>
                <a:gd name="connsiteX71" fmla="*/ 114581 w 302526"/>
                <a:gd name="connsiteY71" fmla="*/ 81043 h 87483"/>
                <a:gd name="connsiteX72" fmla="*/ 124131 w 302526"/>
                <a:gd name="connsiteY72" fmla="*/ 74913 h 87483"/>
                <a:gd name="connsiteX73" fmla="*/ 124131 w 302526"/>
                <a:gd name="connsiteY73" fmla="*/ 74913 h 87483"/>
                <a:gd name="connsiteX74" fmla="*/ 131875 w 302526"/>
                <a:gd name="connsiteY74" fmla="*/ 66137 h 87483"/>
                <a:gd name="connsiteX75" fmla="*/ 137360 w 302526"/>
                <a:gd name="connsiteY75" fmla="*/ 54392 h 87483"/>
                <a:gd name="connsiteX76" fmla="*/ 139490 w 302526"/>
                <a:gd name="connsiteY76" fmla="*/ 47294 h 87483"/>
                <a:gd name="connsiteX77" fmla="*/ 140909 w 302526"/>
                <a:gd name="connsiteY77" fmla="*/ 41873 h 87483"/>
                <a:gd name="connsiteX78" fmla="*/ 151363 w 302526"/>
                <a:gd name="connsiteY78" fmla="*/ 38453 h 87483"/>
                <a:gd name="connsiteX79" fmla="*/ 161817 w 302526"/>
                <a:gd name="connsiteY79" fmla="*/ 41873 h 87483"/>
                <a:gd name="connsiteX80" fmla="*/ 163237 w 302526"/>
                <a:gd name="connsiteY80" fmla="*/ 47294 h 87483"/>
                <a:gd name="connsiteX81" fmla="*/ 165366 w 302526"/>
                <a:gd name="connsiteY81" fmla="*/ 54392 h 87483"/>
                <a:gd name="connsiteX82" fmla="*/ 170852 w 302526"/>
                <a:gd name="connsiteY82" fmla="*/ 66137 h 87483"/>
                <a:gd name="connsiteX83" fmla="*/ 178595 w 302526"/>
                <a:gd name="connsiteY83" fmla="*/ 74913 h 87483"/>
                <a:gd name="connsiteX84" fmla="*/ 188081 w 302526"/>
                <a:gd name="connsiteY84" fmla="*/ 81043 h 87483"/>
                <a:gd name="connsiteX85" fmla="*/ 198858 w 302526"/>
                <a:gd name="connsiteY85" fmla="*/ 84915 h 87483"/>
                <a:gd name="connsiteX86" fmla="*/ 198922 w 302526"/>
                <a:gd name="connsiteY86" fmla="*/ 84915 h 87483"/>
                <a:gd name="connsiteX87" fmla="*/ 199180 w 302526"/>
                <a:gd name="connsiteY87" fmla="*/ 84980 h 87483"/>
                <a:gd name="connsiteX88" fmla="*/ 199374 w 302526"/>
                <a:gd name="connsiteY88" fmla="*/ 85044 h 87483"/>
                <a:gd name="connsiteX89" fmla="*/ 199439 w 302526"/>
                <a:gd name="connsiteY89" fmla="*/ 85044 h 87483"/>
                <a:gd name="connsiteX90" fmla="*/ 199632 w 302526"/>
                <a:gd name="connsiteY90" fmla="*/ 85044 h 87483"/>
                <a:gd name="connsiteX91" fmla="*/ 221637 w 302526"/>
                <a:gd name="connsiteY91" fmla="*/ 87432 h 87483"/>
                <a:gd name="connsiteX92" fmla="*/ 244674 w 302526"/>
                <a:gd name="connsiteY92" fmla="*/ 86916 h 87483"/>
                <a:gd name="connsiteX93" fmla="*/ 245901 w 302526"/>
                <a:gd name="connsiteY93" fmla="*/ 86851 h 87483"/>
                <a:gd name="connsiteX94" fmla="*/ 256161 w 302526"/>
                <a:gd name="connsiteY94" fmla="*/ 86464 h 87483"/>
                <a:gd name="connsiteX95" fmla="*/ 256290 w 302526"/>
                <a:gd name="connsiteY95" fmla="*/ 86464 h 87483"/>
                <a:gd name="connsiteX96" fmla="*/ 256355 w 302526"/>
                <a:gd name="connsiteY96" fmla="*/ 86464 h 87483"/>
                <a:gd name="connsiteX97" fmla="*/ 256484 w 302526"/>
                <a:gd name="connsiteY97" fmla="*/ 86464 h 87483"/>
                <a:gd name="connsiteX98" fmla="*/ 256613 w 302526"/>
                <a:gd name="connsiteY98" fmla="*/ 86464 h 87483"/>
                <a:gd name="connsiteX99" fmla="*/ 256613 w 302526"/>
                <a:gd name="connsiteY99" fmla="*/ 86464 h 87483"/>
                <a:gd name="connsiteX100" fmla="*/ 271519 w 302526"/>
                <a:gd name="connsiteY100" fmla="*/ 84399 h 87483"/>
                <a:gd name="connsiteX101" fmla="*/ 284103 w 302526"/>
                <a:gd name="connsiteY101" fmla="*/ 78849 h 87483"/>
                <a:gd name="connsiteX102" fmla="*/ 293718 w 302526"/>
                <a:gd name="connsiteY102" fmla="*/ 69105 h 87483"/>
                <a:gd name="connsiteX103" fmla="*/ 299203 w 302526"/>
                <a:gd name="connsiteY103" fmla="*/ 55295 h 87483"/>
                <a:gd name="connsiteX104" fmla="*/ 299203 w 302526"/>
                <a:gd name="connsiteY104" fmla="*/ 55102 h 87483"/>
                <a:gd name="connsiteX105" fmla="*/ 299203 w 302526"/>
                <a:gd name="connsiteY105" fmla="*/ 55102 h 87483"/>
                <a:gd name="connsiteX106" fmla="*/ 301849 w 302526"/>
                <a:gd name="connsiteY106" fmla="*/ 40453 h 87483"/>
                <a:gd name="connsiteX107" fmla="*/ 302494 w 302526"/>
                <a:gd name="connsiteY107" fmla="*/ 29483 h 87483"/>
                <a:gd name="connsiteX108" fmla="*/ 302494 w 302526"/>
                <a:gd name="connsiteY108" fmla="*/ 29419 h 87483"/>
                <a:gd name="connsiteX109" fmla="*/ 300494 w 302526"/>
                <a:gd name="connsiteY109" fmla="*/ 19997 h 87483"/>
                <a:gd name="connsiteX110" fmla="*/ 295654 w 302526"/>
                <a:gd name="connsiteY110" fmla="*/ 12447 h 87483"/>
                <a:gd name="connsiteX111" fmla="*/ 281973 w 302526"/>
                <a:gd name="connsiteY111" fmla="*/ 4058 h 87483"/>
                <a:gd name="connsiteX112" fmla="*/ 262420 w 302526"/>
                <a:gd name="connsiteY112" fmla="*/ 573 h 87483"/>
                <a:gd name="connsiteX113" fmla="*/ 238544 w 302526"/>
                <a:gd name="connsiteY113" fmla="*/ 122 h 87483"/>
                <a:gd name="connsiteX114" fmla="*/ 208860 w 302526"/>
                <a:gd name="connsiteY114" fmla="*/ 1154 h 87483"/>
                <a:gd name="connsiteX115" fmla="*/ 192792 w 302526"/>
                <a:gd name="connsiteY115" fmla="*/ 2445 h 87483"/>
                <a:gd name="connsiteX116" fmla="*/ 180402 w 302526"/>
                <a:gd name="connsiteY116" fmla="*/ 4897 h 87483"/>
                <a:gd name="connsiteX117" fmla="*/ 170271 w 302526"/>
                <a:gd name="connsiteY117" fmla="*/ 9414 h 87483"/>
                <a:gd name="connsiteX118" fmla="*/ 161624 w 302526"/>
                <a:gd name="connsiteY118" fmla="*/ 19675 h 87483"/>
                <a:gd name="connsiteX119" fmla="*/ 160849 w 302526"/>
                <a:gd name="connsiteY119" fmla="*/ 22062 h 87483"/>
                <a:gd name="connsiteX120" fmla="*/ 160849 w 302526"/>
                <a:gd name="connsiteY120" fmla="*/ 22062 h 87483"/>
                <a:gd name="connsiteX121" fmla="*/ 287781 w 302526"/>
                <a:gd name="connsiteY121" fmla="*/ 39163 h 87483"/>
                <a:gd name="connsiteX122" fmla="*/ 285329 w 302526"/>
                <a:gd name="connsiteY122" fmla="*/ 52585 h 87483"/>
                <a:gd name="connsiteX123" fmla="*/ 285264 w 302526"/>
                <a:gd name="connsiteY123" fmla="*/ 52714 h 87483"/>
                <a:gd name="connsiteX124" fmla="*/ 281651 w 302526"/>
                <a:gd name="connsiteY124" fmla="*/ 62071 h 87483"/>
                <a:gd name="connsiteX125" fmla="*/ 275843 w 302526"/>
                <a:gd name="connsiteY125" fmla="*/ 68137 h 87483"/>
                <a:gd name="connsiteX126" fmla="*/ 275843 w 302526"/>
                <a:gd name="connsiteY126" fmla="*/ 68137 h 87483"/>
                <a:gd name="connsiteX127" fmla="*/ 267131 w 302526"/>
                <a:gd name="connsiteY127" fmla="*/ 71880 h 87483"/>
                <a:gd name="connsiteX128" fmla="*/ 255709 w 302526"/>
                <a:gd name="connsiteY128" fmla="*/ 73364 h 87483"/>
                <a:gd name="connsiteX129" fmla="*/ 255709 w 302526"/>
                <a:gd name="connsiteY129" fmla="*/ 73364 h 87483"/>
                <a:gd name="connsiteX130" fmla="*/ 255580 w 302526"/>
                <a:gd name="connsiteY130" fmla="*/ 73364 h 87483"/>
                <a:gd name="connsiteX131" fmla="*/ 245965 w 302526"/>
                <a:gd name="connsiteY131" fmla="*/ 73751 h 87483"/>
                <a:gd name="connsiteX132" fmla="*/ 243836 w 302526"/>
                <a:gd name="connsiteY132" fmla="*/ 73816 h 87483"/>
                <a:gd name="connsiteX133" fmla="*/ 243513 w 302526"/>
                <a:gd name="connsiteY133" fmla="*/ 73816 h 87483"/>
                <a:gd name="connsiteX134" fmla="*/ 202859 w 302526"/>
                <a:gd name="connsiteY134" fmla="*/ 72332 h 87483"/>
                <a:gd name="connsiteX135" fmla="*/ 202794 w 302526"/>
                <a:gd name="connsiteY135" fmla="*/ 72267 h 87483"/>
                <a:gd name="connsiteX136" fmla="*/ 202472 w 302526"/>
                <a:gd name="connsiteY136" fmla="*/ 72203 h 87483"/>
                <a:gd name="connsiteX137" fmla="*/ 202472 w 302526"/>
                <a:gd name="connsiteY137" fmla="*/ 72203 h 87483"/>
                <a:gd name="connsiteX138" fmla="*/ 202407 w 302526"/>
                <a:gd name="connsiteY138" fmla="*/ 72203 h 87483"/>
                <a:gd name="connsiteX139" fmla="*/ 194599 w 302526"/>
                <a:gd name="connsiteY139" fmla="*/ 69492 h 87483"/>
                <a:gd name="connsiteX140" fmla="*/ 188017 w 302526"/>
                <a:gd name="connsiteY140" fmla="*/ 65298 h 87483"/>
                <a:gd name="connsiteX141" fmla="*/ 188017 w 302526"/>
                <a:gd name="connsiteY141" fmla="*/ 65298 h 87483"/>
                <a:gd name="connsiteX142" fmla="*/ 182725 w 302526"/>
                <a:gd name="connsiteY142" fmla="*/ 59232 h 87483"/>
                <a:gd name="connsiteX143" fmla="*/ 178789 w 302526"/>
                <a:gd name="connsiteY143" fmla="*/ 50714 h 87483"/>
                <a:gd name="connsiteX144" fmla="*/ 175756 w 302526"/>
                <a:gd name="connsiteY144" fmla="*/ 40518 h 87483"/>
                <a:gd name="connsiteX145" fmla="*/ 174207 w 302526"/>
                <a:gd name="connsiteY145" fmla="*/ 32258 h 87483"/>
                <a:gd name="connsiteX146" fmla="*/ 174272 w 302526"/>
                <a:gd name="connsiteY146" fmla="*/ 26644 h 87483"/>
                <a:gd name="connsiteX147" fmla="*/ 178724 w 302526"/>
                <a:gd name="connsiteY147" fmla="*/ 19997 h 87483"/>
                <a:gd name="connsiteX148" fmla="*/ 184661 w 302526"/>
                <a:gd name="connsiteY148" fmla="*/ 17545 h 87483"/>
                <a:gd name="connsiteX149" fmla="*/ 195115 w 302526"/>
                <a:gd name="connsiteY149" fmla="*/ 15480 h 87483"/>
                <a:gd name="connsiteX150" fmla="*/ 209570 w 302526"/>
                <a:gd name="connsiteY150" fmla="*/ 14383 h 87483"/>
                <a:gd name="connsiteX151" fmla="*/ 238544 w 302526"/>
                <a:gd name="connsiteY151" fmla="*/ 13351 h 87483"/>
                <a:gd name="connsiteX152" fmla="*/ 261324 w 302526"/>
                <a:gd name="connsiteY152" fmla="*/ 13738 h 87483"/>
                <a:gd name="connsiteX153" fmla="*/ 276424 w 302526"/>
                <a:gd name="connsiteY153" fmla="*/ 16190 h 87483"/>
                <a:gd name="connsiteX154" fmla="*/ 285006 w 302526"/>
                <a:gd name="connsiteY154" fmla="*/ 21094 h 87483"/>
                <a:gd name="connsiteX155" fmla="*/ 287458 w 302526"/>
                <a:gd name="connsiteY155" fmla="*/ 24837 h 87483"/>
                <a:gd name="connsiteX156" fmla="*/ 287781 w 302526"/>
                <a:gd name="connsiteY156" fmla="*/ 39163 h 87483"/>
                <a:gd name="connsiteX157" fmla="*/ 287781 w 302526"/>
                <a:gd name="connsiteY157" fmla="*/ 39163 h 8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302526" h="87483">
                  <a:moveTo>
                    <a:pt x="199503" y="85109"/>
                  </a:moveTo>
                  <a:lnTo>
                    <a:pt x="17075" y="52521"/>
                  </a:lnTo>
                  <a:cubicBezTo>
                    <a:pt x="15978" y="47165"/>
                    <a:pt x="15139" y="42712"/>
                    <a:pt x="14623" y="39098"/>
                  </a:cubicBezTo>
                  <a:cubicBezTo>
                    <a:pt x="14106" y="35485"/>
                    <a:pt x="13977" y="32452"/>
                    <a:pt x="14106" y="29999"/>
                  </a:cubicBezTo>
                  <a:lnTo>
                    <a:pt x="14106" y="29935"/>
                  </a:lnTo>
                  <a:cubicBezTo>
                    <a:pt x="14235" y="27870"/>
                    <a:pt x="14558" y="26192"/>
                    <a:pt x="15074" y="24772"/>
                  </a:cubicBezTo>
                  <a:cubicBezTo>
                    <a:pt x="16946" y="20255"/>
                    <a:pt x="21269" y="17674"/>
                    <a:pt x="26109" y="16125"/>
                  </a:cubicBezTo>
                  <a:cubicBezTo>
                    <a:pt x="30175" y="14899"/>
                    <a:pt x="35208" y="14125"/>
                    <a:pt x="41209" y="13673"/>
                  </a:cubicBezTo>
                  <a:cubicBezTo>
                    <a:pt x="47856" y="13221"/>
                    <a:pt x="55406" y="13092"/>
                    <a:pt x="63989" y="13286"/>
                  </a:cubicBezTo>
                  <a:cubicBezTo>
                    <a:pt x="72571" y="13415"/>
                    <a:pt x="82251" y="13802"/>
                    <a:pt x="92963" y="14319"/>
                  </a:cubicBezTo>
                  <a:cubicBezTo>
                    <a:pt x="98448" y="14512"/>
                    <a:pt x="103223" y="14899"/>
                    <a:pt x="107418" y="15416"/>
                  </a:cubicBezTo>
                  <a:cubicBezTo>
                    <a:pt x="111548" y="15932"/>
                    <a:pt x="114968" y="16642"/>
                    <a:pt x="117872" y="17480"/>
                  </a:cubicBezTo>
                  <a:cubicBezTo>
                    <a:pt x="123034" y="19029"/>
                    <a:pt x="127358" y="21223"/>
                    <a:pt x="128197" y="26579"/>
                  </a:cubicBezTo>
                  <a:cubicBezTo>
                    <a:pt x="128455" y="28257"/>
                    <a:pt x="128455" y="30064"/>
                    <a:pt x="128261" y="32193"/>
                  </a:cubicBezTo>
                  <a:cubicBezTo>
                    <a:pt x="128003" y="34581"/>
                    <a:pt x="127422" y="37356"/>
                    <a:pt x="126712" y="40453"/>
                  </a:cubicBezTo>
                  <a:cubicBezTo>
                    <a:pt x="125938" y="43551"/>
                    <a:pt x="124906" y="46971"/>
                    <a:pt x="123679" y="50649"/>
                  </a:cubicBezTo>
                  <a:cubicBezTo>
                    <a:pt x="122647" y="53940"/>
                    <a:pt x="121292" y="56715"/>
                    <a:pt x="119743" y="59167"/>
                  </a:cubicBezTo>
                  <a:cubicBezTo>
                    <a:pt x="118194" y="61555"/>
                    <a:pt x="116452" y="63555"/>
                    <a:pt x="114452" y="65233"/>
                  </a:cubicBezTo>
                  <a:lnTo>
                    <a:pt x="114452" y="65233"/>
                  </a:lnTo>
                  <a:cubicBezTo>
                    <a:pt x="112451" y="66846"/>
                    <a:pt x="110322" y="68266"/>
                    <a:pt x="107870" y="69428"/>
                  </a:cubicBezTo>
                  <a:cubicBezTo>
                    <a:pt x="105482" y="70525"/>
                    <a:pt x="102772" y="71493"/>
                    <a:pt x="100061" y="72138"/>
                  </a:cubicBezTo>
                  <a:lnTo>
                    <a:pt x="99932" y="72138"/>
                  </a:lnTo>
                  <a:lnTo>
                    <a:pt x="99739" y="72203"/>
                  </a:lnTo>
                  <a:lnTo>
                    <a:pt x="99610" y="72267"/>
                  </a:lnTo>
                  <a:lnTo>
                    <a:pt x="99351" y="72332"/>
                  </a:lnTo>
                  <a:cubicBezTo>
                    <a:pt x="87736" y="75042"/>
                    <a:pt x="73217" y="74397"/>
                    <a:pt x="58955" y="73751"/>
                  </a:cubicBezTo>
                  <a:lnTo>
                    <a:pt x="58504" y="73751"/>
                  </a:lnTo>
                  <a:lnTo>
                    <a:pt x="56374" y="73687"/>
                  </a:lnTo>
                  <a:cubicBezTo>
                    <a:pt x="53341" y="73558"/>
                    <a:pt x="50179" y="73429"/>
                    <a:pt x="46824" y="73300"/>
                  </a:cubicBezTo>
                  <a:lnTo>
                    <a:pt x="46759" y="73300"/>
                  </a:lnTo>
                  <a:cubicBezTo>
                    <a:pt x="42564" y="73170"/>
                    <a:pt x="38693" y="72719"/>
                    <a:pt x="35337" y="71815"/>
                  </a:cubicBezTo>
                  <a:cubicBezTo>
                    <a:pt x="31981" y="70976"/>
                    <a:pt x="29078" y="69750"/>
                    <a:pt x="26690" y="68073"/>
                  </a:cubicBezTo>
                  <a:lnTo>
                    <a:pt x="26690" y="68073"/>
                  </a:lnTo>
                  <a:cubicBezTo>
                    <a:pt x="24367" y="66524"/>
                    <a:pt x="22366" y="64523"/>
                    <a:pt x="20818" y="62007"/>
                  </a:cubicBezTo>
                  <a:cubicBezTo>
                    <a:pt x="19204" y="59425"/>
                    <a:pt x="17978" y="56328"/>
                    <a:pt x="17204" y="52650"/>
                  </a:cubicBezTo>
                  <a:lnTo>
                    <a:pt x="17139" y="52456"/>
                  </a:lnTo>
                  <a:lnTo>
                    <a:pt x="199503" y="85109"/>
                  </a:lnTo>
                  <a:lnTo>
                    <a:pt x="199503" y="85109"/>
                  </a:lnTo>
                  <a:close/>
                  <a:moveTo>
                    <a:pt x="160849" y="22062"/>
                  </a:moveTo>
                  <a:cubicBezTo>
                    <a:pt x="157558" y="23159"/>
                    <a:pt x="154396" y="23675"/>
                    <a:pt x="151234" y="23675"/>
                  </a:cubicBezTo>
                  <a:cubicBezTo>
                    <a:pt x="148072" y="23675"/>
                    <a:pt x="144910" y="23159"/>
                    <a:pt x="141619" y="22062"/>
                  </a:cubicBezTo>
                  <a:cubicBezTo>
                    <a:pt x="141425" y="21223"/>
                    <a:pt x="141103" y="20384"/>
                    <a:pt x="140780" y="19610"/>
                  </a:cubicBezTo>
                  <a:cubicBezTo>
                    <a:pt x="139102" y="15286"/>
                    <a:pt x="136198" y="11931"/>
                    <a:pt x="132133" y="9285"/>
                  </a:cubicBezTo>
                  <a:cubicBezTo>
                    <a:pt x="129358" y="7478"/>
                    <a:pt x="126067" y="5994"/>
                    <a:pt x="122002" y="4832"/>
                  </a:cubicBezTo>
                  <a:cubicBezTo>
                    <a:pt x="118452" y="3800"/>
                    <a:pt x="114387" y="2961"/>
                    <a:pt x="109612" y="2380"/>
                  </a:cubicBezTo>
                  <a:cubicBezTo>
                    <a:pt x="104901" y="1800"/>
                    <a:pt x="99610" y="1348"/>
                    <a:pt x="93544" y="1090"/>
                  </a:cubicBezTo>
                  <a:cubicBezTo>
                    <a:pt x="82767" y="638"/>
                    <a:pt x="72894" y="251"/>
                    <a:pt x="63924" y="57"/>
                  </a:cubicBezTo>
                  <a:cubicBezTo>
                    <a:pt x="54954" y="-72"/>
                    <a:pt x="46953" y="-7"/>
                    <a:pt x="40048" y="509"/>
                  </a:cubicBezTo>
                  <a:cubicBezTo>
                    <a:pt x="32498" y="1025"/>
                    <a:pt x="25980" y="2122"/>
                    <a:pt x="20495" y="3994"/>
                  </a:cubicBezTo>
                  <a:cubicBezTo>
                    <a:pt x="14816" y="5929"/>
                    <a:pt x="10299" y="8640"/>
                    <a:pt x="6814" y="12383"/>
                  </a:cubicBezTo>
                  <a:cubicBezTo>
                    <a:pt x="4685" y="14706"/>
                    <a:pt x="3072" y="17158"/>
                    <a:pt x="1975" y="19933"/>
                  </a:cubicBezTo>
                  <a:cubicBezTo>
                    <a:pt x="878" y="22707"/>
                    <a:pt x="232" y="25740"/>
                    <a:pt x="39" y="29354"/>
                  </a:cubicBezTo>
                  <a:lnTo>
                    <a:pt x="39" y="29419"/>
                  </a:lnTo>
                  <a:cubicBezTo>
                    <a:pt x="-90" y="32581"/>
                    <a:pt x="103" y="36194"/>
                    <a:pt x="620" y="40453"/>
                  </a:cubicBezTo>
                  <a:cubicBezTo>
                    <a:pt x="1200" y="44712"/>
                    <a:pt x="2104" y="49488"/>
                    <a:pt x="3265" y="55231"/>
                  </a:cubicBezTo>
                  <a:lnTo>
                    <a:pt x="3330" y="55295"/>
                  </a:lnTo>
                  <a:cubicBezTo>
                    <a:pt x="4427" y="60587"/>
                    <a:pt x="6298" y="65233"/>
                    <a:pt x="8815" y="69105"/>
                  </a:cubicBezTo>
                  <a:cubicBezTo>
                    <a:pt x="11332" y="73041"/>
                    <a:pt x="14558" y="76268"/>
                    <a:pt x="18430" y="78849"/>
                  </a:cubicBezTo>
                  <a:cubicBezTo>
                    <a:pt x="22108" y="81366"/>
                    <a:pt x="26303" y="83173"/>
                    <a:pt x="31013" y="84399"/>
                  </a:cubicBezTo>
                  <a:cubicBezTo>
                    <a:pt x="35660" y="85625"/>
                    <a:pt x="40693" y="86270"/>
                    <a:pt x="46243" y="86464"/>
                  </a:cubicBezTo>
                  <a:lnTo>
                    <a:pt x="46243" y="86464"/>
                  </a:lnTo>
                  <a:lnTo>
                    <a:pt x="46436" y="86464"/>
                  </a:lnTo>
                  <a:lnTo>
                    <a:pt x="47017" y="86464"/>
                  </a:lnTo>
                  <a:cubicBezTo>
                    <a:pt x="49985" y="86593"/>
                    <a:pt x="53277" y="86722"/>
                    <a:pt x="56632" y="86851"/>
                  </a:cubicBezTo>
                  <a:lnTo>
                    <a:pt x="57923" y="86916"/>
                  </a:lnTo>
                  <a:cubicBezTo>
                    <a:pt x="65537" y="87238"/>
                    <a:pt x="73346" y="87625"/>
                    <a:pt x="80960" y="87432"/>
                  </a:cubicBezTo>
                  <a:cubicBezTo>
                    <a:pt x="88639" y="87303"/>
                    <a:pt x="96125" y="86657"/>
                    <a:pt x="103030" y="85044"/>
                  </a:cubicBezTo>
                  <a:lnTo>
                    <a:pt x="103030" y="85044"/>
                  </a:lnTo>
                  <a:lnTo>
                    <a:pt x="103352" y="84980"/>
                  </a:lnTo>
                  <a:lnTo>
                    <a:pt x="103675" y="84915"/>
                  </a:lnTo>
                  <a:lnTo>
                    <a:pt x="103804" y="84915"/>
                  </a:lnTo>
                  <a:cubicBezTo>
                    <a:pt x="107547" y="83947"/>
                    <a:pt x="111161" y="82721"/>
                    <a:pt x="114581" y="81043"/>
                  </a:cubicBezTo>
                  <a:cubicBezTo>
                    <a:pt x="118001" y="79430"/>
                    <a:pt x="121163" y="77365"/>
                    <a:pt x="124131" y="74913"/>
                  </a:cubicBezTo>
                  <a:lnTo>
                    <a:pt x="124131" y="74913"/>
                  </a:lnTo>
                  <a:cubicBezTo>
                    <a:pt x="127035" y="72461"/>
                    <a:pt x="129616" y="69557"/>
                    <a:pt x="131875" y="66137"/>
                  </a:cubicBezTo>
                  <a:cubicBezTo>
                    <a:pt x="134069" y="62781"/>
                    <a:pt x="135940" y="58845"/>
                    <a:pt x="137360" y="54392"/>
                  </a:cubicBezTo>
                  <a:cubicBezTo>
                    <a:pt x="138134" y="51940"/>
                    <a:pt x="138844" y="49617"/>
                    <a:pt x="139490" y="47294"/>
                  </a:cubicBezTo>
                  <a:cubicBezTo>
                    <a:pt x="140006" y="45422"/>
                    <a:pt x="140522" y="43615"/>
                    <a:pt x="140909" y="41873"/>
                  </a:cubicBezTo>
                  <a:cubicBezTo>
                    <a:pt x="144588" y="39615"/>
                    <a:pt x="148008" y="38453"/>
                    <a:pt x="151363" y="38453"/>
                  </a:cubicBezTo>
                  <a:cubicBezTo>
                    <a:pt x="154719" y="38453"/>
                    <a:pt x="158139" y="39615"/>
                    <a:pt x="161817" y="41873"/>
                  </a:cubicBezTo>
                  <a:cubicBezTo>
                    <a:pt x="162204" y="43680"/>
                    <a:pt x="162721" y="45487"/>
                    <a:pt x="163237" y="47294"/>
                  </a:cubicBezTo>
                  <a:cubicBezTo>
                    <a:pt x="163882" y="49617"/>
                    <a:pt x="164592" y="51940"/>
                    <a:pt x="165366" y="54392"/>
                  </a:cubicBezTo>
                  <a:cubicBezTo>
                    <a:pt x="166850" y="58845"/>
                    <a:pt x="168657" y="62781"/>
                    <a:pt x="170852" y="66137"/>
                  </a:cubicBezTo>
                  <a:cubicBezTo>
                    <a:pt x="173110" y="69557"/>
                    <a:pt x="175691" y="72461"/>
                    <a:pt x="178595" y="74913"/>
                  </a:cubicBezTo>
                  <a:cubicBezTo>
                    <a:pt x="181499" y="77365"/>
                    <a:pt x="184726" y="79430"/>
                    <a:pt x="188081" y="81043"/>
                  </a:cubicBezTo>
                  <a:cubicBezTo>
                    <a:pt x="191437" y="82656"/>
                    <a:pt x="195051" y="83947"/>
                    <a:pt x="198858" y="84915"/>
                  </a:cubicBezTo>
                  <a:lnTo>
                    <a:pt x="198922" y="84915"/>
                  </a:lnTo>
                  <a:lnTo>
                    <a:pt x="199180" y="84980"/>
                  </a:lnTo>
                  <a:lnTo>
                    <a:pt x="199374" y="85044"/>
                  </a:lnTo>
                  <a:lnTo>
                    <a:pt x="199439" y="85044"/>
                  </a:lnTo>
                  <a:lnTo>
                    <a:pt x="199632" y="85044"/>
                  </a:lnTo>
                  <a:cubicBezTo>
                    <a:pt x="206537" y="86657"/>
                    <a:pt x="213958" y="87303"/>
                    <a:pt x="221637" y="87432"/>
                  </a:cubicBezTo>
                  <a:cubicBezTo>
                    <a:pt x="229252" y="87561"/>
                    <a:pt x="236996" y="87238"/>
                    <a:pt x="244674" y="86916"/>
                  </a:cubicBezTo>
                  <a:lnTo>
                    <a:pt x="245901" y="86851"/>
                  </a:lnTo>
                  <a:cubicBezTo>
                    <a:pt x="249514" y="86657"/>
                    <a:pt x="253064" y="86528"/>
                    <a:pt x="256161" y="86464"/>
                  </a:cubicBezTo>
                  <a:lnTo>
                    <a:pt x="256290" y="86464"/>
                  </a:lnTo>
                  <a:lnTo>
                    <a:pt x="256355" y="86464"/>
                  </a:lnTo>
                  <a:lnTo>
                    <a:pt x="256484" y="86464"/>
                  </a:lnTo>
                  <a:lnTo>
                    <a:pt x="256613" y="86464"/>
                  </a:lnTo>
                  <a:lnTo>
                    <a:pt x="256613" y="86464"/>
                  </a:lnTo>
                  <a:cubicBezTo>
                    <a:pt x="262033" y="86270"/>
                    <a:pt x="267067" y="85625"/>
                    <a:pt x="271519" y="84399"/>
                  </a:cubicBezTo>
                  <a:cubicBezTo>
                    <a:pt x="276230" y="83173"/>
                    <a:pt x="280425" y="81301"/>
                    <a:pt x="284103" y="78849"/>
                  </a:cubicBezTo>
                  <a:cubicBezTo>
                    <a:pt x="287975" y="76268"/>
                    <a:pt x="291201" y="73041"/>
                    <a:pt x="293718" y="69105"/>
                  </a:cubicBezTo>
                  <a:cubicBezTo>
                    <a:pt x="296235" y="65169"/>
                    <a:pt x="298042" y="60587"/>
                    <a:pt x="299203" y="55295"/>
                  </a:cubicBezTo>
                  <a:lnTo>
                    <a:pt x="299203" y="55102"/>
                  </a:lnTo>
                  <a:lnTo>
                    <a:pt x="299203" y="55102"/>
                  </a:lnTo>
                  <a:cubicBezTo>
                    <a:pt x="300365" y="49423"/>
                    <a:pt x="301268" y="44583"/>
                    <a:pt x="301849" y="40453"/>
                  </a:cubicBezTo>
                  <a:cubicBezTo>
                    <a:pt x="302365" y="36259"/>
                    <a:pt x="302623" y="32645"/>
                    <a:pt x="302494" y="29483"/>
                  </a:cubicBezTo>
                  <a:lnTo>
                    <a:pt x="302494" y="29419"/>
                  </a:lnTo>
                  <a:cubicBezTo>
                    <a:pt x="302301" y="25805"/>
                    <a:pt x="301655" y="22707"/>
                    <a:pt x="300494" y="19997"/>
                  </a:cubicBezTo>
                  <a:cubicBezTo>
                    <a:pt x="299397" y="17222"/>
                    <a:pt x="297719" y="14770"/>
                    <a:pt x="295654" y="12447"/>
                  </a:cubicBezTo>
                  <a:cubicBezTo>
                    <a:pt x="292169" y="8704"/>
                    <a:pt x="287588" y="5994"/>
                    <a:pt x="281973" y="4058"/>
                  </a:cubicBezTo>
                  <a:cubicBezTo>
                    <a:pt x="276488" y="2187"/>
                    <a:pt x="269971" y="1090"/>
                    <a:pt x="262420" y="573"/>
                  </a:cubicBezTo>
                  <a:cubicBezTo>
                    <a:pt x="255516" y="57"/>
                    <a:pt x="247514" y="-72"/>
                    <a:pt x="238544" y="122"/>
                  </a:cubicBezTo>
                  <a:cubicBezTo>
                    <a:pt x="229574" y="315"/>
                    <a:pt x="219701" y="703"/>
                    <a:pt x="208860" y="1154"/>
                  </a:cubicBezTo>
                  <a:cubicBezTo>
                    <a:pt x="202794" y="1412"/>
                    <a:pt x="197438" y="1800"/>
                    <a:pt x="192792" y="2445"/>
                  </a:cubicBezTo>
                  <a:cubicBezTo>
                    <a:pt x="188017" y="3090"/>
                    <a:pt x="183951" y="3865"/>
                    <a:pt x="180402" y="4897"/>
                  </a:cubicBezTo>
                  <a:cubicBezTo>
                    <a:pt x="176401" y="6059"/>
                    <a:pt x="173046" y="7543"/>
                    <a:pt x="170271" y="9414"/>
                  </a:cubicBezTo>
                  <a:cubicBezTo>
                    <a:pt x="166205" y="11995"/>
                    <a:pt x="163301" y="15416"/>
                    <a:pt x="161624" y="19675"/>
                  </a:cubicBezTo>
                  <a:cubicBezTo>
                    <a:pt x="161301" y="20384"/>
                    <a:pt x="161043" y="21223"/>
                    <a:pt x="160849" y="22062"/>
                  </a:cubicBezTo>
                  <a:lnTo>
                    <a:pt x="160849" y="22062"/>
                  </a:lnTo>
                  <a:close/>
                  <a:moveTo>
                    <a:pt x="287781" y="39163"/>
                  </a:moveTo>
                  <a:cubicBezTo>
                    <a:pt x="287265" y="42777"/>
                    <a:pt x="286490" y="47229"/>
                    <a:pt x="285329" y="52585"/>
                  </a:cubicBezTo>
                  <a:lnTo>
                    <a:pt x="285264" y="52714"/>
                  </a:lnTo>
                  <a:cubicBezTo>
                    <a:pt x="284555" y="56392"/>
                    <a:pt x="283329" y="59490"/>
                    <a:pt x="281651" y="62071"/>
                  </a:cubicBezTo>
                  <a:cubicBezTo>
                    <a:pt x="280102" y="64588"/>
                    <a:pt x="278102" y="66588"/>
                    <a:pt x="275843" y="68137"/>
                  </a:cubicBezTo>
                  <a:lnTo>
                    <a:pt x="275843" y="68137"/>
                  </a:lnTo>
                  <a:cubicBezTo>
                    <a:pt x="273391" y="69815"/>
                    <a:pt x="270487" y="71041"/>
                    <a:pt x="267131" y="71880"/>
                  </a:cubicBezTo>
                  <a:cubicBezTo>
                    <a:pt x="263711" y="72719"/>
                    <a:pt x="259904" y="73235"/>
                    <a:pt x="255709" y="73364"/>
                  </a:cubicBezTo>
                  <a:lnTo>
                    <a:pt x="255709" y="73364"/>
                  </a:lnTo>
                  <a:lnTo>
                    <a:pt x="255580" y="73364"/>
                  </a:lnTo>
                  <a:cubicBezTo>
                    <a:pt x="252160" y="73493"/>
                    <a:pt x="249063" y="73622"/>
                    <a:pt x="245965" y="73751"/>
                  </a:cubicBezTo>
                  <a:lnTo>
                    <a:pt x="243836" y="73816"/>
                  </a:lnTo>
                  <a:lnTo>
                    <a:pt x="243513" y="73816"/>
                  </a:lnTo>
                  <a:cubicBezTo>
                    <a:pt x="229058" y="74461"/>
                    <a:pt x="214539" y="75106"/>
                    <a:pt x="202859" y="72332"/>
                  </a:cubicBezTo>
                  <a:lnTo>
                    <a:pt x="202794" y="72267"/>
                  </a:lnTo>
                  <a:lnTo>
                    <a:pt x="202472" y="72203"/>
                  </a:lnTo>
                  <a:lnTo>
                    <a:pt x="202472" y="72203"/>
                  </a:lnTo>
                  <a:lnTo>
                    <a:pt x="202407" y="72203"/>
                  </a:lnTo>
                  <a:cubicBezTo>
                    <a:pt x="199632" y="71493"/>
                    <a:pt x="196986" y="70589"/>
                    <a:pt x="194599" y="69492"/>
                  </a:cubicBezTo>
                  <a:cubicBezTo>
                    <a:pt x="192211" y="68395"/>
                    <a:pt x="190017" y="66976"/>
                    <a:pt x="188017" y="65298"/>
                  </a:cubicBezTo>
                  <a:lnTo>
                    <a:pt x="188017" y="65298"/>
                  </a:lnTo>
                  <a:cubicBezTo>
                    <a:pt x="186081" y="63620"/>
                    <a:pt x="184274" y="61620"/>
                    <a:pt x="182725" y="59232"/>
                  </a:cubicBezTo>
                  <a:cubicBezTo>
                    <a:pt x="181176" y="56780"/>
                    <a:pt x="179821" y="53940"/>
                    <a:pt x="178789" y="50714"/>
                  </a:cubicBezTo>
                  <a:cubicBezTo>
                    <a:pt x="177563" y="47036"/>
                    <a:pt x="176595" y="43615"/>
                    <a:pt x="175756" y="40518"/>
                  </a:cubicBezTo>
                  <a:cubicBezTo>
                    <a:pt x="174981" y="37421"/>
                    <a:pt x="174465" y="34646"/>
                    <a:pt x="174207" y="32258"/>
                  </a:cubicBezTo>
                  <a:cubicBezTo>
                    <a:pt x="174013" y="30193"/>
                    <a:pt x="174013" y="28322"/>
                    <a:pt x="174272" y="26644"/>
                  </a:cubicBezTo>
                  <a:cubicBezTo>
                    <a:pt x="174723" y="23740"/>
                    <a:pt x="176014" y="21675"/>
                    <a:pt x="178724" y="19997"/>
                  </a:cubicBezTo>
                  <a:cubicBezTo>
                    <a:pt x="180208" y="19094"/>
                    <a:pt x="182209" y="18255"/>
                    <a:pt x="184661" y="17545"/>
                  </a:cubicBezTo>
                  <a:cubicBezTo>
                    <a:pt x="187565" y="16706"/>
                    <a:pt x="191049" y="15996"/>
                    <a:pt x="195115" y="15480"/>
                  </a:cubicBezTo>
                  <a:cubicBezTo>
                    <a:pt x="199309" y="14964"/>
                    <a:pt x="204085" y="14577"/>
                    <a:pt x="209570" y="14383"/>
                  </a:cubicBezTo>
                  <a:cubicBezTo>
                    <a:pt x="220218" y="13931"/>
                    <a:pt x="229962" y="13544"/>
                    <a:pt x="238544" y="13351"/>
                  </a:cubicBezTo>
                  <a:cubicBezTo>
                    <a:pt x="247062" y="13157"/>
                    <a:pt x="254677" y="13286"/>
                    <a:pt x="261324" y="13738"/>
                  </a:cubicBezTo>
                  <a:cubicBezTo>
                    <a:pt x="267325" y="14189"/>
                    <a:pt x="272358" y="14964"/>
                    <a:pt x="276424" y="16190"/>
                  </a:cubicBezTo>
                  <a:cubicBezTo>
                    <a:pt x="280231" y="17351"/>
                    <a:pt x="283070" y="18965"/>
                    <a:pt x="285006" y="21094"/>
                  </a:cubicBezTo>
                  <a:cubicBezTo>
                    <a:pt x="286039" y="22256"/>
                    <a:pt x="286878" y="23417"/>
                    <a:pt x="287458" y="24837"/>
                  </a:cubicBezTo>
                  <a:cubicBezTo>
                    <a:pt x="289007" y="29161"/>
                    <a:pt x="288362" y="34775"/>
                    <a:pt x="287781" y="39163"/>
                  </a:cubicBezTo>
                  <a:lnTo>
                    <a:pt x="287781" y="39163"/>
                  </a:lnTo>
                  <a:close/>
                </a:path>
              </a:pathLst>
            </a:custGeom>
            <a:solidFill>
              <a:srgbClr val="BB947A"/>
            </a:solidFill>
            <a:ln w="6453" cap="flat">
              <a:noFill/>
              <a:prstDash val="solid"/>
              <a:miter/>
            </a:ln>
          </p:spPr>
          <p:txBody>
            <a:bodyPr rtlCol="0" anchor="ctr"/>
            <a:lstStyle/>
            <a:p>
              <a:endParaRPr lang="en-US"/>
            </a:p>
          </p:txBody>
        </p:sp>
        <p:sp>
          <p:nvSpPr>
            <p:cNvPr id="3108" name="Freeform: Shape 3107">
              <a:extLst>
                <a:ext uri="{FF2B5EF4-FFF2-40B4-BE49-F238E27FC236}">
                  <a16:creationId xmlns:a16="http://schemas.microsoft.com/office/drawing/2014/main" id="{56EF5EF7-9154-45E0-8E60-4F67AFCEDFDC}"/>
                </a:ext>
              </a:extLst>
            </p:cNvPr>
            <p:cNvSpPr/>
            <p:nvPr/>
          </p:nvSpPr>
          <p:spPr>
            <a:xfrm>
              <a:off x="2066798" y="-838996"/>
              <a:ext cx="386391" cy="317548"/>
            </a:xfrm>
            <a:custGeom>
              <a:avLst/>
              <a:gdLst>
                <a:gd name="connsiteX0" fmla="*/ 160285 w 386391"/>
                <a:gd name="connsiteY0" fmla="*/ 968 h 317548"/>
                <a:gd name="connsiteX1" fmla="*/ 80783 w 386391"/>
                <a:gd name="connsiteY1" fmla="*/ 19875 h 317548"/>
                <a:gd name="connsiteX2" fmla="*/ 33289 w 386391"/>
                <a:gd name="connsiteY2" fmla="*/ 61820 h 317548"/>
                <a:gd name="connsiteX3" fmla="*/ 10122 w 386391"/>
                <a:gd name="connsiteY3" fmla="*/ 107315 h 317548"/>
                <a:gd name="connsiteX4" fmla="*/ 894 w 386391"/>
                <a:gd name="connsiteY4" fmla="*/ 195463 h 317548"/>
                <a:gd name="connsiteX5" fmla="*/ 3669 w 386391"/>
                <a:gd name="connsiteY5" fmla="*/ 221792 h 317548"/>
                <a:gd name="connsiteX6" fmla="*/ 6379 w 386391"/>
                <a:gd name="connsiteY6" fmla="*/ 231020 h 317548"/>
                <a:gd name="connsiteX7" fmla="*/ 44517 w 386391"/>
                <a:gd name="connsiteY7" fmla="*/ 304778 h 317548"/>
                <a:gd name="connsiteX8" fmla="*/ 42388 w 386391"/>
                <a:gd name="connsiteY8" fmla="*/ 226696 h 317548"/>
                <a:gd name="connsiteX9" fmla="*/ 59295 w 386391"/>
                <a:gd name="connsiteY9" fmla="*/ 139451 h 317548"/>
                <a:gd name="connsiteX10" fmla="*/ 87559 w 386391"/>
                <a:gd name="connsiteY10" fmla="*/ 117252 h 317548"/>
                <a:gd name="connsiteX11" fmla="*/ 125632 w 386391"/>
                <a:gd name="connsiteY11" fmla="*/ 117962 h 317548"/>
                <a:gd name="connsiteX12" fmla="*/ 296703 w 386391"/>
                <a:gd name="connsiteY12" fmla="*/ 313748 h 317548"/>
                <a:gd name="connsiteX13" fmla="*/ 341810 w 386391"/>
                <a:gd name="connsiteY13" fmla="*/ 304778 h 317548"/>
                <a:gd name="connsiteX14" fmla="*/ 380012 w 386391"/>
                <a:gd name="connsiteY14" fmla="*/ 231020 h 317548"/>
                <a:gd name="connsiteX15" fmla="*/ 382723 w 386391"/>
                <a:gd name="connsiteY15" fmla="*/ 221792 h 317548"/>
                <a:gd name="connsiteX16" fmla="*/ 385497 w 386391"/>
                <a:gd name="connsiteY16" fmla="*/ 195463 h 317548"/>
                <a:gd name="connsiteX17" fmla="*/ 376269 w 386391"/>
                <a:gd name="connsiteY17" fmla="*/ 107315 h 317548"/>
                <a:gd name="connsiteX18" fmla="*/ 353103 w 386391"/>
                <a:gd name="connsiteY18" fmla="*/ 61820 h 317548"/>
                <a:gd name="connsiteX19" fmla="*/ 305544 w 386391"/>
                <a:gd name="connsiteY19" fmla="*/ 19875 h 317548"/>
                <a:gd name="connsiteX20" fmla="*/ 226042 w 386391"/>
                <a:gd name="connsiteY20" fmla="*/ 968 h 317548"/>
                <a:gd name="connsiteX21" fmla="*/ 160285 w 386391"/>
                <a:gd name="connsiteY21" fmla="*/ 968 h 317548"/>
                <a:gd name="connsiteX22" fmla="*/ 160285 w 386391"/>
                <a:gd name="connsiteY22" fmla="*/ 968 h 31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6391" h="317548">
                  <a:moveTo>
                    <a:pt x="160285" y="968"/>
                  </a:moveTo>
                  <a:cubicBezTo>
                    <a:pt x="130149" y="2775"/>
                    <a:pt x="101240" y="7873"/>
                    <a:pt x="80783" y="19875"/>
                  </a:cubicBezTo>
                  <a:cubicBezTo>
                    <a:pt x="62069" y="30846"/>
                    <a:pt x="46260" y="44784"/>
                    <a:pt x="33289" y="61820"/>
                  </a:cubicBezTo>
                  <a:cubicBezTo>
                    <a:pt x="20963" y="78082"/>
                    <a:pt x="14317" y="92343"/>
                    <a:pt x="10122" y="107315"/>
                  </a:cubicBezTo>
                  <a:cubicBezTo>
                    <a:pt x="2443" y="134869"/>
                    <a:pt x="-2009" y="167070"/>
                    <a:pt x="894" y="195463"/>
                  </a:cubicBezTo>
                  <a:cubicBezTo>
                    <a:pt x="1733" y="203336"/>
                    <a:pt x="2314" y="214306"/>
                    <a:pt x="3669" y="221792"/>
                  </a:cubicBezTo>
                  <a:cubicBezTo>
                    <a:pt x="4185" y="224954"/>
                    <a:pt x="5218" y="228051"/>
                    <a:pt x="6379" y="231020"/>
                  </a:cubicBezTo>
                  <a:cubicBezTo>
                    <a:pt x="11542" y="244507"/>
                    <a:pt x="38645" y="302068"/>
                    <a:pt x="44517" y="304778"/>
                  </a:cubicBezTo>
                  <a:cubicBezTo>
                    <a:pt x="46389" y="305617"/>
                    <a:pt x="42517" y="257865"/>
                    <a:pt x="42388" y="226696"/>
                  </a:cubicBezTo>
                  <a:cubicBezTo>
                    <a:pt x="42323" y="197077"/>
                    <a:pt x="44840" y="167909"/>
                    <a:pt x="59295" y="139451"/>
                  </a:cubicBezTo>
                  <a:cubicBezTo>
                    <a:pt x="66522" y="125125"/>
                    <a:pt x="69168" y="120221"/>
                    <a:pt x="87559" y="117252"/>
                  </a:cubicBezTo>
                  <a:cubicBezTo>
                    <a:pt x="97949" y="115574"/>
                    <a:pt x="112726" y="118995"/>
                    <a:pt x="125632" y="117962"/>
                  </a:cubicBezTo>
                  <a:cubicBezTo>
                    <a:pt x="262825" y="106734"/>
                    <a:pt x="202746" y="278321"/>
                    <a:pt x="296703" y="313748"/>
                  </a:cubicBezTo>
                  <a:cubicBezTo>
                    <a:pt x="328710" y="325751"/>
                    <a:pt x="340003" y="305553"/>
                    <a:pt x="341810" y="304778"/>
                  </a:cubicBezTo>
                  <a:cubicBezTo>
                    <a:pt x="347682" y="302068"/>
                    <a:pt x="374785" y="244571"/>
                    <a:pt x="380012" y="231020"/>
                  </a:cubicBezTo>
                  <a:cubicBezTo>
                    <a:pt x="381174" y="227987"/>
                    <a:pt x="382142" y="224889"/>
                    <a:pt x="382723" y="221792"/>
                  </a:cubicBezTo>
                  <a:cubicBezTo>
                    <a:pt x="384078" y="214306"/>
                    <a:pt x="384723" y="203336"/>
                    <a:pt x="385497" y="195463"/>
                  </a:cubicBezTo>
                  <a:cubicBezTo>
                    <a:pt x="388401" y="167070"/>
                    <a:pt x="383949" y="134869"/>
                    <a:pt x="376269" y="107315"/>
                  </a:cubicBezTo>
                  <a:cubicBezTo>
                    <a:pt x="372075" y="92408"/>
                    <a:pt x="365493" y="78082"/>
                    <a:pt x="353103" y="61820"/>
                  </a:cubicBezTo>
                  <a:cubicBezTo>
                    <a:pt x="340132" y="44784"/>
                    <a:pt x="324258" y="30846"/>
                    <a:pt x="305544" y="19875"/>
                  </a:cubicBezTo>
                  <a:cubicBezTo>
                    <a:pt x="285152" y="7873"/>
                    <a:pt x="256242" y="2775"/>
                    <a:pt x="226042" y="968"/>
                  </a:cubicBezTo>
                  <a:cubicBezTo>
                    <a:pt x="204553" y="-323"/>
                    <a:pt x="181903" y="-323"/>
                    <a:pt x="160285" y="968"/>
                  </a:cubicBezTo>
                  <a:lnTo>
                    <a:pt x="160285" y="968"/>
                  </a:lnTo>
                  <a:close/>
                </a:path>
              </a:pathLst>
            </a:custGeom>
            <a:solidFill>
              <a:srgbClr val="E6E7E8"/>
            </a:solidFill>
            <a:ln w="6453" cap="flat">
              <a:noFill/>
              <a:prstDash val="solid"/>
              <a:miter/>
            </a:ln>
          </p:spPr>
          <p:txBody>
            <a:bodyPr rtlCol="0" anchor="ctr"/>
            <a:lstStyle/>
            <a:p>
              <a:endParaRPr lang="en-US"/>
            </a:p>
          </p:txBody>
        </p:sp>
        <p:sp>
          <p:nvSpPr>
            <p:cNvPr id="3109" name="Freeform: Shape 3108">
              <a:extLst>
                <a:ext uri="{FF2B5EF4-FFF2-40B4-BE49-F238E27FC236}">
                  <a16:creationId xmlns:a16="http://schemas.microsoft.com/office/drawing/2014/main" id="{122DECB5-01EF-41A1-BAD1-3A0FC4D3D655}"/>
                </a:ext>
              </a:extLst>
            </p:cNvPr>
            <p:cNvSpPr/>
            <p:nvPr/>
          </p:nvSpPr>
          <p:spPr>
            <a:xfrm>
              <a:off x="8421965" y="-212338"/>
              <a:ext cx="724163" cy="558900"/>
            </a:xfrm>
            <a:custGeom>
              <a:avLst/>
              <a:gdLst>
                <a:gd name="connsiteX0" fmla="*/ 50915 w 724163"/>
                <a:gd name="connsiteY0" fmla="*/ 210693 h 558900"/>
                <a:gd name="connsiteX1" fmla="*/ 234698 w 724163"/>
                <a:gd name="connsiteY1" fmla="*/ 126287 h 558900"/>
                <a:gd name="connsiteX2" fmla="*/ 284451 w 724163"/>
                <a:gd name="connsiteY2" fmla="*/ 64918 h 558900"/>
                <a:gd name="connsiteX3" fmla="*/ 292970 w 724163"/>
                <a:gd name="connsiteY3" fmla="*/ 0 h 558900"/>
                <a:gd name="connsiteX4" fmla="*/ 414804 w 724163"/>
                <a:gd name="connsiteY4" fmla="*/ 3227 h 558900"/>
                <a:gd name="connsiteX5" fmla="*/ 414804 w 724163"/>
                <a:gd name="connsiteY5" fmla="*/ 3227 h 558900"/>
                <a:gd name="connsiteX6" fmla="*/ 464879 w 724163"/>
                <a:gd name="connsiteY6" fmla="*/ 0 h 558900"/>
                <a:gd name="connsiteX7" fmla="*/ 473333 w 724163"/>
                <a:gd name="connsiteY7" fmla="*/ 64918 h 558900"/>
                <a:gd name="connsiteX8" fmla="*/ 523151 w 724163"/>
                <a:gd name="connsiteY8" fmla="*/ 126287 h 558900"/>
                <a:gd name="connsiteX9" fmla="*/ 538186 w 724163"/>
                <a:gd name="connsiteY9" fmla="*/ 128352 h 558900"/>
                <a:gd name="connsiteX10" fmla="*/ 647695 w 724163"/>
                <a:gd name="connsiteY10" fmla="*/ 157713 h 558900"/>
                <a:gd name="connsiteX11" fmla="*/ 707063 w 724163"/>
                <a:gd name="connsiteY11" fmla="*/ 210693 h 558900"/>
                <a:gd name="connsiteX12" fmla="*/ 724163 w 724163"/>
                <a:gd name="connsiteY12" fmla="*/ 239667 h 558900"/>
                <a:gd name="connsiteX13" fmla="*/ 724163 w 724163"/>
                <a:gd name="connsiteY13" fmla="*/ 558900 h 558900"/>
                <a:gd name="connsiteX14" fmla="*/ 379053 w 724163"/>
                <a:gd name="connsiteY14" fmla="*/ 558900 h 558900"/>
                <a:gd name="connsiteX15" fmla="*/ 378859 w 724163"/>
                <a:gd name="connsiteY15" fmla="*/ 558900 h 558900"/>
                <a:gd name="connsiteX16" fmla="*/ 378473 w 724163"/>
                <a:gd name="connsiteY16" fmla="*/ 558900 h 558900"/>
                <a:gd name="connsiteX17" fmla="*/ 0 w 724163"/>
                <a:gd name="connsiteY17" fmla="*/ 558900 h 558900"/>
                <a:gd name="connsiteX18" fmla="*/ 31879 w 724163"/>
                <a:gd name="connsiteY18" fmla="*/ 243410 h 558900"/>
                <a:gd name="connsiteX19" fmla="*/ 32265 w 724163"/>
                <a:gd name="connsiteY19" fmla="*/ 242635 h 558900"/>
                <a:gd name="connsiteX20" fmla="*/ 32265 w 724163"/>
                <a:gd name="connsiteY20" fmla="*/ 242635 h 558900"/>
                <a:gd name="connsiteX21" fmla="*/ 50915 w 724163"/>
                <a:gd name="connsiteY21" fmla="*/ 210693 h 558900"/>
                <a:gd name="connsiteX22" fmla="*/ 50915 w 724163"/>
                <a:gd name="connsiteY22" fmla="*/ 210693 h 55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4163" h="558900">
                  <a:moveTo>
                    <a:pt x="50915" y="210693"/>
                  </a:moveTo>
                  <a:cubicBezTo>
                    <a:pt x="90149" y="152873"/>
                    <a:pt x="145517" y="138031"/>
                    <a:pt x="234698" y="126287"/>
                  </a:cubicBezTo>
                  <a:cubicBezTo>
                    <a:pt x="270061" y="121640"/>
                    <a:pt x="280063" y="98667"/>
                    <a:pt x="284451" y="64918"/>
                  </a:cubicBezTo>
                  <a:lnTo>
                    <a:pt x="292970" y="0"/>
                  </a:lnTo>
                  <a:cubicBezTo>
                    <a:pt x="334205" y="2646"/>
                    <a:pt x="373891" y="3227"/>
                    <a:pt x="414804" y="3227"/>
                  </a:cubicBezTo>
                  <a:lnTo>
                    <a:pt x="414804" y="3227"/>
                  </a:lnTo>
                  <a:lnTo>
                    <a:pt x="464879" y="0"/>
                  </a:lnTo>
                  <a:lnTo>
                    <a:pt x="473333" y="64918"/>
                  </a:lnTo>
                  <a:cubicBezTo>
                    <a:pt x="477786" y="98667"/>
                    <a:pt x="487787" y="121640"/>
                    <a:pt x="523151" y="126287"/>
                  </a:cubicBezTo>
                  <a:cubicBezTo>
                    <a:pt x="528248" y="126932"/>
                    <a:pt x="533217" y="127642"/>
                    <a:pt x="538186" y="128352"/>
                  </a:cubicBezTo>
                  <a:cubicBezTo>
                    <a:pt x="582842" y="134740"/>
                    <a:pt x="618462" y="142677"/>
                    <a:pt x="647695" y="157713"/>
                  </a:cubicBezTo>
                  <a:cubicBezTo>
                    <a:pt x="671119" y="169780"/>
                    <a:pt x="690543" y="186429"/>
                    <a:pt x="707063" y="210693"/>
                  </a:cubicBezTo>
                  <a:cubicBezTo>
                    <a:pt x="713516" y="220179"/>
                    <a:pt x="719131" y="229858"/>
                    <a:pt x="724163" y="239667"/>
                  </a:cubicBezTo>
                  <a:lnTo>
                    <a:pt x="724163" y="558900"/>
                  </a:lnTo>
                  <a:lnTo>
                    <a:pt x="379053" y="558900"/>
                  </a:lnTo>
                  <a:lnTo>
                    <a:pt x="378859" y="558900"/>
                  </a:lnTo>
                  <a:lnTo>
                    <a:pt x="378473" y="558900"/>
                  </a:lnTo>
                  <a:lnTo>
                    <a:pt x="0" y="558900"/>
                  </a:lnTo>
                  <a:cubicBezTo>
                    <a:pt x="8325" y="453070"/>
                    <a:pt x="-17617" y="341948"/>
                    <a:pt x="31879" y="243410"/>
                  </a:cubicBezTo>
                  <a:lnTo>
                    <a:pt x="32265" y="242635"/>
                  </a:lnTo>
                  <a:lnTo>
                    <a:pt x="32265" y="242635"/>
                  </a:lnTo>
                  <a:cubicBezTo>
                    <a:pt x="38009" y="231213"/>
                    <a:pt x="44333" y="220372"/>
                    <a:pt x="50915" y="210693"/>
                  </a:cubicBezTo>
                  <a:lnTo>
                    <a:pt x="50915" y="210693"/>
                  </a:lnTo>
                  <a:close/>
                </a:path>
              </a:pathLst>
            </a:custGeom>
            <a:solidFill>
              <a:srgbClr val="EABD96"/>
            </a:solidFill>
            <a:ln w="6453" cap="flat">
              <a:noFill/>
              <a:prstDash val="solid"/>
              <a:miter/>
            </a:ln>
          </p:spPr>
          <p:txBody>
            <a:bodyPr rtlCol="0" anchor="ctr"/>
            <a:lstStyle/>
            <a:p>
              <a:endParaRPr lang="en-US"/>
            </a:p>
          </p:txBody>
        </p:sp>
        <p:sp>
          <p:nvSpPr>
            <p:cNvPr id="3110" name="Freeform: Shape 3109">
              <a:extLst>
                <a:ext uri="{FF2B5EF4-FFF2-40B4-BE49-F238E27FC236}">
                  <a16:creationId xmlns:a16="http://schemas.microsoft.com/office/drawing/2014/main" id="{3D6EBA7F-AFAA-406C-81D7-265086CED9B2}"/>
                </a:ext>
              </a:extLst>
            </p:cNvPr>
            <p:cNvSpPr/>
            <p:nvPr/>
          </p:nvSpPr>
          <p:spPr>
            <a:xfrm>
              <a:off x="8421965" y="-77469"/>
              <a:ext cx="724163" cy="424095"/>
            </a:xfrm>
            <a:custGeom>
              <a:avLst/>
              <a:gdLst>
                <a:gd name="connsiteX0" fmla="*/ 50915 w 724163"/>
                <a:gd name="connsiteY0" fmla="*/ 75824 h 424095"/>
                <a:gd name="connsiteX1" fmla="*/ 180944 w 724163"/>
                <a:gd name="connsiteY1" fmla="*/ 0 h 424095"/>
                <a:gd name="connsiteX2" fmla="*/ 724163 w 724163"/>
                <a:gd name="connsiteY2" fmla="*/ 176298 h 424095"/>
                <a:gd name="connsiteX3" fmla="*/ 724163 w 724163"/>
                <a:gd name="connsiteY3" fmla="*/ 424096 h 424095"/>
                <a:gd name="connsiteX4" fmla="*/ 379053 w 724163"/>
                <a:gd name="connsiteY4" fmla="*/ 424096 h 424095"/>
                <a:gd name="connsiteX5" fmla="*/ 378859 w 724163"/>
                <a:gd name="connsiteY5" fmla="*/ 424096 h 424095"/>
                <a:gd name="connsiteX6" fmla="*/ 378473 w 724163"/>
                <a:gd name="connsiteY6" fmla="*/ 424096 h 424095"/>
                <a:gd name="connsiteX7" fmla="*/ 0 w 724163"/>
                <a:gd name="connsiteY7" fmla="*/ 424096 h 424095"/>
                <a:gd name="connsiteX8" fmla="*/ 31879 w 724163"/>
                <a:gd name="connsiteY8" fmla="*/ 108605 h 424095"/>
                <a:gd name="connsiteX9" fmla="*/ 32265 w 724163"/>
                <a:gd name="connsiteY9" fmla="*/ 107831 h 424095"/>
                <a:gd name="connsiteX10" fmla="*/ 32265 w 724163"/>
                <a:gd name="connsiteY10" fmla="*/ 107831 h 424095"/>
                <a:gd name="connsiteX11" fmla="*/ 50915 w 724163"/>
                <a:gd name="connsiteY11" fmla="*/ 75824 h 424095"/>
                <a:gd name="connsiteX12" fmla="*/ 50915 w 724163"/>
                <a:gd name="connsiteY12" fmla="*/ 75824 h 42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4163" h="424095">
                  <a:moveTo>
                    <a:pt x="50915" y="75824"/>
                  </a:moveTo>
                  <a:cubicBezTo>
                    <a:pt x="81567" y="30652"/>
                    <a:pt x="122092" y="11745"/>
                    <a:pt x="180944" y="0"/>
                  </a:cubicBezTo>
                  <a:lnTo>
                    <a:pt x="724163" y="176298"/>
                  </a:lnTo>
                  <a:lnTo>
                    <a:pt x="724163" y="424096"/>
                  </a:lnTo>
                  <a:lnTo>
                    <a:pt x="379053" y="424096"/>
                  </a:lnTo>
                  <a:lnTo>
                    <a:pt x="378859" y="424096"/>
                  </a:lnTo>
                  <a:lnTo>
                    <a:pt x="378473" y="424096"/>
                  </a:lnTo>
                  <a:lnTo>
                    <a:pt x="0" y="424096"/>
                  </a:lnTo>
                  <a:cubicBezTo>
                    <a:pt x="8325" y="318265"/>
                    <a:pt x="-17617" y="207144"/>
                    <a:pt x="31879" y="108605"/>
                  </a:cubicBezTo>
                  <a:lnTo>
                    <a:pt x="32265" y="107831"/>
                  </a:lnTo>
                  <a:lnTo>
                    <a:pt x="32265" y="107831"/>
                  </a:lnTo>
                  <a:cubicBezTo>
                    <a:pt x="38009" y="96344"/>
                    <a:pt x="44333" y="85503"/>
                    <a:pt x="50915" y="75824"/>
                  </a:cubicBezTo>
                  <a:lnTo>
                    <a:pt x="50915" y="75824"/>
                  </a:lnTo>
                  <a:close/>
                </a:path>
              </a:pathLst>
            </a:custGeom>
            <a:solidFill>
              <a:srgbClr val="384851"/>
            </a:solidFill>
            <a:ln w="6453" cap="flat">
              <a:noFill/>
              <a:prstDash val="solid"/>
              <a:miter/>
            </a:ln>
          </p:spPr>
          <p:txBody>
            <a:bodyPr rtlCol="0" anchor="ctr"/>
            <a:lstStyle/>
            <a:p>
              <a:endParaRPr lang="en-US"/>
            </a:p>
          </p:txBody>
        </p:sp>
        <p:sp>
          <p:nvSpPr>
            <p:cNvPr id="3111" name="Freeform: Shape 3110">
              <a:extLst>
                <a:ext uri="{FF2B5EF4-FFF2-40B4-BE49-F238E27FC236}">
                  <a16:creationId xmlns:a16="http://schemas.microsoft.com/office/drawing/2014/main" id="{FA841328-A449-47B0-99AE-B43911CA8CB4}"/>
                </a:ext>
              </a:extLst>
            </p:cNvPr>
            <p:cNvSpPr/>
            <p:nvPr/>
          </p:nvSpPr>
          <p:spPr>
            <a:xfrm>
              <a:off x="8619247" y="-610105"/>
              <a:ext cx="359993" cy="477019"/>
            </a:xfrm>
            <a:custGeom>
              <a:avLst/>
              <a:gdLst>
                <a:gd name="connsiteX0" fmla="*/ 321351 w 359993"/>
                <a:gd name="connsiteY0" fmla="*/ 318072 h 477019"/>
                <a:gd name="connsiteX1" fmla="*/ 244302 w 359993"/>
                <a:gd name="connsiteY1" fmla="*/ 442035 h 477019"/>
                <a:gd name="connsiteX2" fmla="*/ 116208 w 359993"/>
                <a:gd name="connsiteY2" fmla="*/ 441584 h 477019"/>
                <a:gd name="connsiteX3" fmla="*/ 39482 w 359993"/>
                <a:gd name="connsiteY3" fmla="*/ 317362 h 477019"/>
                <a:gd name="connsiteX4" fmla="*/ 24768 w 359993"/>
                <a:gd name="connsiteY4" fmla="*/ 314394 h 477019"/>
                <a:gd name="connsiteX5" fmla="*/ 10120 w 359993"/>
                <a:gd name="connsiteY5" fmla="*/ 295034 h 477019"/>
                <a:gd name="connsiteX6" fmla="*/ 5861 w 359993"/>
                <a:gd name="connsiteY6" fmla="*/ 230633 h 477019"/>
                <a:gd name="connsiteX7" fmla="*/ 18122 w 359993"/>
                <a:gd name="connsiteY7" fmla="*/ 223857 h 477019"/>
                <a:gd name="connsiteX8" fmla="*/ 10636 w 359993"/>
                <a:gd name="connsiteY8" fmla="*/ 195593 h 477019"/>
                <a:gd name="connsiteX9" fmla="*/ 181771 w 359993"/>
                <a:gd name="connsiteY9" fmla="*/ 0 h 477019"/>
                <a:gd name="connsiteX10" fmla="*/ 350390 w 359993"/>
                <a:gd name="connsiteY10" fmla="*/ 195593 h 477019"/>
                <a:gd name="connsiteX11" fmla="*/ 354133 w 359993"/>
                <a:gd name="connsiteY11" fmla="*/ 230633 h 477019"/>
                <a:gd name="connsiteX12" fmla="*/ 349874 w 359993"/>
                <a:gd name="connsiteY12" fmla="*/ 295034 h 477019"/>
                <a:gd name="connsiteX13" fmla="*/ 335290 w 359993"/>
                <a:gd name="connsiteY13" fmla="*/ 314394 h 477019"/>
                <a:gd name="connsiteX14" fmla="*/ 321351 w 359993"/>
                <a:gd name="connsiteY14" fmla="*/ 318072 h 477019"/>
                <a:gd name="connsiteX15" fmla="*/ 321351 w 359993"/>
                <a:gd name="connsiteY15" fmla="*/ 318072 h 477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9993" h="477019">
                  <a:moveTo>
                    <a:pt x="321351" y="318072"/>
                  </a:moveTo>
                  <a:cubicBezTo>
                    <a:pt x="306122" y="372536"/>
                    <a:pt x="279213" y="412351"/>
                    <a:pt x="244302" y="442035"/>
                  </a:cubicBezTo>
                  <a:cubicBezTo>
                    <a:pt x="189128" y="488885"/>
                    <a:pt x="171253" y="488626"/>
                    <a:pt x="116208" y="441584"/>
                  </a:cubicBezTo>
                  <a:cubicBezTo>
                    <a:pt x="81362" y="411835"/>
                    <a:pt x="54582" y="371955"/>
                    <a:pt x="39482" y="317362"/>
                  </a:cubicBezTo>
                  <a:cubicBezTo>
                    <a:pt x="35738" y="320782"/>
                    <a:pt x="29930" y="318394"/>
                    <a:pt x="24768" y="314394"/>
                  </a:cubicBezTo>
                  <a:cubicBezTo>
                    <a:pt x="18251" y="309425"/>
                    <a:pt x="13798" y="302843"/>
                    <a:pt x="10120" y="295034"/>
                  </a:cubicBezTo>
                  <a:cubicBezTo>
                    <a:pt x="53" y="273997"/>
                    <a:pt x="-4464" y="244313"/>
                    <a:pt x="5861" y="230633"/>
                  </a:cubicBezTo>
                  <a:cubicBezTo>
                    <a:pt x="9152" y="226309"/>
                    <a:pt x="13476" y="224244"/>
                    <a:pt x="18122" y="223857"/>
                  </a:cubicBezTo>
                  <a:cubicBezTo>
                    <a:pt x="15734" y="214887"/>
                    <a:pt x="13217" y="205595"/>
                    <a:pt x="10636" y="195593"/>
                  </a:cubicBezTo>
                  <a:cubicBezTo>
                    <a:pt x="-13885" y="97699"/>
                    <a:pt x="70069" y="14068"/>
                    <a:pt x="181771" y="0"/>
                  </a:cubicBezTo>
                  <a:cubicBezTo>
                    <a:pt x="287796" y="10583"/>
                    <a:pt x="371233" y="98216"/>
                    <a:pt x="350390" y="195593"/>
                  </a:cubicBezTo>
                  <a:cubicBezTo>
                    <a:pt x="346518" y="213726"/>
                    <a:pt x="343034" y="215920"/>
                    <a:pt x="354133" y="230633"/>
                  </a:cubicBezTo>
                  <a:cubicBezTo>
                    <a:pt x="364458" y="244313"/>
                    <a:pt x="359941" y="273997"/>
                    <a:pt x="349874" y="295034"/>
                  </a:cubicBezTo>
                  <a:cubicBezTo>
                    <a:pt x="346195" y="302778"/>
                    <a:pt x="341808" y="309425"/>
                    <a:pt x="335290" y="314394"/>
                  </a:cubicBezTo>
                  <a:cubicBezTo>
                    <a:pt x="330386" y="318136"/>
                    <a:pt x="325095" y="320395"/>
                    <a:pt x="321351" y="318072"/>
                  </a:cubicBezTo>
                  <a:lnTo>
                    <a:pt x="321351" y="318072"/>
                  </a:lnTo>
                  <a:close/>
                </a:path>
              </a:pathLst>
            </a:custGeom>
            <a:solidFill>
              <a:srgbClr val="FED5A9"/>
            </a:solidFill>
            <a:ln w="6453" cap="flat">
              <a:noFill/>
              <a:prstDash val="solid"/>
              <a:miter/>
            </a:ln>
          </p:spPr>
          <p:txBody>
            <a:bodyPr rtlCol="0" anchor="ctr"/>
            <a:lstStyle/>
            <a:p>
              <a:endParaRPr lang="en-US"/>
            </a:p>
          </p:txBody>
        </p:sp>
        <p:sp>
          <p:nvSpPr>
            <p:cNvPr id="3112" name="Freeform: Shape 3111">
              <a:extLst>
                <a:ext uri="{FF2B5EF4-FFF2-40B4-BE49-F238E27FC236}">
                  <a16:creationId xmlns:a16="http://schemas.microsoft.com/office/drawing/2014/main" id="{1AAA3E64-4490-428C-9469-001F0498EC32}"/>
                </a:ext>
              </a:extLst>
            </p:cNvPr>
            <p:cNvSpPr/>
            <p:nvPr/>
          </p:nvSpPr>
          <p:spPr>
            <a:xfrm>
              <a:off x="8995579" y="-78050"/>
              <a:ext cx="14970" cy="147581"/>
            </a:xfrm>
            <a:custGeom>
              <a:avLst/>
              <a:gdLst>
                <a:gd name="connsiteX0" fmla="*/ 14971 w 14970"/>
                <a:gd name="connsiteY0" fmla="*/ 147582 h 147581"/>
                <a:gd name="connsiteX1" fmla="*/ 0 w 14970"/>
                <a:gd name="connsiteY1" fmla="*/ 147582 h 147581"/>
                <a:gd name="connsiteX2" fmla="*/ 0 w 14970"/>
                <a:gd name="connsiteY2" fmla="*/ 0 h 147581"/>
                <a:gd name="connsiteX3" fmla="*/ 14971 w 14970"/>
                <a:gd name="connsiteY3" fmla="*/ 3162 h 147581"/>
                <a:gd name="connsiteX4" fmla="*/ 14971 w 14970"/>
                <a:gd name="connsiteY4" fmla="*/ 147582 h 147581"/>
                <a:gd name="connsiteX5" fmla="*/ 14971 w 14970"/>
                <a:gd name="connsiteY5" fmla="*/ 147582 h 14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70" h="147581">
                  <a:moveTo>
                    <a:pt x="14971" y="147582"/>
                  </a:moveTo>
                  <a:lnTo>
                    <a:pt x="0" y="147582"/>
                  </a:lnTo>
                  <a:lnTo>
                    <a:pt x="0" y="0"/>
                  </a:lnTo>
                  <a:cubicBezTo>
                    <a:pt x="5163" y="968"/>
                    <a:pt x="10067" y="2065"/>
                    <a:pt x="14971" y="3162"/>
                  </a:cubicBezTo>
                  <a:lnTo>
                    <a:pt x="14971" y="147582"/>
                  </a:lnTo>
                  <a:lnTo>
                    <a:pt x="14971" y="147582"/>
                  </a:lnTo>
                  <a:close/>
                </a:path>
              </a:pathLst>
            </a:custGeom>
            <a:solidFill>
              <a:srgbClr val="384851"/>
            </a:solidFill>
            <a:ln w="6453" cap="flat">
              <a:noFill/>
              <a:prstDash val="solid"/>
              <a:miter/>
            </a:ln>
          </p:spPr>
          <p:txBody>
            <a:bodyPr rtlCol="0" anchor="ctr"/>
            <a:lstStyle/>
            <a:p>
              <a:endParaRPr lang="en-US"/>
            </a:p>
          </p:txBody>
        </p:sp>
        <p:sp>
          <p:nvSpPr>
            <p:cNvPr id="3113" name="Freeform: Shape 3112">
              <a:extLst>
                <a:ext uri="{FF2B5EF4-FFF2-40B4-BE49-F238E27FC236}">
                  <a16:creationId xmlns:a16="http://schemas.microsoft.com/office/drawing/2014/main" id="{11FEEADF-DBCC-4FA0-90B9-A07584DD59B2}"/>
                </a:ext>
              </a:extLst>
            </p:cNvPr>
            <p:cNvSpPr/>
            <p:nvPr/>
          </p:nvSpPr>
          <p:spPr>
            <a:xfrm>
              <a:off x="9012937" y="-68886"/>
              <a:ext cx="34717" cy="139902"/>
            </a:xfrm>
            <a:custGeom>
              <a:avLst/>
              <a:gdLst>
                <a:gd name="connsiteX0" fmla="*/ 14778 w 34717"/>
                <a:gd name="connsiteY0" fmla="*/ 139903 h 139902"/>
                <a:gd name="connsiteX1" fmla="*/ 0 w 34717"/>
                <a:gd name="connsiteY1" fmla="*/ 137708 h 139902"/>
                <a:gd name="connsiteX2" fmla="*/ 20327 w 34717"/>
                <a:gd name="connsiteY2" fmla="*/ 0 h 139902"/>
                <a:gd name="connsiteX3" fmla="*/ 34718 w 34717"/>
                <a:gd name="connsiteY3" fmla="*/ 4840 h 139902"/>
                <a:gd name="connsiteX4" fmla="*/ 14778 w 34717"/>
                <a:gd name="connsiteY4" fmla="*/ 139903 h 139902"/>
                <a:gd name="connsiteX5" fmla="*/ 14778 w 34717"/>
                <a:gd name="connsiteY5" fmla="*/ 139903 h 1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17" h="139902">
                  <a:moveTo>
                    <a:pt x="14778" y="139903"/>
                  </a:moveTo>
                  <a:lnTo>
                    <a:pt x="0" y="137708"/>
                  </a:lnTo>
                  <a:lnTo>
                    <a:pt x="20327" y="0"/>
                  </a:lnTo>
                  <a:cubicBezTo>
                    <a:pt x="25296" y="1484"/>
                    <a:pt x="30072" y="3097"/>
                    <a:pt x="34718" y="4840"/>
                  </a:cubicBezTo>
                  <a:lnTo>
                    <a:pt x="14778" y="139903"/>
                  </a:lnTo>
                  <a:lnTo>
                    <a:pt x="14778" y="139903"/>
                  </a:lnTo>
                  <a:close/>
                </a:path>
              </a:pathLst>
            </a:custGeom>
            <a:solidFill>
              <a:srgbClr val="384851"/>
            </a:solidFill>
            <a:ln w="6453" cap="flat">
              <a:noFill/>
              <a:prstDash val="solid"/>
              <a:miter/>
            </a:ln>
          </p:spPr>
          <p:txBody>
            <a:bodyPr rtlCol="0" anchor="ctr"/>
            <a:lstStyle/>
            <a:p>
              <a:endParaRPr lang="en-US"/>
            </a:p>
          </p:txBody>
        </p:sp>
        <p:sp>
          <p:nvSpPr>
            <p:cNvPr id="3114" name="Freeform: Shape 3113">
              <a:extLst>
                <a:ext uri="{FF2B5EF4-FFF2-40B4-BE49-F238E27FC236}">
                  <a16:creationId xmlns:a16="http://schemas.microsoft.com/office/drawing/2014/main" id="{5DBC1D75-C140-4D9A-87E7-70F23D3A8DBB}"/>
                </a:ext>
              </a:extLst>
            </p:cNvPr>
            <p:cNvSpPr/>
            <p:nvPr/>
          </p:nvSpPr>
          <p:spPr>
            <a:xfrm>
              <a:off x="8893225" y="-569917"/>
              <a:ext cx="106524" cy="222838"/>
            </a:xfrm>
            <a:custGeom>
              <a:avLst/>
              <a:gdLst>
                <a:gd name="connsiteX0" fmla="*/ 18141 w 106524"/>
                <a:gd name="connsiteY0" fmla="*/ 4403 h 222838"/>
                <a:gd name="connsiteX1" fmla="*/ 92545 w 106524"/>
                <a:gd name="connsiteY1" fmla="*/ 49832 h 222838"/>
                <a:gd name="connsiteX2" fmla="*/ 68540 w 106524"/>
                <a:gd name="connsiteY2" fmla="*/ 222839 h 222838"/>
                <a:gd name="connsiteX3" fmla="*/ 32338 w 106524"/>
                <a:gd name="connsiteY3" fmla="*/ 93907 h 222838"/>
                <a:gd name="connsiteX4" fmla="*/ 5816 w 106524"/>
                <a:gd name="connsiteY4" fmla="*/ 8404 h 222838"/>
                <a:gd name="connsiteX5" fmla="*/ 18141 w 106524"/>
                <a:gd name="connsiteY5" fmla="*/ 4403 h 222838"/>
                <a:gd name="connsiteX6" fmla="*/ 18141 w 106524"/>
                <a:gd name="connsiteY6" fmla="*/ 4403 h 22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524" h="222838">
                  <a:moveTo>
                    <a:pt x="18141" y="4403"/>
                  </a:moveTo>
                  <a:cubicBezTo>
                    <a:pt x="35048" y="-10310"/>
                    <a:pt x="76283" y="13630"/>
                    <a:pt x="92545" y="49832"/>
                  </a:cubicBezTo>
                  <a:cubicBezTo>
                    <a:pt x="126940" y="126495"/>
                    <a:pt x="89641" y="200511"/>
                    <a:pt x="68540" y="222839"/>
                  </a:cubicBezTo>
                  <a:cubicBezTo>
                    <a:pt x="49310" y="183282"/>
                    <a:pt x="77510" y="108103"/>
                    <a:pt x="32338" y="93907"/>
                  </a:cubicBezTo>
                  <a:cubicBezTo>
                    <a:pt x="30982" y="77129"/>
                    <a:pt x="-16125" y="-50"/>
                    <a:pt x="5816" y="8404"/>
                  </a:cubicBezTo>
                  <a:lnTo>
                    <a:pt x="18141" y="4403"/>
                  </a:lnTo>
                  <a:lnTo>
                    <a:pt x="18141" y="4403"/>
                  </a:lnTo>
                  <a:close/>
                </a:path>
              </a:pathLst>
            </a:custGeom>
            <a:solidFill>
              <a:srgbClr val="69594E"/>
            </a:solidFill>
            <a:ln w="6453" cap="flat">
              <a:noFill/>
              <a:prstDash val="solid"/>
              <a:miter/>
            </a:ln>
          </p:spPr>
          <p:txBody>
            <a:bodyPr rtlCol="0" anchor="ctr"/>
            <a:lstStyle/>
            <a:p>
              <a:endParaRPr lang="en-US"/>
            </a:p>
          </p:txBody>
        </p:sp>
        <p:sp>
          <p:nvSpPr>
            <p:cNvPr id="3115" name="Freeform: Shape 3114">
              <a:extLst>
                <a:ext uri="{FF2B5EF4-FFF2-40B4-BE49-F238E27FC236}">
                  <a16:creationId xmlns:a16="http://schemas.microsoft.com/office/drawing/2014/main" id="{90148F9A-B0B9-4DB4-82C0-AAA27C37EFAB}"/>
                </a:ext>
              </a:extLst>
            </p:cNvPr>
            <p:cNvSpPr/>
            <p:nvPr/>
          </p:nvSpPr>
          <p:spPr>
            <a:xfrm>
              <a:off x="8792436" y="-469880"/>
              <a:ext cx="150872" cy="96586"/>
            </a:xfrm>
            <a:custGeom>
              <a:avLst/>
              <a:gdLst>
                <a:gd name="connsiteX0" fmla="*/ 91827 w 150872"/>
                <a:gd name="connsiteY0" fmla="*/ 23425 h 96586"/>
                <a:gd name="connsiteX1" fmla="*/ 0 w 150872"/>
                <a:gd name="connsiteY1" fmla="*/ 94086 h 96586"/>
                <a:gd name="connsiteX2" fmla="*/ 150873 w 150872"/>
                <a:gd name="connsiteY2" fmla="*/ 0 h 96586"/>
                <a:gd name="connsiteX3" fmla="*/ 91827 w 150872"/>
                <a:gd name="connsiteY3" fmla="*/ 23425 h 96586"/>
                <a:gd name="connsiteX4" fmla="*/ 91827 w 150872"/>
                <a:gd name="connsiteY4" fmla="*/ 23425 h 96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72" h="96586">
                  <a:moveTo>
                    <a:pt x="91827" y="23425"/>
                  </a:moveTo>
                  <a:cubicBezTo>
                    <a:pt x="91827" y="23425"/>
                    <a:pt x="77888" y="91440"/>
                    <a:pt x="0" y="94086"/>
                  </a:cubicBezTo>
                  <a:cubicBezTo>
                    <a:pt x="113961" y="114800"/>
                    <a:pt x="150873" y="0"/>
                    <a:pt x="150873" y="0"/>
                  </a:cubicBezTo>
                  <a:lnTo>
                    <a:pt x="91827" y="23425"/>
                  </a:lnTo>
                  <a:lnTo>
                    <a:pt x="91827" y="23425"/>
                  </a:lnTo>
                  <a:close/>
                </a:path>
              </a:pathLst>
            </a:custGeom>
            <a:solidFill>
              <a:srgbClr val="69594E"/>
            </a:solidFill>
            <a:ln w="6453" cap="flat">
              <a:noFill/>
              <a:prstDash val="solid"/>
              <a:miter/>
            </a:ln>
          </p:spPr>
          <p:txBody>
            <a:bodyPr rtlCol="0" anchor="ctr"/>
            <a:lstStyle/>
            <a:p>
              <a:endParaRPr lang="en-US"/>
            </a:p>
          </p:txBody>
        </p:sp>
        <p:sp>
          <p:nvSpPr>
            <p:cNvPr id="3116" name="Freeform: Shape 3115">
              <a:extLst>
                <a:ext uri="{FF2B5EF4-FFF2-40B4-BE49-F238E27FC236}">
                  <a16:creationId xmlns:a16="http://schemas.microsoft.com/office/drawing/2014/main" id="{8788319A-5C9A-4789-B8EE-4C4E807DB67A}"/>
                </a:ext>
              </a:extLst>
            </p:cNvPr>
            <p:cNvSpPr/>
            <p:nvPr/>
          </p:nvSpPr>
          <p:spPr>
            <a:xfrm>
              <a:off x="8495917" y="-35008"/>
              <a:ext cx="160230" cy="156357"/>
            </a:xfrm>
            <a:custGeom>
              <a:avLst/>
              <a:gdLst>
                <a:gd name="connsiteX0" fmla="*/ 35041 w 160230"/>
                <a:gd name="connsiteY0" fmla="*/ 156358 h 156357"/>
                <a:gd name="connsiteX1" fmla="*/ 0 w 160230"/>
                <a:gd name="connsiteY1" fmla="*/ 6001 h 156357"/>
                <a:gd name="connsiteX2" fmla="*/ 6647 w 160230"/>
                <a:gd name="connsiteY2" fmla="*/ 0 h 156357"/>
                <a:gd name="connsiteX3" fmla="*/ 160230 w 160230"/>
                <a:gd name="connsiteY3" fmla="*/ 51237 h 156357"/>
                <a:gd name="connsiteX4" fmla="*/ 35041 w 160230"/>
                <a:gd name="connsiteY4" fmla="*/ 156358 h 156357"/>
                <a:gd name="connsiteX5" fmla="*/ 35041 w 160230"/>
                <a:gd name="connsiteY5" fmla="*/ 156358 h 15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0" h="156357">
                  <a:moveTo>
                    <a:pt x="35041" y="156358"/>
                  </a:moveTo>
                  <a:lnTo>
                    <a:pt x="0" y="6001"/>
                  </a:lnTo>
                  <a:cubicBezTo>
                    <a:pt x="2130" y="3936"/>
                    <a:pt x="4388" y="1936"/>
                    <a:pt x="6647" y="0"/>
                  </a:cubicBezTo>
                  <a:lnTo>
                    <a:pt x="160230" y="51237"/>
                  </a:lnTo>
                  <a:lnTo>
                    <a:pt x="35041" y="156358"/>
                  </a:lnTo>
                  <a:lnTo>
                    <a:pt x="35041" y="156358"/>
                  </a:lnTo>
                  <a:close/>
                </a:path>
              </a:pathLst>
            </a:custGeom>
            <a:solidFill>
              <a:srgbClr val="1496AF"/>
            </a:solidFill>
            <a:ln w="6453" cap="flat">
              <a:noFill/>
              <a:prstDash val="solid"/>
              <a:miter/>
            </a:ln>
          </p:spPr>
          <p:txBody>
            <a:bodyPr rtlCol="0" anchor="ctr"/>
            <a:lstStyle/>
            <a:p>
              <a:endParaRPr lang="en-US"/>
            </a:p>
          </p:txBody>
        </p:sp>
        <p:sp>
          <p:nvSpPr>
            <p:cNvPr id="3117" name="Freeform: Shape 3116">
              <a:extLst>
                <a:ext uri="{FF2B5EF4-FFF2-40B4-BE49-F238E27FC236}">
                  <a16:creationId xmlns:a16="http://schemas.microsoft.com/office/drawing/2014/main" id="{7B3E1E72-4CCF-4FAD-8C15-8A8FB51D8E9E}"/>
                </a:ext>
              </a:extLst>
            </p:cNvPr>
            <p:cNvSpPr/>
            <p:nvPr/>
          </p:nvSpPr>
          <p:spPr>
            <a:xfrm>
              <a:off x="8422288" y="99280"/>
              <a:ext cx="97635" cy="111638"/>
            </a:xfrm>
            <a:custGeom>
              <a:avLst/>
              <a:gdLst>
                <a:gd name="connsiteX0" fmla="*/ 97636 w 97635"/>
                <a:gd name="connsiteY0" fmla="*/ 29813 h 111638"/>
                <a:gd name="connsiteX1" fmla="*/ 65 w 97635"/>
                <a:gd name="connsiteY1" fmla="*/ 111638 h 111638"/>
                <a:gd name="connsiteX2" fmla="*/ 8260 w 97635"/>
                <a:gd name="connsiteY2" fmla="*/ 0 h 111638"/>
                <a:gd name="connsiteX3" fmla="*/ 97636 w 97635"/>
                <a:gd name="connsiteY3" fmla="*/ 29813 h 111638"/>
                <a:gd name="connsiteX4" fmla="*/ 97636 w 97635"/>
                <a:gd name="connsiteY4" fmla="*/ 29813 h 111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35" h="111638">
                  <a:moveTo>
                    <a:pt x="97636" y="29813"/>
                  </a:moveTo>
                  <a:lnTo>
                    <a:pt x="65" y="111638"/>
                  </a:lnTo>
                  <a:cubicBezTo>
                    <a:pt x="-322" y="73888"/>
                    <a:pt x="840" y="36460"/>
                    <a:pt x="8260" y="0"/>
                  </a:cubicBezTo>
                  <a:lnTo>
                    <a:pt x="97636" y="29813"/>
                  </a:lnTo>
                  <a:lnTo>
                    <a:pt x="97636" y="29813"/>
                  </a:lnTo>
                  <a:close/>
                </a:path>
              </a:pathLst>
            </a:custGeom>
            <a:solidFill>
              <a:srgbClr val="DCB133"/>
            </a:solidFill>
            <a:ln w="6453" cap="flat">
              <a:noFill/>
              <a:prstDash val="solid"/>
              <a:miter/>
            </a:ln>
          </p:spPr>
          <p:txBody>
            <a:bodyPr rtlCol="0" anchor="ctr"/>
            <a:lstStyle/>
            <a:p>
              <a:endParaRPr lang="en-US"/>
            </a:p>
          </p:txBody>
        </p:sp>
        <p:sp>
          <p:nvSpPr>
            <p:cNvPr id="3118" name="Freeform: Shape 3117">
              <a:extLst>
                <a:ext uri="{FF2B5EF4-FFF2-40B4-BE49-F238E27FC236}">
                  <a16:creationId xmlns:a16="http://schemas.microsoft.com/office/drawing/2014/main" id="{0A399650-D073-48D8-8A51-5607B036B399}"/>
                </a:ext>
              </a:extLst>
            </p:cNvPr>
            <p:cNvSpPr/>
            <p:nvPr/>
          </p:nvSpPr>
          <p:spPr>
            <a:xfrm>
              <a:off x="8535153" y="134126"/>
              <a:ext cx="162359" cy="159261"/>
            </a:xfrm>
            <a:custGeom>
              <a:avLst/>
              <a:gdLst>
                <a:gd name="connsiteX0" fmla="*/ 37170 w 162359"/>
                <a:gd name="connsiteY0" fmla="*/ 159262 h 159261"/>
                <a:gd name="connsiteX1" fmla="*/ 0 w 162359"/>
                <a:gd name="connsiteY1" fmla="*/ 0 h 159261"/>
                <a:gd name="connsiteX2" fmla="*/ 162359 w 162359"/>
                <a:gd name="connsiteY2" fmla="*/ 54141 h 159261"/>
                <a:gd name="connsiteX3" fmla="*/ 37170 w 162359"/>
                <a:gd name="connsiteY3" fmla="*/ 159262 h 159261"/>
              </a:gdLst>
              <a:ahLst/>
              <a:cxnLst>
                <a:cxn ang="0">
                  <a:pos x="connsiteX0" y="connsiteY0"/>
                </a:cxn>
                <a:cxn ang="0">
                  <a:pos x="connsiteX1" y="connsiteY1"/>
                </a:cxn>
                <a:cxn ang="0">
                  <a:pos x="connsiteX2" y="connsiteY2"/>
                </a:cxn>
                <a:cxn ang="0">
                  <a:pos x="connsiteX3" y="connsiteY3"/>
                </a:cxn>
              </a:cxnLst>
              <a:rect l="l" t="t" r="r" b="b"/>
              <a:pathLst>
                <a:path w="162359" h="159261">
                  <a:moveTo>
                    <a:pt x="37170" y="159262"/>
                  </a:moveTo>
                  <a:lnTo>
                    <a:pt x="0" y="0"/>
                  </a:lnTo>
                  <a:lnTo>
                    <a:pt x="162359" y="54141"/>
                  </a:lnTo>
                  <a:lnTo>
                    <a:pt x="37170" y="159262"/>
                  </a:lnTo>
                  <a:close/>
                </a:path>
              </a:pathLst>
            </a:custGeom>
            <a:solidFill>
              <a:srgbClr val="1496AF"/>
            </a:solidFill>
            <a:ln w="6453" cap="flat">
              <a:noFill/>
              <a:prstDash val="solid"/>
              <a:miter/>
            </a:ln>
          </p:spPr>
          <p:txBody>
            <a:bodyPr rtlCol="0" anchor="ctr"/>
            <a:lstStyle/>
            <a:p>
              <a:endParaRPr lang="en-US"/>
            </a:p>
          </p:txBody>
        </p:sp>
        <p:sp>
          <p:nvSpPr>
            <p:cNvPr id="3119" name="Freeform: Shape 3118">
              <a:extLst>
                <a:ext uri="{FF2B5EF4-FFF2-40B4-BE49-F238E27FC236}">
                  <a16:creationId xmlns:a16="http://schemas.microsoft.com/office/drawing/2014/main" id="{47918E14-9B06-4167-8F07-CD53FC510EED}"/>
                </a:ext>
              </a:extLst>
            </p:cNvPr>
            <p:cNvSpPr/>
            <p:nvPr/>
          </p:nvSpPr>
          <p:spPr>
            <a:xfrm>
              <a:off x="8421965" y="255121"/>
              <a:ext cx="139256" cy="91504"/>
            </a:xfrm>
            <a:custGeom>
              <a:avLst/>
              <a:gdLst>
                <a:gd name="connsiteX0" fmla="*/ 139257 w 139256"/>
                <a:gd name="connsiteY0" fmla="*/ 46010 h 91504"/>
                <a:gd name="connsiteX1" fmla="*/ 85052 w 139256"/>
                <a:gd name="connsiteY1" fmla="*/ 91504 h 91504"/>
                <a:gd name="connsiteX2" fmla="*/ 129 w 139256"/>
                <a:gd name="connsiteY2" fmla="*/ 91504 h 91504"/>
                <a:gd name="connsiteX3" fmla="*/ 0 w 139256"/>
                <a:gd name="connsiteY3" fmla="*/ 90795 h 91504"/>
                <a:gd name="connsiteX4" fmla="*/ 1226 w 139256"/>
                <a:gd name="connsiteY4" fmla="*/ 0 h 91504"/>
                <a:gd name="connsiteX5" fmla="*/ 139257 w 139256"/>
                <a:gd name="connsiteY5" fmla="*/ 46010 h 91504"/>
                <a:gd name="connsiteX6" fmla="*/ 139257 w 139256"/>
                <a:gd name="connsiteY6" fmla="*/ 46010 h 9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256" h="91504">
                  <a:moveTo>
                    <a:pt x="139257" y="46010"/>
                  </a:moveTo>
                  <a:lnTo>
                    <a:pt x="85052" y="91504"/>
                  </a:lnTo>
                  <a:lnTo>
                    <a:pt x="129" y="91504"/>
                  </a:lnTo>
                  <a:lnTo>
                    <a:pt x="0" y="90795"/>
                  </a:lnTo>
                  <a:cubicBezTo>
                    <a:pt x="2323" y="60852"/>
                    <a:pt x="1936" y="30458"/>
                    <a:pt x="1226" y="0"/>
                  </a:cubicBezTo>
                  <a:lnTo>
                    <a:pt x="139257" y="46010"/>
                  </a:lnTo>
                  <a:lnTo>
                    <a:pt x="139257" y="46010"/>
                  </a:lnTo>
                  <a:close/>
                </a:path>
              </a:pathLst>
            </a:custGeom>
            <a:solidFill>
              <a:srgbClr val="DCB133"/>
            </a:solidFill>
            <a:ln w="6453" cap="flat">
              <a:noFill/>
              <a:prstDash val="solid"/>
              <a:miter/>
            </a:ln>
          </p:spPr>
          <p:txBody>
            <a:bodyPr rtlCol="0" anchor="ctr"/>
            <a:lstStyle/>
            <a:p>
              <a:endParaRPr lang="en-US"/>
            </a:p>
          </p:txBody>
        </p:sp>
        <p:sp>
          <p:nvSpPr>
            <p:cNvPr id="3120" name="Freeform: Shape 3119">
              <a:extLst>
                <a:ext uri="{FF2B5EF4-FFF2-40B4-BE49-F238E27FC236}">
                  <a16:creationId xmlns:a16="http://schemas.microsoft.com/office/drawing/2014/main" id="{064D3457-E61B-4473-85EF-7F75C0FE8D8F}"/>
                </a:ext>
              </a:extLst>
            </p:cNvPr>
            <p:cNvSpPr/>
            <p:nvPr/>
          </p:nvSpPr>
          <p:spPr>
            <a:xfrm>
              <a:off x="8576452" y="306230"/>
              <a:ext cx="121252" cy="40396"/>
            </a:xfrm>
            <a:custGeom>
              <a:avLst/>
              <a:gdLst>
                <a:gd name="connsiteX0" fmla="*/ 9421 w 121252"/>
                <a:gd name="connsiteY0" fmla="*/ 40396 h 40396"/>
                <a:gd name="connsiteX1" fmla="*/ 0 w 121252"/>
                <a:gd name="connsiteY1" fmla="*/ 0 h 40396"/>
                <a:gd name="connsiteX2" fmla="*/ 121253 w 121252"/>
                <a:gd name="connsiteY2" fmla="*/ 40396 h 40396"/>
                <a:gd name="connsiteX3" fmla="*/ 9421 w 121252"/>
                <a:gd name="connsiteY3" fmla="*/ 40396 h 40396"/>
              </a:gdLst>
              <a:ahLst/>
              <a:cxnLst>
                <a:cxn ang="0">
                  <a:pos x="connsiteX0" y="connsiteY0"/>
                </a:cxn>
                <a:cxn ang="0">
                  <a:pos x="connsiteX1" y="connsiteY1"/>
                </a:cxn>
                <a:cxn ang="0">
                  <a:pos x="connsiteX2" y="connsiteY2"/>
                </a:cxn>
                <a:cxn ang="0">
                  <a:pos x="connsiteX3" y="connsiteY3"/>
                </a:cxn>
              </a:cxnLst>
              <a:rect l="l" t="t" r="r" b="b"/>
              <a:pathLst>
                <a:path w="121252" h="40396">
                  <a:moveTo>
                    <a:pt x="9421" y="40396"/>
                  </a:moveTo>
                  <a:lnTo>
                    <a:pt x="0" y="0"/>
                  </a:lnTo>
                  <a:lnTo>
                    <a:pt x="121253" y="40396"/>
                  </a:lnTo>
                  <a:lnTo>
                    <a:pt x="9421" y="40396"/>
                  </a:lnTo>
                  <a:close/>
                </a:path>
              </a:pathLst>
            </a:custGeom>
            <a:solidFill>
              <a:srgbClr val="1496AF"/>
            </a:solidFill>
            <a:ln w="6453" cap="flat">
              <a:noFill/>
              <a:prstDash val="solid"/>
              <a:miter/>
            </a:ln>
          </p:spPr>
          <p:txBody>
            <a:bodyPr rtlCol="0" anchor="ctr"/>
            <a:lstStyle/>
            <a:p>
              <a:endParaRPr lang="en-US"/>
            </a:p>
          </p:txBody>
        </p:sp>
        <p:sp>
          <p:nvSpPr>
            <p:cNvPr id="3121" name="Freeform: Shape 3120">
              <a:extLst>
                <a:ext uri="{FF2B5EF4-FFF2-40B4-BE49-F238E27FC236}">
                  <a16:creationId xmlns:a16="http://schemas.microsoft.com/office/drawing/2014/main" id="{A1A2A3DD-9ABA-41E7-989C-79E93112CEBB}"/>
                </a:ext>
              </a:extLst>
            </p:cNvPr>
            <p:cNvSpPr/>
            <p:nvPr/>
          </p:nvSpPr>
          <p:spPr>
            <a:xfrm>
              <a:off x="8849030" y="80501"/>
              <a:ext cx="162358" cy="159261"/>
            </a:xfrm>
            <a:custGeom>
              <a:avLst/>
              <a:gdLst>
                <a:gd name="connsiteX0" fmla="*/ 37105 w 162358"/>
                <a:gd name="connsiteY0" fmla="*/ 159262 h 159261"/>
                <a:gd name="connsiteX1" fmla="*/ 0 w 162358"/>
                <a:gd name="connsiteY1" fmla="*/ 0 h 159261"/>
                <a:gd name="connsiteX2" fmla="*/ 162359 w 162358"/>
                <a:gd name="connsiteY2" fmla="*/ 54141 h 159261"/>
                <a:gd name="connsiteX3" fmla="*/ 37105 w 162358"/>
                <a:gd name="connsiteY3" fmla="*/ 159262 h 159261"/>
              </a:gdLst>
              <a:ahLst/>
              <a:cxnLst>
                <a:cxn ang="0">
                  <a:pos x="connsiteX0" y="connsiteY0"/>
                </a:cxn>
                <a:cxn ang="0">
                  <a:pos x="connsiteX1" y="connsiteY1"/>
                </a:cxn>
                <a:cxn ang="0">
                  <a:pos x="connsiteX2" y="connsiteY2"/>
                </a:cxn>
                <a:cxn ang="0">
                  <a:pos x="connsiteX3" y="connsiteY3"/>
                </a:cxn>
              </a:cxnLst>
              <a:rect l="l" t="t" r="r" b="b"/>
              <a:pathLst>
                <a:path w="162358" h="159261">
                  <a:moveTo>
                    <a:pt x="37105" y="159262"/>
                  </a:moveTo>
                  <a:lnTo>
                    <a:pt x="0" y="0"/>
                  </a:lnTo>
                  <a:lnTo>
                    <a:pt x="162359" y="54141"/>
                  </a:lnTo>
                  <a:lnTo>
                    <a:pt x="37105" y="159262"/>
                  </a:lnTo>
                  <a:close/>
                </a:path>
              </a:pathLst>
            </a:custGeom>
            <a:solidFill>
              <a:srgbClr val="1496AF"/>
            </a:solidFill>
            <a:ln w="6453" cap="flat">
              <a:noFill/>
              <a:prstDash val="solid"/>
              <a:miter/>
            </a:ln>
          </p:spPr>
          <p:txBody>
            <a:bodyPr rtlCol="0" anchor="ctr"/>
            <a:lstStyle/>
            <a:p>
              <a:endParaRPr lang="en-US"/>
            </a:p>
          </p:txBody>
        </p:sp>
        <p:sp>
          <p:nvSpPr>
            <p:cNvPr id="3122" name="Freeform: Shape 3121">
              <a:extLst>
                <a:ext uri="{FF2B5EF4-FFF2-40B4-BE49-F238E27FC236}">
                  <a16:creationId xmlns:a16="http://schemas.microsoft.com/office/drawing/2014/main" id="{56A9D6C8-6118-481D-A5C6-E379C346D504}"/>
                </a:ext>
              </a:extLst>
            </p:cNvPr>
            <p:cNvSpPr/>
            <p:nvPr/>
          </p:nvSpPr>
          <p:spPr>
            <a:xfrm>
              <a:off x="8671441" y="21327"/>
              <a:ext cx="162294" cy="159197"/>
            </a:xfrm>
            <a:custGeom>
              <a:avLst/>
              <a:gdLst>
                <a:gd name="connsiteX0" fmla="*/ 37105 w 162294"/>
                <a:gd name="connsiteY0" fmla="*/ 159197 h 159197"/>
                <a:gd name="connsiteX1" fmla="*/ 0 w 162294"/>
                <a:gd name="connsiteY1" fmla="*/ 0 h 159197"/>
                <a:gd name="connsiteX2" fmla="*/ 162295 w 162294"/>
                <a:gd name="connsiteY2" fmla="*/ 54077 h 159197"/>
                <a:gd name="connsiteX3" fmla="*/ 37105 w 162294"/>
                <a:gd name="connsiteY3" fmla="*/ 159197 h 159197"/>
              </a:gdLst>
              <a:ahLst/>
              <a:cxnLst>
                <a:cxn ang="0">
                  <a:pos x="connsiteX0" y="connsiteY0"/>
                </a:cxn>
                <a:cxn ang="0">
                  <a:pos x="connsiteX1" y="connsiteY1"/>
                </a:cxn>
                <a:cxn ang="0">
                  <a:pos x="connsiteX2" y="connsiteY2"/>
                </a:cxn>
                <a:cxn ang="0">
                  <a:pos x="connsiteX3" y="connsiteY3"/>
                </a:cxn>
              </a:cxnLst>
              <a:rect l="l" t="t" r="r" b="b"/>
              <a:pathLst>
                <a:path w="162294" h="159197">
                  <a:moveTo>
                    <a:pt x="37105" y="159197"/>
                  </a:moveTo>
                  <a:lnTo>
                    <a:pt x="0" y="0"/>
                  </a:lnTo>
                  <a:lnTo>
                    <a:pt x="162295" y="54077"/>
                  </a:lnTo>
                  <a:lnTo>
                    <a:pt x="37105" y="159197"/>
                  </a:lnTo>
                  <a:close/>
                </a:path>
              </a:pathLst>
            </a:custGeom>
            <a:solidFill>
              <a:srgbClr val="DCB133"/>
            </a:solidFill>
            <a:ln w="6453" cap="flat">
              <a:noFill/>
              <a:prstDash val="solid"/>
              <a:miter/>
            </a:ln>
          </p:spPr>
          <p:txBody>
            <a:bodyPr rtlCol="0" anchor="ctr"/>
            <a:lstStyle/>
            <a:p>
              <a:endParaRPr lang="en-US"/>
            </a:p>
          </p:txBody>
        </p:sp>
        <p:sp>
          <p:nvSpPr>
            <p:cNvPr id="3123" name="Freeform: Shape 3122">
              <a:extLst>
                <a:ext uri="{FF2B5EF4-FFF2-40B4-BE49-F238E27FC236}">
                  <a16:creationId xmlns:a16="http://schemas.microsoft.com/office/drawing/2014/main" id="{4691EE6B-E2B7-43D4-9122-3465C0AE2DF0}"/>
                </a:ext>
              </a:extLst>
            </p:cNvPr>
            <p:cNvSpPr/>
            <p:nvPr/>
          </p:nvSpPr>
          <p:spPr>
            <a:xfrm>
              <a:off x="8712741" y="193365"/>
              <a:ext cx="162358" cy="153260"/>
            </a:xfrm>
            <a:custGeom>
              <a:avLst/>
              <a:gdLst>
                <a:gd name="connsiteX0" fmla="*/ 162359 w 162358"/>
                <a:gd name="connsiteY0" fmla="*/ 54141 h 153260"/>
                <a:gd name="connsiteX1" fmla="*/ 44268 w 162358"/>
                <a:gd name="connsiteY1" fmla="*/ 153260 h 153260"/>
                <a:gd name="connsiteX2" fmla="*/ 35749 w 162358"/>
                <a:gd name="connsiteY2" fmla="*/ 153260 h 153260"/>
                <a:gd name="connsiteX3" fmla="*/ 0 w 162358"/>
                <a:gd name="connsiteY3" fmla="*/ 0 h 153260"/>
                <a:gd name="connsiteX4" fmla="*/ 162359 w 162358"/>
                <a:gd name="connsiteY4" fmla="*/ 54141 h 153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358" h="153260">
                  <a:moveTo>
                    <a:pt x="162359" y="54141"/>
                  </a:moveTo>
                  <a:lnTo>
                    <a:pt x="44268" y="153260"/>
                  </a:lnTo>
                  <a:lnTo>
                    <a:pt x="35749" y="153260"/>
                  </a:lnTo>
                  <a:lnTo>
                    <a:pt x="0" y="0"/>
                  </a:lnTo>
                  <a:lnTo>
                    <a:pt x="162359" y="54141"/>
                  </a:lnTo>
                  <a:close/>
                </a:path>
              </a:pathLst>
            </a:custGeom>
            <a:solidFill>
              <a:srgbClr val="DCB133"/>
            </a:solidFill>
            <a:ln w="6453" cap="flat">
              <a:noFill/>
              <a:prstDash val="solid"/>
              <a:miter/>
            </a:ln>
          </p:spPr>
          <p:txBody>
            <a:bodyPr rtlCol="0" anchor="ctr"/>
            <a:lstStyle/>
            <a:p>
              <a:endParaRPr lang="en-US"/>
            </a:p>
          </p:txBody>
        </p:sp>
        <p:sp>
          <p:nvSpPr>
            <p:cNvPr id="3124" name="Freeform: Shape 3123">
              <a:extLst>
                <a:ext uri="{FF2B5EF4-FFF2-40B4-BE49-F238E27FC236}">
                  <a16:creationId xmlns:a16="http://schemas.microsoft.com/office/drawing/2014/main" id="{8E6E0720-8AA8-4744-BF77-B0BA641F4D16}"/>
                </a:ext>
              </a:extLst>
            </p:cNvPr>
            <p:cNvSpPr/>
            <p:nvPr/>
          </p:nvSpPr>
          <p:spPr>
            <a:xfrm>
              <a:off x="8890329" y="252540"/>
              <a:ext cx="162359" cy="94085"/>
            </a:xfrm>
            <a:custGeom>
              <a:avLst/>
              <a:gdLst>
                <a:gd name="connsiteX0" fmla="*/ 21941 w 162359"/>
                <a:gd name="connsiteY0" fmla="*/ 94086 h 94085"/>
                <a:gd name="connsiteX1" fmla="*/ 0 w 162359"/>
                <a:gd name="connsiteY1" fmla="*/ 0 h 94085"/>
                <a:gd name="connsiteX2" fmla="*/ 162359 w 162359"/>
                <a:gd name="connsiteY2" fmla="*/ 54141 h 94085"/>
                <a:gd name="connsiteX3" fmla="*/ 114800 w 162359"/>
                <a:gd name="connsiteY3" fmla="*/ 94086 h 94085"/>
                <a:gd name="connsiteX4" fmla="*/ 21941 w 162359"/>
                <a:gd name="connsiteY4" fmla="*/ 94086 h 94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359" h="94085">
                  <a:moveTo>
                    <a:pt x="21941" y="94086"/>
                  </a:moveTo>
                  <a:lnTo>
                    <a:pt x="0" y="0"/>
                  </a:lnTo>
                  <a:lnTo>
                    <a:pt x="162359" y="54141"/>
                  </a:lnTo>
                  <a:lnTo>
                    <a:pt x="114800" y="94086"/>
                  </a:lnTo>
                  <a:lnTo>
                    <a:pt x="21941" y="94086"/>
                  </a:lnTo>
                  <a:close/>
                </a:path>
              </a:pathLst>
            </a:custGeom>
            <a:solidFill>
              <a:srgbClr val="1496AF"/>
            </a:solidFill>
            <a:ln w="6453" cap="flat">
              <a:noFill/>
              <a:prstDash val="solid"/>
              <a:miter/>
            </a:ln>
          </p:spPr>
          <p:txBody>
            <a:bodyPr rtlCol="0" anchor="ctr"/>
            <a:lstStyle/>
            <a:p>
              <a:endParaRPr lang="en-US"/>
            </a:p>
          </p:txBody>
        </p:sp>
        <p:sp>
          <p:nvSpPr>
            <p:cNvPr id="3125" name="Freeform: Shape 3124">
              <a:extLst>
                <a:ext uri="{FF2B5EF4-FFF2-40B4-BE49-F238E27FC236}">
                  <a16:creationId xmlns:a16="http://schemas.microsoft.com/office/drawing/2014/main" id="{76E0A8EA-7180-4B60-8210-9C4C113B2CB5}"/>
                </a:ext>
              </a:extLst>
            </p:cNvPr>
            <p:cNvSpPr/>
            <p:nvPr/>
          </p:nvSpPr>
          <p:spPr>
            <a:xfrm>
              <a:off x="9026619" y="139740"/>
              <a:ext cx="119445" cy="159197"/>
            </a:xfrm>
            <a:custGeom>
              <a:avLst/>
              <a:gdLst>
                <a:gd name="connsiteX0" fmla="*/ 37105 w 119445"/>
                <a:gd name="connsiteY0" fmla="*/ 159197 h 159197"/>
                <a:gd name="connsiteX1" fmla="*/ 0 w 119445"/>
                <a:gd name="connsiteY1" fmla="*/ 0 h 159197"/>
                <a:gd name="connsiteX2" fmla="*/ 119446 w 119445"/>
                <a:gd name="connsiteY2" fmla="*/ 39815 h 159197"/>
                <a:gd name="connsiteX3" fmla="*/ 119446 w 119445"/>
                <a:gd name="connsiteY3" fmla="*/ 90085 h 159197"/>
                <a:gd name="connsiteX4" fmla="*/ 37105 w 119445"/>
                <a:gd name="connsiteY4" fmla="*/ 159197 h 159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45" h="159197">
                  <a:moveTo>
                    <a:pt x="37105" y="159197"/>
                  </a:moveTo>
                  <a:lnTo>
                    <a:pt x="0" y="0"/>
                  </a:lnTo>
                  <a:lnTo>
                    <a:pt x="119446" y="39815"/>
                  </a:lnTo>
                  <a:lnTo>
                    <a:pt x="119446" y="90085"/>
                  </a:lnTo>
                  <a:lnTo>
                    <a:pt x="37105" y="159197"/>
                  </a:lnTo>
                  <a:close/>
                </a:path>
              </a:pathLst>
            </a:custGeom>
            <a:solidFill>
              <a:srgbClr val="DCB133"/>
            </a:solidFill>
            <a:ln w="6453" cap="flat">
              <a:noFill/>
              <a:prstDash val="solid"/>
              <a:miter/>
            </a:ln>
          </p:spPr>
          <p:txBody>
            <a:bodyPr rtlCol="0" anchor="ctr"/>
            <a:lstStyle/>
            <a:p>
              <a:endParaRPr lang="en-US"/>
            </a:p>
          </p:txBody>
        </p:sp>
        <p:sp>
          <p:nvSpPr>
            <p:cNvPr id="3126" name="Freeform: Shape 3125">
              <a:extLst>
                <a:ext uri="{FF2B5EF4-FFF2-40B4-BE49-F238E27FC236}">
                  <a16:creationId xmlns:a16="http://schemas.microsoft.com/office/drawing/2014/main" id="{956C8D0A-284D-4BDA-A58B-C5C85A95378E}"/>
                </a:ext>
              </a:extLst>
            </p:cNvPr>
            <p:cNvSpPr/>
            <p:nvPr/>
          </p:nvSpPr>
          <p:spPr>
            <a:xfrm>
              <a:off x="8650856" y="-61853"/>
              <a:ext cx="72274" cy="67950"/>
            </a:xfrm>
            <a:custGeom>
              <a:avLst/>
              <a:gdLst>
                <a:gd name="connsiteX0" fmla="*/ 72275 w 72274"/>
                <a:gd name="connsiteY0" fmla="*/ 23425 h 67950"/>
                <a:gd name="connsiteX1" fmla="*/ 19231 w 72274"/>
                <a:gd name="connsiteY1" fmla="*/ 67951 h 67950"/>
                <a:gd name="connsiteX2" fmla="*/ 18843 w 72274"/>
                <a:gd name="connsiteY2" fmla="*/ 67822 h 67950"/>
                <a:gd name="connsiteX3" fmla="*/ 15552 w 72274"/>
                <a:gd name="connsiteY3" fmla="*/ 66789 h 67950"/>
                <a:gd name="connsiteX4" fmla="*/ 0 w 72274"/>
                <a:gd name="connsiteY4" fmla="*/ 0 h 67950"/>
                <a:gd name="connsiteX5" fmla="*/ 72275 w 72274"/>
                <a:gd name="connsiteY5" fmla="*/ 23425 h 67950"/>
                <a:gd name="connsiteX6" fmla="*/ 72275 w 72274"/>
                <a:gd name="connsiteY6" fmla="*/ 23425 h 6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74" h="67950">
                  <a:moveTo>
                    <a:pt x="72275" y="23425"/>
                  </a:moveTo>
                  <a:lnTo>
                    <a:pt x="19231" y="67951"/>
                  </a:lnTo>
                  <a:cubicBezTo>
                    <a:pt x="19102" y="67951"/>
                    <a:pt x="18972" y="67886"/>
                    <a:pt x="18843" y="67822"/>
                  </a:cubicBezTo>
                  <a:cubicBezTo>
                    <a:pt x="17746" y="67499"/>
                    <a:pt x="16649" y="67112"/>
                    <a:pt x="15552" y="66789"/>
                  </a:cubicBezTo>
                  <a:lnTo>
                    <a:pt x="0" y="0"/>
                  </a:lnTo>
                  <a:lnTo>
                    <a:pt x="72275" y="23425"/>
                  </a:lnTo>
                  <a:lnTo>
                    <a:pt x="72275" y="23425"/>
                  </a:lnTo>
                  <a:close/>
                </a:path>
              </a:pathLst>
            </a:custGeom>
            <a:solidFill>
              <a:srgbClr val="DCB133"/>
            </a:solidFill>
            <a:ln w="6453" cap="flat">
              <a:noFill/>
              <a:prstDash val="solid"/>
              <a:miter/>
            </a:ln>
          </p:spPr>
          <p:txBody>
            <a:bodyPr rtlCol="0" anchor="ctr"/>
            <a:lstStyle/>
            <a:p>
              <a:endParaRPr lang="en-US"/>
            </a:p>
          </p:txBody>
        </p:sp>
        <p:sp>
          <p:nvSpPr>
            <p:cNvPr id="3127" name="Freeform: Shape 3126">
              <a:extLst>
                <a:ext uri="{FF2B5EF4-FFF2-40B4-BE49-F238E27FC236}">
                  <a16:creationId xmlns:a16="http://schemas.microsoft.com/office/drawing/2014/main" id="{9985BA9D-C90D-4419-AE6E-7B1A12982F27}"/>
                </a:ext>
              </a:extLst>
            </p:cNvPr>
            <p:cNvSpPr/>
            <p:nvPr/>
          </p:nvSpPr>
          <p:spPr>
            <a:xfrm>
              <a:off x="8828057" y="-4356"/>
              <a:ext cx="74016" cy="72016"/>
            </a:xfrm>
            <a:custGeom>
              <a:avLst/>
              <a:gdLst>
                <a:gd name="connsiteX0" fmla="*/ 16778 w 74016"/>
                <a:gd name="connsiteY0" fmla="*/ 72016 h 72016"/>
                <a:gd name="connsiteX1" fmla="*/ 0 w 74016"/>
                <a:gd name="connsiteY1" fmla="*/ 0 h 72016"/>
                <a:gd name="connsiteX2" fmla="*/ 74017 w 74016"/>
                <a:gd name="connsiteY2" fmla="*/ 24005 h 72016"/>
                <a:gd name="connsiteX3" fmla="*/ 16778 w 74016"/>
                <a:gd name="connsiteY3" fmla="*/ 72016 h 72016"/>
              </a:gdLst>
              <a:ahLst/>
              <a:cxnLst>
                <a:cxn ang="0">
                  <a:pos x="connsiteX0" y="connsiteY0"/>
                </a:cxn>
                <a:cxn ang="0">
                  <a:pos x="connsiteX1" y="connsiteY1"/>
                </a:cxn>
                <a:cxn ang="0">
                  <a:pos x="connsiteX2" y="connsiteY2"/>
                </a:cxn>
                <a:cxn ang="0">
                  <a:pos x="connsiteX3" y="connsiteY3"/>
                </a:cxn>
              </a:cxnLst>
              <a:rect l="l" t="t" r="r" b="b"/>
              <a:pathLst>
                <a:path w="74016" h="72016">
                  <a:moveTo>
                    <a:pt x="16778" y="72016"/>
                  </a:moveTo>
                  <a:lnTo>
                    <a:pt x="0" y="0"/>
                  </a:lnTo>
                  <a:lnTo>
                    <a:pt x="74017" y="24005"/>
                  </a:lnTo>
                  <a:lnTo>
                    <a:pt x="16778" y="72016"/>
                  </a:lnTo>
                  <a:close/>
                </a:path>
              </a:pathLst>
            </a:custGeom>
            <a:solidFill>
              <a:srgbClr val="1496AF"/>
            </a:solidFill>
            <a:ln w="6453" cap="flat">
              <a:noFill/>
              <a:prstDash val="solid"/>
              <a:miter/>
            </a:ln>
          </p:spPr>
          <p:txBody>
            <a:bodyPr rtlCol="0" anchor="ctr"/>
            <a:lstStyle/>
            <a:p>
              <a:endParaRPr lang="en-US"/>
            </a:p>
          </p:txBody>
        </p:sp>
        <p:sp>
          <p:nvSpPr>
            <p:cNvPr id="3128" name="Freeform: Shape 3127">
              <a:extLst>
                <a:ext uri="{FF2B5EF4-FFF2-40B4-BE49-F238E27FC236}">
                  <a16:creationId xmlns:a16="http://schemas.microsoft.com/office/drawing/2014/main" id="{8BB2B44D-6685-481A-A670-A2B1E6412AC6}"/>
                </a:ext>
              </a:extLst>
            </p:cNvPr>
            <p:cNvSpPr/>
            <p:nvPr/>
          </p:nvSpPr>
          <p:spPr>
            <a:xfrm>
              <a:off x="9005194" y="53205"/>
              <a:ext cx="75823" cy="71370"/>
            </a:xfrm>
            <a:custGeom>
              <a:avLst/>
              <a:gdLst>
                <a:gd name="connsiteX0" fmla="*/ 75824 w 75823"/>
                <a:gd name="connsiteY0" fmla="*/ 24522 h 71370"/>
                <a:gd name="connsiteX1" fmla="*/ 20069 w 75823"/>
                <a:gd name="connsiteY1" fmla="*/ 71371 h 71370"/>
                <a:gd name="connsiteX2" fmla="*/ 19618 w 75823"/>
                <a:gd name="connsiteY2" fmla="*/ 71242 h 71370"/>
                <a:gd name="connsiteX3" fmla="*/ 16391 w 75823"/>
                <a:gd name="connsiteY3" fmla="*/ 70209 h 71370"/>
                <a:gd name="connsiteX4" fmla="*/ 0 w 75823"/>
                <a:gd name="connsiteY4" fmla="*/ 0 h 71370"/>
                <a:gd name="connsiteX5" fmla="*/ 75824 w 75823"/>
                <a:gd name="connsiteY5" fmla="*/ 24522 h 71370"/>
                <a:gd name="connsiteX6" fmla="*/ 75824 w 75823"/>
                <a:gd name="connsiteY6" fmla="*/ 24522 h 7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823" h="71370">
                  <a:moveTo>
                    <a:pt x="75824" y="24522"/>
                  </a:moveTo>
                  <a:lnTo>
                    <a:pt x="20069" y="71371"/>
                  </a:lnTo>
                  <a:cubicBezTo>
                    <a:pt x="19940" y="71306"/>
                    <a:pt x="19811" y="71306"/>
                    <a:pt x="19618" y="71242"/>
                  </a:cubicBezTo>
                  <a:cubicBezTo>
                    <a:pt x="18585" y="70919"/>
                    <a:pt x="17423" y="70532"/>
                    <a:pt x="16391" y="70209"/>
                  </a:cubicBezTo>
                  <a:lnTo>
                    <a:pt x="0" y="0"/>
                  </a:lnTo>
                  <a:lnTo>
                    <a:pt x="75824" y="24522"/>
                  </a:lnTo>
                  <a:lnTo>
                    <a:pt x="75824" y="24522"/>
                  </a:lnTo>
                  <a:close/>
                </a:path>
              </a:pathLst>
            </a:custGeom>
            <a:solidFill>
              <a:srgbClr val="DCB133"/>
            </a:solidFill>
            <a:ln w="6453" cap="flat">
              <a:noFill/>
              <a:prstDash val="solid"/>
              <a:miter/>
            </a:ln>
          </p:spPr>
          <p:txBody>
            <a:bodyPr rtlCol="0" anchor="ctr"/>
            <a:lstStyle/>
            <a:p>
              <a:endParaRPr lang="en-US"/>
            </a:p>
          </p:txBody>
        </p:sp>
        <p:sp>
          <p:nvSpPr>
            <p:cNvPr id="3129" name="Freeform: Shape 3128">
              <a:extLst>
                <a:ext uri="{FF2B5EF4-FFF2-40B4-BE49-F238E27FC236}">
                  <a16:creationId xmlns:a16="http://schemas.microsoft.com/office/drawing/2014/main" id="{9DE406BB-74E3-4435-841D-96F1AF3123AA}"/>
                </a:ext>
              </a:extLst>
            </p:cNvPr>
            <p:cNvSpPr/>
            <p:nvPr/>
          </p:nvSpPr>
          <p:spPr>
            <a:xfrm>
              <a:off x="8550252" y="205002"/>
              <a:ext cx="21553" cy="141623"/>
            </a:xfrm>
            <a:custGeom>
              <a:avLst/>
              <a:gdLst>
                <a:gd name="connsiteX0" fmla="*/ 21553 w 21553"/>
                <a:gd name="connsiteY0" fmla="*/ 141623 h 141623"/>
                <a:gd name="connsiteX1" fmla="*/ 0 w 21553"/>
                <a:gd name="connsiteY1" fmla="*/ 141623 h 141623"/>
                <a:gd name="connsiteX2" fmla="*/ 6324 w 21553"/>
                <a:gd name="connsiteY2" fmla="*/ 79287 h 141623"/>
                <a:gd name="connsiteX3" fmla="*/ 19165 w 21553"/>
                <a:gd name="connsiteY3" fmla="*/ 79222 h 141623"/>
                <a:gd name="connsiteX4" fmla="*/ 21553 w 21553"/>
                <a:gd name="connsiteY4" fmla="*/ 141623 h 141623"/>
                <a:gd name="connsiteX5" fmla="*/ 21553 w 21553"/>
                <a:gd name="connsiteY5" fmla="*/ 141623 h 14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53" h="141623">
                  <a:moveTo>
                    <a:pt x="21553" y="141623"/>
                  </a:moveTo>
                  <a:lnTo>
                    <a:pt x="0" y="141623"/>
                  </a:lnTo>
                  <a:lnTo>
                    <a:pt x="6324" y="79287"/>
                  </a:lnTo>
                  <a:cubicBezTo>
                    <a:pt x="16907" y="-25188"/>
                    <a:pt x="15100" y="-27640"/>
                    <a:pt x="19165" y="79222"/>
                  </a:cubicBezTo>
                  <a:lnTo>
                    <a:pt x="21553" y="141623"/>
                  </a:lnTo>
                  <a:lnTo>
                    <a:pt x="21553" y="141623"/>
                  </a:lnTo>
                  <a:close/>
                </a:path>
              </a:pathLst>
            </a:custGeom>
            <a:solidFill>
              <a:srgbClr val="232B3F"/>
            </a:solidFill>
            <a:ln w="6453" cap="flat">
              <a:noFill/>
              <a:prstDash val="solid"/>
              <a:miter/>
            </a:ln>
          </p:spPr>
          <p:txBody>
            <a:bodyPr rtlCol="0" anchor="ctr"/>
            <a:lstStyle/>
            <a:p>
              <a:endParaRPr lang="en-US"/>
            </a:p>
          </p:txBody>
        </p:sp>
        <p:sp>
          <p:nvSpPr>
            <p:cNvPr id="3130" name="Freeform: Shape 3129">
              <a:extLst>
                <a:ext uri="{FF2B5EF4-FFF2-40B4-BE49-F238E27FC236}">
                  <a16:creationId xmlns:a16="http://schemas.microsoft.com/office/drawing/2014/main" id="{83D64C1C-5C49-43ED-82B6-7286292CD3E1}"/>
                </a:ext>
              </a:extLst>
            </p:cNvPr>
            <p:cNvSpPr/>
            <p:nvPr/>
          </p:nvSpPr>
          <p:spPr>
            <a:xfrm>
              <a:off x="9030812" y="204962"/>
              <a:ext cx="20972" cy="141663"/>
            </a:xfrm>
            <a:custGeom>
              <a:avLst/>
              <a:gdLst>
                <a:gd name="connsiteX0" fmla="*/ 20972 w 20972"/>
                <a:gd name="connsiteY0" fmla="*/ 141664 h 141663"/>
                <a:gd name="connsiteX1" fmla="*/ 0 w 20972"/>
                <a:gd name="connsiteY1" fmla="*/ 141664 h 141663"/>
                <a:gd name="connsiteX2" fmla="*/ 2323 w 20972"/>
                <a:gd name="connsiteY2" fmla="*/ 79198 h 141663"/>
                <a:gd name="connsiteX3" fmla="*/ 14842 w 20972"/>
                <a:gd name="connsiteY3" fmla="*/ 79263 h 141663"/>
                <a:gd name="connsiteX4" fmla="*/ 20972 w 20972"/>
                <a:gd name="connsiteY4" fmla="*/ 141664 h 141663"/>
                <a:gd name="connsiteX5" fmla="*/ 20972 w 20972"/>
                <a:gd name="connsiteY5" fmla="*/ 141664 h 14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72" h="141663">
                  <a:moveTo>
                    <a:pt x="20972" y="141664"/>
                  </a:moveTo>
                  <a:lnTo>
                    <a:pt x="0" y="141664"/>
                  </a:lnTo>
                  <a:lnTo>
                    <a:pt x="2323" y="79198"/>
                  </a:lnTo>
                  <a:cubicBezTo>
                    <a:pt x="6260" y="-27665"/>
                    <a:pt x="4453" y="-25148"/>
                    <a:pt x="14842" y="79263"/>
                  </a:cubicBezTo>
                  <a:lnTo>
                    <a:pt x="20972" y="141664"/>
                  </a:lnTo>
                  <a:lnTo>
                    <a:pt x="20972" y="141664"/>
                  </a:lnTo>
                  <a:close/>
                </a:path>
              </a:pathLst>
            </a:custGeom>
            <a:solidFill>
              <a:srgbClr val="232B3F"/>
            </a:solidFill>
            <a:ln w="6453" cap="flat">
              <a:noFill/>
              <a:prstDash val="solid"/>
              <a:miter/>
            </a:ln>
          </p:spPr>
          <p:txBody>
            <a:bodyPr rtlCol="0" anchor="ctr"/>
            <a:lstStyle/>
            <a:p>
              <a:endParaRPr lang="en-US"/>
            </a:p>
          </p:txBody>
        </p:sp>
        <p:sp>
          <p:nvSpPr>
            <p:cNvPr id="3131" name="Freeform: Shape 3130">
              <a:extLst>
                <a:ext uri="{FF2B5EF4-FFF2-40B4-BE49-F238E27FC236}">
                  <a16:creationId xmlns:a16="http://schemas.microsoft.com/office/drawing/2014/main" id="{CB6BEE94-FE0C-4C6B-8A4C-968DD7206EE0}"/>
                </a:ext>
              </a:extLst>
            </p:cNvPr>
            <p:cNvSpPr/>
            <p:nvPr/>
          </p:nvSpPr>
          <p:spPr>
            <a:xfrm>
              <a:off x="8543735" y="-623548"/>
              <a:ext cx="403604" cy="292150"/>
            </a:xfrm>
            <a:custGeom>
              <a:avLst/>
              <a:gdLst>
                <a:gd name="connsiteX0" fmla="*/ 314781 w 403604"/>
                <a:gd name="connsiteY0" fmla="*/ 6474 h 292150"/>
                <a:gd name="connsiteX1" fmla="*/ 108089 w 403604"/>
                <a:gd name="connsiteY1" fmla="*/ 69197 h 292150"/>
                <a:gd name="connsiteX2" fmla="*/ 19811 w 403604"/>
                <a:gd name="connsiteY2" fmla="*/ 135277 h 292150"/>
                <a:gd name="connsiteX3" fmla="*/ 60336 w 403604"/>
                <a:gd name="connsiteY3" fmla="*/ 163735 h 292150"/>
                <a:gd name="connsiteX4" fmla="*/ 6970 w 403604"/>
                <a:gd name="connsiteY4" fmla="*/ 198710 h 292150"/>
                <a:gd name="connsiteX5" fmla="*/ 66983 w 403604"/>
                <a:gd name="connsiteY5" fmla="*/ 229362 h 292150"/>
                <a:gd name="connsiteX6" fmla="*/ 0 w 403604"/>
                <a:gd name="connsiteY6" fmla="*/ 256788 h 292150"/>
                <a:gd name="connsiteX7" fmla="*/ 86342 w 403604"/>
                <a:gd name="connsiteY7" fmla="*/ 282149 h 292150"/>
                <a:gd name="connsiteX8" fmla="*/ 109896 w 403604"/>
                <a:gd name="connsiteY8" fmla="*/ 292151 h 292150"/>
                <a:gd name="connsiteX9" fmla="*/ 399897 w 403604"/>
                <a:gd name="connsiteY9" fmla="*/ 147796 h 292150"/>
                <a:gd name="connsiteX10" fmla="*/ 403575 w 403604"/>
                <a:gd name="connsiteY10" fmla="*/ 103721 h 292150"/>
                <a:gd name="connsiteX11" fmla="*/ 314781 w 403604"/>
                <a:gd name="connsiteY11" fmla="*/ 6474 h 292150"/>
                <a:gd name="connsiteX12" fmla="*/ 314781 w 403604"/>
                <a:gd name="connsiteY12" fmla="*/ 6474 h 29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3604" h="292150">
                  <a:moveTo>
                    <a:pt x="314781" y="6474"/>
                  </a:moveTo>
                  <a:cubicBezTo>
                    <a:pt x="227406" y="-9014"/>
                    <a:pt x="160359" y="85"/>
                    <a:pt x="108089" y="69197"/>
                  </a:cubicBezTo>
                  <a:cubicBezTo>
                    <a:pt x="93699" y="88298"/>
                    <a:pt x="65950" y="139729"/>
                    <a:pt x="19811" y="135277"/>
                  </a:cubicBezTo>
                  <a:cubicBezTo>
                    <a:pt x="30587" y="150571"/>
                    <a:pt x="44656" y="159411"/>
                    <a:pt x="60336" y="163735"/>
                  </a:cubicBezTo>
                  <a:cubicBezTo>
                    <a:pt x="58594" y="175479"/>
                    <a:pt x="23618" y="201743"/>
                    <a:pt x="6970" y="198710"/>
                  </a:cubicBezTo>
                  <a:cubicBezTo>
                    <a:pt x="22392" y="216263"/>
                    <a:pt x="46269" y="228975"/>
                    <a:pt x="66983" y="229362"/>
                  </a:cubicBezTo>
                  <a:cubicBezTo>
                    <a:pt x="68919" y="234719"/>
                    <a:pt x="34266" y="262531"/>
                    <a:pt x="0" y="256788"/>
                  </a:cubicBezTo>
                  <a:cubicBezTo>
                    <a:pt x="21876" y="284343"/>
                    <a:pt x="53883" y="288860"/>
                    <a:pt x="86342" y="282149"/>
                  </a:cubicBezTo>
                  <a:cubicBezTo>
                    <a:pt x="90149" y="281310"/>
                    <a:pt x="102346" y="275373"/>
                    <a:pt x="109896" y="292151"/>
                  </a:cubicBezTo>
                  <a:cubicBezTo>
                    <a:pt x="146227" y="176125"/>
                    <a:pt x="357759" y="288666"/>
                    <a:pt x="399897" y="147796"/>
                  </a:cubicBezTo>
                  <a:cubicBezTo>
                    <a:pt x="399897" y="142311"/>
                    <a:pt x="403575" y="103721"/>
                    <a:pt x="403575" y="103721"/>
                  </a:cubicBezTo>
                  <a:cubicBezTo>
                    <a:pt x="404479" y="69262"/>
                    <a:pt x="384926" y="25123"/>
                    <a:pt x="314781" y="6474"/>
                  </a:cubicBezTo>
                  <a:lnTo>
                    <a:pt x="314781" y="6474"/>
                  </a:lnTo>
                  <a:close/>
                </a:path>
              </a:pathLst>
            </a:custGeom>
            <a:solidFill>
              <a:srgbClr val="69594E"/>
            </a:solidFill>
            <a:ln w="6453" cap="flat">
              <a:noFill/>
              <a:prstDash val="solid"/>
              <a:miter/>
            </a:ln>
          </p:spPr>
          <p:txBody>
            <a:bodyPr rtlCol="0" anchor="ctr"/>
            <a:lstStyle/>
            <a:p>
              <a:endParaRPr lang="en-US"/>
            </a:p>
          </p:txBody>
        </p:sp>
        <p:sp>
          <p:nvSpPr>
            <p:cNvPr id="3132" name="Freeform: Shape 3131">
              <a:extLst>
                <a:ext uri="{FF2B5EF4-FFF2-40B4-BE49-F238E27FC236}">
                  <a16:creationId xmlns:a16="http://schemas.microsoft.com/office/drawing/2014/main" id="{581A1F10-519E-4249-8F86-9E65F59F1B3B}"/>
                </a:ext>
              </a:extLst>
            </p:cNvPr>
            <p:cNvSpPr/>
            <p:nvPr/>
          </p:nvSpPr>
          <p:spPr>
            <a:xfrm>
              <a:off x="8426870" y="-85019"/>
              <a:ext cx="719258" cy="206562"/>
            </a:xfrm>
            <a:custGeom>
              <a:avLst/>
              <a:gdLst>
                <a:gd name="connsiteX0" fmla="*/ 46010 w 719258"/>
                <a:gd name="connsiteY0" fmla="*/ 83374 h 206562"/>
                <a:gd name="connsiteX1" fmla="*/ 222437 w 719258"/>
                <a:gd name="connsiteY1" fmla="*/ 0 h 206562"/>
                <a:gd name="connsiteX2" fmla="*/ 525731 w 719258"/>
                <a:gd name="connsiteY2" fmla="*/ 0 h 206562"/>
                <a:gd name="connsiteX3" fmla="*/ 533282 w 719258"/>
                <a:gd name="connsiteY3" fmla="*/ 1033 h 206562"/>
                <a:gd name="connsiteX4" fmla="*/ 642790 w 719258"/>
                <a:gd name="connsiteY4" fmla="*/ 30394 h 206562"/>
                <a:gd name="connsiteX5" fmla="*/ 702159 w 719258"/>
                <a:gd name="connsiteY5" fmla="*/ 83374 h 206562"/>
                <a:gd name="connsiteX6" fmla="*/ 719259 w 719258"/>
                <a:gd name="connsiteY6" fmla="*/ 112348 h 206562"/>
                <a:gd name="connsiteX7" fmla="*/ 719259 w 719258"/>
                <a:gd name="connsiteY7" fmla="*/ 206563 h 206562"/>
                <a:gd name="connsiteX8" fmla="*/ 0 w 719258"/>
                <a:gd name="connsiteY8" fmla="*/ 206563 h 206562"/>
                <a:gd name="connsiteX9" fmla="*/ 26974 w 719258"/>
                <a:gd name="connsiteY9" fmla="*/ 116155 h 206562"/>
                <a:gd name="connsiteX10" fmla="*/ 27361 w 719258"/>
                <a:gd name="connsiteY10" fmla="*/ 115381 h 206562"/>
                <a:gd name="connsiteX11" fmla="*/ 27361 w 719258"/>
                <a:gd name="connsiteY11" fmla="*/ 115381 h 206562"/>
                <a:gd name="connsiteX12" fmla="*/ 46010 w 719258"/>
                <a:gd name="connsiteY12" fmla="*/ 83374 h 206562"/>
                <a:gd name="connsiteX13" fmla="*/ 46010 w 719258"/>
                <a:gd name="connsiteY13" fmla="*/ 83374 h 20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9258" h="206562">
                  <a:moveTo>
                    <a:pt x="46010" y="83374"/>
                  </a:moveTo>
                  <a:cubicBezTo>
                    <a:pt x="84148" y="27167"/>
                    <a:pt x="137515" y="11616"/>
                    <a:pt x="222437" y="0"/>
                  </a:cubicBezTo>
                  <a:lnTo>
                    <a:pt x="525731" y="0"/>
                  </a:lnTo>
                  <a:cubicBezTo>
                    <a:pt x="528248" y="323"/>
                    <a:pt x="530830" y="710"/>
                    <a:pt x="533282" y="1033"/>
                  </a:cubicBezTo>
                  <a:cubicBezTo>
                    <a:pt x="577937" y="7421"/>
                    <a:pt x="613558" y="15358"/>
                    <a:pt x="642790" y="30394"/>
                  </a:cubicBezTo>
                  <a:cubicBezTo>
                    <a:pt x="666215" y="42461"/>
                    <a:pt x="685639" y="59110"/>
                    <a:pt x="702159" y="83374"/>
                  </a:cubicBezTo>
                  <a:cubicBezTo>
                    <a:pt x="708612" y="92860"/>
                    <a:pt x="714291" y="102539"/>
                    <a:pt x="719259" y="112348"/>
                  </a:cubicBezTo>
                  <a:lnTo>
                    <a:pt x="719259" y="206563"/>
                  </a:lnTo>
                  <a:lnTo>
                    <a:pt x="0" y="206563"/>
                  </a:lnTo>
                  <a:cubicBezTo>
                    <a:pt x="4259" y="175588"/>
                    <a:pt x="12261" y="145323"/>
                    <a:pt x="26974" y="116155"/>
                  </a:cubicBezTo>
                  <a:lnTo>
                    <a:pt x="27361" y="115381"/>
                  </a:lnTo>
                  <a:lnTo>
                    <a:pt x="27361" y="115381"/>
                  </a:lnTo>
                  <a:cubicBezTo>
                    <a:pt x="33104" y="103894"/>
                    <a:pt x="39428" y="93053"/>
                    <a:pt x="46010" y="83374"/>
                  </a:cubicBezTo>
                  <a:lnTo>
                    <a:pt x="46010" y="83374"/>
                  </a:lnTo>
                  <a:close/>
                </a:path>
              </a:pathLst>
            </a:custGeom>
            <a:solidFill>
              <a:srgbClr val="384851"/>
            </a:solidFill>
            <a:ln w="6453" cap="flat">
              <a:noFill/>
              <a:prstDash val="solid"/>
              <a:miter/>
            </a:ln>
          </p:spPr>
          <p:txBody>
            <a:bodyPr rtlCol="0" anchor="ctr"/>
            <a:lstStyle/>
            <a:p>
              <a:endParaRPr lang="en-US"/>
            </a:p>
          </p:txBody>
        </p:sp>
        <p:sp>
          <p:nvSpPr>
            <p:cNvPr id="3133" name="Freeform: Shape 3132">
              <a:extLst>
                <a:ext uri="{FF2B5EF4-FFF2-40B4-BE49-F238E27FC236}">
                  <a16:creationId xmlns:a16="http://schemas.microsoft.com/office/drawing/2014/main" id="{3EA6F154-E6C7-4202-BF31-4CFC0F8CF9C9}"/>
                </a:ext>
              </a:extLst>
            </p:cNvPr>
            <p:cNvSpPr/>
            <p:nvPr/>
          </p:nvSpPr>
          <p:spPr>
            <a:xfrm>
              <a:off x="8421965" y="335333"/>
              <a:ext cx="724098" cy="402865"/>
            </a:xfrm>
            <a:custGeom>
              <a:avLst/>
              <a:gdLst>
                <a:gd name="connsiteX0" fmla="*/ 0 w 724098"/>
                <a:gd name="connsiteY0" fmla="*/ 0 h 402865"/>
                <a:gd name="connsiteX1" fmla="*/ 724099 w 724098"/>
                <a:gd name="connsiteY1" fmla="*/ 0 h 402865"/>
                <a:gd name="connsiteX2" fmla="*/ 724099 w 724098"/>
                <a:gd name="connsiteY2" fmla="*/ 402865 h 402865"/>
                <a:gd name="connsiteX3" fmla="*/ 0 w 724098"/>
                <a:gd name="connsiteY3" fmla="*/ 402865 h 402865"/>
                <a:gd name="connsiteX4" fmla="*/ 0 w 724098"/>
                <a:gd name="connsiteY4" fmla="*/ 0 h 402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098" h="402865">
                  <a:moveTo>
                    <a:pt x="0" y="0"/>
                  </a:moveTo>
                  <a:lnTo>
                    <a:pt x="724099" y="0"/>
                  </a:lnTo>
                  <a:lnTo>
                    <a:pt x="724099" y="402865"/>
                  </a:lnTo>
                  <a:lnTo>
                    <a:pt x="0" y="402865"/>
                  </a:lnTo>
                  <a:lnTo>
                    <a:pt x="0" y="0"/>
                  </a:lnTo>
                  <a:close/>
                </a:path>
              </a:pathLst>
            </a:custGeom>
            <a:solidFill>
              <a:srgbClr val="384851"/>
            </a:solidFill>
            <a:ln w="6453" cap="flat">
              <a:noFill/>
              <a:prstDash val="solid"/>
              <a:miter/>
            </a:ln>
          </p:spPr>
          <p:txBody>
            <a:bodyPr rtlCol="0" anchor="ctr"/>
            <a:lstStyle/>
            <a:p>
              <a:endParaRPr lang="en-US"/>
            </a:p>
          </p:txBody>
        </p:sp>
        <p:sp>
          <p:nvSpPr>
            <p:cNvPr id="3134" name="Freeform: Shape 3133">
              <a:extLst>
                <a:ext uri="{FF2B5EF4-FFF2-40B4-BE49-F238E27FC236}">
                  <a16:creationId xmlns:a16="http://schemas.microsoft.com/office/drawing/2014/main" id="{45E0D6B0-589B-4432-A194-8500886DB3AB}"/>
                </a:ext>
              </a:extLst>
            </p:cNvPr>
            <p:cNvSpPr/>
            <p:nvPr/>
          </p:nvSpPr>
          <p:spPr>
            <a:xfrm>
              <a:off x="0" y="-274417"/>
              <a:ext cx="867140" cy="650921"/>
            </a:xfrm>
            <a:custGeom>
              <a:avLst/>
              <a:gdLst>
                <a:gd name="connsiteX0" fmla="*/ 0 w 867140"/>
                <a:gd name="connsiteY0" fmla="*/ 529345 h 650921"/>
                <a:gd name="connsiteX1" fmla="*/ 82277 w 867140"/>
                <a:gd name="connsiteY1" fmla="*/ 576130 h 650921"/>
                <a:gd name="connsiteX2" fmla="*/ 407640 w 867140"/>
                <a:gd name="connsiteY2" fmla="*/ 650921 h 650921"/>
                <a:gd name="connsiteX3" fmla="*/ 733004 w 867140"/>
                <a:gd name="connsiteY3" fmla="*/ 576130 h 650921"/>
                <a:gd name="connsiteX4" fmla="*/ 823025 w 867140"/>
                <a:gd name="connsiteY4" fmla="*/ 521924 h 650921"/>
                <a:gd name="connsiteX5" fmla="*/ 843223 w 867140"/>
                <a:gd name="connsiteY5" fmla="*/ 304004 h 650921"/>
                <a:gd name="connsiteX6" fmla="*/ 547995 w 867140"/>
                <a:gd name="connsiteY6" fmla="*/ 144097 h 650921"/>
                <a:gd name="connsiteX7" fmla="*/ 538767 w 867140"/>
                <a:gd name="connsiteY7" fmla="*/ 1936 h 650921"/>
                <a:gd name="connsiteX8" fmla="*/ 277547 w 867140"/>
                <a:gd name="connsiteY8" fmla="*/ 0 h 650921"/>
                <a:gd name="connsiteX9" fmla="*/ 267351 w 867140"/>
                <a:gd name="connsiteY9" fmla="*/ 144033 h 650921"/>
                <a:gd name="connsiteX10" fmla="*/ 0 w 867140"/>
                <a:gd name="connsiteY10" fmla="*/ 262253 h 650921"/>
                <a:gd name="connsiteX11" fmla="*/ 0 w 867140"/>
                <a:gd name="connsiteY11" fmla="*/ 529345 h 650921"/>
                <a:gd name="connsiteX12" fmla="*/ 0 w 867140"/>
                <a:gd name="connsiteY12" fmla="*/ 529345 h 6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7140" h="650921">
                  <a:moveTo>
                    <a:pt x="0" y="529345"/>
                  </a:moveTo>
                  <a:cubicBezTo>
                    <a:pt x="20327" y="547543"/>
                    <a:pt x="48463" y="563095"/>
                    <a:pt x="82277" y="576130"/>
                  </a:cubicBezTo>
                  <a:cubicBezTo>
                    <a:pt x="104669" y="618398"/>
                    <a:pt x="241797" y="650921"/>
                    <a:pt x="407640" y="650921"/>
                  </a:cubicBezTo>
                  <a:cubicBezTo>
                    <a:pt x="573484" y="650921"/>
                    <a:pt x="710612" y="618398"/>
                    <a:pt x="733004" y="576130"/>
                  </a:cubicBezTo>
                  <a:cubicBezTo>
                    <a:pt x="771335" y="561353"/>
                    <a:pt x="802439" y="543284"/>
                    <a:pt x="823025" y="521924"/>
                  </a:cubicBezTo>
                  <a:cubicBezTo>
                    <a:pt x="880005" y="462814"/>
                    <a:pt x="876198" y="368857"/>
                    <a:pt x="843223" y="304004"/>
                  </a:cubicBezTo>
                  <a:cubicBezTo>
                    <a:pt x="768883" y="157455"/>
                    <a:pt x="573291" y="181718"/>
                    <a:pt x="547995" y="144097"/>
                  </a:cubicBezTo>
                  <a:cubicBezTo>
                    <a:pt x="528313" y="114865"/>
                    <a:pt x="540057" y="25038"/>
                    <a:pt x="538767" y="1936"/>
                  </a:cubicBezTo>
                  <a:cubicBezTo>
                    <a:pt x="447198" y="10712"/>
                    <a:pt x="369116" y="8776"/>
                    <a:pt x="277547" y="0"/>
                  </a:cubicBezTo>
                  <a:cubicBezTo>
                    <a:pt x="276256" y="23102"/>
                    <a:pt x="287033" y="114865"/>
                    <a:pt x="267351" y="144033"/>
                  </a:cubicBezTo>
                  <a:cubicBezTo>
                    <a:pt x="244765" y="177589"/>
                    <a:pt x="86665" y="161972"/>
                    <a:pt x="0" y="262253"/>
                  </a:cubicBezTo>
                  <a:lnTo>
                    <a:pt x="0" y="529345"/>
                  </a:lnTo>
                  <a:lnTo>
                    <a:pt x="0" y="529345"/>
                  </a:lnTo>
                  <a:close/>
                </a:path>
              </a:pathLst>
            </a:custGeom>
            <a:solidFill>
              <a:srgbClr val="E0A890"/>
            </a:solidFill>
            <a:ln w="6453" cap="flat">
              <a:noFill/>
              <a:prstDash val="solid"/>
              <a:miter/>
            </a:ln>
          </p:spPr>
          <p:txBody>
            <a:bodyPr rtlCol="0" anchor="ctr"/>
            <a:lstStyle/>
            <a:p>
              <a:endParaRPr lang="en-US"/>
            </a:p>
          </p:txBody>
        </p:sp>
        <p:sp>
          <p:nvSpPr>
            <p:cNvPr id="3135" name="Freeform: Shape 3134">
              <a:extLst>
                <a:ext uri="{FF2B5EF4-FFF2-40B4-BE49-F238E27FC236}">
                  <a16:creationId xmlns:a16="http://schemas.microsoft.com/office/drawing/2014/main" id="{9CC02A34-D497-498A-8E2D-75C8071A6025}"/>
                </a:ext>
              </a:extLst>
            </p:cNvPr>
            <p:cNvSpPr/>
            <p:nvPr/>
          </p:nvSpPr>
          <p:spPr>
            <a:xfrm>
              <a:off x="0" y="-131804"/>
              <a:ext cx="890550" cy="856128"/>
            </a:xfrm>
            <a:custGeom>
              <a:avLst/>
              <a:gdLst>
                <a:gd name="connsiteX0" fmla="*/ 0 w 890550"/>
                <a:gd name="connsiteY0" fmla="*/ 856129 h 856128"/>
                <a:gd name="connsiteX1" fmla="*/ 888717 w 890550"/>
                <a:gd name="connsiteY1" fmla="*/ 856129 h 856128"/>
                <a:gd name="connsiteX2" fmla="*/ 585810 w 890550"/>
                <a:gd name="connsiteY2" fmla="*/ 0 h 856128"/>
                <a:gd name="connsiteX3" fmla="*/ 413835 w 890550"/>
                <a:gd name="connsiteY3" fmla="*/ 123964 h 856128"/>
                <a:gd name="connsiteX4" fmla="*/ 217662 w 890550"/>
                <a:gd name="connsiteY4" fmla="*/ 4840 h 856128"/>
                <a:gd name="connsiteX5" fmla="*/ 0 w 890550"/>
                <a:gd name="connsiteY5" fmla="*/ 192560 h 856128"/>
                <a:gd name="connsiteX6" fmla="*/ 0 w 890550"/>
                <a:gd name="connsiteY6" fmla="*/ 856129 h 856128"/>
                <a:gd name="connsiteX7" fmla="*/ 0 w 890550"/>
                <a:gd name="connsiteY7" fmla="*/ 856129 h 856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50" h="856128">
                  <a:moveTo>
                    <a:pt x="0" y="856129"/>
                  </a:moveTo>
                  <a:lnTo>
                    <a:pt x="888717" y="856129"/>
                  </a:lnTo>
                  <a:cubicBezTo>
                    <a:pt x="888717" y="509470"/>
                    <a:pt x="933049" y="127125"/>
                    <a:pt x="585810" y="0"/>
                  </a:cubicBezTo>
                  <a:cubicBezTo>
                    <a:pt x="558578" y="67886"/>
                    <a:pt x="492756" y="123964"/>
                    <a:pt x="413835" y="123964"/>
                  </a:cubicBezTo>
                  <a:cubicBezTo>
                    <a:pt x="342981" y="123964"/>
                    <a:pt x="238376" y="56658"/>
                    <a:pt x="217662" y="4840"/>
                  </a:cubicBezTo>
                  <a:cubicBezTo>
                    <a:pt x="111638" y="43623"/>
                    <a:pt x="43558" y="109767"/>
                    <a:pt x="0" y="192560"/>
                  </a:cubicBezTo>
                  <a:lnTo>
                    <a:pt x="0" y="856129"/>
                  </a:lnTo>
                  <a:lnTo>
                    <a:pt x="0" y="856129"/>
                  </a:lnTo>
                  <a:close/>
                </a:path>
              </a:pathLst>
            </a:custGeom>
            <a:solidFill>
              <a:srgbClr val="EDEDE8"/>
            </a:solidFill>
            <a:ln w="6453" cap="flat">
              <a:noFill/>
              <a:prstDash val="solid"/>
              <a:miter/>
            </a:ln>
          </p:spPr>
          <p:txBody>
            <a:bodyPr rtlCol="0" anchor="ctr"/>
            <a:lstStyle/>
            <a:p>
              <a:endParaRPr lang="en-US"/>
            </a:p>
          </p:txBody>
        </p:sp>
        <p:sp>
          <p:nvSpPr>
            <p:cNvPr id="3136" name="Freeform: Shape 3135">
              <a:extLst>
                <a:ext uri="{FF2B5EF4-FFF2-40B4-BE49-F238E27FC236}">
                  <a16:creationId xmlns:a16="http://schemas.microsoft.com/office/drawing/2014/main" id="{9B0F2981-9D86-4A5C-B779-EC53CB7E463A}"/>
                </a:ext>
              </a:extLst>
            </p:cNvPr>
            <p:cNvSpPr/>
            <p:nvPr/>
          </p:nvSpPr>
          <p:spPr>
            <a:xfrm>
              <a:off x="296454" y="-34491"/>
              <a:ext cx="222372" cy="758880"/>
            </a:xfrm>
            <a:custGeom>
              <a:avLst/>
              <a:gdLst>
                <a:gd name="connsiteX0" fmla="*/ 176169 w 222372"/>
                <a:gd name="connsiteY0" fmla="*/ 758817 h 758880"/>
                <a:gd name="connsiteX1" fmla="*/ 151260 w 222372"/>
                <a:gd name="connsiteY1" fmla="*/ 103636 h 758880"/>
                <a:gd name="connsiteX2" fmla="*/ 222373 w 222372"/>
                <a:gd name="connsiteY2" fmla="*/ 26651 h 758880"/>
                <a:gd name="connsiteX3" fmla="*/ 171587 w 222372"/>
                <a:gd name="connsiteY3" fmla="*/ 2065 h 758880"/>
                <a:gd name="connsiteX4" fmla="*/ 117381 w 222372"/>
                <a:gd name="connsiteY4" fmla="*/ 8260 h 758880"/>
                <a:gd name="connsiteX5" fmla="*/ 55045 w 222372"/>
                <a:gd name="connsiteY5" fmla="*/ 0 h 758880"/>
                <a:gd name="connsiteX6" fmla="*/ 0 w 222372"/>
                <a:gd name="connsiteY6" fmla="*/ 26716 h 758880"/>
                <a:gd name="connsiteX7" fmla="*/ 71435 w 222372"/>
                <a:gd name="connsiteY7" fmla="*/ 103701 h 758880"/>
                <a:gd name="connsiteX8" fmla="*/ 46269 w 222372"/>
                <a:gd name="connsiteY8" fmla="*/ 758881 h 758880"/>
                <a:gd name="connsiteX9" fmla="*/ 176169 w 222372"/>
                <a:gd name="connsiteY9" fmla="*/ 758881 h 758880"/>
                <a:gd name="connsiteX10" fmla="*/ 176169 w 222372"/>
                <a:gd name="connsiteY10" fmla="*/ 758817 h 75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372" h="758880">
                  <a:moveTo>
                    <a:pt x="176169" y="758817"/>
                  </a:moveTo>
                  <a:lnTo>
                    <a:pt x="151260" y="103636"/>
                  </a:lnTo>
                  <a:lnTo>
                    <a:pt x="222373" y="26651"/>
                  </a:lnTo>
                  <a:lnTo>
                    <a:pt x="171587" y="2065"/>
                  </a:lnTo>
                  <a:cubicBezTo>
                    <a:pt x="154486" y="6130"/>
                    <a:pt x="136289" y="8260"/>
                    <a:pt x="117381" y="8260"/>
                  </a:cubicBezTo>
                  <a:cubicBezTo>
                    <a:pt x="95505" y="8260"/>
                    <a:pt x="74533" y="5356"/>
                    <a:pt x="55045" y="0"/>
                  </a:cubicBezTo>
                  <a:lnTo>
                    <a:pt x="0" y="26716"/>
                  </a:lnTo>
                  <a:lnTo>
                    <a:pt x="71435" y="103701"/>
                  </a:lnTo>
                  <a:lnTo>
                    <a:pt x="46269" y="758881"/>
                  </a:lnTo>
                  <a:lnTo>
                    <a:pt x="176169" y="758881"/>
                  </a:lnTo>
                  <a:lnTo>
                    <a:pt x="176169" y="758817"/>
                  </a:lnTo>
                  <a:close/>
                </a:path>
              </a:pathLst>
            </a:custGeom>
            <a:solidFill>
              <a:srgbClr val="A6CE39"/>
            </a:solidFill>
            <a:ln w="6453" cap="flat">
              <a:noFill/>
              <a:prstDash val="solid"/>
              <a:miter/>
            </a:ln>
          </p:spPr>
          <p:txBody>
            <a:bodyPr rtlCol="0" anchor="ctr"/>
            <a:lstStyle/>
            <a:p>
              <a:endParaRPr lang="en-US"/>
            </a:p>
          </p:txBody>
        </p:sp>
        <p:sp>
          <p:nvSpPr>
            <p:cNvPr id="3137" name="Freeform: Shape 3136">
              <a:extLst>
                <a:ext uri="{FF2B5EF4-FFF2-40B4-BE49-F238E27FC236}">
                  <a16:creationId xmlns:a16="http://schemas.microsoft.com/office/drawing/2014/main" id="{DA0AD76B-4A7E-4518-8B4E-56EEB5890D8D}"/>
                </a:ext>
              </a:extLst>
            </p:cNvPr>
            <p:cNvSpPr/>
            <p:nvPr/>
          </p:nvSpPr>
          <p:spPr>
            <a:xfrm>
              <a:off x="210095" y="-644113"/>
              <a:ext cx="394961" cy="514019"/>
            </a:xfrm>
            <a:custGeom>
              <a:avLst/>
              <a:gdLst>
                <a:gd name="connsiteX0" fmla="*/ 124174 w 394961"/>
                <a:gd name="connsiteY0" fmla="*/ 494370 h 514019"/>
                <a:gd name="connsiteX1" fmla="*/ 64031 w 394961"/>
                <a:gd name="connsiteY1" fmla="*/ 422224 h 514019"/>
                <a:gd name="connsiteX2" fmla="*/ 40671 w 394961"/>
                <a:gd name="connsiteY2" fmla="*/ 350015 h 514019"/>
                <a:gd name="connsiteX3" fmla="*/ 30604 w 394961"/>
                <a:gd name="connsiteY3" fmla="*/ 345046 h 514019"/>
                <a:gd name="connsiteX4" fmla="*/ 12536 w 394961"/>
                <a:gd name="connsiteY4" fmla="*/ 322589 h 514019"/>
                <a:gd name="connsiteX5" fmla="*/ 7244 w 394961"/>
                <a:gd name="connsiteY5" fmla="*/ 247733 h 514019"/>
                <a:gd name="connsiteX6" fmla="*/ 28862 w 394961"/>
                <a:gd name="connsiteY6" fmla="*/ 240054 h 514019"/>
                <a:gd name="connsiteX7" fmla="*/ 28540 w 394961"/>
                <a:gd name="connsiteY7" fmla="*/ 216307 h 514019"/>
                <a:gd name="connsiteX8" fmla="*/ 44091 w 394961"/>
                <a:gd name="connsiteY8" fmla="*/ 82599 h 514019"/>
                <a:gd name="connsiteX9" fmla="*/ 92683 w 394961"/>
                <a:gd name="connsiteY9" fmla="*/ 32523 h 514019"/>
                <a:gd name="connsiteX10" fmla="*/ 302279 w 394961"/>
                <a:gd name="connsiteY10" fmla="*/ 32523 h 514019"/>
                <a:gd name="connsiteX11" fmla="*/ 350870 w 394961"/>
                <a:gd name="connsiteY11" fmla="*/ 82599 h 514019"/>
                <a:gd name="connsiteX12" fmla="*/ 366422 w 394961"/>
                <a:gd name="connsiteY12" fmla="*/ 216307 h 514019"/>
                <a:gd name="connsiteX13" fmla="*/ 366100 w 394961"/>
                <a:gd name="connsiteY13" fmla="*/ 240054 h 514019"/>
                <a:gd name="connsiteX14" fmla="*/ 387717 w 394961"/>
                <a:gd name="connsiteY14" fmla="*/ 247733 h 514019"/>
                <a:gd name="connsiteX15" fmla="*/ 382426 w 394961"/>
                <a:gd name="connsiteY15" fmla="*/ 322589 h 514019"/>
                <a:gd name="connsiteX16" fmla="*/ 364357 w 394961"/>
                <a:gd name="connsiteY16" fmla="*/ 345046 h 514019"/>
                <a:gd name="connsiteX17" fmla="*/ 354290 w 394961"/>
                <a:gd name="connsiteY17" fmla="*/ 350015 h 514019"/>
                <a:gd name="connsiteX18" fmla="*/ 330995 w 394961"/>
                <a:gd name="connsiteY18" fmla="*/ 422224 h 514019"/>
                <a:gd name="connsiteX19" fmla="*/ 270852 w 394961"/>
                <a:gd name="connsiteY19" fmla="*/ 494370 h 514019"/>
                <a:gd name="connsiteX20" fmla="*/ 124174 w 394961"/>
                <a:gd name="connsiteY20" fmla="*/ 494370 h 514019"/>
                <a:gd name="connsiteX21" fmla="*/ 124174 w 394961"/>
                <a:gd name="connsiteY21" fmla="*/ 494370 h 51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4961" h="514019">
                  <a:moveTo>
                    <a:pt x="124174" y="494370"/>
                  </a:moveTo>
                  <a:cubicBezTo>
                    <a:pt x="97910" y="477721"/>
                    <a:pt x="78357" y="452554"/>
                    <a:pt x="64031" y="422224"/>
                  </a:cubicBezTo>
                  <a:cubicBezTo>
                    <a:pt x="53706" y="400413"/>
                    <a:pt x="46156" y="375891"/>
                    <a:pt x="40671" y="350015"/>
                  </a:cubicBezTo>
                  <a:cubicBezTo>
                    <a:pt x="37380" y="349305"/>
                    <a:pt x="33896" y="347369"/>
                    <a:pt x="30604" y="345046"/>
                  </a:cubicBezTo>
                  <a:cubicBezTo>
                    <a:pt x="22538" y="339238"/>
                    <a:pt x="17053" y="331623"/>
                    <a:pt x="12536" y="322589"/>
                  </a:cubicBezTo>
                  <a:cubicBezTo>
                    <a:pt x="81" y="298067"/>
                    <a:pt x="-5533" y="263672"/>
                    <a:pt x="7244" y="247733"/>
                  </a:cubicBezTo>
                  <a:cubicBezTo>
                    <a:pt x="12729" y="240829"/>
                    <a:pt x="20731" y="238893"/>
                    <a:pt x="28862" y="240054"/>
                  </a:cubicBezTo>
                  <a:cubicBezTo>
                    <a:pt x="28604" y="232117"/>
                    <a:pt x="28540" y="224180"/>
                    <a:pt x="28540" y="216307"/>
                  </a:cubicBezTo>
                  <a:cubicBezTo>
                    <a:pt x="28540" y="170619"/>
                    <a:pt x="28669" y="114542"/>
                    <a:pt x="44091" y="82599"/>
                  </a:cubicBezTo>
                  <a:cubicBezTo>
                    <a:pt x="55320" y="59175"/>
                    <a:pt x="72485" y="43881"/>
                    <a:pt x="92683" y="32523"/>
                  </a:cubicBezTo>
                  <a:cubicBezTo>
                    <a:pt x="170184" y="-10841"/>
                    <a:pt x="224713" y="-10841"/>
                    <a:pt x="302279" y="32523"/>
                  </a:cubicBezTo>
                  <a:cubicBezTo>
                    <a:pt x="322477" y="43881"/>
                    <a:pt x="339577" y="59175"/>
                    <a:pt x="350870" y="82599"/>
                  </a:cubicBezTo>
                  <a:cubicBezTo>
                    <a:pt x="366293" y="114607"/>
                    <a:pt x="366422" y="170619"/>
                    <a:pt x="366422" y="216307"/>
                  </a:cubicBezTo>
                  <a:cubicBezTo>
                    <a:pt x="366422" y="224180"/>
                    <a:pt x="366293" y="232117"/>
                    <a:pt x="366100" y="240054"/>
                  </a:cubicBezTo>
                  <a:cubicBezTo>
                    <a:pt x="374230" y="238893"/>
                    <a:pt x="382168" y="240829"/>
                    <a:pt x="387717" y="247733"/>
                  </a:cubicBezTo>
                  <a:cubicBezTo>
                    <a:pt x="400494" y="263672"/>
                    <a:pt x="394880" y="298067"/>
                    <a:pt x="382426" y="322589"/>
                  </a:cubicBezTo>
                  <a:cubicBezTo>
                    <a:pt x="377909" y="331623"/>
                    <a:pt x="372424" y="339238"/>
                    <a:pt x="364357" y="345046"/>
                  </a:cubicBezTo>
                  <a:cubicBezTo>
                    <a:pt x="361066" y="347433"/>
                    <a:pt x="357582" y="349305"/>
                    <a:pt x="354290" y="350015"/>
                  </a:cubicBezTo>
                  <a:cubicBezTo>
                    <a:pt x="348870" y="375891"/>
                    <a:pt x="341320" y="400413"/>
                    <a:pt x="330995" y="422224"/>
                  </a:cubicBezTo>
                  <a:cubicBezTo>
                    <a:pt x="316669" y="452489"/>
                    <a:pt x="297116" y="477656"/>
                    <a:pt x="270852" y="494370"/>
                  </a:cubicBezTo>
                  <a:cubicBezTo>
                    <a:pt x="229617" y="520569"/>
                    <a:pt x="165474" y="520569"/>
                    <a:pt x="124174" y="494370"/>
                  </a:cubicBezTo>
                  <a:lnTo>
                    <a:pt x="124174" y="494370"/>
                  </a:lnTo>
                  <a:close/>
                </a:path>
              </a:pathLst>
            </a:custGeom>
            <a:solidFill>
              <a:srgbClr val="FCCCAD"/>
            </a:solidFill>
            <a:ln w="6453" cap="flat">
              <a:noFill/>
              <a:prstDash val="solid"/>
              <a:miter/>
            </a:ln>
          </p:spPr>
          <p:txBody>
            <a:bodyPr rtlCol="0" anchor="ctr"/>
            <a:lstStyle/>
            <a:p>
              <a:endParaRPr lang="en-US"/>
            </a:p>
          </p:txBody>
        </p:sp>
        <p:sp>
          <p:nvSpPr>
            <p:cNvPr id="3138" name="Freeform: Shape 3137">
              <a:extLst>
                <a:ext uri="{FF2B5EF4-FFF2-40B4-BE49-F238E27FC236}">
                  <a16:creationId xmlns:a16="http://schemas.microsoft.com/office/drawing/2014/main" id="{33042B33-66B5-4B00-BEDA-81B8E42E3715}"/>
                </a:ext>
              </a:extLst>
            </p:cNvPr>
            <p:cNvSpPr/>
            <p:nvPr/>
          </p:nvSpPr>
          <p:spPr>
            <a:xfrm>
              <a:off x="208679" y="-654254"/>
              <a:ext cx="397894" cy="303690"/>
            </a:xfrm>
            <a:custGeom>
              <a:avLst/>
              <a:gdLst>
                <a:gd name="connsiteX0" fmla="*/ 8918 w 397894"/>
                <a:gd name="connsiteY0" fmla="*/ 247743 h 303690"/>
                <a:gd name="connsiteX1" fmla="*/ 529 w 397894"/>
                <a:gd name="connsiteY1" fmla="*/ 192633 h 303690"/>
                <a:gd name="connsiteX2" fmla="*/ 3240 w 397894"/>
                <a:gd name="connsiteY2" fmla="*/ 143397 h 303690"/>
                <a:gd name="connsiteX3" fmla="*/ 15113 w 397894"/>
                <a:gd name="connsiteY3" fmla="*/ 103646 h 303690"/>
                <a:gd name="connsiteX4" fmla="*/ 29826 w 397894"/>
                <a:gd name="connsiteY4" fmla="*/ 85125 h 303690"/>
                <a:gd name="connsiteX5" fmla="*/ 60608 w 397894"/>
                <a:gd name="connsiteY5" fmla="*/ 41244 h 303690"/>
                <a:gd name="connsiteX6" fmla="*/ 104037 w 397894"/>
                <a:gd name="connsiteY6" fmla="*/ 19046 h 303690"/>
                <a:gd name="connsiteX7" fmla="*/ 293886 w 397894"/>
                <a:gd name="connsiteY7" fmla="*/ 19046 h 303690"/>
                <a:gd name="connsiteX8" fmla="*/ 337315 w 397894"/>
                <a:gd name="connsiteY8" fmla="*/ 41244 h 303690"/>
                <a:gd name="connsiteX9" fmla="*/ 368096 w 397894"/>
                <a:gd name="connsiteY9" fmla="*/ 85125 h 303690"/>
                <a:gd name="connsiteX10" fmla="*/ 382809 w 397894"/>
                <a:gd name="connsiteY10" fmla="*/ 103646 h 303690"/>
                <a:gd name="connsiteX11" fmla="*/ 394683 w 397894"/>
                <a:gd name="connsiteY11" fmla="*/ 143397 h 303690"/>
                <a:gd name="connsiteX12" fmla="*/ 397393 w 397894"/>
                <a:gd name="connsiteY12" fmla="*/ 192633 h 303690"/>
                <a:gd name="connsiteX13" fmla="*/ 389004 w 397894"/>
                <a:gd name="connsiteY13" fmla="*/ 247743 h 303690"/>
                <a:gd name="connsiteX14" fmla="*/ 350479 w 397894"/>
                <a:gd name="connsiteY14" fmla="*/ 303691 h 303690"/>
                <a:gd name="connsiteX15" fmla="*/ 328862 w 397894"/>
                <a:gd name="connsiteY15" fmla="*/ 190310 h 303690"/>
                <a:gd name="connsiteX16" fmla="*/ 321828 w 397894"/>
                <a:gd name="connsiteY16" fmla="*/ 152366 h 303690"/>
                <a:gd name="connsiteX17" fmla="*/ 274462 w 397894"/>
                <a:gd name="connsiteY17" fmla="*/ 135008 h 303690"/>
                <a:gd name="connsiteX18" fmla="*/ 199478 w 397894"/>
                <a:gd name="connsiteY18" fmla="*/ 141267 h 303690"/>
                <a:gd name="connsiteX19" fmla="*/ 123460 w 397894"/>
                <a:gd name="connsiteY19" fmla="*/ 135008 h 303690"/>
                <a:gd name="connsiteX20" fmla="*/ 76095 w 397894"/>
                <a:gd name="connsiteY20" fmla="*/ 152366 h 303690"/>
                <a:gd name="connsiteX21" fmla="*/ 68997 w 397894"/>
                <a:gd name="connsiteY21" fmla="*/ 190310 h 303690"/>
                <a:gd name="connsiteX22" fmla="*/ 47379 w 397894"/>
                <a:gd name="connsiteY22" fmla="*/ 303691 h 303690"/>
                <a:gd name="connsiteX23" fmla="*/ 8918 w 397894"/>
                <a:gd name="connsiteY23" fmla="*/ 247743 h 303690"/>
                <a:gd name="connsiteX24" fmla="*/ 8918 w 397894"/>
                <a:gd name="connsiteY24" fmla="*/ 247743 h 30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7894" h="303690">
                  <a:moveTo>
                    <a:pt x="8918" y="247743"/>
                  </a:moveTo>
                  <a:cubicBezTo>
                    <a:pt x="5950" y="232836"/>
                    <a:pt x="2014" y="213154"/>
                    <a:pt x="529" y="192633"/>
                  </a:cubicBezTo>
                  <a:cubicBezTo>
                    <a:pt x="-697" y="176049"/>
                    <a:pt x="207" y="159787"/>
                    <a:pt x="3240" y="143397"/>
                  </a:cubicBezTo>
                  <a:cubicBezTo>
                    <a:pt x="5498" y="131007"/>
                    <a:pt x="9241" y="117068"/>
                    <a:pt x="15113" y="103646"/>
                  </a:cubicBezTo>
                  <a:cubicBezTo>
                    <a:pt x="18082" y="96934"/>
                    <a:pt x="26535" y="91449"/>
                    <a:pt x="29826" y="85125"/>
                  </a:cubicBezTo>
                  <a:cubicBezTo>
                    <a:pt x="39635" y="65960"/>
                    <a:pt x="50605" y="49311"/>
                    <a:pt x="60608" y="41244"/>
                  </a:cubicBezTo>
                  <a:cubicBezTo>
                    <a:pt x="71771" y="32275"/>
                    <a:pt x="88872" y="26467"/>
                    <a:pt x="104037" y="19046"/>
                  </a:cubicBezTo>
                  <a:cubicBezTo>
                    <a:pt x="157016" y="-6766"/>
                    <a:pt x="240455" y="-5927"/>
                    <a:pt x="293886" y="19046"/>
                  </a:cubicBezTo>
                  <a:cubicBezTo>
                    <a:pt x="309115" y="26209"/>
                    <a:pt x="326151" y="32210"/>
                    <a:pt x="337315" y="41244"/>
                  </a:cubicBezTo>
                  <a:cubicBezTo>
                    <a:pt x="347317" y="49311"/>
                    <a:pt x="358288" y="65960"/>
                    <a:pt x="368096" y="85125"/>
                  </a:cubicBezTo>
                  <a:cubicBezTo>
                    <a:pt x="371387" y="91514"/>
                    <a:pt x="379841" y="96934"/>
                    <a:pt x="382809" y="103646"/>
                  </a:cubicBezTo>
                  <a:cubicBezTo>
                    <a:pt x="388682" y="117068"/>
                    <a:pt x="392424" y="131007"/>
                    <a:pt x="394683" y="143397"/>
                  </a:cubicBezTo>
                  <a:cubicBezTo>
                    <a:pt x="397716" y="159787"/>
                    <a:pt x="398555" y="176049"/>
                    <a:pt x="397393" y="192633"/>
                  </a:cubicBezTo>
                  <a:cubicBezTo>
                    <a:pt x="395909" y="213154"/>
                    <a:pt x="391908" y="232836"/>
                    <a:pt x="389004" y="247743"/>
                  </a:cubicBezTo>
                  <a:cubicBezTo>
                    <a:pt x="387197" y="266908"/>
                    <a:pt x="359901" y="277943"/>
                    <a:pt x="350479" y="303691"/>
                  </a:cubicBezTo>
                  <a:cubicBezTo>
                    <a:pt x="361062" y="269941"/>
                    <a:pt x="339445" y="223995"/>
                    <a:pt x="328862" y="190310"/>
                  </a:cubicBezTo>
                  <a:cubicBezTo>
                    <a:pt x="324474" y="176307"/>
                    <a:pt x="328410" y="165079"/>
                    <a:pt x="321828" y="152366"/>
                  </a:cubicBezTo>
                  <a:cubicBezTo>
                    <a:pt x="313891" y="137202"/>
                    <a:pt x="291498" y="129845"/>
                    <a:pt x="274462" y="135008"/>
                  </a:cubicBezTo>
                  <a:cubicBezTo>
                    <a:pt x="238131" y="144365"/>
                    <a:pt x="218901" y="141267"/>
                    <a:pt x="199478" y="141267"/>
                  </a:cubicBezTo>
                  <a:cubicBezTo>
                    <a:pt x="180118" y="141267"/>
                    <a:pt x="160501" y="144429"/>
                    <a:pt x="123460" y="135008"/>
                  </a:cubicBezTo>
                  <a:cubicBezTo>
                    <a:pt x="106424" y="129910"/>
                    <a:pt x="84032" y="137202"/>
                    <a:pt x="76095" y="152366"/>
                  </a:cubicBezTo>
                  <a:cubicBezTo>
                    <a:pt x="69384" y="165079"/>
                    <a:pt x="73449" y="176307"/>
                    <a:pt x="68997" y="190310"/>
                  </a:cubicBezTo>
                  <a:cubicBezTo>
                    <a:pt x="58413" y="223995"/>
                    <a:pt x="36796" y="270006"/>
                    <a:pt x="47379" y="303691"/>
                  </a:cubicBezTo>
                  <a:cubicBezTo>
                    <a:pt x="38022" y="277943"/>
                    <a:pt x="10661" y="266908"/>
                    <a:pt x="8918" y="247743"/>
                  </a:cubicBezTo>
                  <a:lnTo>
                    <a:pt x="8918" y="247743"/>
                  </a:lnTo>
                  <a:close/>
                </a:path>
              </a:pathLst>
            </a:custGeom>
            <a:solidFill>
              <a:srgbClr val="D66145"/>
            </a:solidFill>
            <a:ln w="6453" cap="flat">
              <a:noFill/>
              <a:prstDash val="solid"/>
              <a:miter/>
            </a:ln>
          </p:spPr>
          <p:txBody>
            <a:bodyPr rtlCol="0" anchor="ctr"/>
            <a:lstStyle/>
            <a:p>
              <a:endParaRPr lang="en-US"/>
            </a:p>
          </p:txBody>
        </p:sp>
        <p:sp>
          <p:nvSpPr>
            <p:cNvPr id="3139" name="Freeform: Shape 3138">
              <a:extLst>
                <a:ext uri="{FF2B5EF4-FFF2-40B4-BE49-F238E27FC236}">
                  <a16:creationId xmlns:a16="http://schemas.microsoft.com/office/drawing/2014/main" id="{EBB9BDEE-7523-4B8D-B8B9-02F8D93FA6DF}"/>
                </a:ext>
              </a:extLst>
            </p:cNvPr>
            <p:cNvSpPr/>
            <p:nvPr/>
          </p:nvSpPr>
          <p:spPr>
            <a:xfrm>
              <a:off x="408027" y="-142839"/>
              <a:ext cx="193269" cy="217533"/>
            </a:xfrm>
            <a:custGeom>
              <a:avLst/>
              <a:gdLst>
                <a:gd name="connsiteX0" fmla="*/ 138741 w 193269"/>
                <a:gd name="connsiteY0" fmla="*/ 0 h 217533"/>
                <a:gd name="connsiteX1" fmla="*/ 0 w 193269"/>
                <a:gd name="connsiteY1" fmla="*/ 117381 h 217533"/>
                <a:gd name="connsiteX2" fmla="*/ 102862 w 193269"/>
                <a:gd name="connsiteY2" fmla="*/ 217533 h 217533"/>
                <a:gd name="connsiteX3" fmla="*/ 193269 w 193269"/>
                <a:gd name="connsiteY3" fmla="*/ 14003 h 217533"/>
                <a:gd name="connsiteX4" fmla="*/ 138741 w 193269"/>
                <a:gd name="connsiteY4" fmla="*/ 0 h 2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69" h="217533">
                  <a:moveTo>
                    <a:pt x="138741" y="0"/>
                  </a:moveTo>
                  <a:lnTo>
                    <a:pt x="0" y="117381"/>
                  </a:lnTo>
                  <a:lnTo>
                    <a:pt x="102862" y="217533"/>
                  </a:lnTo>
                  <a:lnTo>
                    <a:pt x="193269" y="14003"/>
                  </a:lnTo>
                  <a:lnTo>
                    <a:pt x="138741" y="0"/>
                  </a:lnTo>
                  <a:close/>
                </a:path>
              </a:pathLst>
            </a:custGeom>
            <a:solidFill>
              <a:srgbClr val="F8F8F5"/>
            </a:solidFill>
            <a:ln w="6453" cap="flat">
              <a:noFill/>
              <a:prstDash val="solid"/>
              <a:miter/>
            </a:ln>
          </p:spPr>
          <p:txBody>
            <a:bodyPr rtlCol="0" anchor="ctr"/>
            <a:lstStyle/>
            <a:p>
              <a:endParaRPr lang="en-US"/>
            </a:p>
          </p:txBody>
        </p:sp>
        <p:sp>
          <p:nvSpPr>
            <p:cNvPr id="3140" name="Freeform: Shape 3139">
              <a:extLst>
                <a:ext uri="{FF2B5EF4-FFF2-40B4-BE49-F238E27FC236}">
                  <a16:creationId xmlns:a16="http://schemas.microsoft.com/office/drawing/2014/main" id="{55703745-321A-4784-944A-A2E64800B25E}"/>
                </a:ext>
              </a:extLst>
            </p:cNvPr>
            <p:cNvSpPr/>
            <p:nvPr/>
          </p:nvSpPr>
          <p:spPr>
            <a:xfrm>
              <a:off x="214564" y="-142839"/>
              <a:ext cx="193269" cy="217533"/>
            </a:xfrm>
            <a:custGeom>
              <a:avLst/>
              <a:gdLst>
                <a:gd name="connsiteX0" fmla="*/ 54528 w 193269"/>
                <a:gd name="connsiteY0" fmla="*/ 0 h 217533"/>
                <a:gd name="connsiteX1" fmla="*/ 193269 w 193269"/>
                <a:gd name="connsiteY1" fmla="*/ 117381 h 217533"/>
                <a:gd name="connsiteX2" fmla="*/ 90408 w 193269"/>
                <a:gd name="connsiteY2" fmla="*/ 217533 h 217533"/>
                <a:gd name="connsiteX3" fmla="*/ 0 w 193269"/>
                <a:gd name="connsiteY3" fmla="*/ 14003 h 217533"/>
                <a:gd name="connsiteX4" fmla="*/ 54528 w 193269"/>
                <a:gd name="connsiteY4" fmla="*/ 0 h 2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69" h="217533">
                  <a:moveTo>
                    <a:pt x="54528" y="0"/>
                  </a:moveTo>
                  <a:lnTo>
                    <a:pt x="193269" y="117381"/>
                  </a:lnTo>
                  <a:lnTo>
                    <a:pt x="90408" y="217533"/>
                  </a:lnTo>
                  <a:lnTo>
                    <a:pt x="0" y="14003"/>
                  </a:lnTo>
                  <a:lnTo>
                    <a:pt x="54528" y="0"/>
                  </a:lnTo>
                  <a:close/>
                </a:path>
              </a:pathLst>
            </a:custGeom>
            <a:solidFill>
              <a:srgbClr val="F8F8F5"/>
            </a:solidFill>
            <a:ln w="6453" cap="flat">
              <a:noFill/>
              <a:prstDash val="solid"/>
              <a:miter/>
            </a:ln>
          </p:spPr>
          <p:txBody>
            <a:bodyPr rtlCol="0" anchor="ctr"/>
            <a:lstStyle/>
            <a:p>
              <a:endParaRPr lang="en-US"/>
            </a:p>
          </p:txBody>
        </p:sp>
        <p:sp>
          <p:nvSpPr>
            <p:cNvPr id="3141" name="Freeform: Shape 3140">
              <a:extLst>
                <a:ext uri="{FF2B5EF4-FFF2-40B4-BE49-F238E27FC236}">
                  <a16:creationId xmlns:a16="http://schemas.microsoft.com/office/drawing/2014/main" id="{4B5FEED8-AB28-48ED-BD0A-E347C61597BE}"/>
                </a:ext>
              </a:extLst>
            </p:cNvPr>
            <p:cNvSpPr/>
            <p:nvPr/>
          </p:nvSpPr>
          <p:spPr>
            <a:xfrm>
              <a:off x="0" y="-120253"/>
              <a:ext cx="888737" cy="844577"/>
            </a:xfrm>
            <a:custGeom>
              <a:avLst/>
              <a:gdLst>
                <a:gd name="connsiteX0" fmla="*/ 0 w 888737"/>
                <a:gd name="connsiteY0" fmla="*/ 844578 h 844577"/>
                <a:gd name="connsiteX1" fmla="*/ 272320 w 888737"/>
                <a:gd name="connsiteY1" fmla="*/ 844578 h 844577"/>
                <a:gd name="connsiteX2" fmla="*/ 198109 w 888737"/>
                <a:gd name="connsiteY2" fmla="*/ 452 h 844577"/>
                <a:gd name="connsiteX3" fmla="*/ 80792 w 888737"/>
                <a:gd name="connsiteY3" fmla="*/ 49431 h 844577"/>
                <a:gd name="connsiteX4" fmla="*/ 65 w 888737"/>
                <a:gd name="connsiteY4" fmla="*/ 108089 h 844577"/>
                <a:gd name="connsiteX5" fmla="*/ 65 w 888737"/>
                <a:gd name="connsiteY5" fmla="*/ 844578 h 844577"/>
                <a:gd name="connsiteX6" fmla="*/ 0 w 888737"/>
                <a:gd name="connsiteY6" fmla="*/ 844578 h 844577"/>
                <a:gd name="connsiteX7" fmla="*/ 542961 w 888737"/>
                <a:gd name="connsiteY7" fmla="*/ 844578 h 844577"/>
                <a:gd name="connsiteX8" fmla="*/ 888717 w 888737"/>
                <a:gd name="connsiteY8" fmla="*/ 844578 h 844577"/>
                <a:gd name="connsiteX9" fmla="*/ 845030 w 888737"/>
                <a:gd name="connsiteY9" fmla="*/ 153454 h 844577"/>
                <a:gd name="connsiteX10" fmla="*/ 843223 w 888737"/>
                <a:gd name="connsiteY10" fmla="*/ 149840 h 844577"/>
                <a:gd name="connsiteX11" fmla="*/ 734682 w 888737"/>
                <a:gd name="connsiteY11" fmla="*/ 49495 h 844577"/>
                <a:gd name="connsiteX12" fmla="*/ 617236 w 888737"/>
                <a:gd name="connsiteY12" fmla="*/ 0 h 844577"/>
                <a:gd name="connsiteX13" fmla="*/ 542961 w 888737"/>
                <a:gd name="connsiteY13" fmla="*/ 844578 h 844577"/>
                <a:gd name="connsiteX14" fmla="*/ 542961 w 888737"/>
                <a:gd name="connsiteY14" fmla="*/ 844578 h 84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8737" h="844577">
                  <a:moveTo>
                    <a:pt x="0" y="844578"/>
                  </a:moveTo>
                  <a:lnTo>
                    <a:pt x="272320" y="844578"/>
                  </a:lnTo>
                  <a:cubicBezTo>
                    <a:pt x="237796" y="707708"/>
                    <a:pt x="213726" y="142097"/>
                    <a:pt x="198109" y="452"/>
                  </a:cubicBezTo>
                  <a:cubicBezTo>
                    <a:pt x="160681" y="14132"/>
                    <a:pt x="115574" y="30910"/>
                    <a:pt x="80792" y="49431"/>
                  </a:cubicBezTo>
                  <a:cubicBezTo>
                    <a:pt x="51431" y="62788"/>
                    <a:pt x="23167" y="81309"/>
                    <a:pt x="65" y="108089"/>
                  </a:cubicBezTo>
                  <a:lnTo>
                    <a:pt x="65" y="844578"/>
                  </a:lnTo>
                  <a:lnTo>
                    <a:pt x="0" y="844578"/>
                  </a:lnTo>
                  <a:close/>
                  <a:moveTo>
                    <a:pt x="542961" y="844578"/>
                  </a:moveTo>
                  <a:lnTo>
                    <a:pt x="888717" y="844578"/>
                  </a:lnTo>
                  <a:cubicBezTo>
                    <a:pt x="888717" y="753912"/>
                    <a:pt x="891104" y="248379"/>
                    <a:pt x="845030" y="153454"/>
                  </a:cubicBezTo>
                  <a:cubicBezTo>
                    <a:pt x="844449" y="152228"/>
                    <a:pt x="843868" y="151066"/>
                    <a:pt x="843223" y="149840"/>
                  </a:cubicBezTo>
                  <a:cubicBezTo>
                    <a:pt x="817539" y="99184"/>
                    <a:pt x="777337" y="68919"/>
                    <a:pt x="734682" y="49495"/>
                  </a:cubicBezTo>
                  <a:cubicBezTo>
                    <a:pt x="702933" y="32588"/>
                    <a:pt x="655696" y="14326"/>
                    <a:pt x="617236" y="0"/>
                  </a:cubicBezTo>
                  <a:cubicBezTo>
                    <a:pt x="601620" y="141645"/>
                    <a:pt x="577485" y="707515"/>
                    <a:pt x="542961" y="844578"/>
                  </a:cubicBezTo>
                  <a:lnTo>
                    <a:pt x="542961" y="844578"/>
                  </a:lnTo>
                  <a:close/>
                </a:path>
              </a:pathLst>
            </a:custGeom>
            <a:solidFill>
              <a:srgbClr val="56372B"/>
            </a:solidFill>
            <a:ln w="6453" cap="flat">
              <a:noFill/>
              <a:prstDash val="solid"/>
              <a:miter/>
            </a:ln>
          </p:spPr>
          <p:txBody>
            <a:bodyPr rtlCol="0" anchor="ctr"/>
            <a:lstStyle/>
            <a:p>
              <a:endParaRPr lang="en-US"/>
            </a:p>
          </p:txBody>
        </p:sp>
        <p:sp>
          <p:nvSpPr>
            <p:cNvPr id="3142" name="Freeform: Shape 3141">
              <a:extLst>
                <a:ext uri="{FF2B5EF4-FFF2-40B4-BE49-F238E27FC236}">
                  <a16:creationId xmlns:a16="http://schemas.microsoft.com/office/drawing/2014/main" id="{C2D8E000-6CD8-47E7-BD03-BBCD0FD22437}"/>
                </a:ext>
              </a:extLst>
            </p:cNvPr>
            <p:cNvSpPr/>
            <p:nvPr/>
          </p:nvSpPr>
          <p:spPr>
            <a:xfrm>
              <a:off x="64272" y="-126190"/>
              <a:ext cx="212757" cy="850514"/>
            </a:xfrm>
            <a:custGeom>
              <a:avLst/>
              <a:gdLst>
                <a:gd name="connsiteX0" fmla="*/ 135127 w 212757"/>
                <a:gd name="connsiteY0" fmla="*/ 0 h 850514"/>
                <a:gd name="connsiteX1" fmla="*/ 212758 w 212757"/>
                <a:gd name="connsiteY1" fmla="*/ 850515 h 850514"/>
                <a:gd name="connsiteX2" fmla="*/ 130158 w 212757"/>
                <a:gd name="connsiteY2" fmla="*/ 850515 h 850514"/>
                <a:gd name="connsiteX3" fmla="*/ 0 w 212757"/>
                <a:gd name="connsiteY3" fmla="*/ 212500 h 850514"/>
                <a:gd name="connsiteX4" fmla="*/ 90343 w 212757"/>
                <a:gd name="connsiteY4" fmla="*/ 126545 h 850514"/>
                <a:gd name="connsiteX5" fmla="*/ 11745 w 212757"/>
                <a:gd name="connsiteY5" fmla="*/ 103894 h 850514"/>
                <a:gd name="connsiteX6" fmla="*/ 67564 w 212757"/>
                <a:gd name="connsiteY6" fmla="*/ 28523 h 850514"/>
                <a:gd name="connsiteX7" fmla="*/ 135127 w 212757"/>
                <a:gd name="connsiteY7" fmla="*/ 0 h 850514"/>
                <a:gd name="connsiteX8" fmla="*/ 135127 w 212757"/>
                <a:gd name="connsiteY8" fmla="*/ 0 h 85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757" h="850514">
                  <a:moveTo>
                    <a:pt x="135127" y="0"/>
                  </a:moveTo>
                  <a:cubicBezTo>
                    <a:pt x="153454" y="149711"/>
                    <a:pt x="182170" y="698997"/>
                    <a:pt x="212758" y="850515"/>
                  </a:cubicBezTo>
                  <a:lnTo>
                    <a:pt x="130158" y="850515"/>
                  </a:lnTo>
                  <a:lnTo>
                    <a:pt x="0" y="212500"/>
                  </a:lnTo>
                  <a:lnTo>
                    <a:pt x="90343" y="126545"/>
                  </a:lnTo>
                  <a:lnTo>
                    <a:pt x="11745" y="103894"/>
                  </a:lnTo>
                  <a:lnTo>
                    <a:pt x="67564" y="28523"/>
                  </a:lnTo>
                  <a:lnTo>
                    <a:pt x="135127" y="0"/>
                  </a:lnTo>
                  <a:lnTo>
                    <a:pt x="135127" y="0"/>
                  </a:lnTo>
                  <a:close/>
                </a:path>
              </a:pathLst>
            </a:custGeom>
            <a:solidFill>
              <a:srgbClr val="835A4B"/>
            </a:solidFill>
            <a:ln w="6453" cap="flat">
              <a:noFill/>
              <a:prstDash val="solid"/>
              <a:miter/>
            </a:ln>
          </p:spPr>
          <p:txBody>
            <a:bodyPr rtlCol="0" anchor="ctr"/>
            <a:lstStyle/>
            <a:p>
              <a:endParaRPr lang="en-US"/>
            </a:p>
          </p:txBody>
        </p:sp>
        <p:sp>
          <p:nvSpPr>
            <p:cNvPr id="3143" name="Freeform: Shape 3142">
              <a:extLst>
                <a:ext uri="{FF2B5EF4-FFF2-40B4-BE49-F238E27FC236}">
                  <a16:creationId xmlns:a16="http://schemas.microsoft.com/office/drawing/2014/main" id="{D04F6AC8-B4B7-45CB-81B9-4A2183AE5EAA}"/>
                </a:ext>
              </a:extLst>
            </p:cNvPr>
            <p:cNvSpPr/>
            <p:nvPr/>
          </p:nvSpPr>
          <p:spPr>
            <a:xfrm>
              <a:off x="538250" y="-126190"/>
              <a:ext cx="212693" cy="850514"/>
            </a:xfrm>
            <a:custGeom>
              <a:avLst/>
              <a:gdLst>
                <a:gd name="connsiteX0" fmla="*/ 77630 w 212693"/>
                <a:gd name="connsiteY0" fmla="*/ 0 h 850514"/>
                <a:gd name="connsiteX1" fmla="*/ 0 w 212693"/>
                <a:gd name="connsiteY1" fmla="*/ 850515 h 850514"/>
                <a:gd name="connsiteX2" fmla="*/ 82535 w 212693"/>
                <a:gd name="connsiteY2" fmla="*/ 850515 h 850514"/>
                <a:gd name="connsiteX3" fmla="*/ 212693 w 212693"/>
                <a:gd name="connsiteY3" fmla="*/ 212500 h 850514"/>
                <a:gd name="connsiteX4" fmla="*/ 122350 w 212693"/>
                <a:gd name="connsiteY4" fmla="*/ 126545 h 850514"/>
                <a:gd name="connsiteX5" fmla="*/ 200949 w 212693"/>
                <a:gd name="connsiteY5" fmla="*/ 103894 h 850514"/>
                <a:gd name="connsiteX6" fmla="*/ 145130 w 212693"/>
                <a:gd name="connsiteY6" fmla="*/ 28523 h 850514"/>
                <a:gd name="connsiteX7" fmla="*/ 77630 w 212693"/>
                <a:gd name="connsiteY7" fmla="*/ 0 h 850514"/>
                <a:gd name="connsiteX8" fmla="*/ 77630 w 212693"/>
                <a:gd name="connsiteY8" fmla="*/ 0 h 85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93" h="850514">
                  <a:moveTo>
                    <a:pt x="77630" y="0"/>
                  </a:moveTo>
                  <a:cubicBezTo>
                    <a:pt x="59304" y="149711"/>
                    <a:pt x="30588" y="698997"/>
                    <a:pt x="0" y="850515"/>
                  </a:cubicBezTo>
                  <a:lnTo>
                    <a:pt x="82535" y="850515"/>
                  </a:lnTo>
                  <a:lnTo>
                    <a:pt x="212693" y="212500"/>
                  </a:lnTo>
                  <a:lnTo>
                    <a:pt x="122350" y="126545"/>
                  </a:lnTo>
                  <a:lnTo>
                    <a:pt x="200949" y="103894"/>
                  </a:lnTo>
                  <a:lnTo>
                    <a:pt x="145130" y="28523"/>
                  </a:lnTo>
                  <a:lnTo>
                    <a:pt x="77630" y="0"/>
                  </a:lnTo>
                  <a:lnTo>
                    <a:pt x="77630" y="0"/>
                  </a:lnTo>
                  <a:close/>
                </a:path>
              </a:pathLst>
            </a:custGeom>
            <a:solidFill>
              <a:srgbClr val="835A4B"/>
            </a:solidFill>
            <a:ln w="6453" cap="flat">
              <a:noFill/>
              <a:prstDash val="solid"/>
              <a:miter/>
            </a:ln>
          </p:spPr>
          <p:txBody>
            <a:bodyPr rtlCol="0" anchor="ctr"/>
            <a:lstStyle/>
            <a:p>
              <a:endParaRPr lang="en-US"/>
            </a:p>
          </p:txBody>
        </p:sp>
        <p:sp>
          <p:nvSpPr>
            <p:cNvPr id="3144" name="Freeform: Shape 3143">
              <a:extLst>
                <a:ext uri="{FF2B5EF4-FFF2-40B4-BE49-F238E27FC236}">
                  <a16:creationId xmlns:a16="http://schemas.microsoft.com/office/drawing/2014/main" id="{6590F9C3-4686-48E0-B5C1-BE176C14F327}"/>
                </a:ext>
              </a:extLst>
            </p:cNvPr>
            <p:cNvSpPr/>
            <p:nvPr/>
          </p:nvSpPr>
          <p:spPr>
            <a:xfrm>
              <a:off x="6974705" y="-13906"/>
              <a:ext cx="759136" cy="562320"/>
            </a:xfrm>
            <a:custGeom>
              <a:avLst/>
              <a:gdLst>
                <a:gd name="connsiteX0" fmla="*/ 293129 w 759136"/>
                <a:gd name="connsiteY0" fmla="*/ 0 h 562320"/>
                <a:gd name="connsiteX1" fmla="*/ 343464 w 759136"/>
                <a:gd name="connsiteY1" fmla="*/ 3227 h 562320"/>
                <a:gd name="connsiteX2" fmla="*/ 466072 w 759136"/>
                <a:gd name="connsiteY2" fmla="*/ 0 h 562320"/>
                <a:gd name="connsiteX3" fmla="*/ 474654 w 759136"/>
                <a:gd name="connsiteY3" fmla="*/ 65370 h 562320"/>
                <a:gd name="connsiteX4" fmla="*/ 524665 w 759136"/>
                <a:gd name="connsiteY4" fmla="*/ 127125 h 562320"/>
                <a:gd name="connsiteX5" fmla="*/ 709611 w 759136"/>
                <a:gd name="connsiteY5" fmla="*/ 211983 h 562320"/>
                <a:gd name="connsiteX6" fmla="*/ 757815 w 759136"/>
                <a:gd name="connsiteY6" fmla="*/ 378795 h 562320"/>
                <a:gd name="connsiteX7" fmla="*/ 635529 w 759136"/>
                <a:gd name="connsiteY7" fmla="*/ 505469 h 562320"/>
                <a:gd name="connsiteX8" fmla="*/ 620235 w 759136"/>
                <a:gd name="connsiteY8" fmla="*/ 510438 h 562320"/>
                <a:gd name="connsiteX9" fmla="*/ 138836 w 759136"/>
                <a:gd name="connsiteY9" fmla="*/ 510438 h 562320"/>
                <a:gd name="connsiteX10" fmla="*/ 123607 w 759136"/>
                <a:gd name="connsiteY10" fmla="*/ 505469 h 562320"/>
                <a:gd name="connsiteX11" fmla="*/ 1322 w 759136"/>
                <a:gd name="connsiteY11" fmla="*/ 378795 h 562320"/>
                <a:gd name="connsiteX12" fmla="*/ 49526 w 759136"/>
                <a:gd name="connsiteY12" fmla="*/ 211983 h 562320"/>
                <a:gd name="connsiteX13" fmla="*/ 234471 w 759136"/>
                <a:gd name="connsiteY13" fmla="*/ 127125 h 562320"/>
                <a:gd name="connsiteX14" fmla="*/ 284547 w 759136"/>
                <a:gd name="connsiteY14" fmla="*/ 65370 h 562320"/>
                <a:gd name="connsiteX15" fmla="*/ 293129 w 759136"/>
                <a:gd name="connsiteY15" fmla="*/ 0 h 562320"/>
                <a:gd name="connsiteX16" fmla="*/ 293129 w 759136"/>
                <a:gd name="connsiteY16" fmla="*/ 0 h 56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9136" h="562320">
                  <a:moveTo>
                    <a:pt x="293129" y="0"/>
                  </a:moveTo>
                  <a:lnTo>
                    <a:pt x="343464" y="3227"/>
                  </a:lnTo>
                  <a:cubicBezTo>
                    <a:pt x="384633" y="3227"/>
                    <a:pt x="424578" y="2646"/>
                    <a:pt x="466072" y="0"/>
                  </a:cubicBezTo>
                  <a:lnTo>
                    <a:pt x="474654" y="65370"/>
                  </a:lnTo>
                  <a:cubicBezTo>
                    <a:pt x="479106" y="99248"/>
                    <a:pt x="489174" y="122350"/>
                    <a:pt x="524665" y="127125"/>
                  </a:cubicBezTo>
                  <a:cubicBezTo>
                    <a:pt x="614428" y="138935"/>
                    <a:pt x="670118" y="153841"/>
                    <a:pt x="709611" y="211983"/>
                  </a:cubicBezTo>
                  <a:cubicBezTo>
                    <a:pt x="739875" y="256639"/>
                    <a:pt x="765301" y="324654"/>
                    <a:pt x="757815" y="378795"/>
                  </a:cubicBezTo>
                  <a:cubicBezTo>
                    <a:pt x="747555" y="453264"/>
                    <a:pt x="700770" y="482819"/>
                    <a:pt x="635529" y="505469"/>
                  </a:cubicBezTo>
                  <a:cubicBezTo>
                    <a:pt x="630561" y="507147"/>
                    <a:pt x="625462" y="508824"/>
                    <a:pt x="620235" y="510438"/>
                  </a:cubicBezTo>
                  <a:cubicBezTo>
                    <a:pt x="553252" y="579615"/>
                    <a:pt x="205884" y="579615"/>
                    <a:pt x="138836" y="510438"/>
                  </a:cubicBezTo>
                  <a:cubicBezTo>
                    <a:pt x="133674" y="508824"/>
                    <a:pt x="128576" y="507211"/>
                    <a:pt x="123607" y="505469"/>
                  </a:cubicBezTo>
                  <a:cubicBezTo>
                    <a:pt x="58302" y="482819"/>
                    <a:pt x="11582" y="453264"/>
                    <a:pt x="1322" y="378795"/>
                  </a:cubicBezTo>
                  <a:cubicBezTo>
                    <a:pt x="-6164" y="324589"/>
                    <a:pt x="19261" y="256639"/>
                    <a:pt x="49526" y="211983"/>
                  </a:cubicBezTo>
                  <a:cubicBezTo>
                    <a:pt x="89019" y="153841"/>
                    <a:pt x="144709" y="138935"/>
                    <a:pt x="234471" y="127125"/>
                  </a:cubicBezTo>
                  <a:cubicBezTo>
                    <a:pt x="270028" y="122415"/>
                    <a:pt x="280094" y="99313"/>
                    <a:pt x="284547" y="65370"/>
                  </a:cubicBezTo>
                  <a:lnTo>
                    <a:pt x="293129" y="0"/>
                  </a:lnTo>
                  <a:lnTo>
                    <a:pt x="293129" y="0"/>
                  </a:lnTo>
                  <a:close/>
                </a:path>
              </a:pathLst>
            </a:custGeom>
            <a:solidFill>
              <a:srgbClr val="AA7F63"/>
            </a:solidFill>
            <a:ln w="6453" cap="flat">
              <a:noFill/>
              <a:prstDash val="solid"/>
              <a:miter/>
            </a:ln>
          </p:spPr>
          <p:txBody>
            <a:bodyPr rtlCol="0" anchor="ctr"/>
            <a:lstStyle/>
            <a:p>
              <a:endParaRPr lang="en-US"/>
            </a:p>
          </p:txBody>
        </p:sp>
        <p:sp>
          <p:nvSpPr>
            <p:cNvPr id="3145" name="Freeform: Shape 3144">
              <a:extLst>
                <a:ext uri="{FF2B5EF4-FFF2-40B4-BE49-F238E27FC236}">
                  <a16:creationId xmlns:a16="http://schemas.microsoft.com/office/drawing/2014/main" id="{B73D09B5-9016-47B9-84C6-ABA221CC0E8A}"/>
                </a:ext>
              </a:extLst>
            </p:cNvPr>
            <p:cNvSpPr/>
            <p:nvPr/>
          </p:nvSpPr>
          <p:spPr>
            <a:xfrm>
              <a:off x="6972993" y="121543"/>
              <a:ext cx="762720" cy="1078953"/>
            </a:xfrm>
            <a:custGeom>
              <a:avLst/>
              <a:gdLst>
                <a:gd name="connsiteX0" fmla="*/ 579615 w 762720"/>
                <a:gd name="connsiteY0" fmla="*/ 0 h 1078953"/>
                <a:gd name="connsiteX1" fmla="*/ 711387 w 762720"/>
                <a:gd name="connsiteY1" fmla="*/ 76469 h 1078953"/>
                <a:gd name="connsiteX2" fmla="*/ 760753 w 762720"/>
                <a:gd name="connsiteY2" fmla="*/ 230633 h 1078953"/>
                <a:gd name="connsiteX3" fmla="*/ 759139 w 762720"/>
                <a:gd name="connsiteY3" fmla="*/ 1078953 h 1078953"/>
                <a:gd name="connsiteX4" fmla="*/ 381377 w 762720"/>
                <a:gd name="connsiteY4" fmla="*/ 1078953 h 1078953"/>
                <a:gd name="connsiteX5" fmla="*/ 381119 w 762720"/>
                <a:gd name="connsiteY5" fmla="*/ 1078953 h 1078953"/>
                <a:gd name="connsiteX6" fmla="*/ 0 w 762720"/>
                <a:gd name="connsiteY6" fmla="*/ 1078953 h 1078953"/>
                <a:gd name="connsiteX7" fmla="*/ 2388 w 762720"/>
                <a:gd name="connsiteY7" fmla="*/ 236828 h 1078953"/>
                <a:gd name="connsiteX8" fmla="*/ 51302 w 762720"/>
                <a:gd name="connsiteY8" fmla="*/ 76469 h 1078953"/>
                <a:gd name="connsiteX9" fmla="*/ 183074 w 762720"/>
                <a:gd name="connsiteY9" fmla="*/ 0 h 1078953"/>
                <a:gd name="connsiteX10" fmla="*/ 381377 w 762720"/>
                <a:gd name="connsiteY10" fmla="*/ 61820 h 1078953"/>
                <a:gd name="connsiteX11" fmla="*/ 579615 w 762720"/>
                <a:gd name="connsiteY11" fmla="*/ 0 h 1078953"/>
                <a:gd name="connsiteX12" fmla="*/ 579615 w 762720"/>
                <a:gd name="connsiteY12" fmla="*/ 0 h 1078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2720" h="1078953">
                  <a:moveTo>
                    <a:pt x="579615" y="0"/>
                  </a:moveTo>
                  <a:cubicBezTo>
                    <a:pt x="639306" y="11809"/>
                    <a:pt x="680348" y="30781"/>
                    <a:pt x="711387" y="76469"/>
                  </a:cubicBezTo>
                  <a:cubicBezTo>
                    <a:pt x="739393" y="117704"/>
                    <a:pt x="763205" y="178879"/>
                    <a:pt x="760753" y="230633"/>
                  </a:cubicBezTo>
                  <a:cubicBezTo>
                    <a:pt x="765980" y="295099"/>
                    <a:pt x="759139" y="1014229"/>
                    <a:pt x="759139" y="1078953"/>
                  </a:cubicBezTo>
                  <a:lnTo>
                    <a:pt x="381377" y="1078953"/>
                  </a:lnTo>
                  <a:lnTo>
                    <a:pt x="381119" y="1078953"/>
                  </a:lnTo>
                  <a:lnTo>
                    <a:pt x="0" y="1078953"/>
                  </a:lnTo>
                  <a:cubicBezTo>
                    <a:pt x="5098" y="1015326"/>
                    <a:pt x="-1226" y="298971"/>
                    <a:pt x="2388" y="236828"/>
                  </a:cubicBezTo>
                  <a:cubicBezTo>
                    <a:pt x="-2323" y="183783"/>
                    <a:pt x="22199" y="119382"/>
                    <a:pt x="51302" y="76469"/>
                  </a:cubicBezTo>
                  <a:cubicBezTo>
                    <a:pt x="82277" y="30781"/>
                    <a:pt x="123319" y="11809"/>
                    <a:pt x="183074" y="0"/>
                  </a:cubicBezTo>
                  <a:cubicBezTo>
                    <a:pt x="232763" y="47107"/>
                    <a:pt x="303230" y="61820"/>
                    <a:pt x="381377" y="61820"/>
                  </a:cubicBezTo>
                  <a:cubicBezTo>
                    <a:pt x="459459" y="61820"/>
                    <a:pt x="529926" y="47107"/>
                    <a:pt x="579615" y="0"/>
                  </a:cubicBezTo>
                  <a:lnTo>
                    <a:pt x="579615" y="0"/>
                  </a:lnTo>
                  <a:close/>
                </a:path>
              </a:pathLst>
            </a:custGeom>
            <a:solidFill>
              <a:srgbClr val="C4AAB4"/>
            </a:solidFill>
            <a:ln w="6453" cap="flat">
              <a:noFill/>
              <a:prstDash val="solid"/>
              <a:miter/>
            </a:ln>
          </p:spPr>
          <p:txBody>
            <a:bodyPr rtlCol="0" anchor="ctr"/>
            <a:lstStyle/>
            <a:p>
              <a:endParaRPr lang="en-US"/>
            </a:p>
          </p:txBody>
        </p:sp>
        <p:sp>
          <p:nvSpPr>
            <p:cNvPr id="3146" name="Freeform: Shape 3145">
              <a:extLst>
                <a:ext uri="{FF2B5EF4-FFF2-40B4-BE49-F238E27FC236}">
                  <a16:creationId xmlns:a16="http://schemas.microsoft.com/office/drawing/2014/main" id="{CEE45353-7690-4B08-9856-C427CC204FE3}"/>
                </a:ext>
              </a:extLst>
            </p:cNvPr>
            <p:cNvSpPr/>
            <p:nvPr/>
          </p:nvSpPr>
          <p:spPr>
            <a:xfrm>
              <a:off x="7180317" y="-414061"/>
              <a:ext cx="351380" cy="479891"/>
            </a:xfrm>
            <a:custGeom>
              <a:avLst/>
              <a:gdLst>
                <a:gd name="connsiteX0" fmla="*/ 40797 w 351380"/>
                <a:gd name="connsiteY0" fmla="*/ 342787 h 479891"/>
                <a:gd name="connsiteX1" fmla="*/ 111006 w 351380"/>
                <a:gd name="connsiteY1" fmla="*/ 444681 h 479891"/>
                <a:gd name="connsiteX2" fmla="*/ 239874 w 351380"/>
                <a:gd name="connsiteY2" fmla="*/ 444294 h 479891"/>
                <a:gd name="connsiteX3" fmla="*/ 310535 w 351380"/>
                <a:gd name="connsiteY3" fmla="*/ 339948 h 479891"/>
                <a:gd name="connsiteX4" fmla="*/ 326474 w 351380"/>
                <a:gd name="connsiteY4" fmla="*/ 338399 h 479891"/>
                <a:gd name="connsiteX5" fmla="*/ 341187 w 351380"/>
                <a:gd name="connsiteY5" fmla="*/ 319427 h 479891"/>
                <a:gd name="connsiteX6" fmla="*/ 345446 w 351380"/>
                <a:gd name="connsiteY6" fmla="*/ 256251 h 479891"/>
                <a:gd name="connsiteX7" fmla="*/ 332153 w 351380"/>
                <a:gd name="connsiteY7" fmla="*/ 249540 h 479891"/>
                <a:gd name="connsiteX8" fmla="*/ 346027 w 351380"/>
                <a:gd name="connsiteY8" fmla="*/ 196754 h 479891"/>
                <a:gd name="connsiteX9" fmla="*/ 173924 w 351380"/>
                <a:gd name="connsiteY9" fmla="*/ 0 h 479891"/>
                <a:gd name="connsiteX10" fmla="*/ 4272 w 351380"/>
                <a:gd name="connsiteY10" fmla="*/ 196754 h 479891"/>
                <a:gd name="connsiteX11" fmla="*/ 17888 w 351380"/>
                <a:gd name="connsiteY11" fmla="*/ 249863 h 479891"/>
                <a:gd name="connsiteX12" fmla="*/ 6660 w 351380"/>
                <a:gd name="connsiteY12" fmla="*/ 256187 h 479891"/>
                <a:gd name="connsiteX13" fmla="*/ 11500 w 351380"/>
                <a:gd name="connsiteY13" fmla="*/ 319362 h 479891"/>
                <a:gd name="connsiteX14" fmla="*/ 28084 w 351380"/>
                <a:gd name="connsiteY14" fmla="*/ 338334 h 479891"/>
                <a:gd name="connsiteX15" fmla="*/ 40797 w 351380"/>
                <a:gd name="connsiteY15" fmla="*/ 342787 h 479891"/>
                <a:gd name="connsiteX16" fmla="*/ 40797 w 351380"/>
                <a:gd name="connsiteY16" fmla="*/ 342787 h 47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1380" h="479891">
                  <a:moveTo>
                    <a:pt x="40797" y="342787"/>
                  </a:moveTo>
                  <a:cubicBezTo>
                    <a:pt x="56736" y="386152"/>
                    <a:pt x="80935" y="419127"/>
                    <a:pt x="111006" y="444681"/>
                  </a:cubicBezTo>
                  <a:cubicBezTo>
                    <a:pt x="166567" y="491853"/>
                    <a:pt x="184507" y="491530"/>
                    <a:pt x="239874" y="444294"/>
                  </a:cubicBezTo>
                  <a:cubicBezTo>
                    <a:pt x="270397" y="418224"/>
                    <a:pt x="294725" y="384474"/>
                    <a:pt x="310535" y="339948"/>
                  </a:cubicBezTo>
                  <a:cubicBezTo>
                    <a:pt x="314149" y="345110"/>
                    <a:pt x="320731" y="342723"/>
                    <a:pt x="326474" y="338399"/>
                  </a:cubicBezTo>
                  <a:cubicBezTo>
                    <a:pt x="333057" y="333495"/>
                    <a:pt x="337509" y="327042"/>
                    <a:pt x="341187" y="319427"/>
                  </a:cubicBezTo>
                  <a:cubicBezTo>
                    <a:pt x="351319" y="298777"/>
                    <a:pt x="355900" y="269674"/>
                    <a:pt x="345446" y="256251"/>
                  </a:cubicBezTo>
                  <a:cubicBezTo>
                    <a:pt x="341961" y="251734"/>
                    <a:pt x="337186" y="249734"/>
                    <a:pt x="332153" y="249540"/>
                  </a:cubicBezTo>
                  <a:cubicBezTo>
                    <a:pt x="336347" y="232762"/>
                    <a:pt x="341123" y="216178"/>
                    <a:pt x="346027" y="196754"/>
                  </a:cubicBezTo>
                  <a:cubicBezTo>
                    <a:pt x="370678" y="98280"/>
                    <a:pt x="286207" y="14197"/>
                    <a:pt x="173924" y="0"/>
                  </a:cubicBezTo>
                  <a:cubicBezTo>
                    <a:pt x="67254" y="10648"/>
                    <a:pt x="-16636" y="98797"/>
                    <a:pt x="4272" y="196754"/>
                  </a:cubicBezTo>
                  <a:cubicBezTo>
                    <a:pt x="8467" y="216436"/>
                    <a:pt x="13436" y="233020"/>
                    <a:pt x="17888" y="249863"/>
                  </a:cubicBezTo>
                  <a:cubicBezTo>
                    <a:pt x="13630" y="250702"/>
                    <a:pt x="9693" y="252638"/>
                    <a:pt x="6660" y="256187"/>
                  </a:cubicBezTo>
                  <a:cubicBezTo>
                    <a:pt x="-5084" y="269609"/>
                    <a:pt x="78" y="298713"/>
                    <a:pt x="11500" y="319362"/>
                  </a:cubicBezTo>
                  <a:cubicBezTo>
                    <a:pt x="15694" y="326977"/>
                    <a:pt x="20663" y="333430"/>
                    <a:pt x="28084" y="338334"/>
                  </a:cubicBezTo>
                  <a:cubicBezTo>
                    <a:pt x="32343" y="341174"/>
                    <a:pt x="36990" y="343174"/>
                    <a:pt x="40797" y="342787"/>
                  </a:cubicBezTo>
                  <a:lnTo>
                    <a:pt x="40797" y="342787"/>
                  </a:lnTo>
                  <a:close/>
                </a:path>
              </a:pathLst>
            </a:custGeom>
            <a:solidFill>
              <a:srgbClr val="C5997A"/>
            </a:solidFill>
            <a:ln w="6453" cap="flat">
              <a:noFill/>
              <a:prstDash val="solid"/>
              <a:miter/>
            </a:ln>
          </p:spPr>
          <p:txBody>
            <a:bodyPr rtlCol="0" anchor="ctr"/>
            <a:lstStyle/>
            <a:p>
              <a:endParaRPr lang="en-US"/>
            </a:p>
          </p:txBody>
        </p:sp>
        <p:sp>
          <p:nvSpPr>
            <p:cNvPr id="3147" name="Freeform: Shape 3146">
              <a:extLst>
                <a:ext uri="{FF2B5EF4-FFF2-40B4-BE49-F238E27FC236}">
                  <a16:creationId xmlns:a16="http://schemas.microsoft.com/office/drawing/2014/main" id="{7B505C92-6E0B-4FAE-9261-B3BBF6E679FF}"/>
                </a:ext>
              </a:extLst>
            </p:cNvPr>
            <p:cNvSpPr/>
            <p:nvPr/>
          </p:nvSpPr>
          <p:spPr>
            <a:xfrm>
              <a:off x="7165604" y="-421378"/>
              <a:ext cx="380240" cy="413085"/>
            </a:xfrm>
            <a:custGeom>
              <a:avLst/>
              <a:gdLst>
                <a:gd name="connsiteX0" fmla="*/ 64351 w 380240"/>
                <a:gd name="connsiteY0" fmla="*/ 397147 h 413085"/>
                <a:gd name="connsiteX1" fmla="*/ 2143 w 380240"/>
                <a:gd name="connsiteY1" fmla="*/ 182260 h 413085"/>
                <a:gd name="connsiteX2" fmla="*/ 136045 w 380240"/>
                <a:gd name="connsiteY2" fmla="*/ 8995 h 413085"/>
                <a:gd name="connsiteX3" fmla="*/ 245037 w 380240"/>
                <a:gd name="connsiteY3" fmla="*/ 7640 h 413085"/>
                <a:gd name="connsiteX4" fmla="*/ 374292 w 380240"/>
                <a:gd name="connsiteY4" fmla="*/ 169225 h 413085"/>
                <a:gd name="connsiteX5" fmla="*/ 377841 w 380240"/>
                <a:gd name="connsiteY5" fmla="*/ 259697 h 413085"/>
                <a:gd name="connsiteX6" fmla="*/ 299759 w 380240"/>
                <a:gd name="connsiteY6" fmla="*/ 413086 h 413085"/>
                <a:gd name="connsiteX7" fmla="*/ 219741 w 380240"/>
                <a:gd name="connsiteY7" fmla="*/ 117471 h 413085"/>
                <a:gd name="connsiteX8" fmla="*/ 64351 w 380240"/>
                <a:gd name="connsiteY8" fmla="*/ 397147 h 413085"/>
                <a:gd name="connsiteX9" fmla="*/ 64351 w 380240"/>
                <a:gd name="connsiteY9" fmla="*/ 397147 h 41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240" h="413085">
                  <a:moveTo>
                    <a:pt x="64351" y="397147"/>
                  </a:moveTo>
                  <a:cubicBezTo>
                    <a:pt x="46670" y="345522"/>
                    <a:pt x="-11860" y="320097"/>
                    <a:pt x="2143" y="182260"/>
                  </a:cubicBezTo>
                  <a:cubicBezTo>
                    <a:pt x="11113" y="94304"/>
                    <a:pt x="73127" y="30354"/>
                    <a:pt x="136045" y="8995"/>
                  </a:cubicBezTo>
                  <a:cubicBezTo>
                    <a:pt x="169794" y="-2427"/>
                    <a:pt x="209158" y="-3072"/>
                    <a:pt x="245037" y="7640"/>
                  </a:cubicBezTo>
                  <a:cubicBezTo>
                    <a:pt x="324991" y="31516"/>
                    <a:pt x="360418" y="96692"/>
                    <a:pt x="374292" y="169225"/>
                  </a:cubicBezTo>
                  <a:cubicBezTo>
                    <a:pt x="380228" y="200199"/>
                    <a:pt x="382294" y="231368"/>
                    <a:pt x="377841" y="259697"/>
                  </a:cubicBezTo>
                  <a:cubicBezTo>
                    <a:pt x="368613" y="318678"/>
                    <a:pt x="332734" y="371915"/>
                    <a:pt x="299759" y="413086"/>
                  </a:cubicBezTo>
                  <a:cubicBezTo>
                    <a:pt x="370484" y="216138"/>
                    <a:pt x="228001" y="176000"/>
                    <a:pt x="219741" y="117471"/>
                  </a:cubicBezTo>
                  <a:cubicBezTo>
                    <a:pt x="182765" y="203232"/>
                    <a:pt x="21244" y="178130"/>
                    <a:pt x="64351" y="397147"/>
                  </a:cubicBezTo>
                  <a:lnTo>
                    <a:pt x="64351" y="397147"/>
                  </a:lnTo>
                  <a:close/>
                </a:path>
              </a:pathLst>
            </a:custGeom>
            <a:solidFill>
              <a:srgbClr val="DCDDDE"/>
            </a:solidFill>
            <a:ln w="6453" cap="flat">
              <a:noFill/>
              <a:prstDash val="solid"/>
              <a:miter/>
            </a:ln>
          </p:spPr>
          <p:txBody>
            <a:bodyPr rtlCol="0" anchor="ctr"/>
            <a:lstStyle/>
            <a:p>
              <a:endParaRPr lang="en-US"/>
            </a:p>
          </p:txBody>
        </p:sp>
        <p:sp>
          <p:nvSpPr>
            <p:cNvPr id="3148" name="Freeform: Shape 3147">
              <a:extLst>
                <a:ext uri="{FF2B5EF4-FFF2-40B4-BE49-F238E27FC236}">
                  <a16:creationId xmlns:a16="http://schemas.microsoft.com/office/drawing/2014/main" id="{9B7D547C-D759-4E79-B1F4-C2A12B022E95}"/>
                </a:ext>
              </a:extLst>
            </p:cNvPr>
            <p:cNvSpPr/>
            <p:nvPr/>
          </p:nvSpPr>
          <p:spPr>
            <a:xfrm>
              <a:off x="7079469" y="116316"/>
              <a:ext cx="274836" cy="162075"/>
            </a:xfrm>
            <a:custGeom>
              <a:avLst/>
              <a:gdLst>
                <a:gd name="connsiteX0" fmla="*/ 0 w 274836"/>
                <a:gd name="connsiteY0" fmla="*/ 30717 h 162075"/>
                <a:gd name="connsiteX1" fmla="*/ 106928 w 274836"/>
                <a:gd name="connsiteY1" fmla="*/ 0 h 162075"/>
                <a:gd name="connsiteX2" fmla="*/ 274837 w 274836"/>
                <a:gd name="connsiteY2" fmla="*/ 67047 h 162075"/>
                <a:gd name="connsiteX3" fmla="*/ 0 w 274836"/>
                <a:gd name="connsiteY3" fmla="*/ 30717 h 162075"/>
                <a:gd name="connsiteX4" fmla="*/ 0 w 274836"/>
                <a:gd name="connsiteY4" fmla="*/ 30717 h 162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836" h="162075">
                  <a:moveTo>
                    <a:pt x="0" y="30717"/>
                  </a:moveTo>
                  <a:cubicBezTo>
                    <a:pt x="28523" y="14971"/>
                    <a:pt x="63370" y="6582"/>
                    <a:pt x="106928" y="0"/>
                  </a:cubicBezTo>
                  <a:cubicBezTo>
                    <a:pt x="147066" y="40783"/>
                    <a:pt x="207337" y="66789"/>
                    <a:pt x="274837" y="67047"/>
                  </a:cubicBezTo>
                  <a:cubicBezTo>
                    <a:pt x="242571" y="255541"/>
                    <a:pt x="53884" y="120479"/>
                    <a:pt x="0" y="30717"/>
                  </a:cubicBezTo>
                  <a:lnTo>
                    <a:pt x="0" y="30717"/>
                  </a:lnTo>
                  <a:close/>
                </a:path>
              </a:pathLst>
            </a:custGeom>
            <a:solidFill>
              <a:srgbClr val="58595B"/>
            </a:solidFill>
            <a:ln w="6453" cap="flat">
              <a:noFill/>
              <a:prstDash val="solid"/>
              <a:miter/>
            </a:ln>
          </p:spPr>
          <p:txBody>
            <a:bodyPr rtlCol="0" anchor="ctr"/>
            <a:lstStyle/>
            <a:p>
              <a:endParaRPr lang="en-US"/>
            </a:p>
          </p:txBody>
        </p:sp>
        <p:sp>
          <p:nvSpPr>
            <p:cNvPr id="3149" name="Freeform: Shape 3148">
              <a:extLst>
                <a:ext uri="{FF2B5EF4-FFF2-40B4-BE49-F238E27FC236}">
                  <a16:creationId xmlns:a16="http://schemas.microsoft.com/office/drawing/2014/main" id="{D00B0790-F727-4791-93F0-BFB9F42C2958}"/>
                </a:ext>
              </a:extLst>
            </p:cNvPr>
            <p:cNvSpPr/>
            <p:nvPr/>
          </p:nvSpPr>
          <p:spPr>
            <a:xfrm>
              <a:off x="7354370" y="116380"/>
              <a:ext cx="274836" cy="162058"/>
            </a:xfrm>
            <a:custGeom>
              <a:avLst/>
              <a:gdLst>
                <a:gd name="connsiteX0" fmla="*/ 167908 w 274836"/>
                <a:gd name="connsiteY0" fmla="*/ 0 h 162058"/>
                <a:gd name="connsiteX1" fmla="*/ 274836 w 274836"/>
                <a:gd name="connsiteY1" fmla="*/ 30717 h 162058"/>
                <a:gd name="connsiteX2" fmla="*/ 0 w 274836"/>
                <a:gd name="connsiteY2" fmla="*/ 67047 h 162058"/>
                <a:gd name="connsiteX3" fmla="*/ 167908 w 274836"/>
                <a:gd name="connsiteY3" fmla="*/ 0 h 162058"/>
                <a:gd name="connsiteX4" fmla="*/ 167908 w 274836"/>
                <a:gd name="connsiteY4" fmla="*/ 0 h 162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836" h="162058">
                  <a:moveTo>
                    <a:pt x="167908" y="0"/>
                  </a:moveTo>
                  <a:cubicBezTo>
                    <a:pt x="211466" y="6582"/>
                    <a:pt x="246313" y="14971"/>
                    <a:pt x="274836" y="30717"/>
                  </a:cubicBezTo>
                  <a:cubicBezTo>
                    <a:pt x="220888" y="120414"/>
                    <a:pt x="32265" y="255541"/>
                    <a:pt x="0" y="67047"/>
                  </a:cubicBezTo>
                  <a:cubicBezTo>
                    <a:pt x="67434" y="66789"/>
                    <a:pt x="127770" y="40719"/>
                    <a:pt x="167908" y="0"/>
                  </a:cubicBezTo>
                  <a:lnTo>
                    <a:pt x="167908" y="0"/>
                  </a:lnTo>
                  <a:close/>
                </a:path>
              </a:pathLst>
            </a:custGeom>
            <a:solidFill>
              <a:srgbClr val="58595B"/>
            </a:solidFill>
            <a:ln w="6453" cap="flat">
              <a:noFill/>
              <a:prstDash val="solid"/>
              <a:miter/>
            </a:ln>
          </p:spPr>
          <p:txBody>
            <a:bodyPr rtlCol="0" anchor="ctr"/>
            <a:lstStyle/>
            <a:p>
              <a:endParaRPr lang="en-US"/>
            </a:p>
          </p:txBody>
        </p:sp>
        <p:sp>
          <p:nvSpPr>
            <p:cNvPr id="3150" name="Freeform: Shape 3149">
              <a:extLst>
                <a:ext uri="{FF2B5EF4-FFF2-40B4-BE49-F238E27FC236}">
                  <a16:creationId xmlns:a16="http://schemas.microsoft.com/office/drawing/2014/main" id="{6008D1E1-1B18-4E17-9EE5-EB5CE2C51197}"/>
                </a:ext>
              </a:extLst>
            </p:cNvPr>
            <p:cNvSpPr/>
            <p:nvPr/>
          </p:nvSpPr>
          <p:spPr>
            <a:xfrm>
              <a:off x="7236472" y="-468589"/>
              <a:ext cx="235666" cy="113896"/>
            </a:xfrm>
            <a:custGeom>
              <a:avLst/>
              <a:gdLst>
                <a:gd name="connsiteX0" fmla="*/ 235666 w 235666"/>
                <a:gd name="connsiteY0" fmla="*/ 113832 h 113896"/>
                <a:gd name="connsiteX1" fmla="*/ 117833 w 235666"/>
                <a:gd name="connsiteY1" fmla="*/ 0 h 113896"/>
                <a:gd name="connsiteX2" fmla="*/ 0 w 235666"/>
                <a:gd name="connsiteY2" fmla="*/ 113832 h 113896"/>
                <a:gd name="connsiteX3" fmla="*/ 0 w 235666"/>
                <a:gd name="connsiteY3" fmla="*/ 113897 h 113896"/>
                <a:gd name="connsiteX4" fmla="*/ 235666 w 235666"/>
                <a:gd name="connsiteY4" fmla="*/ 113897 h 113896"/>
                <a:gd name="connsiteX5" fmla="*/ 235666 w 235666"/>
                <a:gd name="connsiteY5" fmla="*/ 113832 h 113896"/>
                <a:gd name="connsiteX6" fmla="*/ 235666 w 235666"/>
                <a:gd name="connsiteY6" fmla="*/ 113832 h 11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666" h="113896">
                  <a:moveTo>
                    <a:pt x="235666" y="113832"/>
                  </a:moveTo>
                  <a:cubicBezTo>
                    <a:pt x="235666" y="50979"/>
                    <a:pt x="182944" y="0"/>
                    <a:pt x="117833" y="0"/>
                  </a:cubicBezTo>
                  <a:cubicBezTo>
                    <a:pt x="52786" y="0"/>
                    <a:pt x="0" y="50979"/>
                    <a:pt x="0" y="113832"/>
                  </a:cubicBezTo>
                  <a:cubicBezTo>
                    <a:pt x="0" y="113832"/>
                    <a:pt x="0" y="113897"/>
                    <a:pt x="0" y="113897"/>
                  </a:cubicBezTo>
                  <a:lnTo>
                    <a:pt x="235666" y="113897"/>
                  </a:lnTo>
                  <a:cubicBezTo>
                    <a:pt x="235666" y="113897"/>
                    <a:pt x="235666" y="113897"/>
                    <a:pt x="235666" y="113832"/>
                  </a:cubicBezTo>
                  <a:lnTo>
                    <a:pt x="235666" y="113832"/>
                  </a:lnTo>
                  <a:close/>
                </a:path>
              </a:pathLst>
            </a:custGeom>
            <a:solidFill>
              <a:srgbClr val="DCDDDE"/>
            </a:solidFill>
            <a:ln w="6453" cap="flat">
              <a:noFill/>
              <a:prstDash val="solid"/>
              <a:miter/>
            </a:ln>
          </p:spPr>
          <p:txBody>
            <a:bodyPr rtlCol="0" anchor="ctr"/>
            <a:lstStyle/>
            <a:p>
              <a:endParaRPr lang="en-US"/>
            </a:p>
          </p:txBody>
        </p:sp>
        <p:sp>
          <p:nvSpPr>
            <p:cNvPr id="3151" name="Freeform: Shape 3150">
              <a:extLst>
                <a:ext uri="{FF2B5EF4-FFF2-40B4-BE49-F238E27FC236}">
                  <a16:creationId xmlns:a16="http://schemas.microsoft.com/office/drawing/2014/main" id="{9F916504-CC1A-439F-9962-938C52174264}"/>
                </a:ext>
              </a:extLst>
            </p:cNvPr>
            <p:cNvSpPr/>
            <p:nvPr/>
          </p:nvSpPr>
          <p:spPr>
            <a:xfrm>
              <a:off x="4439037" y="-387862"/>
              <a:ext cx="823495" cy="583357"/>
            </a:xfrm>
            <a:custGeom>
              <a:avLst/>
              <a:gdLst>
                <a:gd name="connsiteX0" fmla="*/ 21389 w 823495"/>
                <a:gd name="connsiteY0" fmla="*/ 272449 h 583357"/>
                <a:gd name="connsiteX1" fmla="*/ 39522 w 823495"/>
                <a:gd name="connsiteY1" fmla="*/ 467783 h 583357"/>
                <a:gd name="connsiteX2" fmla="*/ 120185 w 823495"/>
                <a:gd name="connsiteY2" fmla="*/ 516310 h 583357"/>
                <a:gd name="connsiteX3" fmla="*/ 411735 w 823495"/>
                <a:gd name="connsiteY3" fmla="*/ 583357 h 583357"/>
                <a:gd name="connsiteX4" fmla="*/ 703284 w 823495"/>
                <a:gd name="connsiteY4" fmla="*/ 516375 h 583357"/>
                <a:gd name="connsiteX5" fmla="*/ 783948 w 823495"/>
                <a:gd name="connsiteY5" fmla="*/ 467783 h 583357"/>
                <a:gd name="connsiteX6" fmla="*/ 802081 w 823495"/>
                <a:gd name="connsiteY6" fmla="*/ 272449 h 583357"/>
                <a:gd name="connsiteX7" fmla="*/ 537505 w 823495"/>
                <a:gd name="connsiteY7" fmla="*/ 129126 h 583357"/>
                <a:gd name="connsiteX8" fmla="*/ 529181 w 823495"/>
                <a:gd name="connsiteY8" fmla="*/ 1742 h 583357"/>
                <a:gd name="connsiteX9" fmla="*/ 295128 w 823495"/>
                <a:gd name="connsiteY9" fmla="*/ 0 h 583357"/>
                <a:gd name="connsiteX10" fmla="*/ 285965 w 823495"/>
                <a:gd name="connsiteY10" fmla="*/ 129126 h 583357"/>
                <a:gd name="connsiteX11" fmla="*/ 21389 w 823495"/>
                <a:gd name="connsiteY11" fmla="*/ 272449 h 583357"/>
                <a:gd name="connsiteX12" fmla="*/ 21389 w 823495"/>
                <a:gd name="connsiteY12" fmla="*/ 272449 h 58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495" h="583357">
                  <a:moveTo>
                    <a:pt x="21389" y="272449"/>
                  </a:moveTo>
                  <a:cubicBezTo>
                    <a:pt x="-8102" y="330655"/>
                    <a:pt x="-11522" y="414803"/>
                    <a:pt x="39522" y="467783"/>
                  </a:cubicBezTo>
                  <a:cubicBezTo>
                    <a:pt x="57977" y="486884"/>
                    <a:pt x="85855" y="503081"/>
                    <a:pt x="120185" y="516310"/>
                  </a:cubicBezTo>
                  <a:cubicBezTo>
                    <a:pt x="140254" y="554190"/>
                    <a:pt x="263120" y="583357"/>
                    <a:pt x="411735" y="583357"/>
                  </a:cubicBezTo>
                  <a:cubicBezTo>
                    <a:pt x="560349" y="583357"/>
                    <a:pt x="683216" y="554190"/>
                    <a:pt x="703284" y="516375"/>
                  </a:cubicBezTo>
                  <a:cubicBezTo>
                    <a:pt x="737615" y="503146"/>
                    <a:pt x="765492" y="486884"/>
                    <a:pt x="783948" y="467783"/>
                  </a:cubicBezTo>
                  <a:cubicBezTo>
                    <a:pt x="834991" y="414803"/>
                    <a:pt x="831636" y="330591"/>
                    <a:pt x="802081" y="272449"/>
                  </a:cubicBezTo>
                  <a:cubicBezTo>
                    <a:pt x="735485" y="141129"/>
                    <a:pt x="560155" y="162811"/>
                    <a:pt x="537505" y="129126"/>
                  </a:cubicBezTo>
                  <a:cubicBezTo>
                    <a:pt x="519953" y="102926"/>
                    <a:pt x="530342" y="22457"/>
                    <a:pt x="529181" y="1742"/>
                  </a:cubicBezTo>
                  <a:cubicBezTo>
                    <a:pt x="447162" y="9551"/>
                    <a:pt x="377146" y="7873"/>
                    <a:pt x="295128" y="0"/>
                  </a:cubicBezTo>
                  <a:cubicBezTo>
                    <a:pt x="293966" y="20714"/>
                    <a:pt x="303581" y="102926"/>
                    <a:pt x="285965" y="129126"/>
                  </a:cubicBezTo>
                  <a:cubicBezTo>
                    <a:pt x="263314" y="162811"/>
                    <a:pt x="88049" y="141129"/>
                    <a:pt x="21389" y="272449"/>
                  </a:cubicBezTo>
                  <a:lnTo>
                    <a:pt x="21389" y="272449"/>
                  </a:lnTo>
                  <a:close/>
                </a:path>
              </a:pathLst>
            </a:custGeom>
            <a:solidFill>
              <a:srgbClr val="CC9567"/>
            </a:solidFill>
            <a:ln w="6453" cap="flat">
              <a:noFill/>
              <a:prstDash val="solid"/>
              <a:miter/>
            </a:ln>
          </p:spPr>
          <p:txBody>
            <a:bodyPr rtlCol="0" anchor="ctr"/>
            <a:lstStyle/>
            <a:p>
              <a:endParaRPr lang="en-US"/>
            </a:p>
          </p:txBody>
        </p:sp>
        <p:sp>
          <p:nvSpPr>
            <p:cNvPr id="3152" name="Freeform: Shape 3151">
              <a:extLst>
                <a:ext uri="{FF2B5EF4-FFF2-40B4-BE49-F238E27FC236}">
                  <a16:creationId xmlns:a16="http://schemas.microsoft.com/office/drawing/2014/main" id="{8D9104C0-5F90-4AA9-B09C-D2F81416941E}"/>
                </a:ext>
              </a:extLst>
            </p:cNvPr>
            <p:cNvSpPr/>
            <p:nvPr/>
          </p:nvSpPr>
          <p:spPr>
            <a:xfrm>
              <a:off x="4419624" y="-260026"/>
              <a:ext cx="862296" cy="455522"/>
            </a:xfrm>
            <a:custGeom>
              <a:avLst/>
              <a:gdLst>
                <a:gd name="connsiteX0" fmla="*/ 40802 w 862296"/>
                <a:gd name="connsiteY0" fmla="*/ 144613 h 455522"/>
                <a:gd name="connsiteX1" fmla="*/ 39189 w 862296"/>
                <a:gd name="connsiteY1" fmla="*/ 147840 h 455522"/>
                <a:gd name="connsiteX2" fmla="*/ 19 w 862296"/>
                <a:gd name="connsiteY2" fmla="*/ 455522 h 455522"/>
                <a:gd name="connsiteX3" fmla="*/ 862278 w 862296"/>
                <a:gd name="connsiteY3" fmla="*/ 455522 h 455522"/>
                <a:gd name="connsiteX4" fmla="*/ 823108 w 862296"/>
                <a:gd name="connsiteY4" fmla="*/ 147840 h 455522"/>
                <a:gd name="connsiteX5" fmla="*/ 821494 w 862296"/>
                <a:gd name="connsiteY5" fmla="*/ 144613 h 455522"/>
                <a:gd name="connsiteX6" fmla="*/ 724182 w 862296"/>
                <a:gd name="connsiteY6" fmla="*/ 54658 h 455522"/>
                <a:gd name="connsiteX7" fmla="*/ 590797 w 862296"/>
                <a:gd name="connsiteY7" fmla="*/ 0 h 455522"/>
                <a:gd name="connsiteX8" fmla="*/ 436698 w 862296"/>
                <a:gd name="connsiteY8" fmla="*/ 111057 h 455522"/>
                <a:gd name="connsiteX9" fmla="*/ 260916 w 862296"/>
                <a:gd name="connsiteY9" fmla="*/ 4259 h 455522"/>
                <a:gd name="connsiteX10" fmla="*/ 138179 w 862296"/>
                <a:gd name="connsiteY10" fmla="*/ 54528 h 455522"/>
                <a:gd name="connsiteX11" fmla="*/ 42802 w 862296"/>
                <a:gd name="connsiteY11" fmla="*/ 140741 h 455522"/>
                <a:gd name="connsiteX12" fmla="*/ 40802 w 862296"/>
                <a:gd name="connsiteY12" fmla="*/ 144613 h 455522"/>
                <a:gd name="connsiteX13" fmla="*/ 40802 w 862296"/>
                <a:gd name="connsiteY13" fmla="*/ 144613 h 45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2296" h="455522">
                  <a:moveTo>
                    <a:pt x="40802" y="144613"/>
                  </a:moveTo>
                  <a:cubicBezTo>
                    <a:pt x="40286" y="145710"/>
                    <a:pt x="39705" y="146743"/>
                    <a:pt x="39189" y="147840"/>
                  </a:cubicBezTo>
                  <a:cubicBezTo>
                    <a:pt x="-2111" y="232891"/>
                    <a:pt x="19" y="374278"/>
                    <a:pt x="19" y="455522"/>
                  </a:cubicBezTo>
                  <a:cubicBezTo>
                    <a:pt x="287438" y="455522"/>
                    <a:pt x="574858" y="455522"/>
                    <a:pt x="862278" y="455522"/>
                  </a:cubicBezTo>
                  <a:cubicBezTo>
                    <a:pt x="862278" y="374213"/>
                    <a:pt x="864407" y="232891"/>
                    <a:pt x="823108" y="147840"/>
                  </a:cubicBezTo>
                  <a:cubicBezTo>
                    <a:pt x="822591" y="146743"/>
                    <a:pt x="822011" y="145646"/>
                    <a:pt x="821494" y="144613"/>
                  </a:cubicBezTo>
                  <a:cubicBezTo>
                    <a:pt x="798457" y="99184"/>
                    <a:pt x="762449" y="72145"/>
                    <a:pt x="724182" y="54658"/>
                  </a:cubicBezTo>
                  <a:cubicBezTo>
                    <a:pt x="687271" y="35040"/>
                    <a:pt x="626999" y="13229"/>
                    <a:pt x="590797" y="0"/>
                  </a:cubicBezTo>
                  <a:cubicBezTo>
                    <a:pt x="566469" y="60852"/>
                    <a:pt x="507424" y="111057"/>
                    <a:pt x="436698" y="111057"/>
                  </a:cubicBezTo>
                  <a:cubicBezTo>
                    <a:pt x="373199" y="111057"/>
                    <a:pt x="279501" y="50786"/>
                    <a:pt x="260916" y="4259"/>
                  </a:cubicBezTo>
                  <a:cubicBezTo>
                    <a:pt x="224843" y="17488"/>
                    <a:pt x="175090" y="34911"/>
                    <a:pt x="138179" y="54528"/>
                  </a:cubicBezTo>
                  <a:cubicBezTo>
                    <a:pt x="101009" y="71500"/>
                    <a:pt x="65904" y="97570"/>
                    <a:pt x="42802" y="140741"/>
                  </a:cubicBezTo>
                  <a:cubicBezTo>
                    <a:pt x="42157" y="142097"/>
                    <a:pt x="41512" y="143323"/>
                    <a:pt x="40802" y="144613"/>
                  </a:cubicBezTo>
                  <a:lnTo>
                    <a:pt x="40802" y="144613"/>
                  </a:lnTo>
                  <a:close/>
                </a:path>
              </a:pathLst>
            </a:custGeom>
            <a:solidFill>
              <a:srgbClr val="EDEDEE"/>
            </a:solidFill>
            <a:ln w="6453" cap="flat">
              <a:noFill/>
              <a:prstDash val="solid"/>
              <a:miter/>
            </a:ln>
          </p:spPr>
          <p:txBody>
            <a:bodyPr rtlCol="0" anchor="ctr"/>
            <a:lstStyle/>
            <a:p>
              <a:endParaRPr lang="en-US"/>
            </a:p>
          </p:txBody>
        </p:sp>
        <p:sp>
          <p:nvSpPr>
            <p:cNvPr id="3153" name="Freeform: Shape 3152">
              <a:extLst>
                <a:ext uri="{FF2B5EF4-FFF2-40B4-BE49-F238E27FC236}">
                  <a16:creationId xmlns:a16="http://schemas.microsoft.com/office/drawing/2014/main" id="{44C1330A-3E44-46AF-AFB3-8D24E9C978E2}"/>
                </a:ext>
              </a:extLst>
            </p:cNvPr>
            <p:cNvSpPr/>
            <p:nvPr/>
          </p:nvSpPr>
          <p:spPr>
            <a:xfrm>
              <a:off x="4774561" y="-172910"/>
              <a:ext cx="152486" cy="368405"/>
            </a:xfrm>
            <a:custGeom>
              <a:avLst/>
              <a:gdLst>
                <a:gd name="connsiteX0" fmla="*/ 134676 w 152486"/>
                <a:gd name="connsiteY0" fmla="*/ 368406 h 368405"/>
                <a:gd name="connsiteX1" fmla="*/ 112154 w 152486"/>
                <a:gd name="connsiteY1" fmla="*/ 92924 h 368405"/>
                <a:gd name="connsiteX2" fmla="*/ 152486 w 152486"/>
                <a:gd name="connsiteY2" fmla="*/ 23941 h 368405"/>
                <a:gd name="connsiteX3" fmla="*/ 130352 w 152486"/>
                <a:gd name="connsiteY3" fmla="*/ 1871 h 368405"/>
                <a:gd name="connsiteX4" fmla="*/ 81825 w 152486"/>
                <a:gd name="connsiteY4" fmla="*/ 7421 h 368405"/>
                <a:gd name="connsiteX5" fmla="*/ 26006 w 152486"/>
                <a:gd name="connsiteY5" fmla="*/ 0 h 368405"/>
                <a:gd name="connsiteX6" fmla="*/ 0 w 152486"/>
                <a:gd name="connsiteY6" fmla="*/ 23941 h 368405"/>
                <a:gd name="connsiteX7" fmla="*/ 40654 w 152486"/>
                <a:gd name="connsiteY7" fmla="*/ 92924 h 368405"/>
                <a:gd name="connsiteX8" fmla="*/ 17875 w 152486"/>
                <a:gd name="connsiteY8" fmla="*/ 368406 h 368405"/>
                <a:gd name="connsiteX9" fmla="*/ 134676 w 152486"/>
                <a:gd name="connsiteY9" fmla="*/ 368406 h 368405"/>
                <a:gd name="connsiteX10" fmla="*/ 134676 w 152486"/>
                <a:gd name="connsiteY10" fmla="*/ 368406 h 36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86" h="368405">
                  <a:moveTo>
                    <a:pt x="134676" y="368406"/>
                  </a:moveTo>
                  <a:lnTo>
                    <a:pt x="112154" y="92924"/>
                  </a:lnTo>
                  <a:lnTo>
                    <a:pt x="152486" y="23941"/>
                  </a:lnTo>
                  <a:lnTo>
                    <a:pt x="130352" y="1871"/>
                  </a:lnTo>
                  <a:cubicBezTo>
                    <a:pt x="115058" y="5485"/>
                    <a:pt x="98732" y="7421"/>
                    <a:pt x="81825" y="7421"/>
                  </a:cubicBezTo>
                  <a:cubicBezTo>
                    <a:pt x="62208" y="7421"/>
                    <a:pt x="43429" y="4840"/>
                    <a:pt x="26006" y="0"/>
                  </a:cubicBezTo>
                  <a:lnTo>
                    <a:pt x="0" y="23941"/>
                  </a:lnTo>
                  <a:lnTo>
                    <a:pt x="40654" y="92924"/>
                  </a:lnTo>
                  <a:lnTo>
                    <a:pt x="17875" y="368406"/>
                  </a:lnTo>
                  <a:lnTo>
                    <a:pt x="134676" y="368406"/>
                  </a:lnTo>
                  <a:lnTo>
                    <a:pt x="134676" y="368406"/>
                  </a:lnTo>
                  <a:close/>
                </a:path>
              </a:pathLst>
            </a:custGeom>
            <a:solidFill>
              <a:srgbClr val="00124F"/>
            </a:solidFill>
            <a:ln w="6453" cap="flat">
              <a:noFill/>
              <a:prstDash val="solid"/>
              <a:miter/>
            </a:ln>
          </p:spPr>
          <p:txBody>
            <a:bodyPr rtlCol="0" anchor="ctr"/>
            <a:lstStyle/>
            <a:p>
              <a:endParaRPr lang="en-US"/>
            </a:p>
          </p:txBody>
        </p:sp>
        <p:sp>
          <p:nvSpPr>
            <p:cNvPr id="3154" name="Freeform: Shape 3153">
              <a:extLst>
                <a:ext uri="{FF2B5EF4-FFF2-40B4-BE49-F238E27FC236}">
                  <a16:creationId xmlns:a16="http://schemas.microsoft.com/office/drawing/2014/main" id="{BCA2E827-0B8C-4B20-B5F7-F6ACBCDB143C}"/>
                </a:ext>
              </a:extLst>
            </p:cNvPr>
            <p:cNvSpPr/>
            <p:nvPr/>
          </p:nvSpPr>
          <p:spPr>
            <a:xfrm>
              <a:off x="4780176" y="-172135"/>
              <a:ext cx="46526" cy="53495"/>
            </a:xfrm>
            <a:custGeom>
              <a:avLst/>
              <a:gdLst>
                <a:gd name="connsiteX0" fmla="*/ 46526 w 46526"/>
                <a:gd name="connsiteY0" fmla="*/ 4646 h 53495"/>
                <a:gd name="connsiteX1" fmla="*/ 23038 w 46526"/>
                <a:gd name="connsiteY1" fmla="*/ 0 h 53495"/>
                <a:gd name="connsiteX2" fmla="*/ 0 w 46526"/>
                <a:gd name="connsiteY2" fmla="*/ 32782 h 53495"/>
                <a:gd name="connsiteX3" fmla="*/ 12196 w 46526"/>
                <a:gd name="connsiteY3" fmla="*/ 53496 h 53495"/>
                <a:gd name="connsiteX4" fmla="*/ 46526 w 46526"/>
                <a:gd name="connsiteY4" fmla="*/ 4646 h 53495"/>
                <a:gd name="connsiteX5" fmla="*/ 46526 w 46526"/>
                <a:gd name="connsiteY5" fmla="*/ 4646 h 5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26" h="53495">
                  <a:moveTo>
                    <a:pt x="46526" y="4646"/>
                  </a:moveTo>
                  <a:cubicBezTo>
                    <a:pt x="38460" y="3549"/>
                    <a:pt x="30652" y="1936"/>
                    <a:pt x="23038" y="0"/>
                  </a:cubicBezTo>
                  <a:lnTo>
                    <a:pt x="0" y="32782"/>
                  </a:lnTo>
                  <a:lnTo>
                    <a:pt x="12196" y="53496"/>
                  </a:lnTo>
                  <a:lnTo>
                    <a:pt x="46526" y="4646"/>
                  </a:lnTo>
                  <a:lnTo>
                    <a:pt x="46526" y="4646"/>
                  </a:lnTo>
                  <a:close/>
                </a:path>
              </a:pathLst>
            </a:custGeom>
            <a:solidFill>
              <a:srgbClr val="F1B80E"/>
            </a:solidFill>
            <a:ln w="6453" cap="flat">
              <a:noFill/>
              <a:prstDash val="solid"/>
              <a:miter/>
            </a:ln>
          </p:spPr>
          <p:txBody>
            <a:bodyPr rtlCol="0" anchor="ctr"/>
            <a:lstStyle/>
            <a:p>
              <a:endParaRPr lang="en-US"/>
            </a:p>
          </p:txBody>
        </p:sp>
        <p:sp>
          <p:nvSpPr>
            <p:cNvPr id="3155" name="Freeform: Shape 3154">
              <a:extLst>
                <a:ext uri="{FF2B5EF4-FFF2-40B4-BE49-F238E27FC236}">
                  <a16:creationId xmlns:a16="http://schemas.microsoft.com/office/drawing/2014/main" id="{051157E8-AEE5-4107-BC9C-5034D1DF2140}"/>
                </a:ext>
              </a:extLst>
            </p:cNvPr>
            <p:cNvSpPr/>
            <p:nvPr/>
          </p:nvSpPr>
          <p:spPr>
            <a:xfrm>
              <a:off x="4792436" y="13325"/>
              <a:ext cx="104668" cy="182170"/>
            </a:xfrm>
            <a:custGeom>
              <a:avLst/>
              <a:gdLst>
                <a:gd name="connsiteX0" fmla="*/ 104669 w 104668"/>
                <a:gd name="connsiteY0" fmla="*/ 34201 h 182170"/>
                <a:gd name="connsiteX1" fmla="*/ 101894 w 104668"/>
                <a:gd name="connsiteY1" fmla="*/ 0 h 182170"/>
                <a:gd name="connsiteX2" fmla="*/ 3485 w 104668"/>
                <a:gd name="connsiteY2" fmla="*/ 140290 h 182170"/>
                <a:gd name="connsiteX3" fmla="*/ 0 w 104668"/>
                <a:gd name="connsiteY3" fmla="*/ 182170 h 182170"/>
                <a:gd name="connsiteX4" fmla="*/ 839 w 104668"/>
                <a:gd name="connsiteY4" fmla="*/ 182170 h 182170"/>
                <a:gd name="connsiteX5" fmla="*/ 104669 w 104668"/>
                <a:gd name="connsiteY5" fmla="*/ 34201 h 182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68" h="182170">
                  <a:moveTo>
                    <a:pt x="104669" y="34201"/>
                  </a:moveTo>
                  <a:lnTo>
                    <a:pt x="101894" y="0"/>
                  </a:lnTo>
                  <a:lnTo>
                    <a:pt x="3485" y="140290"/>
                  </a:lnTo>
                  <a:lnTo>
                    <a:pt x="0" y="182170"/>
                  </a:lnTo>
                  <a:lnTo>
                    <a:pt x="839" y="182170"/>
                  </a:lnTo>
                  <a:lnTo>
                    <a:pt x="104669" y="34201"/>
                  </a:lnTo>
                  <a:close/>
                </a:path>
              </a:pathLst>
            </a:custGeom>
            <a:solidFill>
              <a:srgbClr val="F1B80E"/>
            </a:solidFill>
            <a:ln w="6453" cap="flat">
              <a:noFill/>
              <a:prstDash val="solid"/>
              <a:miter/>
            </a:ln>
          </p:spPr>
          <p:txBody>
            <a:bodyPr rtlCol="0" anchor="ctr"/>
            <a:lstStyle/>
            <a:p>
              <a:endParaRPr lang="en-US"/>
            </a:p>
          </p:txBody>
        </p:sp>
        <p:sp>
          <p:nvSpPr>
            <p:cNvPr id="3156" name="Freeform: Shape 3155">
              <a:extLst>
                <a:ext uri="{FF2B5EF4-FFF2-40B4-BE49-F238E27FC236}">
                  <a16:creationId xmlns:a16="http://schemas.microsoft.com/office/drawing/2014/main" id="{3502374C-7A45-4328-B202-C029737F5056}"/>
                </a:ext>
              </a:extLst>
            </p:cNvPr>
            <p:cNvSpPr/>
            <p:nvPr/>
          </p:nvSpPr>
          <p:spPr>
            <a:xfrm>
              <a:off x="4810118" y="69015"/>
              <a:ext cx="91569" cy="126480"/>
            </a:xfrm>
            <a:custGeom>
              <a:avLst/>
              <a:gdLst>
                <a:gd name="connsiteX0" fmla="*/ 91569 w 91569"/>
                <a:gd name="connsiteY0" fmla="*/ 34072 h 126480"/>
                <a:gd name="connsiteX1" fmla="*/ 88794 w 91569"/>
                <a:gd name="connsiteY1" fmla="*/ 0 h 126480"/>
                <a:gd name="connsiteX2" fmla="*/ 0 w 91569"/>
                <a:gd name="connsiteY2" fmla="*/ 126480 h 126480"/>
                <a:gd name="connsiteX3" fmla="*/ 26715 w 91569"/>
                <a:gd name="connsiteY3" fmla="*/ 126480 h 126480"/>
                <a:gd name="connsiteX4" fmla="*/ 91569 w 91569"/>
                <a:gd name="connsiteY4" fmla="*/ 34072 h 126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9" h="126480">
                  <a:moveTo>
                    <a:pt x="91569" y="34072"/>
                  </a:moveTo>
                  <a:lnTo>
                    <a:pt x="88794" y="0"/>
                  </a:lnTo>
                  <a:lnTo>
                    <a:pt x="0" y="126480"/>
                  </a:lnTo>
                  <a:lnTo>
                    <a:pt x="26715" y="126480"/>
                  </a:lnTo>
                  <a:lnTo>
                    <a:pt x="91569" y="34072"/>
                  </a:lnTo>
                  <a:close/>
                </a:path>
              </a:pathLst>
            </a:custGeom>
            <a:solidFill>
              <a:srgbClr val="F1B80E"/>
            </a:solidFill>
            <a:ln w="6453" cap="flat">
              <a:noFill/>
              <a:prstDash val="solid"/>
              <a:miter/>
            </a:ln>
          </p:spPr>
          <p:txBody>
            <a:bodyPr rtlCol="0" anchor="ctr"/>
            <a:lstStyle/>
            <a:p>
              <a:endParaRPr lang="en-US"/>
            </a:p>
          </p:txBody>
        </p:sp>
        <p:sp>
          <p:nvSpPr>
            <p:cNvPr id="3157" name="Freeform: Shape 3156">
              <a:extLst>
                <a:ext uri="{FF2B5EF4-FFF2-40B4-BE49-F238E27FC236}">
                  <a16:creationId xmlns:a16="http://schemas.microsoft.com/office/drawing/2014/main" id="{F0AA82D5-9387-47FD-B1BF-1430B05D9BDB}"/>
                </a:ext>
              </a:extLst>
            </p:cNvPr>
            <p:cNvSpPr/>
            <p:nvPr/>
          </p:nvSpPr>
          <p:spPr>
            <a:xfrm>
              <a:off x="4853676" y="124576"/>
              <a:ext cx="52527" cy="70919"/>
            </a:xfrm>
            <a:custGeom>
              <a:avLst/>
              <a:gdLst>
                <a:gd name="connsiteX0" fmla="*/ 52528 w 52527"/>
                <a:gd name="connsiteY0" fmla="*/ 34201 h 70919"/>
                <a:gd name="connsiteX1" fmla="*/ 49753 w 52527"/>
                <a:gd name="connsiteY1" fmla="*/ 0 h 70919"/>
                <a:gd name="connsiteX2" fmla="*/ 0 w 52527"/>
                <a:gd name="connsiteY2" fmla="*/ 70919 h 70919"/>
                <a:gd name="connsiteX3" fmla="*/ 26780 w 52527"/>
                <a:gd name="connsiteY3" fmla="*/ 70919 h 70919"/>
                <a:gd name="connsiteX4" fmla="*/ 52528 w 52527"/>
                <a:gd name="connsiteY4" fmla="*/ 34201 h 70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27" h="70919">
                  <a:moveTo>
                    <a:pt x="52528" y="34201"/>
                  </a:moveTo>
                  <a:lnTo>
                    <a:pt x="49753" y="0"/>
                  </a:lnTo>
                  <a:lnTo>
                    <a:pt x="0" y="70919"/>
                  </a:lnTo>
                  <a:lnTo>
                    <a:pt x="26780" y="70919"/>
                  </a:lnTo>
                  <a:lnTo>
                    <a:pt x="52528" y="34201"/>
                  </a:lnTo>
                  <a:close/>
                </a:path>
              </a:pathLst>
            </a:custGeom>
            <a:solidFill>
              <a:srgbClr val="F1B80E"/>
            </a:solidFill>
            <a:ln w="6453" cap="flat">
              <a:noFill/>
              <a:prstDash val="solid"/>
              <a:miter/>
            </a:ln>
          </p:spPr>
          <p:txBody>
            <a:bodyPr rtlCol="0" anchor="ctr"/>
            <a:lstStyle/>
            <a:p>
              <a:endParaRPr lang="en-US"/>
            </a:p>
          </p:txBody>
        </p:sp>
        <p:sp>
          <p:nvSpPr>
            <p:cNvPr id="3158" name="Freeform: Shape 3157">
              <a:extLst>
                <a:ext uri="{FF2B5EF4-FFF2-40B4-BE49-F238E27FC236}">
                  <a16:creationId xmlns:a16="http://schemas.microsoft.com/office/drawing/2014/main" id="{4A300F92-DF44-4095-ACAA-C2D591A7B793}"/>
                </a:ext>
              </a:extLst>
            </p:cNvPr>
            <p:cNvSpPr/>
            <p:nvPr/>
          </p:nvSpPr>
          <p:spPr>
            <a:xfrm>
              <a:off x="4897234" y="180201"/>
              <a:ext cx="12002" cy="15293"/>
            </a:xfrm>
            <a:custGeom>
              <a:avLst/>
              <a:gdLst>
                <a:gd name="connsiteX0" fmla="*/ 12003 w 12002"/>
                <a:gd name="connsiteY0" fmla="*/ 15294 h 15293"/>
                <a:gd name="connsiteX1" fmla="*/ 10712 w 12002"/>
                <a:gd name="connsiteY1" fmla="*/ 0 h 15293"/>
                <a:gd name="connsiteX2" fmla="*/ 0 w 12002"/>
                <a:gd name="connsiteY2" fmla="*/ 15294 h 15293"/>
                <a:gd name="connsiteX3" fmla="*/ 12003 w 12002"/>
                <a:gd name="connsiteY3" fmla="*/ 15294 h 15293"/>
              </a:gdLst>
              <a:ahLst/>
              <a:cxnLst>
                <a:cxn ang="0">
                  <a:pos x="connsiteX0" y="connsiteY0"/>
                </a:cxn>
                <a:cxn ang="0">
                  <a:pos x="connsiteX1" y="connsiteY1"/>
                </a:cxn>
                <a:cxn ang="0">
                  <a:pos x="connsiteX2" y="connsiteY2"/>
                </a:cxn>
                <a:cxn ang="0">
                  <a:pos x="connsiteX3" y="connsiteY3"/>
                </a:cxn>
              </a:cxnLst>
              <a:rect l="l" t="t" r="r" b="b"/>
              <a:pathLst>
                <a:path w="12002" h="15293">
                  <a:moveTo>
                    <a:pt x="12003" y="15294"/>
                  </a:moveTo>
                  <a:lnTo>
                    <a:pt x="10712" y="0"/>
                  </a:lnTo>
                  <a:lnTo>
                    <a:pt x="0" y="15294"/>
                  </a:lnTo>
                  <a:lnTo>
                    <a:pt x="12003" y="15294"/>
                  </a:lnTo>
                  <a:close/>
                </a:path>
              </a:pathLst>
            </a:custGeom>
            <a:solidFill>
              <a:srgbClr val="F1B80E"/>
            </a:solidFill>
            <a:ln w="6453" cap="flat">
              <a:noFill/>
              <a:prstDash val="solid"/>
              <a:miter/>
            </a:ln>
          </p:spPr>
          <p:txBody>
            <a:bodyPr rtlCol="0" anchor="ctr"/>
            <a:lstStyle/>
            <a:p>
              <a:endParaRPr lang="en-US"/>
            </a:p>
          </p:txBody>
        </p:sp>
        <p:sp>
          <p:nvSpPr>
            <p:cNvPr id="3159" name="Freeform: Shape 3158">
              <a:extLst>
                <a:ext uri="{FF2B5EF4-FFF2-40B4-BE49-F238E27FC236}">
                  <a16:creationId xmlns:a16="http://schemas.microsoft.com/office/drawing/2014/main" id="{FF79C923-59B7-4EFC-985F-1ED96B55DADA}"/>
                </a:ext>
              </a:extLst>
            </p:cNvPr>
            <p:cNvSpPr/>
            <p:nvPr/>
          </p:nvSpPr>
          <p:spPr>
            <a:xfrm>
              <a:off x="4800890" y="-165940"/>
              <a:ext cx="70016" cy="82341"/>
            </a:xfrm>
            <a:custGeom>
              <a:avLst/>
              <a:gdLst>
                <a:gd name="connsiteX0" fmla="*/ 70016 w 70016"/>
                <a:gd name="connsiteY0" fmla="*/ 0 h 82341"/>
                <a:gd name="connsiteX1" fmla="*/ 55497 w 70016"/>
                <a:gd name="connsiteY1" fmla="*/ 452 h 82341"/>
                <a:gd name="connsiteX2" fmla="*/ 43107 w 70016"/>
                <a:gd name="connsiteY2" fmla="*/ 129 h 82341"/>
                <a:gd name="connsiteX3" fmla="*/ 0 w 70016"/>
                <a:gd name="connsiteY3" fmla="*/ 61627 h 82341"/>
                <a:gd name="connsiteX4" fmla="*/ 12196 w 70016"/>
                <a:gd name="connsiteY4" fmla="*/ 82341 h 82341"/>
                <a:gd name="connsiteX5" fmla="*/ 70016 w 70016"/>
                <a:gd name="connsiteY5" fmla="*/ 0 h 82341"/>
                <a:gd name="connsiteX6" fmla="*/ 70016 w 70016"/>
                <a:gd name="connsiteY6" fmla="*/ 0 h 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16" h="82341">
                  <a:moveTo>
                    <a:pt x="70016" y="0"/>
                  </a:moveTo>
                  <a:cubicBezTo>
                    <a:pt x="65241" y="323"/>
                    <a:pt x="60401" y="452"/>
                    <a:pt x="55497" y="452"/>
                  </a:cubicBezTo>
                  <a:cubicBezTo>
                    <a:pt x="51367" y="452"/>
                    <a:pt x="47237" y="323"/>
                    <a:pt x="43107" y="129"/>
                  </a:cubicBezTo>
                  <a:lnTo>
                    <a:pt x="0" y="61627"/>
                  </a:lnTo>
                  <a:lnTo>
                    <a:pt x="12196" y="82341"/>
                  </a:lnTo>
                  <a:lnTo>
                    <a:pt x="70016" y="0"/>
                  </a:lnTo>
                  <a:lnTo>
                    <a:pt x="70016" y="0"/>
                  </a:lnTo>
                  <a:close/>
                </a:path>
              </a:pathLst>
            </a:custGeom>
            <a:solidFill>
              <a:srgbClr val="F1B80E"/>
            </a:solidFill>
            <a:ln w="6453" cap="flat">
              <a:noFill/>
              <a:prstDash val="solid"/>
              <a:miter/>
            </a:ln>
          </p:spPr>
          <p:txBody>
            <a:bodyPr rtlCol="0" anchor="ctr"/>
            <a:lstStyle/>
            <a:p>
              <a:endParaRPr lang="en-US"/>
            </a:p>
          </p:txBody>
        </p:sp>
        <p:sp>
          <p:nvSpPr>
            <p:cNvPr id="3160" name="Freeform: Shape 3159">
              <a:extLst>
                <a:ext uri="{FF2B5EF4-FFF2-40B4-BE49-F238E27FC236}">
                  <a16:creationId xmlns:a16="http://schemas.microsoft.com/office/drawing/2014/main" id="{09CCF717-24B1-49E4-B8FB-0EA08A119948}"/>
                </a:ext>
              </a:extLst>
            </p:cNvPr>
            <p:cNvSpPr/>
            <p:nvPr/>
          </p:nvSpPr>
          <p:spPr>
            <a:xfrm>
              <a:off x="4809989" y="-171038"/>
              <a:ext cx="102668" cy="153905"/>
            </a:xfrm>
            <a:custGeom>
              <a:avLst/>
              <a:gdLst>
                <a:gd name="connsiteX0" fmla="*/ 102668 w 102668"/>
                <a:gd name="connsiteY0" fmla="*/ 7679 h 153905"/>
                <a:gd name="connsiteX1" fmla="*/ 94925 w 102668"/>
                <a:gd name="connsiteY1" fmla="*/ 0 h 153905"/>
                <a:gd name="connsiteX2" fmla="*/ 79050 w 102668"/>
                <a:gd name="connsiteY2" fmla="*/ 3097 h 153905"/>
                <a:gd name="connsiteX3" fmla="*/ 3614 w 102668"/>
                <a:gd name="connsiteY3" fmla="*/ 110670 h 153905"/>
                <a:gd name="connsiteX4" fmla="*/ 0 w 102668"/>
                <a:gd name="connsiteY4" fmla="*/ 153906 h 153905"/>
                <a:gd name="connsiteX5" fmla="*/ 102668 w 102668"/>
                <a:gd name="connsiteY5" fmla="*/ 7679 h 153905"/>
                <a:gd name="connsiteX6" fmla="*/ 102668 w 102668"/>
                <a:gd name="connsiteY6" fmla="*/ 7679 h 153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68" h="153905">
                  <a:moveTo>
                    <a:pt x="102668" y="7679"/>
                  </a:moveTo>
                  <a:lnTo>
                    <a:pt x="94925" y="0"/>
                  </a:lnTo>
                  <a:cubicBezTo>
                    <a:pt x="89762" y="1226"/>
                    <a:pt x="84470" y="2259"/>
                    <a:pt x="79050" y="3097"/>
                  </a:cubicBezTo>
                  <a:lnTo>
                    <a:pt x="3614" y="110670"/>
                  </a:lnTo>
                  <a:lnTo>
                    <a:pt x="0" y="153906"/>
                  </a:lnTo>
                  <a:lnTo>
                    <a:pt x="102668" y="7679"/>
                  </a:lnTo>
                  <a:lnTo>
                    <a:pt x="102668" y="7679"/>
                  </a:lnTo>
                  <a:close/>
                </a:path>
              </a:pathLst>
            </a:custGeom>
            <a:solidFill>
              <a:srgbClr val="F1B80E"/>
            </a:solidFill>
            <a:ln w="6453" cap="flat">
              <a:noFill/>
              <a:prstDash val="solid"/>
              <a:miter/>
            </a:ln>
          </p:spPr>
          <p:txBody>
            <a:bodyPr rtlCol="0" anchor="ctr"/>
            <a:lstStyle/>
            <a:p>
              <a:endParaRPr lang="en-US"/>
            </a:p>
          </p:txBody>
        </p:sp>
        <p:sp>
          <p:nvSpPr>
            <p:cNvPr id="3161" name="Freeform: Shape 3160">
              <a:extLst>
                <a:ext uri="{FF2B5EF4-FFF2-40B4-BE49-F238E27FC236}">
                  <a16:creationId xmlns:a16="http://schemas.microsoft.com/office/drawing/2014/main" id="{CE063B6C-6F34-4BD9-AC01-49829268AC21}"/>
                </a:ext>
              </a:extLst>
            </p:cNvPr>
            <p:cNvSpPr/>
            <p:nvPr/>
          </p:nvSpPr>
          <p:spPr>
            <a:xfrm>
              <a:off x="4804181" y="-153486"/>
              <a:ext cx="122866" cy="206885"/>
            </a:xfrm>
            <a:custGeom>
              <a:avLst/>
              <a:gdLst>
                <a:gd name="connsiteX0" fmla="*/ 83697 w 122866"/>
                <a:gd name="connsiteY0" fmla="*/ 87568 h 206885"/>
                <a:gd name="connsiteX1" fmla="*/ 82535 w 122866"/>
                <a:gd name="connsiteY1" fmla="*/ 73565 h 206885"/>
                <a:gd name="connsiteX2" fmla="*/ 122867 w 122866"/>
                <a:gd name="connsiteY2" fmla="*/ 4517 h 206885"/>
                <a:gd name="connsiteX3" fmla="*/ 118349 w 122866"/>
                <a:gd name="connsiteY3" fmla="*/ 0 h 206885"/>
                <a:gd name="connsiteX4" fmla="*/ 3550 w 122866"/>
                <a:gd name="connsiteY4" fmla="*/ 163585 h 206885"/>
                <a:gd name="connsiteX5" fmla="*/ 0 w 122866"/>
                <a:gd name="connsiteY5" fmla="*/ 206885 h 206885"/>
                <a:gd name="connsiteX6" fmla="*/ 83697 w 122866"/>
                <a:gd name="connsiteY6" fmla="*/ 87568 h 20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66" h="206885">
                  <a:moveTo>
                    <a:pt x="83697" y="87568"/>
                  </a:moveTo>
                  <a:lnTo>
                    <a:pt x="82535" y="73565"/>
                  </a:lnTo>
                  <a:lnTo>
                    <a:pt x="122867" y="4517"/>
                  </a:lnTo>
                  <a:lnTo>
                    <a:pt x="118349" y="0"/>
                  </a:lnTo>
                  <a:lnTo>
                    <a:pt x="3550" y="163585"/>
                  </a:lnTo>
                  <a:lnTo>
                    <a:pt x="0" y="206885"/>
                  </a:lnTo>
                  <a:lnTo>
                    <a:pt x="83697" y="87568"/>
                  </a:lnTo>
                  <a:close/>
                </a:path>
              </a:pathLst>
            </a:custGeom>
            <a:solidFill>
              <a:srgbClr val="F1B80E"/>
            </a:solidFill>
            <a:ln w="6453" cap="flat">
              <a:noFill/>
              <a:prstDash val="solid"/>
              <a:miter/>
            </a:ln>
          </p:spPr>
          <p:txBody>
            <a:bodyPr rtlCol="0" anchor="ctr"/>
            <a:lstStyle/>
            <a:p>
              <a:endParaRPr lang="en-US"/>
            </a:p>
          </p:txBody>
        </p:sp>
        <p:sp>
          <p:nvSpPr>
            <p:cNvPr id="3162" name="Freeform: Shape 3161">
              <a:extLst>
                <a:ext uri="{FF2B5EF4-FFF2-40B4-BE49-F238E27FC236}">
                  <a16:creationId xmlns:a16="http://schemas.microsoft.com/office/drawing/2014/main" id="{35DF901A-B9DC-4688-AE89-56B334D18A83}"/>
                </a:ext>
              </a:extLst>
            </p:cNvPr>
            <p:cNvSpPr/>
            <p:nvPr/>
          </p:nvSpPr>
          <p:spPr>
            <a:xfrm>
              <a:off x="4798373" y="-44429"/>
              <a:ext cx="94021" cy="168231"/>
            </a:xfrm>
            <a:custGeom>
              <a:avLst/>
              <a:gdLst>
                <a:gd name="connsiteX0" fmla="*/ 94021 w 94021"/>
                <a:gd name="connsiteY0" fmla="*/ 34201 h 168231"/>
                <a:gd name="connsiteX1" fmla="*/ 91246 w 94021"/>
                <a:gd name="connsiteY1" fmla="*/ 0 h 168231"/>
                <a:gd name="connsiteX2" fmla="*/ 3549 w 94021"/>
                <a:gd name="connsiteY2" fmla="*/ 124931 h 168231"/>
                <a:gd name="connsiteX3" fmla="*/ 0 w 94021"/>
                <a:gd name="connsiteY3" fmla="*/ 168232 h 168231"/>
                <a:gd name="connsiteX4" fmla="*/ 94021 w 94021"/>
                <a:gd name="connsiteY4" fmla="*/ 34201 h 168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021" h="168231">
                  <a:moveTo>
                    <a:pt x="94021" y="34201"/>
                  </a:moveTo>
                  <a:lnTo>
                    <a:pt x="91246" y="0"/>
                  </a:lnTo>
                  <a:lnTo>
                    <a:pt x="3549" y="124931"/>
                  </a:lnTo>
                  <a:lnTo>
                    <a:pt x="0" y="168232"/>
                  </a:lnTo>
                  <a:lnTo>
                    <a:pt x="94021" y="34201"/>
                  </a:lnTo>
                  <a:close/>
                </a:path>
              </a:pathLst>
            </a:custGeom>
            <a:solidFill>
              <a:srgbClr val="F1B80E"/>
            </a:solidFill>
            <a:ln w="6453" cap="flat">
              <a:noFill/>
              <a:prstDash val="solid"/>
              <a:miter/>
            </a:ln>
          </p:spPr>
          <p:txBody>
            <a:bodyPr rtlCol="0" anchor="ctr"/>
            <a:lstStyle/>
            <a:p>
              <a:endParaRPr lang="en-US"/>
            </a:p>
          </p:txBody>
        </p:sp>
        <p:sp>
          <p:nvSpPr>
            <p:cNvPr id="3163" name="Freeform: Shape 3162">
              <a:extLst>
                <a:ext uri="{FF2B5EF4-FFF2-40B4-BE49-F238E27FC236}">
                  <a16:creationId xmlns:a16="http://schemas.microsoft.com/office/drawing/2014/main" id="{9878F1AA-335A-4D7C-9A21-169B87259F71}"/>
                </a:ext>
              </a:extLst>
            </p:cNvPr>
            <p:cNvSpPr/>
            <p:nvPr/>
          </p:nvSpPr>
          <p:spPr>
            <a:xfrm>
              <a:off x="4677830" y="-269964"/>
              <a:ext cx="173135" cy="156035"/>
            </a:xfrm>
            <a:custGeom>
              <a:avLst/>
              <a:gdLst>
                <a:gd name="connsiteX0" fmla="*/ 48785 w 173135"/>
                <a:gd name="connsiteY0" fmla="*/ 0 h 156035"/>
                <a:gd name="connsiteX1" fmla="*/ 173136 w 173135"/>
                <a:gd name="connsiteY1" fmla="*/ 105250 h 156035"/>
                <a:gd name="connsiteX2" fmla="*/ 80986 w 173135"/>
                <a:gd name="connsiteY2" fmla="*/ 156035 h 156035"/>
                <a:gd name="connsiteX3" fmla="*/ 0 w 173135"/>
                <a:gd name="connsiteY3" fmla="*/ 12583 h 156035"/>
                <a:gd name="connsiteX4" fmla="*/ 48785 w 173135"/>
                <a:gd name="connsiteY4" fmla="*/ 0 h 156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35" h="156035">
                  <a:moveTo>
                    <a:pt x="48785" y="0"/>
                  </a:moveTo>
                  <a:lnTo>
                    <a:pt x="173136" y="105250"/>
                  </a:lnTo>
                  <a:lnTo>
                    <a:pt x="80986" y="156035"/>
                  </a:lnTo>
                  <a:lnTo>
                    <a:pt x="0" y="12583"/>
                  </a:lnTo>
                  <a:lnTo>
                    <a:pt x="48785" y="0"/>
                  </a:lnTo>
                  <a:close/>
                </a:path>
              </a:pathLst>
            </a:custGeom>
            <a:solidFill>
              <a:srgbClr val="F8F8F9"/>
            </a:solidFill>
            <a:ln w="6453" cap="flat">
              <a:noFill/>
              <a:prstDash val="solid"/>
              <a:miter/>
            </a:ln>
          </p:spPr>
          <p:txBody>
            <a:bodyPr rtlCol="0" anchor="ctr"/>
            <a:lstStyle/>
            <a:p>
              <a:endParaRPr lang="en-US"/>
            </a:p>
          </p:txBody>
        </p:sp>
        <p:sp>
          <p:nvSpPr>
            <p:cNvPr id="3164" name="Freeform: Shape 3163">
              <a:extLst>
                <a:ext uri="{FF2B5EF4-FFF2-40B4-BE49-F238E27FC236}">
                  <a16:creationId xmlns:a16="http://schemas.microsoft.com/office/drawing/2014/main" id="{832CE4F2-A515-4BFF-959D-78EC7EB62146}"/>
                </a:ext>
              </a:extLst>
            </p:cNvPr>
            <p:cNvSpPr/>
            <p:nvPr/>
          </p:nvSpPr>
          <p:spPr>
            <a:xfrm>
              <a:off x="4851159" y="-269964"/>
              <a:ext cx="173200" cy="156035"/>
            </a:xfrm>
            <a:custGeom>
              <a:avLst/>
              <a:gdLst>
                <a:gd name="connsiteX0" fmla="*/ 124351 w 173200"/>
                <a:gd name="connsiteY0" fmla="*/ 0 h 156035"/>
                <a:gd name="connsiteX1" fmla="*/ 0 w 173200"/>
                <a:gd name="connsiteY1" fmla="*/ 105250 h 156035"/>
                <a:gd name="connsiteX2" fmla="*/ 92214 w 173200"/>
                <a:gd name="connsiteY2" fmla="*/ 156035 h 156035"/>
                <a:gd name="connsiteX3" fmla="*/ 173200 w 173200"/>
                <a:gd name="connsiteY3" fmla="*/ 12583 h 156035"/>
                <a:gd name="connsiteX4" fmla="*/ 124351 w 173200"/>
                <a:gd name="connsiteY4" fmla="*/ 0 h 156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0" h="156035">
                  <a:moveTo>
                    <a:pt x="124351" y="0"/>
                  </a:moveTo>
                  <a:lnTo>
                    <a:pt x="0" y="105250"/>
                  </a:lnTo>
                  <a:lnTo>
                    <a:pt x="92214" y="156035"/>
                  </a:lnTo>
                  <a:lnTo>
                    <a:pt x="173200" y="12583"/>
                  </a:lnTo>
                  <a:lnTo>
                    <a:pt x="124351" y="0"/>
                  </a:lnTo>
                  <a:close/>
                </a:path>
              </a:pathLst>
            </a:custGeom>
            <a:solidFill>
              <a:srgbClr val="F8F8F9"/>
            </a:solidFill>
            <a:ln w="6453" cap="flat">
              <a:noFill/>
              <a:prstDash val="solid"/>
              <a:miter/>
            </a:ln>
          </p:spPr>
          <p:txBody>
            <a:bodyPr rtlCol="0" anchor="ctr"/>
            <a:lstStyle/>
            <a:p>
              <a:endParaRPr lang="en-US"/>
            </a:p>
          </p:txBody>
        </p:sp>
        <p:sp>
          <p:nvSpPr>
            <p:cNvPr id="3165" name="Freeform: Shape 3164">
              <a:extLst>
                <a:ext uri="{FF2B5EF4-FFF2-40B4-BE49-F238E27FC236}">
                  <a16:creationId xmlns:a16="http://schemas.microsoft.com/office/drawing/2014/main" id="{D0BC6139-7882-40E1-B01A-0F70C7ACDD94}"/>
                </a:ext>
              </a:extLst>
            </p:cNvPr>
            <p:cNvSpPr/>
            <p:nvPr/>
          </p:nvSpPr>
          <p:spPr>
            <a:xfrm>
              <a:off x="4671932" y="-721372"/>
              <a:ext cx="357722" cy="460958"/>
            </a:xfrm>
            <a:custGeom>
              <a:avLst/>
              <a:gdLst>
                <a:gd name="connsiteX0" fmla="*/ 351137 w 357722"/>
                <a:gd name="connsiteY0" fmla="*/ 222131 h 460958"/>
                <a:gd name="connsiteX1" fmla="*/ 331520 w 357722"/>
                <a:gd name="connsiteY1" fmla="*/ 215420 h 460958"/>
                <a:gd name="connsiteX2" fmla="*/ 331842 w 357722"/>
                <a:gd name="connsiteY2" fmla="*/ 193995 h 460958"/>
                <a:gd name="connsiteX3" fmla="*/ 317775 w 357722"/>
                <a:gd name="connsiteY3" fmla="*/ 74033 h 460958"/>
                <a:gd name="connsiteX4" fmla="*/ 273765 w 357722"/>
                <a:gd name="connsiteY4" fmla="*/ 29184 h 460958"/>
                <a:gd name="connsiteX5" fmla="*/ 83980 w 357722"/>
                <a:gd name="connsiteY5" fmla="*/ 29184 h 460958"/>
                <a:gd name="connsiteX6" fmla="*/ 39970 w 357722"/>
                <a:gd name="connsiteY6" fmla="*/ 74033 h 460958"/>
                <a:gd name="connsiteX7" fmla="*/ 25838 w 357722"/>
                <a:gd name="connsiteY7" fmla="*/ 193995 h 460958"/>
                <a:gd name="connsiteX8" fmla="*/ 26160 w 357722"/>
                <a:gd name="connsiteY8" fmla="*/ 215420 h 460958"/>
                <a:gd name="connsiteX9" fmla="*/ 6543 w 357722"/>
                <a:gd name="connsiteY9" fmla="*/ 222131 h 460958"/>
                <a:gd name="connsiteX10" fmla="*/ 11318 w 357722"/>
                <a:gd name="connsiteY10" fmla="*/ 289307 h 460958"/>
                <a:gd name="connsiteX11" fmla="*/ 27710 w 357722"/>
                <a:gd name="connsiteY11" fmla="*/ 309441 h 460958"/>
                <a:gd name="connsiteX12" fmla="*/ 36808 w 357722"/>
                <a:gd name="connsiteY12" fmla="*/ 313893 h 460958"/>
                <a:gd name="connsiteX13" fmla="*/ 57910 w 357722"/>
                <a:gd name="connsiteY13" fmla="*/ 378682 h 460958"/>
                <a:gd name="connsiteX14" fmla="*/ 112374 w 357722"/>
                <a:gd name="connsiteY14" fmla="*/ 443342 h 460958"/>
                <a:gd name="connsiteX15" fmla="*/ 245242 w 357722"/>
                <a:gd name="connsiteY15" fmla="*/ 443342 h 460958"/>
                <a:gd name="connsiteX16" fmla="*/ 299642 w 357722"/>
                <a:gd name="connsiteY16" fmla="*/ 378682 h 460958"/>
                <a:gd name="connsiteX17" fmla="*/ 320808 w 357722"/>
                <a:gd name="connsiteY17" fmla="*/ 313893 h 460958"/>
                <a:gd name="connsiteX18" fmla="*/ 329907 w 357722"/>
                <a:gd name="connsiteY18" fmla="*/ 309441 h 460958"/>
                <a:gd name="connsiteX19" fmla="*/ 346298 w 357722"/>
                <a:gd name="connsiteY19" fmla="*/ 289307 h 460958"/>
                <a:gd name="connsiteX20" fmla="*/ 351137 w 357722"/>
                <a:gd name="connsiteY20" fmla="*/ 222131 h 460958"/>
                <a:gd name="connsiteX21" fmla="*/ 351137 w 357722"/>
                <a:gd name="connsiteY21" fmla="*/ 222131 h 46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7722" h="460958">
                  <a:moveTo>
                    <a:pt x="351137" y="222131"/>
                  </a:moveTo>
                  <a:cubicBezTo>
                    <a:pt x="346168" y="215936"/>
                    <a:pt x="338941" y="214387"/>
                    <a:pt x="331520" y="215420"/>
                  </a:cubicBezTo>
                  <a:cubicBezTo>
                    <a:pt x="331714" y="208257"/>
                    <a:pt x="331842" y="201029"/>
                    <a:pt x="331842" y="193995"/>
                  </a:cubicBezTo>
                  <a:cubicBezTo>
                    <a:pt x="331842" y="153018"/>
                    <a:pt x="331714" y="102684"/>
                    <a:pt x="317775" y="74033"/>
                  </a:cubicBezTo>
                  <a:cubicBezTo>
                    <a:pt x="307579" y="53060"/>
                    <a:pt x="292092" y="39315"/>
                    <a:pt x="273765" y="29184"/>
                  </a:cubicBezTo>
                  <a:cubicBezTo>
                    <a:pt x="203556" y="-9728"/>
                    <a:pt x="154190" y="-9728"/>
                    <a:pt x="83980" y="29184"/>
                  </a:cubicBezTo>
                  <a:cubicBezTo>
                    <a:pt x="65653" y="39380"/>
                    <a:pt x="50166" y="53125"/>
                    <a:pt x="39970" y="74033"/>
                  </a:cubicBezTo>
                  <a:cubicBezTo>
                    <a:pt x="25967" y="102749"/>
                    <a:pt x="25838" y="153018"/>
                    <a:pt x="25838" y="193995"/>
                  </a:cubicBezTo>
                  <a:cubicBezTo>
                    <a:pt x="25838" y="201094"/>
                    <a:pt x="25967" y="208257"/>
                    <a:pt x="26160" y="215420"/>
                  </a:cubicBezTo>
                  <a:cubicBezTo>
                    <a:pt x="18804" y="214387"/>
                    <a:pt x="11577" y="215936"/>
                    <a:pt x="6543" y="222131"/>
                  </a:cubicBezTo>
                  <a:cubicBezTo>
                    <a:pt x="-5008" y="236392"/>
                    <a:pt x="90" y="267302"/>
                    <a:pt x="11318" y="289307"/>
                  </a:cubicBezTo>
                  <a:cubicBezTo>
                    <a:pt x="15449" y="297374"/>
                    <a:pt x="20418" y="304214"/>
                    <a:pt x="27710" y="309441"/>
                  </a:cubicBezTo>
                  <a:cubicBezTo>
                    <a:pt x="30678" y="311570"/>
                    <a:pt x="33840" y="313248"/>
                    <a:pt x="36808" y="313893"/>
                  </a:cubicBezTo>
                  <a:cubicBezTo>
                    <a:pt x="41777" y="337125"/>
                    <a:pt x="48617" y="359065"/>
                    <a:pt x="57910" y="378682"/>
                  </a:cubicBezTo>
                  <a:cubicBezTo>
                    <a:pt x="70816" y="405850"/>
                    <a:pt x="88562" y="428371"/>
                    <a:pt x="112374" y="443342"/>
                  </a:cubicBezTo>
                  <a:cubicBezTo>
                    <a:pt x="149802" y="466831"/>
                    <a:pt x="207815" y="466831"/>
                    <a:pt x="245242" y="443342"/>
                  </a:cubicBezTo>
                  <a:cubicBezTo>
                    <a:pt x="269119" y="428371"/>
                    <a:pt x="286735" y="405850"/>
                    <a:pt x="299642" y="378682"/>
                  </a:cubicBezTo>
                  <a:cubicBezTo>
                    <a:pt x="308999" y="359129"/>
                    <a:pt x="315839" y="337125"/>
                    <a:pt x="320808" y="313893"/>
                  </a:cubicBezTo>
                  <a:cubicBezTo>
                    <a:pt x="323712" y="313248"/>
                    <a:pt x="326938" y="311570"/>
                    <a:pt x="329907" y="309441"/>
                  </a:cubicBezTo>
                  <a:cubicBezTo>
                    <a:pt x="337199" y="304214"/>
                    <a:pt x="342168" y="297309"/>
                    <a:pt x="346298" y="289307"/>
                  </a:cubicBezTo>
                  <a:cubicBezTo>
                    <a:pt x="357655" y="267302"/>
                    <a:pt x="362753" y="236392"/>
                    <a:pt x="351137" y="222131"/>
                  </a:cubicBezTo>
                  <a:lnTo>
                    <a:pt x="351137" y="222131"/>
                  </a:lnTo>
                  <a:close/>
                </a:path>
              </a:pathLst>
            </a:custGeom>
            <a:solidFill>
              <a:srgbClr val="F1C193"/>
            </a:solidFill>
            <a:ln w="6453" cap="flat">
              <a:noFill/>
              <a:prstDash val="solid"/>
              <a:miter/>
            </a:ln>
          </p:spPr>
          <p:txBody>
            <a:bodyPr rtlCol="0" anchor="ctr"/>
            <a:lstStyle/>
            <a:p>
              <a:endParaRPr lang="en-US"/>
            </a:p>
          </p:txBody>
        </p:sp>
        <p:sp>
          <p:nvSpPr>
            <p:cNvPr id="3166" name="Freeform: Shape 3165">
              <a:extLst>
                <a:ext uri="{FF2B5EF4-FFF2-40B4-BE49-F238E27FC236}">
                  <a16:creationId xmlns:a16="http://schemas.microsoft.com/office/drawing/2014/main" id="{A71AF712-C1FD-4A3B-B125-A29661EAF851}"/>
                </a:ext>
              </a:extLst>
            </p:cNvPr>
            <p:cNvSpPr/>
            <p:nvPr/>
          </p:nvSpPr>
          <p:spPr>
            <a:xfrm>
              <a:off x="4555996" y="71790"/>
              <a:ext cx="17552" cy="123576"/>
            </a:xfrm>
            <a:custGeom>
              <a:avLst/>
              <a:gdLst>
                <a:gd name="connsiteX0" fmla="*/ 12067 w 17552"/>
                <a:gd name="connsiteY0" fmla="*/ 0 h 123576"/>
                <a:gd name="connsiteX1" fmla="*/ 0 w 17552"/>
                <a:gd name="connsiteY1" fmla="*/ 123576 h 123576"/>
                <a:gd name="connsiteX2" fmla="*/ 17552 w 17552"/>
                <a:gd name="connsiteY2" fmla="*/ 123576 h 123576"/>
                <a:gd name="connsiteX3" fmla="*/ 12067 w 17552"/>
                <a:gd name="connsiteY3" fmla="*/ 0 h 123576"/>
              </a:gdLst>
              <a:ahLst/>
              <a:cxnLst>
                <a:cxn ang="0">
                  <a:pos x="connsiteX0" y="connsiteY0"/>
                </a:cxn>
                <a:cxn ang="0">
                  <a:pos x="connsiteX1" y="connsiteY1"/>
                </a:cxn>
                <a:cxn ang="0">
                  <a:pos x="connsiteX2" y="connsiteY2"/>
                </a:cxn>
                <a:cxn ang="0">
                  <a:pos x="connsiteX3" y="connsiteY3"/>
                </a:cxn>
              </a:cxnLst>
              <a:rect l="l" t="t" r="r" b="b"/>
              <a:pathLst>
                <a:path w="17552" h="123576">
                  <a:moveTo>
                    <a:pt x="12067" y="0"/>
                  </a:moveTo>
                  <a:lnTo>
                    <a:pt x="0" y="123576"/>
                  </a:lnTo>
                  <a:lnTo>
                    <a:pt x="17552" y="123576"/>
                  </a:lnTo>
                  <a:lnTo>
                    <a:pt x="12067" y="0"/>
                  </a:lnTo>
                  <a:close/>
                </a:path>
              </a:pathLst>
            </a:custGeom>
            <a:solidFill>
              <a:srgbClr val="C7C8CA"/>
            </a:solidFill>
            <a:ln w="6453" cap="flat">
              <a:noFill/>
              <a:prstDash val="solid"/>
              <a:miter/>
            </a:ln>
          </p:spPr>
          <p:txBody>
            <a:bodyPr rtlCol="0" anchor="ctr"/>
            <a:lstStyle/>
            <a:p>
              <a:endParaRPr lang="en-US"/>
            </a:p>
          </p:txBody>
        </p:sp>
        <p:sp>
          <p:nvSpPr>
            <p:cNvPr id="3167" name="Freeform: Shape 3166">
              <a:extLst>
                <a:ext uri="{FF2B5EF4-FFF2-40B4-BE49-F238E27FC236}">
                  <a16:creationId xmlns:a16="http://schemas.microsoft.com/office/drawing/2014/main" id="{583D1630-9916-4843-9FAD-2B062C05DFCA}"/>
                </a:ext>
              </a:extLst>
            </p:cNvPr>
            <p:cNvSpPr/>
            <p:nvPr/>
          </p:nvSpPr>
          <p:spPr>
            <a:xfrm>
              <a:off x="5128060" y="71790"/>
              <a:ext cx="17552" cy="123576"/>
            </a:xfrm>
            <a:custGeom>
              <a:avLst/>
              <a:gdLst>
                <a:gd name="connsiteX0" fmla="*/ 5485 w 17552"/>
                <a:gd name="connsiteY0" fmla="*/ 0 h 123576"/>
                <a:gd name="connsiteX1" fmla="*/ 17553 w 17552"/>
                <a:gd name="connsiteY1" fmla="*/ 123576 h 123576"/>
                <a:gd name="connsiteX2" fmla="*/ 0 w 17552"/>
                <a:gd name="connsiteY2" fmla="*/ 123576 h 123576"/>
                <a:gd name="connsiteX3" fmla="*/ 5485 w 17552"/>
                <a:gd name="connsiteY3" fmla="*/ 0 h 123576"/>
              </a:gdLst>
              <a:ahLst/>
              <a:cxnLst>
                <a:cxn ang="0">
                  <a:pos x="connsiteX0" y="connsiteY0"/>
                </a:cxn>
                <a:cxn ang="0">
                  <a:pos x="connsiteX1" y="connsiteY1"/>
                </a:cxn>
                <a:cxn ang="0">
                  <a:pos x="connsiteX2" y="connsiteY2"/>
                </a:cxn>
                <a:cxn ang="0">
                  <a:pos x="connsiteX3" y="connsiteY3"/>
                </a:cxn>
              </a:cxnLst>
              <a:rect l="l" t="t" r="r" b="b"/>
              <a:pathLst>
                <a:path w="17552" h="123576">
                  <a:moveTo>
                    <a:pt x="5485" y="0"/>
                  </a:moveTo>
                  <a:lnTo>
                    <a:pt x="17553" y="123576"/>
                  </a:lnTo>
                  <a:lnTo>
                    <a:pt x="0" y="123576"/>
                  </a:lnTo>
                  <a:lnTo>
                    <a:pt x="5485" y="0"/>
                  </a:lnTo>
                  <a:close/>
                </a:path>
              </a:pathLst>
            </a:custGeom>
            <a:solidFill>
              <a:srgbClr val="C7C8CA"/>
            </a:solidFill>
            <a:ln w="6453" cap="flat">
              <a:noFill/>
              <a:prstDash val="solid"/>
              <a:miter/>
            </a:ln>
          </p:spPr>
          <p:txBody>
            <a:bodyPr rtlCol="0" anchor="ctr"/>
            <a:lstStyle/>
            <a:p>
              <a:endParaRPr lang="en-US"/>
            </a:p>
          </p:txBody>
        </p:sp>
        <p:sp>
          <p:nvSpPr>
            <p:cNvPr id="3168" name="Freeform: Shape 3167">
              <a:extLst>
                <a:ext uri="{FF2B5EF4-FFF2-40B4-BE49-F238E27FC236}">
                  <a16:creationId xmlns:a16="http://schemas.microsoft.com/office/drawing/2014/main" id="{FE25820E-344D-400C-987B-D735968CF6B2}"/>
                </a:ext>
              </a:extLst>
            </p:cNvPr>
            <p:cNvSpPr/>
            <p:nvPr/>
          </p:nvSpPr>
          <p:spPr>
            <a:xfrm>
              <a:off x="4611621" y="-758185"/>
              <a:ext cx="491917" cy="508483"/>
            </a:xfrm>
            <a:custGeom>
              <a:avLst/>
              <a:gdLst>
                <a:gd name="connsiteX0" fmla="*/ 491917 w 491917"/>
                <a:gd name="connsiteY0" fmla="*/ 285530 h 508483"/>
                <a:gd name="connsiteX1" fmla="*/ 453134 w 491917"/>
                <a:gd name="connsiteY1" fmla="*/ 227001 h 508483"/>
                <a:gd name="connsiteX2" fmla="*/ 406608 w 491917"/>
                <a:gd name="connsiteY2" fmla="*/ 66642 h 508483"/>
                <a:gd name="connsiteX3" fmla="*/ 288581 w 491917"/>
                <a:gd name="connsiteY3" fmla="*/ 2305 h 508483"/>
                <a:gd name="connsiteX4" fmla="*/ 85697 w 491917"/>
                <a:gd name="connsiteY4" fmla="*/ 51800 h 508483"/>
                <a:gd name="connsiteX5" fmla="*/ 15358 w 491917"/>
                <a:gd name="connsiteY5" fmla="*/ 190541 h 508483"/>
                <a:gd name="connsiteX6" fmla="*/ 24264 w 491917"/>
                <a:gd name="connsiteY6" fmla="*/ 269204 h 508483"/>
                <a:gd name="connsiteX7" fmla="*/ 0 w 491917"/>
                <a:gd name="connsiteY7" fmla="*/ 318570 h 508483"/>
                <a:gd name="connsiteX8" fmla="*/ 28522 w 491917"/>
                <a:gd name="connsiteY8" fmla="*/ 324958 h 508483"/>
                <a:gd name="connsiteX9" fmla="*/ 28071 w 491917"/>
                <a:gd name="connsiteY9" fmla="*/ 350383 h 508483"/>
                <a:gd name="connsiteX10" fmla="*/ 49882 w 491917"/>
                <a:gd name="connsiteY10" fmla="*/ 447889 h 508483"/>
                <a:gd name="connsiteX11" fmla="*/ 75178 w 491917"/>
                <a:gd name="connsiteY11" fmla="*/ 404912 h 508483"/>
                <a:gd name="connsiteX12" fmla="*/ 59691 w 491917"/>
                <a:gd name="connsiteY12" fmla="*/ 499514 h 508483"/>
                <a:gd name="connsiteX13" fmla="*/ 117962 w 491917"/>
                <a:gd name="connsiteY13" fmla="*/ 201705 h 508483"/>
                <a:gd name="connsiteX14" fmla="*/ 140677 w 491917"/>
                <a:gd name="connsiteY14" fmla="*/ 222548 h 508483"/>
                <a:gd name="connsiteX15" fmla="*/ 162811 w 491917"/>
                <a:gd name="connsiteY15" fmla="*/ 172666 h 508483"/>
                <a:gd name="connsiteX16" fmla="*/ 177975 w 491917"/>
                <a:gd name="connsiteY16" fmla="*/ 221903 h 508483"/>
                <a:gd name="connsiteX17" fmla="*/ 212693 w 491917"/>
                <a:gd name="connsiteY17" fmla="*/ 156275 h 508483"/>
                <a:gd name="connsiteX18" fmla="*/ 231601 w 491917"/>
                <a:gd name="connsiteY18" fmla="*/ 220677 h 508483"/>
                <a:gd name="connsiteX19" fmla="*/ 288452 w 491917"/>
                <a:gd name="connsiteY19" fmla="*/ 127882 h 508483"/>
                <a:gd name="connsiteX20" fmla="*/ 376859 w 491917"/>
                <a:gd name="connsiteY20" fmla="*/ 328249 h 508483"/>
                <a:gd name="connsiteX21" fmla="*/ 427064 w 491917"/>
                <a:gd name="connsiteY21" fmla="*/ 508484 h 508483"/>
                <a:gd name="connsiteX22" fmla="*/ 401897 w 491917"/>
                <a:gd name="connsiteY22" fmla="*/ 428143 h 508483"/>
                <a:gd name="connsiteX23" fmla="*/ 416288 w 491917"/>
                <a:gd name="connsiteY23" fmla="*/ 473443 h 508483"/>
                <a:gd name="connsiteX24" fmla="*/ 416933 w 491917"/>
                <a:gd name="connsiteY24" fmla="*/ 428788 h 508483"/>
                <a:gd name="connsiteX25" fmla="*/ 443068 w 491917"/>
                <a:gd name="connsiteY25" fmla="*/ 357998 h 508483"/>
                <a:gd name="connsiteX26" fmla="*/ 443068 w 491917"/>
                <a:gd name="connsiteY26" fmla="*/ 390392 h 508483"/>
                <a:gd name="connsiteX27" fmla="*/ 444939 w 491917"/>
                <a:gd name="connsiteY27" fmla="*/ 280109 h 508483"/>
                <a:gd name="connsiteX28" fmla="*/ 491917 w 491917"/>
                <a:gd name="connsiteY28" fmla="*/ 285530 h 508483"/>
                <a:gd name="connsiteX29" fmla="*/ 491917 w 491917"/>
                <a:gd name="connsiteY29" fmla="*/ 285530 h 5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91917" h="508483">
                  <a:moveTo>
                    <a:pt x="491917" y="285530"/>
                  </a:moveTo>
                  <a:cubicBezTo>
                    <a:pt x="450941" y="290822"/>
                    <a:pt x="454232" y="243198"/>
                    <a:pt x="453134" y="227001"/>
                  </a:cubicBezTo>
                  <a:cubicBezTo>
                    <a:pt x="449327" y="170214"/>
                    <a:pt x="449521" y="116072"/>
                    <a:pt x="406608" y="66642"/>
                  </a:cubicBezTo>
                  <a:cubicBezTo>
                    <a:pt x="377698" y="33344"/>
                    <a:pt x="332398" y="7467"/>
                    <a:pt x="288581" y="2305"/>
                  </a:cubicBezTo>
                  <a:cubicBezTo>
                    <a:pt x="238376" y="-3567"/>
                    <a:pt x="144936" y="-1825"/>
                    <a:pt x="85697" y="51800"/>
                  </a:cubicBezTo>
                  <a:cubicBezTo>
                    <a:pt x="51689" y="82581"/>
                    <a:pt x="17488" y="119751"/>
                    <a:pt x="15358" y="190541"/>
                  </a:cubicBezTo>
                  <a:cubicBezTo>
                    <a:pt x="17359" y="233131"/>
                    <a:pt x="21553" y="244166"/>
                    <a:pt x="24264" y="269204"/>
                  </a:cubicBezTo>
                  <a:cubicBezTo>
                    <a:pt x="25618" y="296307"/>
                    <a:pt x="22134" y="328185"/>
                    <a:pt x="0" y="318570"/>
                  </a:cubicBezTo>
                  <a:cubicBezTo>
                    <a:pt x="6388" y="324894"/>
                    <a:pt x="16261" y="332121"/>
                    <a:pt x="28522" y="324958"/>
                  </a:cubicBezTo>
                  <a:cubicBezTo>
                    <a:pt x="29361" y="329798"/>
                    <a:pt x="27619" y="345673"/>
                    <a:pt x="28071" y="350383"/>
                  </a:cubicBezTo>
                  <a:cubicBezTo>
                    <a:pt x="33362" y="407235"/>
                    <a:pt x="61433" y="410591"/>
                    <a:pt x="49882" y="447889"/>
                  </a:cubicBezTo>
                  <a:cubicBezTo>
                    <a:pt x="66273" y="445953"/>
                    <a:pt x="67499" y="422787"/>
                    <a:pt x="75178" y="404912"/>
                  </a:cubicBezTo>
                  <a:cubicBezTo>
                    <a:pt x="84922" y="448083"/>
                    <a:pt x="98925" y="471637"/>
                    <a:pt x="59691" y="499514"/>
                  </a:cubicBezTo>
                  <a:cubicBezTo>
                    <a:pt x="181718" y="475831"/>
                    <a:pt x="54980" y="293338"/>
                    <a:pt x="117962" y="201705"/>
                  </a:cubicBezTo>
                  <a:cubicBezTo>
                    <a:pt x="117833" y="205512"/>
                    <a:pt x="123834" y="218934"/>
                    <a:pt x="140677" y="222548"/>
                  </a:cubicBezTo>
                  <a:cubicBezTo>
                    <a:pt x="134998" y="203641"/>
                    <a:pt x="149518" y="179635"/>
                    <a:pt x="162811" y="172666"/>
                  </a:cubicBezTo>
                  <a:cubicBezTo>
                    <a:pt x="162166" y="184023"/>
                    <a:pt x="154615" y="199833"/>
                    <a:pt x="177975" y="221903"/>
                  </a:cubicBezTo>
                  <a:cubicBezTo>
                    <a:pt x="175911" y="201834"/>
                    <a:pt x="187397" y="178990"/>
                    <a:pt x="212693" y="156275"/>
                  </a:cubicBezTo>
                  <a:cubicBezTo>
                    <a:pt x="208627" y="163373"/>
                    <a:pt x="209531" y="211191"/>
                    <a:pt x="231601" y="220677"/>
                  </a:cubicBezTo>
                  <a:cubicBezTo>
                    <a:pt x="221146" y="172795"/>
                    <a:pt x="284064" y="180087"/>
                    <a:pt x="288452" y="127882"/>
                  </a:cubicBezTo>
                  <a:cubicBezTo>
                    <a:pt x="332785" y="151564"/>
                    <a:pt x="384732" y="209965"/>
                    <a:pt x="376859" y="328249"/>
                  </a:cubicBezTo>
                  <a:cubicBezTo>
                    <a:pt x="368987" y="372066"/>
                    <a:pt x="316975" y="492738"/>
                    <a:pt x="427064" y="508484"/>
                  </a:cubicBezTo>
                  <a:cubicBezTo>
                    <a:pt x="384603" y="488802"/>
                    <a:pt x="381893" y="461312"/>
                    <a:pt x="401897" y="428143"/>
                  </a:cubicBezTo>
                  <a:cubicBezTo>
                    <a:pt x="402994" y="430402"/>
                    <a:pt x="397316" y="459505"/>
                    <a:pt x="416288" y="473443"/>
                  </a:cubicBezTo>
                  <a:cubicBezTo>
                    <a:pt x="416868" y="475315"/>
                    <a:pt x="405769" y="462796"/>
                    <a:pt x="416933" y="428788"/>
                  </a:cubicBezTo>
                  <a:cubicBezTo>
                    <a:pt x="422354" y="407622"/>
                    <a:pt x="433195" y="377938"/>
                    <a:pt x="443068" y="357998"/>
                  </a:cubicBezTo>
                  <a:cubicBezTo>
                    <a:pt x="445778" y="365419"/>
                    <a:pt x="443713" y="372130"/>
                    <a:pt x="443068" y="390392"/>
                  </a:cubicBezTo>
                  <a:cubicBezTo>
                    <a:pt x="461072" y="352448"/>
                    <a:pt x="456684" y="315989"/>
                    <a:pt x="444939" y="280109"/>
                  </a:cubicBezTo>
                  <a:cubicBezTo>
                    <a:pt x="456490" y="290047"/>
                    <a:pt x="479269" y="297920"/>
                    <a:pt x="491917" y="285530"/>
                  </a:cubicBezTo>
                  <a:lnTo>
                    <a:pt x="491917" y="285530"/>
                  </a:lnTo>
                  <a:close/>
                </a:path>
              </a:pathLst>
            </a:custGeom>
            <a:solidFill>
              <a:srgbClr val="936335"/>
            </a:solidFill>
            <a:ln w="6453" cap="flat">
              <a:noFill/>
              <a:prstDash val="solid"/>
              <a:miter/>
            </a:ln>
          </p:spPr>
          <p:txBody>
            <a:bodyPr rtlCol="0" anchor="ctr"/>
            <a:lstStyle/>
            <a:p>
              <a:endParaRPr lang="en-US"/>
            </a:p>
          </p:txBody>
        </p:sp>
        <p:sp>
          <p:nvSpPr>
            <p:cNvPr id="3169" name="Freeform: Shape 3168">
              <a:extLst>
                <a:ext uri="{FF2B5EF4-FFF2-40B4-BE49-F238E27FC236}">
                  <a16:creationId xmlns:a16="http://schemas.microsoft.com/office/drawing/2014/main" id="{EE40B977-58AE-463F-B165-AEA57ADA8AF8}"/>
                </a:ext>
              </a:extLst>
            </p:cNvPr>
            <p:cNvSpPr/>
            <p:nvPr/>
          </p:nvSpPr>
          <p:spPr>
            <a:xfrm>
              <a:off x="4693605" y="-520570"/>
              <a:ext cx="314462" cy="92212"/>
            </a:xfrm>
            <a:custGeom>
              <a:avLst/>
              <a:gdLst>
                <a:gd name="connsiteX0" fmla="*/ 314235 w 314462"/>
                <a:gd name="connsiteY0" fmla="*/ 8810 h 92212"/>
                <a:gd name="connsiteX1" fmla="*/ 302490 w 314462"/>
                <a:gd name="connsiteY1" fmla="*/ 1195 h 92212"/>
                <a:gd name="connsiteX2" fmla="*/ 294230 w 314462"/>
                <a:gd name="connsiteY2" fmla="*/ 679 h 92212"/>
                <a:gd name="connsiteX3" fmla="*/ 207372 w 314462"/>
                <a:gd name="connsiteY3" fmla="*/ 5067 h 92212"/>
                <a:gd name="connsiteX4" fmla="*/ 107156 w 314462"/>
                <a:gd name="connsiteY4" fmla="*/ 5067 h 92212"/>
                <a:gd name="connsiteX5" fmla="*/ 20297 w 314462"/>
                <a:gd name="connsiteY5" fmla="*/ 679 h 92212"/>
                <a:gd name="connsiteX6" fmla="*/ 12038 w 314462"/>
                <a:gd name="connsiteY6" fmla="*/ 1195 h 92212"/>
                <a:gd name="connsiteX7" fmla="*/ 228 w 314462"/>
                <a:gd name="connsiteY7" fmla="*/ 8810 h 92212"/>
                <a:gd name="connsiteX8" fmla="*/ 1906 w 314462"/>
                <a:gd name="connsiteY8" fmla="*/ 17070 h 92212"/>
                <a:gd name="connsiteX9" fmla="*/ 8165 w 314462"/>
                <a:gd name="connsiteY9" fmla="*/ 23265 h 92212"/>
                <a:gd name="connsiteX10" fmla="*/ 18555 w 314462"/>
                <a:gd name="connsiteY10" fmla="*/ 58886 h 92212"/>
                <a:gd name="connsiteX11" fmla="*/ 28622 w 314462"/>
                <a:gd name="connsiteY11" fmla="*/ 76245 h 92212"/>
                <a:gd name="connsiteX12" fmla="*/ 67598 w 314462"/>
                <a:gd name="connsiteY12" fmla="*/ 91538 h 92212"/>
                <a:gd name="connsiteX13" fmla="*/ 105026 w 314462"/>
                <a:gd name="connsiteY13" fmla="*/ 86892 h 92212"/>
                <a:gd name="connsiteX14" fmla="*/ 131548 w 314462"/>
                <a:gd name="connsiteY14" fmla="*/ 60886 h 92212"/>
                <a:gd name="connsiteX15" fmla="*/ 149294 w 314462"/>
                <a:gd name="connsiteY15" fmla="*/ 33461 h 92212"/>
                <a:gd name="connsiteX16" fmla="*/ 165104 w 314462"/>
                <a:gd name="connsiteY16" fmla="*/ 33461 h 92212"/>
                <a:gd name="connsiteX17" fmla="*/ 182850 w 314462"/>
                <a:gd name="connsiteY17" fmla="*/ 60886 h 92212"/>
                <a:gd name="connsiteX18" fmla="*/ 209437 w 314462"/>
                <a:gd name="connsiteY18" fmla="*/ 86892 h 92212"/>
                <a:gd name="connsiteX19" fmla="*/ 246864 w 314462"/>
                <a:gd name="connsiteY19" fmla="*/ 91538 h 92212"/>
                <a:gd name="connsiteX20" fmla="*/ 285777 w 314462"/>
                <a:gd name="connsiteY20" fmla="*/ 76245 h 92212"/>
                <a:gd name="connsiteX21" fmla="*/ 295843 w 314462"/>
                <a:gd name="connsiteY21" fmla="*/ 58886 h 92212"/>
                <a:gd name="connsiteX22" fmla="*/ 306297 w 314462"/>
                <a:gd name="connsiteY22" fmla="*/ 23265 h 92212"/>
                <a:gd name="connsiteX23" fmla="*/ 312557 w 314462"/>
                <a:gd name="connsiteY23" fmla="*/ 17070 h 92212"/>
                <a:gd name="connsiteX24" fmla="*/ 314235 w 314462"/>
                <a:gd name="connsiteY24" fmla="*/ 8810 h 92212"/>
                <a:gd name="connsiteX25" fmla="*/ 314235 w 314462"/>
                <a:gd name="connsiteY25" fmla="*/ 8810 h 92212"/>
                <a:gd name="connsiteX26" fmla="*/ 127225 w 314462"/>
                <a:gd name="connsiteY26" fmla="*/ 47464 h 92212"/>
                <a:gd name="connsiteX27" fmla="*/ 113802 w 314462"/>
                <a:gd name="connsiteY27" fmla="*/ 70308 h 92212"/>
                <a:gd name="connsiteX28" fmla="*/ 94508 w 314462"/>
                <a:gd name="connsiteY28" fmla="*/ 81601 h 92212"/>
                <a:gd name="connsiteX29" fmla="*/ 45400 w 314462"/>
                <a:gd name="connsiteY29" fmla="*/ 77600 h 92212"/>
                <a:gd name="connsiteX30" fmla="*/ 31203 w 314462"/>
                <a:gd name="connsiteY30" fmla="*/ 64435 h 92212"/>
                <a:gd name="connsiteX31" fmla="*/ 25589 w 314462"/>
                <a:gd name="connsiteY31" fmla="*/ 46948 h 92212"/>
                <a:gd name="connsiteX32" fmla="*/ 35526 w 314462"/>
                <a:gd name="connsiteY32" fmla="*/ 12488 h 92212"/>
                <a:gd name="connsiteX33" fmla="*/ 46303 w 314462"/>
                <a:gd name="connsiteY33" fmla="*/ 10552 h 92212"/>
                <a:gd name="connsiteX34" fmla="*/ 74245 w 314462"/>
                <a:gd name="connsiteY34" fmla="*/ 11133 h 92212"/>
                <a:gd name="connsiteX35" fmla="*/ 109285 w 314462"/>
                <a:gd name="connsiteY35" fmla="*/ 15521 h 92212"/>
                <a:gd name="connsiteX36" fmla="*/ 127225 w 314462"/>
                <a:gd name="connsiteY36" fmla="*/ 47464 h 92212"/>
                <a:gd name="connsiteX37" fmla="*/ 127225 w 314462"/>
                <a:gd name="connsiteY37" fmla="*/ 47464 h 92212"/>
                <a:gd name="connsiteX38" fmla="*/ 288874 w 314462"/>
                <a:gd name="connsiteY38" fmla="*/ 46883 h 92212"/>
                <a:gd name="connsiteX39" fmla="*/ 283195 w 314462"/>
                <a:gd name="connsiteY39" fmla="*/ 64371 h 92212"/>
                <a:gd name="connsiteX40" fmla="*/ 268999 w 314462"/>
                <a:gd name="connsiteY40" fmla="*/ 77535 h 92212"/>
                <a:gd name="connsiteX41" fmla="*/ 219891 w 314462"/>
                <a:gd name="connsiteY41" fmla="*/ 81536 h 92212"/>
                <a:gd name="connsiteX42" fmla="*/ 200596 w 314462"/>
                <a:gd name="connsiteY42" fmla="*/ 70243 h 92212"/>
                <a:gd name="connsiteX43" fmla="*/ 187109 w 314462"/>
                <a:gd name="connsiteY43" fmla="*/ 47399 h 92212"/>
                <a:gd name="connsiteX44" fmla="*/ 205178 w 314462"/>
                <a:gd name="connsiteY44" fmla="*/ 15392 h 92212"/>
                <a:gd name="connsiteX45" fmla="*/ 240218 w 314462"/>
                <a:gd name="connsiteY45" fmla="*/ 11004 h 92212"/>
                <a:gd name="connsiteX46" fmla="*/ 268160 w 314462"/>
                <a:gd name="connsiteY46" fmla="*/ 10423 h 92212"/>
                <a:gd name="connsiteX47" fmla="*/ 278936 w 314462"/>
                <a:gd name="connsiteY47" fmla="*/ 12359 h 92212"/>
                <a:gd name="connsiteX48" fmla="*/ 288874 w 314462"/>
                <a:gd name="connsiteY48" fmla="*/ 46883 h 92212"/>
                <a:gd name="connsiteX49" fmla="*/ 288874 w 314462"/>
                <a:gd name="connsiteY49" fmla="*/ 46883 h 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14462" h="92212">
                  <a:moveTo>
                    <a:pt x="314235" y="8810"/>
                  </a:moveTo>
                  <a:cubicBezTo>
                    <a:pt x="312880" y="1518"/>
                    <a:pt x="308298" y="1647"/>
                    <a:pt x="302490" y="1195"/>
                  </a:cubicBezTo>
                  <a:cubicBezTo>
                    <a:pt x="299715" y="1002"/>
                    <a:pt x="297005" y="808"/>
                    <a:pt x="294230" y="679"/>
                  </a:cubicBezTo>
                  <a:cubicBezTo>
                    <a:pt x="265062" y="-999"/>
                    <a:pt x="236153" y="421"/>
                    <a:pt x="207372" y="5067"/>
                  </a:cubicBezTo>
                  <a:cubicBezTo>
                    <a:pt x="146455" y="14940"/>
                    <a:pt x="168137" y="14940"/>
                    <a:pt x="107156" y="5067"/>
                  </a:cubicBezTo>
                  <a:cubicBezTo>
                    <a:pt x="78375" y="421"/>
                    <a:pt x="49401" y="-999"/>
                    <a:pt x="20297" y="679"/>
                  </a:cubicBezTo>
                  <a:cubicBezTo>
                    <a:pt x="17523" y="873"/>
                    <a:pt x="14812" y="1002"/>
                    <a:pt x="12038" y="1195"/>
                  </a:cubicBezTo>
                  <a:cubicBezTo>
                    <a:pt x="6230" y="1647"/>
                    <a:pt x="1584" y="1518"/>
                    <a:pt x="228" y="8810"/>
                  </a:cubicBezTo>
                  <a:cubicBezTo>
                    <a:pt x="-546" y="13069"/>
                    <a:pt x="809" y="15457"/>
                    <a:pt x="1906" y="17070"/>
                  </a:cubicBezTo>
                  <a:cubicBezTo>
                    <a:pt x="3132" y="18941"/>
                    <a:pt x="5262" y="20167"/>
                    <a:pt x="8165" y="23265"/>
                  </a:cubicBezTo>
                  <a:cubicBezTo>
                    <a:pt x="15006" y="30557"/>
                    <a:pt x="14877" y="49013"/>
                    <a:pt x="18555" y="58886"/>
                  </a:cubicBezTo>
                  <a:cubicBezTo>
                    <a:pt x="21265" y="66113"/>
                    <a:pt x="24621" y="71792"/>
                    <a:pt x="28622" y="76245"/>
                  </a:cubicBezTo>
                  <a:cubicBezTo>
                    <a:pt x="37591" y="85989"/>
                    <a:pt x="50110" y="89860"/>
                    <a:pt x="67598" y="91538"/>
                  </a:cubicBezTo>
                  <a:cubicBezTo>
                    <a:pt x="83796" y="93216"/>
                    <a:pt x="95282" y="91796"/>
                    <a:pt x="105026" y="86892"/>
                  </a:cubicBezTo>
                  <a:cubicBezTo>
                    <a:pt x="114706" y="81988"/>
                    <a:pt x="122643" y="73470"/>
                    <a:pt x="131548" y="60886"/>
                  </a:cubicBezTo>
                  <a:cubicBezTo>
                    <a:pt x="137937" y="51916"/>
                    <a:pt x="140389" y="37720"/>
                    <a:pt x="149294" y="33461"/>
                  </a:cubicBezTo>
                  <a:cubicBezTo>
                    <a:pt x="152263" y="32041"/>
                    <a:pt x="162200" y="32041"/>
                    <a:pt x="165104" y="33461"/>
                  </a:cubicBezTo>
                  <a:cubicBezTo>
                    <a:pt x="174009" y="37720"/>
                    <a:pt x="176462" y="51916"/>
                    <a:pt x="182850" y="60886"/>
                  </a:cubicBezTo>
                  <a:cubicBezTo>
                    <a:pt x="191755" y="73470"/>
                    <a:pt x="199693" y="81923"/>
                    <a:pt x="209437" y="86892"/>
                  </a:cubicBezTo>
                  <a:cubicBezTo>
                    <a:pt x="219181" y="91796"/>
                    <a:pt x="230668" y="93216"/>
                    <a:pt x="246864" y="91538"/>
                  </a:cubicBezTo>
                  <a:cubicBezTo>
                    <a:pt x="264352" y="89860"/>
                    <a:pt x="276871" y="85989"/>
                    <a:pt x="285777" y="76245"/>
                  </a:cubicBezTo>
                  <a:cubicBezTo>
                    <a:pt x="289842" y="71856"/>
                    <a:pt x="293133" y="66113"/>
                    <a:pt x="295843" y="58886"/>
                  </a:cubicBezTo>
                  <a:cubicBezTo>
                    <a:pt x="299586" y="49013"/>
                    <a:pt x="299393" y="30492"/>
                    <a:pt x="306297" y="23265"/>
                  </a:cubicBezTo>
                  <a:cubicBezTo>
                    <a:pt x="309201" y="20167"/>
                    <a:pt x="311331" y="18941"/>
                    <a:pt x="312557" y="17070"/>
                  </a:cubicBezTo>
                  <a:cubicBezTo>
                    <a:pt x="313654" y="15457"/>
                    <a:pt x="315009" y="13069"/>
                    <a:pt x="314235" y="8810"/>
                  </a:cubicBezTo>
                  <a:lnTo>
                    <a:pt x="314235" y="8810"/>
                  </a:lnTo>
                  <a:close/>
                  <a:moveTo>
                    <a:pt x="127225" y="47464"/>
                  </a:moveTo>
                  <a:cubicBezTo>
                    <a:pt x="124579" y="55724"/>
                    <a:pt x="120578" y="63532"/>
                    <a:pt x="113802" y="70308"/>
                  </a:cubicBezTo>
                  <a:cubicBezTo>
                    <a:pt x="108123" y="76051"/>
                    <a:pt x="102316" y="79148"/>
                    <a:pt x="94508" y="81601"/>
                  </a:cubicBezTo>
                  <a:cubicBezTo>
                    <a:pt x="78375" y="86569"/>
                    <a:pt x="61984" y="85279"/>
                    <a:pt x="45400" y="77600"/>
                  </a:cubicBezTo>
                  <a:cubicBezTo>
                    <a:pt x="38689" y="74502"/>
                    <a:pt x="34752" y="70953"/>
                    <a:pt x="31203" y="64435"/>
                  </a:cubicBezTo>
                  <a:cubicBezTo>
                    <a:pt x="28493" y="59402"/>
                    <a:pt x="26686" y="53465"/>
                    <a:pt x="25589" y="46948"/>
                  </a:cubicBezTo>
                  <a:cubicBezTo>
                    <a:pt x="23524" y="35138"/>
                    <a:pt x="21459" y="18038"/>
                    <a:pt x="35526" y="12488"/>
                  </a:cubicBezTo>
                  <a:cubicBezTo>
                    <a:pt x="38495" y="11262"/>
                    <a:pt x="42109" y="10681"/>
                    <a:pt x="46303" y="10552"/>
                  </a:cubicBezTo>
                  <a:cubicBezTo>
                    <a:pt x="55789" y="10359"/>
                    <a:pt x="65146" y="10488"/>
                    <a:pt x="74245" y="11133"/>
                  </a:cubicBezTo>
                  <a:cubicBezTo>
                    <a:pt x="84183" y="11843"/>
                    <a:pt x="97928" y="12166"/>
                    <a:pt x="109285" y="15521"/>
                  </a:cubicBezTo>
                  <a:cubicBezTo>
                    <a:pt x="126192" y="20425"/>
                    <a:pt x="132322" y="31783"/>
                    <a:pt x="127225" y="47464"/>
                  </a:cubicBezTo>
                  <a:lnTo>
                    <a:pt x="127225" y="47464"/>
                  </a:lnTo>
                  <a:close/>
                  <a:moveTo>
                    <a:pt x="288874" y="46883"/>
                  </a:moveTo>
                  <a:cubicBezTo>
                    <a:pt x="287713" y="53401"/>
                    <a:pt x="285906" y="59337"/>
                    <a:pt x="283195" y="64371"/>
                  </a:cubicBezTo>
                  <a:cubicBezTo>
                    <a:pt x="279711" y="70888"/>
                    <a:pt x="275710" y="74502"/>
                    <a:pt x="268999" y="77535"/>
                  </a:cubicBezTo>
                  <a:cubicBezTo>
                    <a:pt x="252414" y="85214"/>
                    <a:pt x="236023" y="86505"/>
                    <a:pt x="219891" y="81536"/>
                  </a:cubicBezTo>
                  <a:cubicBezTo>
                    <a:pt x="212147" y="79148"/>
                    <a:pt x="206275" y="75986"/>
                    <a:pt x="200596" y="70243"/>
                  </a:cubicBezTo>
                  <a:cubicBezTo>
                    <a:pt x="193820" y="63403"/>
                    <a:pt x="189755" y="55659"/>
                    <a:pt x="187109" y="47399"/>
                  </a:cubicBezTo>
                  <a:cubicBezTo>
                    <a:pt x="182076" y="31718"/>
                    <a:pt x="188206" y="20425"/>
                    <a:pt x="205178" y="15392"/>
                  </a:cubicBezTo>
                  <a:cubicBezTo>
                    <a:pt x="216535" y="12036"/>
                    <a:pt x="230280" y="11714"/>
                    <a:pt x="240218" y="11004"/>
                  </a:cubicBezTo>
                  <a:cubicBezTo>
                    <a:pt x="249381" y="10359"/>
                    <a:pt x="258674" y="10230"/>
                    <a:pt x="268160" y="10423"/>
                  </a:cubicBezTo>
                  <a:cubicBezTo>
                    <a:pt x="272354" y="10488"/>
                    <a:pt x="275968" y="11133"/>
                    <a:pt x="278936" y="12359"/>
                  </a:cubicBezTo>
                  <a:cubicBezTo>
                    <a:pt x="292940" y="17973"/>
                    <a:pt x="290939" y="35138"/>
                    <a:pt x="288874" y="46883"/>
                  </a:cubicBezTo>
                  <a:lnTo>
                    <a:pt x="288874" y="46883"/>
                  </a:lnTo>
                  <a:close/>
                </a:path>
              </a:pathLst>
            </a:custGeom>
            <a:solidFill>
              <a:srgbClr val="2D343E"/>
            </a:solidFill>
            <a:ln w="6453" cap="flat">
              <a:noFill/>
              <a:prstDash val="solid"/>
              <a:miter/>
            </a:ln>
          </p:spPr>
          <p:txBody>
            <a:bodyPr rtlCol="0" anchor="ctr"/>
            <a:lstStyle/>
            <a:p>
              <a:endParaRPr lang="en-US"/>
            </a:p>
          </p:txBody>
        </p:sp>
        <p:sp>
          <p:nvSpPr>
            <p:cNvPr id="3170" name="Freeform: Shape 3169">
              <a:extLst>
                <a:ext uri="{FF2B5EF4-FFF2-40B4-BE49-F238E27FC236}">
                  <a16:creationId xmlns:a16="http://schemas.microsoft.com/office/drawing/2014/main" id="{F01BA86B-5590-4DB3-8FAA-D411971DEEAB}"/>
                </a:ext>
              </a:extLst>
            </p:cNvPr>
            <p:cNvSpPr/>
            <p:nvPr/>
          </p:nvSpPr>
          <p:spPr>
            <a:xfrm>
              <a:off x="5068135" y="-360242"/>
              <a:ext cx="918934" cy="650985"/>
            </a:xfrm>
            <a:custGeom>
              <a:avLst/>
              <a:gdLst>
                <a:gd name="connsiteX0" fmla="*/ 23918 w 918934"/>
                <a:gd name="connsiteY0" fmla="*/ 304004 h 650985"/>
                <a:gd name="connsiteX1" fmla="*/ 44115 w 918934"/>
                <a:gd name="connsiteY1" fmla="*/ 521989 h 650985"/>
                <a:gd name="connsiteX2" fmla="*/ 134136 w 918934"/>
                <a:gd name="connsiteY2" fmla="*/ 576195 h 650985"/>
                <a:gd name="connsiteX3" fmla="*/ 459500 w 918934"/>
                <a:gd name="connsiteY3" fmla="*/ 650986 h 650985"/>
                <a:gd name="connsiteX4" fmla="*/ 784799 w 918934"/>
                <a:gd name="connsiteY4" fmla="*/ 576195 h 650985"/>
                <a:gd name="connsiteX5" fmla="*/ 874819 w 918934"/>
                <a:gd name="connsiteY5" fmla="*/ 521989 h 650985"/>
                <a:gd name="connsiteX6" fmla="*/ 895017 w 918934"/>
                <a:gd name="connsiteY6" fmla="*/ 304004 h 650985"/>
                <a:gd name="connsiteX7" fmla="*/ 599790 w 918934"/>
                <a:gd name="connsiteY7" fmla="*/ 144097 h 650985"/>
                <a:gd name="connsiteX8" fmla="*/ 590562 w 918934"/>
                <a:gd name="connsiteY8" fmla="*/ 1936 h 650985"/>
                <a:gd name="connsiteX9" fmla="*/ 329341 w 918934"/>
                <a:gd name="connsiteY9" fmla="*/ 0 h 650985"/>
                <a:gd name="connsiteX10" fmla="*/ 319146 w 918934"/>
                <a:gd name="connsiteY10" fmla="*/ 144032 h 650985"/>
                <a:gd name="connsiteX11" fmla="*/ 23918 w 918934"/>
                <a:gd name="connsiteY11" fmla="*/ 304004 h 650985"/>
                <a:gd name="connsiteX12" fmla="*/ 23918 w 918934"/>
                <a:gd name="connsiteY12" fmla="*/ 304004 h 65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8934" h="650985">
                  <a:moveTo>
                    <a:pt x="23918" y="304004"/>
                  </a:moveTo>
                  <a:cubicBezTo>
                    <a:pt x="-9058" y="368922"/>
                    <a:pt x="-12865" y="462814"/>
                    <a:pt x="44115" y="521989"/>
                  </a:cubicBezTo>
                  <a:cubicBezTo>
                    <a:pt x="64701" y="543348"/>
                    <a:pt x="95805" y="561417"/>
                    <a:pt x="134136" y="576195"/>
                  </a:cubicBezTo>
                  <a:cubicBezTo>
                    <a:pt x="156528" y="618462"/>
                    <a:pt x="293656" y="650986"/>
                    <a:pt x="459500" y="650986"/>
                  </a:cubicBezTo>
                  <a:cubicBezTo>
                    <a:pt x="625343" y="650986"/>
                    <a:pt x="762471" y="618462"/>
                    <a:pt x="784799" y="576195"/>
                  </a:cubicBezTo>
                  <a:cubicBezTo>
                    <a:pt x="823130" y="561352"/>
                    <a:pt x="854234" y="543348"/>
                    <a:pt x="874819" y="521989"/>
                  </a:cubicBezTo>
                  <a:cubicBezTo>
                    <a:pt x="931800" y="462879"/>
                    <a:pt x="927993" y="368922"/>
                    <a:pt x="895017" y="304004"/>
                  </a:cubicBezTo>
                  <a:cubicBezTo>
                    <a:pt x="820678" y="157455"/>
                    <a:pt x="625085" y="181718"/>
                    <a:pt x="599790" y="144097"/>
                  </a:cubicBezTo>
                  <a:cubicBezTo>
                    <a:pt x="580172" y="114865"/>
                    <a:pt x="591852" y="25038"/>
                    <a:pt x="590562" y="1936"/>
                  </a:cubicBezTo>
                  <a:cubicBezTo>
                    <a:pt x="498993" y="10712"/>
                    <a:pt x="420910" y="8776"/>
                    <a:pt x="329341" y="0"/>
                  </a:cubicBezTo>
                  <a:cubicBezTo>
                    <a:pt x="328050" y="23102"/>
                    <a:pt x="338827" y="114865"/>
                    <a:pt x="319146" y="144032"/>
                  </a:cubicBezTo>
                  <a:cubicBezTo>
                    <a:pt x="293849" y="181718"/>
                    <a:pt x="98257" y="157455"/>
                    <a:pt x="23918" y="304004"/>
                  </a:cubicBezTo>
                  <a:lnTo>
                    <a:pt x="23918" y="304004"/>
                  </a:lnTo>
                  <a:close/>
                </a:path>
              </a:pathLst>
            </a:custGeom>
            <a:solidFill>
              <a:srgbClr val="70533A"/>
            </a:solidFill>
            <a:ln w="6453" cap="flat">
              <a:noFill/>
              <a:prstDash val="solid"/>
              <a:miter/>
            </a:ln>
          </p:spPr>
          <p:txBody>
            <a:bodyPr rtlCol="0" anchor="ctr"/>
            <a:lstStyle/>
            <a:p>
              <a:endParaRPr lang="en-US"/>
            </a:p>
          </p:txBody>
        </p:sp>
        <p:sp>
          <p:nvSpPr>
            <p:cNvPr id="3171" name="Freeform: Shape 3170">
              <a:extLst>
                <a:ext uri="{FF2B5EF4-FFF2-40B4-BE49-F238E27FC236}">
                  <a16:creationId xmlns:a16="http://schemas.microsoft.com/office/drawing/2014/main" id="{915C55E2-393B-4BBB-A4F5-1A7C74DD5596}"/>
                </a:ext>
              </a:extLst>
            </p:cNvPr>
            <p:cNvSpPr/>
            <p:nvPr/>
          </p:nvSpPr>
          <p:spPr>
            <a:xfrm>
              <a:off x="5046537" y="-217630"/>
              <a:ext cx="962195" cy="508308"/>
            </a:xfrm>
            <a:custGeom>
              <a:avLst/>
              <a:gdLst>
                <a:gd name="connsiteX0" fmla="*/ 45516 w 962195"/>
                <a:gd name="connsiteY0" fmla="*/ 161391 h 508308"/>
                <a:gd name="connsiteX1" fmla="*/ 43708 w 962195"/>
                <a:gd name="connsiteY1" fmla="*/ 165005 h 508308"/>
                <a:gd name="connsiteX2" fmla="*/ 21 w 962195"/>
                <a:gd name="connsiteY2" fmla="*/ 508308 h 508308"/>
                <a:gd name="connsiteX3" fmla="*/ 962174 w 962195"/>
                <a:gd name="connsiteY3" fmla="*/ 508308 h 508308"/>
                <a:gd name="connsiteX4" fmla="*/ 918487 w 962195"/>
                <a:gd name="connsiteY4" fmla="*/ 165005 h 508308"/>
                <a:gd name="connsiteX5" fmla="*/ 916680 w 962195"/>
                <a:gd name="connsiteY5" fmla="*/ 161391 h 508308"/>
                <a:gd name="connsiteX6" fmla="*/ 808139 w 962195"/>
                <a:gd name="connsiteY6" fmla="*/ 61046 h 508308"/>
                <a:gd name="connsiteX7" fmla="*/ 659332 w 962195"/>
                <a:gd name="connsiteY7" fmla="*/ 0 h 508308"/>
                <a:gd name="connsiteX8" fmla="*/ 487357 w 962195"/>
                <a:gd name="connsiteY8" fmla="*/ 123964 h 508308"/>
                <a:gd name="connsiteX9" fmla="*/ 291184 w 962195"/>
                <a:gd name="connsiteY9" fmla="*/ 4840 h 508308"/>
                <a:gd name="connsiteX10" fmla="*/ 154250 w 962195"/>
                <a:gd name="connsiteY10" fmla="*/ 60981 h 508308"/>
                <a:gd name="connsiteX11" fmla="*/ 47839 w 962195"/>
                <a:gd name="connsiteY11" fmla="*/ 157197 h 508308"/>
                <a:gd name="connsiteX12" fmla="*/ 45516 w 962195"/>
                <a:gd name="connsiteY12" fmla="*/ 161391 h 508308"/>
                <a:gd name="connsiteX13" fmla="*/ 45516 w 962195"/>
                <a:gd name="connsiteY13" fmla="*/ 161391 h 50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2195" h="508308">
                  <a:moveTo>
                    <a:pt x="45516" y="161391"/>
                  </a:moveTo>
                  <a:cubicBezTo>
                    <a:pt x="44870" y="162617"/>
                    <a:pt x="44289" y="163779"/>
                    <a:pt x="43708" y="165005"/>
                  </a:cubicBezTo>
                  <a:cubicBezTo>
                    <a:pt x="-2367" y="259930"/>
                    <a:pt x="21" y="417643"/>
                    <a:pt x="21" y="508308"/>
                  </a:cubicBezTo>
                  <a:cubicBezTo>
                    <a:pt x="320739" y="508308"/>
                    <a:pt x="641456" y="508308"/>
                    <a:pt x="962174" y="508308"/>
                  </a:cubicBezTo>
                  <a:cubicBezTo>
                    <a:pt x="962174" y="417643"/>
                    <a:pt x="964562" y="259930"/>
                    <a:pt x="918487" y="165005"/>
                  </a:cubicBezTo>
                  <a:cubicBezTo>
                    <a:pt x="917906" y="163779"/>
                    <a:pt x="917325" y="162617"/>
                    <a:pt x="916680" y="161391"/>
                  </a:cubicBezTo>
                  <a:cubicBezTo>
                    <a:pt x="890996" y="110735"/>
                    <a:pt x="850794" y="80470"/>
                    <a:pt x="808139" y="61046"/>
                  </a:cubicBezTo>
                  <a:cubicBezTo>
                    <a:pt x="766969" y="39106"/>
                    <a:pt x="699663" y="14778"/>
                    <a:pt x="659332" y="0"/>
                  </a:cubicBezTo>
                  <a:cubicBezTo>
                    <a:pt x="632099" y="67886"/>
                    <a:pt x="566278" y="123964"/>
                    <a:pt x="487357" y="123964"/>
                  </a:cubicBezTo>
                  <a:cubicBezTo>
                    <a:pt x="416567" y="123964"/>
                    <a:pt x="311963" y="56658"/>
                    <a:pt x="291184" y="4840"/>
                  </a:cubicBezTo>
                  <a:cubicBezTo>
                    <a:pt x="250916" y="19553"/>
                    <a:pt x="195420" y="39106"/>
                    <a:pt x="154250" y="60981"/>
                  </a:cubicBezTo>
                  <a:cubicBezTo>
                    <a:pt x="112756" y="79889"/>
                    <a:pt x="73586" y="108992"/>
                    <a:pt x="47839" y="157197"/>
                  </a:cubicBezTo>
                  <a:cubicBezTo>
                    <a:pt x="47000" y="158552"/>
                    <a:pt x="46290" y="159972"/>
                    <a:pt x="45516" y="161391"/>
                  </a:cubicBezTo>
                  <a:lnTo>
                    <a:pt x="45516" y="161391"/>
                  </a:lnTo>
                  <a:close/>
                </a:path>
              </a:pathLst>
            </a:custGeom>
            <a:solidFill>
              <a:srgbClr val="EDEDEE"/>
            </a:solidFill>
            <a:ln w="6453" cap="flat">
              <a:noFill/>
              <a:prstDash val="solid"/>
              <a:miter/>
            </a:ln>
          </p:spPr>
          <p:txBody>
            <a:bodyPr rtlCol="0" anchor="ctr"/>
            <a:lstStyle/>
            <a:p>
              <a:endParaRPr lang="en-US"/>
            </a:p>
          </p:txBody>
        </p:sp>
        <p:sp>
          <p:nvSpPr>
            <p:cNvPr id="3172" name="Freeform: Shape 3171">
              <a:extLst>
                <a:ext uri="{FF2B5EF4-FFF2-40B4-BE49-F238E27FC236}">
                  <a16:creationId xmlns:a16="http://schemas.microsoft.com/office/drawing/2014/main" id="{A58218E4-6831-4BE0-8E3E-FA45A90FF28B}"/>
                </a:ext>
              </a:extLst>
            </p:cNvPr>
            <p:cNvSpPr/>
            <p:nvPr/>
          </p:nvSpPr>
          <p:spPr>
            <a:xfrm>
              <a:off x="5416448" y="-120382"/>
              <a:ext cx="222372" cy="411124"/>
            </a:xfrm>
            <a:custGeom>
              <a:avLst/>
              <a:gdLst>
                <a:gd name="connsiteX0" fmla="*/ 176169 w 222372"/>
                <a:gd name="connsiteY0" fmla="*/ 411061 h 411124"/>
                <a:gd name="connsiteX1" fmla="*/ 151260 w 222372"/>
                <a:gd name="connsiteY1" fmla="*/ 103636 h 411124"/>
                <a:gd name="connsiteX2" fmla="*/ 222373 w 222372"/>
                <a:gd name="connsiteY2" fmla="*/ 26651 h 411124"/>
                <a:gd name="connsiteX3" fmla="*/ 171587 w 222372"/>
                <a:gd name="connsiteY3" fmla="*/ 2065 h 411124"/>
                <a:gd name="connsiteX4" fmla="*/ 117381 w 222372"/>
                <a:gd name="connsiteY4" fmla="*/ 8260 h 411124"/>
                <a:gd name="connsiteX5" fmla="*/ 55045 w 222372"/>
                <a:gd name="connsiteY5" fmla="*/ 0 h 411124"/>
                <a:gd name="connsiteX6" fmla="*/ 0 w 222372"/>
                <a:gd name="connsiteY6" fmla="*/ 26716 h 411124"/>
                <a:gd name="connsiteX7" fmla="*/ 71436 w 222372"/>
                <a:gd name="connsiteY7" fmla="*/ 103701 h 411124"/>
                <a:gd name="connsiteX8" fmla="*/ 46269 w 222372"/>
                <a:gd name="connsiteY8" fmla="*/ 411125 h 411124"/>
                <a:gd name="connsiteX9" fmla="*/ 176169 w 222372"/>
                <a:gd name="connsiteY9" fmla="*/ 411125 h 411124"/>
                <a:gd name="connsiteX10" fmla="*/ 176169 w 222372"/>
                <a:gd name="connsiteY10" fmla="*/ 411061 h 41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372" h="411124">
                  <a:moveTo>
                    <a:pt x="176169" y="411061"/>
                  </a:moveTo>
                  <a:lnTo>
                    <a:pt x="151260" y="103636"/>
                  </a:lnTo>
                  <a:lnTo>
                    <a:pt x="222373" y="26651"/>
                  </a:lnTo>
                  <a:lnTo>
                    <a:pt x="171587" y="2065"/>
                  </a:lnTo>
                  <a:cubicBezTo>
                    <a:pt x="154487" y="6130"/>
                    <a:pt x="136289" y="8260"/>
                    <a:pt x="117381" y="8260"/>
                  </a:cubicBezTo>
                  <a:cubicBezTo>
                    <a:pt x="95505" y="8260"/>
                    <a:pt x="74533" y="5356"/>
                    <a:pt x="55045" y="0"/>
                  </a:cubicBezTo>
                  <a:lnTo>
                    <a:pt x="0" y="26716"/>
                  </a:lnTo>
                  <a:lnTo>
                    <a:pt x="71436" y="103701"/>
                  </a:lnTo>
                  <a:lnTo>
                    <a:pt x="46269" y="411125"/>
                  </a:lnTo>
                  <a:lnTo>
                    <a:pt x="176169" y="411125"/>
                  </a:lnTo>
                  <a:lnTo>
                    <a:pt x="176169" y="411061"/>
                  </a:lnTo>
                  <a:close/>
                </a:path>
              </a:pathLst>
            </a:custGeom>
            <a:solidFill>
              <a:srgbClr val="854165"/>
            </a:solidFill>
            <a:ln w="6453" cap="flat">
              <a:noFill/>
              <a:prstDash val="solid"/>
              <a:miter/>
            </a:ln>
          </p:spPr>
          <p:txBody>
            <a:bodyPr rtlCol="0" anchor="ctr"/>
            <a:lstStyle/>
            <a:p>
              <a:endParaRPr lang="en-US"/>
            </a:p>
          </p:txBody>
        </p:sp>
        <p:sp>
          <p:nvSpPr>
            <p:cNvPr id="3173" name="Freeform: Shape 3172">
              <a:extLst>
                <a:ext uri="{FF2B5EF4-FFF2-40B4-BE49-F238E27FC236}">
                  <a16:creationId xmlns:a16="http://schemas.microsoft.com/office/drawing/2014/main" id="{47533215-0C0E-4DFB-9FF9-5B41C8929650}"/>
                </a:ext>
              </a:extLst>
            </p:cNvPr>
            <p:cNvSpPr/>
            <p:nvPr/>
          </p:nvSpPr>
          <p:spPr>
            <a:xfrm>
              <a:off x="5528086" y="-228664"/>
              <a:ext cx="193204" cy="217532"/>
            </a:xfrm>
            <a:custGeom>
              <a:avLst/>
              <a:gdLst>
                <a:gd name="connsiteX0" fmla="*/ 138677 w 193204"/>
                <a:gd name="connsiteY0" fmla="*/ 0 h 217532"/>
                <a:gd name="connsiteX1" fmla="*/ 0 w 193204"/>
                <a:gd name="connsiteY1" fmla="*/ 117446 h 217532"/>
                <a:gd name="connsiteX2" fmla="*/ 102798 w 193204"/>
                <a:gd name="connsiteY2" fmla="*/ 217533 h 217532"/>
                <a:gd name="connsiteX3" fmla="*/ 193205 w 193204"/>
                <a:gd name="connsiteY3" fmla="*/ 14003 h 217532"/>
                <a:gd name="connsiteX4" fmla="*/ 138677 w 193204"/>
                <a:gd name="connsiteY4" fmla="*/ 0 h 21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04" h="217532">
                  <a:moveTo>
                    <a:pt x="138677" y="0"/>
                  </a:moveTo>
                  <a:lnTo>
                    <a:pt x="0" y="117446"/>
                  </a:lnTo>
                  <a:lnTo>
                    <a:pt x="102798" y="217533"/>
                  </a:lnTo>
                  <a:lnTo>
                    <a:pt x="193205" y="14003"/>
                  </a:lnTo>
                  <a:lnTo>
                    <a:pt x="138677" y="0"/>
                  </a:lnTo>
                  <a:close/>
                </a:path>
              </a:pathLst>
            </a:custGeom>
            <a:solidFill>
              <a:srgbClr val="F8F8F9"/>
            </a:solidFill>
            <a:ln w="6453" cap="flat">
              <a:noFill/>
              <a:prstDash val="solid"/>
              <a:miter/>
            </a:ln>
          </p:spPr>
          <p:txBody>
            <a:bodyPr rtlCol="0" anchor="ctr"/>
            <a:lstStyle/>
            <a:p>
              <a:endParaRPr lang="en-US"/>
            </a:p>
          </p:txBody>
        </p:sp>
        <p:sp>
          <p:nvSpPr>
            <p:cNvPr id="3174" name="Freeform: Shape 3173">
              <a:extLst>
                <a:ext uri="{FF2B5EF4-FFF2-40B4-BE49-F238E27FC236}">
                  <a16:creationId xmlns:a16="http://schemas.microsoft.com/office/drawing/2014/main" id="{D1360090-7C42-4AB6-BEAF-56231094B169}"/>
                </a:ext>
              </a:extLst>
            </p:cNvPr>
            <p:cNvSpPr/>
            <p:nvPr/>
          </p:nvSpPr>
          <p:spPr>
            <a:xfrm>
              <a:off x="5334559" y="-228664"/>
              <a:ext cx="193269" cy="217532"/>
            </a:xfrm>
            <a:custGeom>
              <a:avLst/>
              <a:gdLst>
                <a:gd name="connsiteX0" fmla="*/ 54529 w 193269"/>
                <a:gd name="connsiteY0" fmla="*/ 0 h 217532"/>
                <a:gd name="connsiteX1" fmla="*/ 193270 w 193269"/>
                <a:gd name="connsiteY1" fmla="*/ 117446 h 217532"/>
                <a:gd name="connsiteX2" fmla="*/ 90408 w 193269"/>
                <a:gd name="connsiteY2" fmla="*/ 217533 h 217532"/>
                <a:gd name="connsiteX3" fmla="*/ 0 w 193269"/>
                <a:gd name="connsiteY3" fmla="*/ 14003 h 217532"/>
                <a:gd name="connsiteX4" fmla="*/ 54529 w 193269"/>
                <a:gd name="connsiteY4" fmla="*/ 0 h 21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69" h="217532">
                  <a:moveTo>
                    <a:pt x="54529" y="0"/>
                  </a:moveTo>
                  <a:lnTo>
                    <a:pt x="193270" y="117446"/>
                  </a:lnTo>
                  <a:lnTo>
                    <a:pt x="90408" y="217533"/>
                  </a:lnTo>
                  <a:lnTo>
                    <a:pt x="0" y="14003"/>
                  </a:lnTo>
                  <a:lnTo>
                    <a:pt x="54529" y="0"/>
                  </a:lnTo>
                  <a:close/>
                </a:path>
              </a:pathLst>
            </a:custGeom>
            <a:solidFill>
              <a:srgbClr val="F8F8F9"/>
            </a:solidFill>
            <a:ln w="6453" cap="flat">
              <a:noFill/>
              <a:prstDash val="solid"/>
              <a:miter/>
            </a:ln>
          </p:spPr>
          <p:txBody>
            <a:bodyPr rtlCol="0" anchor="ctr"/>
            <a:lstStyle/>
            <a:p>
              <a:endParaRPr lang="en-US"/>
            </a:p>
          </p:txBody>
        </p:sp>
        <p:sp>
          <p:nvSpPr>
            <p:cNvPr id="3175" name="Freeform: Shape 3174">
              <a:extLst>
                <a:ext uri="{FF2B5EF4-FFF2-40B4-BE49-F238E27FC236}">
                  <a16:creationId xmlns:a16="http://schemas.microsoft.com/office/drawing/2014/main" id="{5C20A11A-47CC-491B-AEB4-285457F7E691}"/>
                </a:ext>
              </a:extLst>
            </p:cNvPr>
            <p:cNvSpPr/>
            <p:nvPr/>
          </p:nvSpPr>
          <p:spPr>
            <a:xfrm>
              <a:off x="5046537" y="-206079"/>
              <a:ext cx="962195" cy="496757"/>
            </a:xfrm>
            <a:custGeom>
              <a:avLst/>
              <a:gdLst>
                <a:gd name="connsiteX0" fmla="*/ 45516 w 962195"/>
                <a:gd name="connsiteY0" fmla="*/ 149840 h 496757"/>
                <a:gd name="connsiteX1" fmla="*/ 43708 w 962195"/>
                <a:gd name="connsiteY1" fmla="*/ 153454 h 496757"/>
                <a:gd name="connsiteX2" fmla="*/ 21 w 962195"/>
                <a:gd name="connsiteY2" fmla="*/ 496757 h 496757"/>
                <a:gd name="connsiteX3" fmla="*/ 345777 w 962195"/>
                <a:gd name="connsiteY3" fmla="*/ 496757 h 496757"/>
                <a:gd name="connsiteX4" fmla="*/ 271566 w 962195"/>
                <a:gd name="connsiteY4" fmla="*/ 387 h 496757"/>
                <a:gd name="connsiteX5" fmla="*/ 154250 w 962195"/>
                <a:gd name="connsiteY5" fmla="*/ 49366 h 496757"/>
                <a:gd name="connsiteX6" fmla="*/ 47839 w 962195"/>
                <a:gd name="connsiteY6" fmla="*/ 145581 h 496757"/>
                <a:gd name="connsiteX7" fmla="*/ 45516 w 962195"/>
                <a:gd name="connsiteY7" fmla="*/ 149840 h 496757"/>
                <a:gd name="connsiteX8" fmla="*/ 45516 w 962195"/>
                <a:gd name="connsiteY8" fmla="*/ 149840 h 496757"/>
                <a:gd name="connsiteX9" fmla="*/ 616418 w 962195"/>
                <a:gd name="connsiteY9" fmla="*/ 496757 h 496757"/>
                <a:gd name="connsiteX10" fmla="*/ 962174 w 962195"/>
                <a:gd name="connsiteY10" fmla="*/ 496757 h 496757"/>
                <a:gd name="connsiteX11" fmla="*/ 918487 w 962195"/>
                <a:gd name="connsiteY11" fmla="*/ 153454 h 496757"/>
                <a:gd name="connsiteX12" fmla="*/ 916680 w 962195"/>
                <a:gd name="connsiteY12" fmla="*/ 149840 h 496757"/>
                <a:gd name="connsiteX13" fmla="*/ 808139 w 962195"/>
                <a:gd name="connsiteY13" fmla="*/ 49495 h 496757"/>
                <a:gd name="connsiteX14" fmla="*/ 690693 w 962195"/>
                <a:gd name="connsiteY14" fmla="*/ 0 h 496757"/>
                <a:gd name="connsiteX15" fmla="*/ 616418 w 962195"/>
                <a:gd name="connsiteY15" fmla="*/ 496757 h 496757"/>
                <a:gd name="connsiteX16" fmla="*/ 616418 w 962195"/>
                <a:gd name="connsiteY16" fmla="*/ 496757 h 49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2195" h="496757">
                  <a:moveTo>
                    <a:pt x="45516" y="149840"/>
                  </a:moveTo>
                  <a:cubicBezTo>
                    <a:pt x="44870" y="151066"/>
                    <a:pt x="44289" y="152228"/>
                    <a:pt x="43708" y="153454"/>
                  </a:cubicBezTo>
                  <a:cubicBezTo>
                    <a:pt x="-2367" y="248379"/>
                    <a:pt x="21" y="406092"/>
                    <a:pt x="21" y="496757"/>
                  </a:cubicBezTo>
                  <a:lnTo>
                    <a:pt x="345777" y="496757"/>
                  </a:lnTo>
                  <a:cubicBezTo>
                    <a:pt x="311253" y="359888"/>
                    <a:pt x="287183" y="142097"/>
                    <a:pt x="271566" y="387"/>
                  </a:cubicBezTo>
                  <a:cubicBezTo>
                    <a:pt x="234139" y="14068"/>
                    <a:pt x="189096" y="30846"/>
                    <a:pt x="154250" y="49366"/>
                  </a:cubicBezTo>
                  <a:cubicBezTo>
                    <a:pt x="112756" y="68273"/>
                    <a:pt x="73586" y="97377"/>
                    <a:pt x="47839" y="145581"/>
                  </a:cubicBezTo>
                  <a:cubicBezTo>
                    <a:pt x="47000" y="147001"/>
                    <a:pt x="46290" y="148421"/>
                    <a:pt x="45516" y="149840"/>
                  </a:cubicBezTo>
                  <a:lnTo>
                    <a:pt x="45516" y="149840"/>
                  </a:lnTo>
                  <a:close/>
                  <a:moveTo>
                    <a:pt x="616418" y="496757"/>
                  </a:moveTo>
                  <a:lnTo>
                    <a:pt x="962174" y="496757"/>
                  </a:lnTo>
                  <a:cubicBezTo>
                    <a:pt x="962174" y="406092"/>
                    <a:pt x="964562" y="248379"/>
                    <a:pt x="918487" y="153454"/>
                  </a:cubicBezTo>
                  <a:cubicBezTo>
                    <a:pt x="917906" y="152228"/>
                    <a:pt x="917325" y="151066"/>
                    <a:pt x="916680" y="149840"/>
                  </a:cubicBezTo>
                  <a:cubicBezTo>
                    <a:pt x="890996" y="99184"/>
                    <a:pt x="850794" y="68919"/>
                    <a:pt x="808139" y="49495"/>
                  </a:cubicBezTo>
                  <a:cubicBezTo>
                    <a:pt x="776390" y="32588"/>
                    <a:pt x="729154" y="14261"/>
                    <a:pt x="690693" y="0"/>
                  </a:cubicBezTo>
                  <a:cubicBezTo>
                    <a:pt x="675012" y="141645"/>
                    <a:pt x="651007" y="359759"/>
                    <a:pt x="616418" y="496757"/>
                  </a:cubicBezTo>
                  <a:lnTo>
                    <a:pt x="616418" y="496757"/>
                  </a:lnTo>
                  <a:close/>
                </a:path>
              </a:pathLst>
            </a:custGeom>
            <a:solidFill>
              <a:srgbClr val="3C3731"/>
            </a:solidFill>
            <a:ln w="6453" cap="flat">
              <a:noFill/>
              <a:prstDash val="solid"/>
              <a:miter/>
            </a:ln>
          </p:spPr>
          <p:txBody>
            <a:bodyPr rtlCol="0" anchor="ctr"/>
            <a:lstStyle/>
            <a:p>
              <a:endParaRPr lang="en-US"/>
            </a:p>
          </p:txBody>
        </p:sp>
        <p:sp>
          <p:nvSpPr>
            <p:cNvPr id="3176" name="Freeform: Shape 3175">
              <a:extLst>
                <a:ext uri="{FF2B5EF4-FFF2-40B4-BE49-F238E27FC236}">
                  <a16:creationId xmlns:a16="http://schemas.microsoft.com/office/drawing/2014/main" id="{ADDE7940-814B-4BCE-9FF7-A2473799924B}"/>
                </a:ext>
              </a:extLst>
            </p:cNvPr>
            <p:cNvSpPr/>
            <p:nvPr/>
          </p:nvSpPr>
          <p:spPr>
            <a:xfrm>
              <a:off x="5184267" y="-212015"/>
              <a:ext cx="212757" cy="502694"/>
            </a:xfrm>
            <a:custGeom>
              <a:avLst/>
              <a:gdLst>
                <a:gd name="connsiteX0" fmla="*/ 135127 w 212757"/>
                <a:gd name="connsiteY0" fmla="*/ 0 h 502694"/>
                <a:gd name="connsiteX1" fmla="*/ 212758 w 212757"/>
                <a:gd name="connsiteY1" fmla="*/ 502694 h 502694"/>
                <a:gd name="connsiteX2" fmla="*/ 130158 w 212757"/>
                <a:gd name="connsiteY2" fmla="*/ 502694 h 502694"/>
                <a:gd name="connsiteX3" fmla="*/ 0 w 212757"/>
                <a:gd name="connsiteY3" fmla="*/ 212500 h 502694"/>
                <a:gd name="connsiteX4" fmla="*/ 90343 w 212757"/>
                <a:gd name="connsiteY4" fmla="*/ 126545 h 502694"/>
                <a:gd name="connsiteX5" fmla="*/ 11680 w 212757"/>
                <a:gd name="connsiteY5" fmla="*/ 103894 h 502694"/>
                <a:gd name="connsiteX6" fmla="*/ 67499 w 212757"/>
                <a:gd name="connsiteY6" fmla="*/ 28523 h 502694"/>
                <a:gd name="connsiteX7" fmla="*/ 135127 w 212757"/>
                <a:gd name="connsiteY7" fmla="*/ 0 h 502694"/>
                <a:gd name="connsiteX8" fmla="*/ 135127 w 212757"/>
                <a:gd name="connsiteY8" fmla="*/ 0 h 50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757" h="502694">
                  <a:moveTo>
                    <a:pt x="135127" y="0"/>
                  </a:moveTo>
                  <a:cubicBezTo>
                    <a:pt x="153518" y="149711"/>
                    <a:pt x="182170" y="351176"/>
                    <a:pt x="212758" y="502694"/>
                  </a:cubicBezTo>
                  <a:lnTo>
                    <a:pt x="130158" y="502694"/>
                  </a:lnTo>
                  <a:lnTo>
                    <a:pt x="0" y="212500"/>
                  </a:lnTo>
                  <a:lnTo>
                    <a:pt x="90343" y="126545"/>
                  </a:lnTo>
                  <a:lnTo>
                    <a:pt x="11680" y="103894"/>
                  </a:lnTo>
                  <a:lnTo>
                    <a:pt x="67499" y="28523"/>
                  </a:lnTo>
                  <a:lnTo>
                    <a:pt x="135127" y="0"/>
                  </a:lnTo>
                  <a:lnTo>
                    <a:pt x="135127" y="0"/>
                  </a:lnTo>
                  <a:close/>
                </a:path>
              </a:pathLst>
            </a:custGeom>
            <a:solidFill>
              <a:srgbClr val="675F5A"/>
            </a:solidFill>
            <a:ln w="6453" cap="flat">
              <a:noFill/>
              <a:prstDash val="solid"/>
              <a:miter/>
            </a:ln>
          </p:spPr>
          <p:txBody>
            <a:bodyPr rtlCol="0" anchor="ctr"/>
            <a:lstStyle/>
            <a:p>
              <a:endParaRPr lang="en-US"/>
            </a:p>
          </p:txBody>
        </p:sp>
        <p:sp>
          <p:nvSpPr>
            <p:cNvPr id="3177" name="Freeform: Shape 3176">
              <a:extLst>
                <a:ext uri="{FF2B5EF4-FFF2-40B4-BE49-F238E27FC236}">
                  <a16:creationId xmlns:a16="http://schemas.microsoft.com/office/drawing/2014/main" id="{6C34D349-2D50-4C7B-86C9-54E98ACA319C}"/>
                </a:ext>
              </a:extLst>
            </p:cNvPr>
            <p:cNvSpPr/>
            <p:nvPr/>
          </p:nvSpPr>
          <p:spPr>
            <a:xfrm>
              <a:off x="5658245" y="-212015"/>
              <a:ext cx="212757" cy="502694"/>
            </a:xfrm>
            <a:custGeom>
              <a:avLst/>
              <a:gdLst>
                <a:gd name="connsiteX0" fmla="*/ 77630 w 212757"/>
                <a:gd name="connsiteY0" fmla="*/ 0 h 502694"/>
                <a:gd name="connsiteX1" fmla="*/ 0 w 212757"/>
                <a:gd name="connsiteY1" fmla="*/ 502694 h 502694"/>
                <a:gd name="connsiteX2" fmla="*/ 82599 w 212757"/>
                <a:gd name="connsiteY2" fmla="*/ 502694 h 502694"/>
                <a:gd name="connsiteX3" fmla="*/ 212758 w 212757"/>
                <a:gd name="connsiteY3" fmla="*/ 212500 h 502694"/>
                <a:gd name="connsiteX4" fmla="*/ 122350 w 212757"/>
                <a:gd name="connsiteY4" fmla="*/ 126545 h 502694"/>
                <a:gd name="connsiteX5" fmla="*/ 201013 w 212757"/>
                <a:gd name="connsiteY5" fmla="*/ 103894 h 502694"/>
                <a:gd name="connsiteX6" fmla="*/ 145194 w 212757"/>
                <a:gd name="connsiteY6" fmla="*/ 28523 h 502694"/>
                <a:gd name="connsiteX7" fmla="*/ 77630 w 212757"/>
                <a:gd name="connsiteY7" fmla="*/ 0 h 502694"/>
                <a:gd name="connsiteX8" fmla="*/ 77630 w 212757"/>
                <a:gd name="connsiteY8" fmla="*/ 0 h 50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757" h="502694">
                  <a:moveTo>
                    <a:pt x="77630" y="0"/>
                  </a:moveTo>
                  <a:cubicBezTo>
                    <a:pt x="59239" y="149711"/>
                    <a:pt x="30587" y="351176"/>
                    <a:pt x="0" y="502694"/>
                  </a:cubicBezTo>
                  <a:lnTo>
                    <a:pt x="82599" y="502694"/>
                  </a:lnTo>
                  <a:lnTo>
                    <a:pt x="212758" y="212500"/>
                  </a:lnTo>
                  <a:lnTo>
                    <a:pt x="122350" y="126545"/>
                  </a:lnTo>
                  <a:lnTo>
                    <a:pt x="201013" y="103894"/>
                  </a:lnTo>
                  <a:lnTo>
                    <a:pt x="145194" y="28523"/>
                  </a:lnTo>
                  <a:lnTo>
                    <a:pt x="77630" y="0"/>
                  </a:lnTo>
                  <a:lnTo>
                    <a:pt x="77630" y="0"/>
                  </a:lnTo>
                  <a:close/>
                </a:path>
              </a:pathLst>
            </a:custGeom>
            <a:solidFill>
              <a:srgbClr val="675F5A"/>
            </a:solidFill>
            <a:ln w="6453" cap="flat">
              <a:noFill/>
              <a:prstDash val="solid"/>
              <a:miter/>
            </a:ln>
          </p:spPr>
          <p:txBody>
            <a:bodyPr rtlCol="0" anchor="ctr"/>
            <a:lstStyle/>
            <a:p>
              <a:endParaRPr lang="en-US"/>
            </a:p>
          </p:txBody>
        </p:sp>
        <p:sp>
          <p:nvSpPr>
            <p:cNvPr id="3178" name="Freeform: Shape 3177">
              <a:extLst>
                <a:ext uri="{FF2B5EF4-FFF2-40B4-BE49-F238E27FC236}">
                  <a16:creationId xmlns:a16="http://schemas.microsoft.com/office/drawing/2014/main" id="{9EE218C5-ABDE-4E8F-B895-ECFD5DE6158C}"/>
                </a:ext>
              </a:extLst>
            </p:cNvPr>
            <p:cNvSpPr/>
            <p:nvPr/>
          </p:nvSpPr>
          <p:spPr>
            <a:xfrm>
              <a:off x="5198657" y="152711"/>
              <a:ext cx="19617" cy="137837"/>
            </a:xfrm>
            <a:custGeom>
              <a:avLst/>
              <a:gdLst>
                <a:gd name="connsiteX0" fmla="*/ 13487 w 19617"/>
                <a:gd name="connsiteY0" fmla="*/ 0 h 137837"/>
                <a:gd name="connsiteX1" fmla="*/ 0 w 19617"/>
                <a:gd name="connsiteY1" fmla="*/ 137838 h 137837"/>
                <a:gd name="connsiteX2" fmla="*/ 19618 w 19617"/>
                <a:gd name="connsiteY2" fmla="*/ 137838 h 137837"/>
                <a:gd name="connsiteX3" fmla="*/ 13487 w 19617"/>
                <a:gd name="connsiteY3" fmla="*/ 0 h 137837"/>
              </a:gdLst>
              <a:ahLst/>
              <a:cxnLst>
                <a:cxn ang="0">
                  <a:pos x="connsiteX0" y="connsiteY0"/>
                </a:cxn>
                <a:cxn ang="0">
                  <a:pos x="connsiteX1" y="connsiteY1"/>
                </a:cxn>
                <a:cxn ang="0">
                  <a:pos x="connsiteX2" y="connsiteY2"/>
                </a:cxn>
                <a:cxn ang="0">
                  <a:pos x="connsiteX3" y="connsiteY3"/>
                </a:cxn>
              </a:cxnLst>
              <a:rect l="l" t="t" r="r" b="b"/>
              <a:pathLst>
                <a:path w="19617" h="137837">
                  <a:moveTo>
                    <a:pt x="13487" y="0"/>
                  </a:moveTo>
                  <a:lnTo>
                    <a:pt x="0" y="137838"/>
                  </a:lnTo>
                  <a:lnTo>
                    <a:pt x="19618" y="137838"/>
                  </a:lnTo>
                  <a:lnTo>
                    <a:pt x="13487" y="0"/>
                  </a:lnTo>
                  <a:close/>
                </a:path>
              </a:pathLst>
            </a:custGeom>
            <a:solidFill>
              <a:srgbClr val="1C1712"/>
            </a:solidFill>
            <a:ln w="6453" cap="flat">
              <a:noFill/>
              <a:prstDash val="solid"/>
              <a:miter/>
            </a:ln>
          </p:spPr>
          <p:txBody>
            <a:bodyPr rtlCol="0" anchor="ctr"/>
            <a:lstStyle/>
            <a:p>
              <a:endParaRPr lang="en-US"/>
            </a:p>
          </p:txBody>
        </p:sp>
        <p:sp>
          <p:nvSpPr>
            <p:cNvPr id="3179" name="Freeform: Shape 3178">
              <a:extLst>
                <a:ext uri="{FF2B5EF4-FFF2-40B4-BE49-F238E27FC236}">
                  <a16:creationId xmlns:a16="http://schemas.microsoft.com/office/drawing/2014/main" id="{3D3B0529-6BD2-481A-9A32-55D9B8EB23FD}"/>
                </a:ext>
              </a:extLst>
            </p:cNvPr>
            <p:cNvSpPr/>
            <p:nvPr/>
          </p:nvSpPr>
          <p:spPr>
            <a:xfrm>
              <a:off x="5837059" y="152711"/>
              <a:ext cx="19552" cy="137837"/>
            </a:xfrm>
            <a:custGeom>
              <a:avLst/>
              <a:gdLst>
                <a:gd name="connsiteX0" fmla="*/ 6066 w 19552"/>
                <a:gd name="connsiteY0" fmla="*/ 0 h 137837"/>
                <a:gd name="connsiteX1" fmla="*/ 19553 w 19552"/>
                <a:gd name="connsiteY1" fmla="*/ 137838 h 137837"/>
                <a:gd name="connsiteX2" fmla="*/ 0 w 19552"/>
                <a:gd name="connsiteY2" fmla="*/ 137838 h 137837"/>
                <a:gd name="connsiteX3" fmla="*/ 6066 w 19552"/>
                <a:gd name="connsiteY3" fmla="*/ 0 h 137837"/>
              </a:gdLst>
              <a:ahLst/>
              <a:cxnLst>
                <a:cxn ang="0">
                  <a:pos x="connsiteX0" y="connsiteY0"/>
                </a:cxn>
                <a:cxn ang="0">
                  <a:pos x="connsiteX1" y="connsiteY1"/>
                </a:cxn>
                <a:cxn ang="0">
                  <a:pos x="connsiteX2" y="connsiteY2"/>
                </a:cxn>
                <a:cxn ang="0">
                  <a:pos x="connsiteX3" y="connsiteY3"/>
                </a:cxn>
              </a:cxnLst>
              <a:rect l="l" t="t" r="r" b="b"/>
              <a:pathLst>
                <a:path w="19552" h="137837">
                  <a:moveTo>
                    <a:pt x="6066" y="0"/>
                  </a:moveTo>
                  <a:lnTo>
                    <a:pt x="19553" y="137838"/>
                  </a:lnTo>
                  <a:lnTo>
                    <a:pt x="0" y="137838"/>
                  </a:lnTo>
                  <a:lnTo>
                    <a:pt x="6066" y="0"/>
                  </a:lnTo>
                  <a:close/>
                </a:path>
              </a:pathLst>
            </a:custGeom>
            <a:solidFill>
              <a:srgbClr val="1C1712"/>
            </a:solidFill>
            <a:ln w="6453" cap="flat">
              <a:noFill/>
              <a:prstDash val="solid"/>
              <a:miter/>
            </a:ln>
          </p:spPr>
          <p:txBody>
            <a:bodyPr rtlCol="0" anchor="ctr"/>
            <a:lstStyle/>
            <a:p>
              <a:endParaRPr lang="en-US"/>
            </a:p>
          </p:txBody>
        </p:sp>
        <p:sp>
          <p:nvSpPr>
            <p:cNvPr id="3180" name="Freeform: Shape 3179">
              <a:extLst>
                <a:ext uri="{FF2B5EF4-FFF2-40B4-BE49-F238E27FC236}">
                  <a16:creationId xmlns:a16="http://schemas.microsoft.com/office/drawing/2014/main" id="{9A3900ED-D907-4677-866E-9003DE3B5E5F}"/>
                </a:ext>
              </a:extLst>
            </p:cNvPr>
            <p:cNvSpPr/>
            <p:nvPr/>
          </p:nvSpPr>
          <p:spPr>
            <a:xfrm>
              <a:off x="5330089" y="-729874"/>
              <a:ext cx="394961" cy="513970"/>
            </a:xfrm>
            <a:custGeom>
              <a:avLst/>
              <a:gdLst>
                <a:gd name="connsiteX0" fmla="*/ 124174 w 394961"/>
                <a:gd name="connsiteY0" fmla="*/ 494370 h 513970"/>
                <a:gd name="connsiteX1" fmla="*/ 64032 w 394961"/>
                <a:gd name="connsiteY1" fmla="*/ 422224 h 513970"/>
                <a:gd name="connsiteX2" fmla="*/ 40672 w 394961"/>
                <a:gd name="connsiteY2" fmla="*/ 350014 h 513970"/>
                <a:gd name="connsiteX3" fmla="*/ 30604 w 394961"/>
                <a:gd name="connsiteY3" fmla="*/ 345046 h 513970"/>
                <a:gd name="connsiteX4" fmla="*/ 12536 w 394961"/>
                <a:gd name="connsiteY4" fmla="*/ 322589 h 513970"/>
                <a:gd name="connsiteX5" fmla="*/ 7244 w 394961"/>
                <a:gd name="connsiteY5" fmla="*/ 247733 h 513970"/>
                <a:gd name="connsiteX6" fmla="*/ 28862 w 394961"/>
                <a:gd name="connsiteY6" fmla="*/ 240054 h 513970"/>
                <a:gd name="connsiteX7" fmla="*/ 28540 w 394961"/>
                <a:gd name="connsiteY7" fmla="*/ 216307 h 513970"/>
                <a:gd name="connsiteX8" fmla="*/ 44091 w 394961"/>
                <a:gd name="connsiteY8" fmla="*/ 82599 h 513970"/>
                <a:gd name="connsiteX9" fmla="*/ 92683 w 394961"/>
                <a:gd name="connsiteY9" fmla="*/ 32523 h 513970"/>
                <a:gd name="connsiteX10" fmla="*/ 302279 w 394961"/>
                <a:gd name="connsiteY10" fmla="*/ 32523 h 513970"/>
                <a:gd name="connsiteX11" fmla="*/ 350870 w 394961"/>
                <a:gd name="connsiteY11" fmla="*/ 82599 h 513970"/>
                <a:gd name="connsiteX12" fmla="*/ 366422 w 394961"/>
                <a:gd name="connsiteY12" fmla="*/ 216307 h 513970"/>
                <a:gd name="connsiteX13" fmla="*/ 366100 w 394961"/>
                <a:gd name="connsiteY13" fmla="*/ 240054 h 513970"/>
                <a:gd name="connsiteX14" fmla="*/ 387717 w 394961"/>
                <a:gd name="connsiteY14" fmla="*/ 247733 h 513970"/>
                <a:gd name="connsiteX15" fmla="*/ 382426 w 394961"/>
                <a:gd name="connsiteY15" fmla="*/ 322589 h 513970"/>
                <a:gd name="connsiteX16" fmla="*/ 364357 w 394961"/>
                <a:gd name="connsiteY16" fmla="*/ 345046 h 513970"/>
                <a:gd name="connsiteX17" fmla="*/ 354291 w 394961"/>
                <a:gd name="connsiteY17" fmla="*/ 350014 h 513970"/>
                <a:gd name="connsiteX18" fmla="*/ 330995 w 394961"/>
                <a:gd name="connsiteY18" fmla="*/ 422224 h 513970"/>
                <a:gd name="connsiteX19" fmla="*/ 270852 w 394961"/>
                <a:gd name="connsiteY19" fmla="*/ 494370 h 513970"/>
                <a:gd name="connsiteX20" fmla="*/ 124174 w 394961"/>
                <a:gd name="connsiteY20" fmla="*/ 494370 h 513970"/>
                <a:gd name="connsiteX21" fmla="*/ 124174 w 394961"/>
                <a:gd name="connsiteY21" fmla="*/ 494370 h 5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4961" h="513970">
                  <a:moveTo>
                    <a:pt x="124174" y="494370"/>
                  </a:moveTo>
                  <a:cubicBezTo>
                    <a:pt x="97846" y="477721"/>
                    <a:pt x="78357" y="452554"/>
                    <a:pt x="64032" y="422224"/>
                  </a:cubicBezTo>
                  <a:cubicBezTo>
                    <a:pt x="53706" y="400413"/>
                    <a:pt x="46156" y="375891"/>
                    <a:pt x="40672" y="350014"/>
                  </a:cubicBezTo>
                  <a:cubicBezTo>
                    <a:pt x="37380" y="349305"/>
                    <a:pt x="33896" y="347369"/>
                    <a:pt x="30604" y="345046"/>
                  </a:cubicBezTo>
                  <a:cubicBezTo>
                    <a:pt x="22538" y="339238"/>
                    <a:pt x="17053" y="331559"/>
                    <a:pt x="12536" y="322589"/>
                  </a:cubicBezTo>
                  <a:cubicBezTo>
                    <a:pt x="81" y="298067"/>
                    <a:pt x="-5533" y="263672"/>
                    <a:pt x="7244" y="247733"/>
                  </a:cubicBezTo>
                  <a:cubicBezTo>
                    <a:pt x="12730" y="240829"/>
                    <a:pt x="20731" y="238893"/>
                    <a:pt x="28862" y="240054"/>
                  </a:cubicBezTo>
                  <a:cubicBezTo>
                    <a:pt x="28604" y="232117"/>
                    <a:pt x="28540" y="224180"/>
                    <a:pt x="28540" y="216307"/>
                  </a:cubicBezTo>
                  <a:cubicBezTo>
                    <a:pt x="28540" y="170619"/>
                    <a:pt x="28669" y="114542"/>
                    <a:pt x="44091" y="82599"/>
                  </a:cubicBezTo>
                  <a:cubicBezTo>
                    <a:pt x="55384" y="59175"/>
                    <a:pt x="72485" y="43881"/>
                    <a:pt x="92683" y="32523"/>
                  </a:cubicBezTo>
                  <a:cubicBezTo>
                    <a:pt x="170184" y="-10841"/>
                    <a:pt x="224713" y="-10841"/>
                    <a:pt x="302279" y="32523"/>
                  </a:cubicBezTo>
                  <a:cubicBezTo>
                    <a:pt x="322477" y="43816"/>
                    <a:pt x="339577" y="59175"/>
                    <a:pt x="350870" y="82599"/>
                  </a:cubicBezTo>
                  <a:cubicBezTo>
                    <a:pt x="366293" y="114607"/>
                    <a:pt x="366422" y="170619"/>
                    <a:pt x="366422" y="216307"/>
                  </a:cubicBezTo>
                  <a:cubicBezTo>
                    <a:pt x="366422" y="224180"/>
                    <a:pt x="366358" y="232052"/>
                    <a:pt x="366100" y="240054"/>
                  </a:cubicBezTo>
                  <a:cubicBezTo>
                    <a:pt x="374230" y="238893"/>
                    <a:pt x="382168" y="240829"/>
                    <a:pt x="387717" y="247733"/>
                  </a:cubicBezTo>
                  <a:cubicBezTo>
                    <a:pt x="400494" y="263672"/>
                    <a:pt x="394880" y="298067"/>
                    <a:pt x="382426" y="322589"/>
                  </a:cubicBezTo>
                  <a:cubicBezTo>
                    <a:pt x="377844" y="331623"/>
                    <a:pt x="372424" y="339238"/>
                    <a:pt x="364357" y="345046"/>
                  </a:cubicBezTo>
                  <a:cubicBezTo>
                    <a:pt x="361066" y="347433"/>
                    <a:pt x="357582" y="349305"/>
                    <a:pt x="354291" y="350014"/>
                  </a:cubicBezTo>
                  <a:cubicBezTo>
                    <a:pt x="348806" y="375891"/>
                    <a:pt x="341255" y="400413"/>
                    <a:pt x="330995" y="422224"/>
                  </a:cubicBezTo>
                  <a:cubicBezTo>
                    <a:pt x="316734" y="452489"/>
                    <a:pt x="297116" y="477656"/>
                    <a:pt x="270852" y="494370"/>
                  </a:cubicBezTo>
                  <a:cubicBezTo>
                    <a:pt x="229617" y="520505"/>
                    <a:pt x="165474" y="520505"/>
                    <a:pt x="124174" y="494370"/>
                  </a:cubicBezTo>
                  <a:lnTo>
                    <a:pt x="124174" y="494370"/>
                  </a:lnTo>
                  <a:close/>
                </a:path>
              </a:pathLst>
            </a:custGeom>
            <a:solidFill>
              <a:srgbClr val="856446"/>
            </a:solidFill>
            <a:ln w="6453" cap="flat">
              <a:noFill/>
              <a:prstDash val="solid"/>
              <a:miter/>
            </a:ln>
          </p:spPr>
          <p:txBody>
            <a:bodyPr rtlCol="0" anchor="ctr"/>
            <a:lstStyle/>
            <a:p>
              <a:endParaRPr lang="en-US"/>
            </a:p>
          </p:txBody>
        </p:sp>
        <p:sp>
          <p:nvSpPr>
            <p:cNvPr id="3181" name="Freeform: Shape 3180">
              <a:extLst>
                <a:ext uri="{FF2B5EF4-FFF2-40B4-BE49-F238E27FC236}">
                  <a16:creationId xmlns:a16="http://schemas.microsoft.com/office/drawing/2014/main" id="{D8841362-3459-4E41-92E3-2BAC761FAB4B}"/>
                </a:ext>
              </a:extLst>
            </p:cNvPr>
            <p:cNvSpPr/>
            <p:nvPr/>
          </p:nvSpPr>
          <p:spPr>
            <a:xfrm>
              <a:off x="5332373" y="-740079"/>
              <a:ext cx="390100" cy="303690"/>
            </a:xfrm>
            <a:custGeom>
              <a:avLst/>
              <a:gdLst>
                <a:gd name="connsiteX0" fmla="*/ 5218 w 390100"/>
                <a:gd name="connsiteY0" fmla="*/ 247743 h 303690"/>
                <a:gd name="connsiteX1" fmla="*/ 100337 w 390100"/>
                <a:gd name="connsiteY1" fmla="*/ 19046 h 303690"/>
                <a:gd name="connsiteX2" fmla="*/ 290186 w 390100"/>
                <a:gd name="connsiteY2" fmla="*/ 19046 h 303690"/>
                <a:gd name="connsiteX3" fmla="*/ 385304 w 390100"/>
                <a:gd name="connsiteY3" fmla="*/ 247743 h 303690"/>
                <a:gd name="connsiteX4" fmla="*/ 346844 w 390100"/>
                <a:gd name="connsiteY4" fmla="*/ 303691 h 303690"/>
                <a:gd name="connsiteX5" fmla="*/ 318192 w 390100"/>
                <a:gd name="connsiteY5" fmla="*/ 127135 h 303690"/>
                <a:gd name="connsiteX6" fmla="*/ 275150 w 390100"/>
                <a:gd name="connsiteY6" fmla="*/ 105388 h 303690"/>
                <a:gd name="connsiteX7" fmla="*/ 194422 w 390100"/>
                <a:gd name="connsiteY7" fmla="*/ 133136 h 303690"/>
                <a:gd name="connsiteX8" fmla="*/ 115436 w 390100"/>
                <a:gd name="connsiteY8" fmla="*/ 105388 h 303690"/>
                <a:gd name="connsiteX9" fmla="*/ 72395 w 390100"/>
                <a:gd name="connsiteY9" fmla="*/ 127135 h 303690"/>
                <a:gd name="connsiteX10" fmla="*/ 43743 w 390100"/>
                <a:gd name="connsiteY10" fmla="*/ 303691 h 303690"/>
                <a:gd name="connsiteX11" fmla="*/ 5218 w 390100"/>
                <a:gd name="connsiteY11" fmla="*/ 247743 h 303690"/>
                <a:gd name="connsiteX12" fmla="*/ 5218 w 390100"/>
                <a:gd name="connsiteY12" fmla="*/ 247743 h 30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100" h="303690">
                  <a:moveTo>
                    <a:pt x="5218" y="247743"/>
                  </a:moveTo>
                  <a:cubicBezTo>
                    <a:pt x="-8785" y="157335"/>
                    <a:pt x="-73" y="68154"/>
                    <a:pt x="100337" y="19046"/>
                  </a:cubicBezTo>
                  <a:cubicBezTo>
                    <a:pt x="153316" y="-6766"/>
                    <a:pt x="236755" y="-5927"/>
                    <a:pt x="290186" y="19046"/>
                  </a:cubicBezTo>
                  <a:cubicBezTo>
                    <a:pt x="391241" y="66282"/>
                    <a:pt x="398081" y="155851"/>
                    <a:pt x="385304" y="247743"/>
                  </a:cubicBezTo>
                  <a:cubicBezTo>
                    <a:pt x="383562" y="266908"/>
                    <a:pt x="356201" y="277943"/>
                    <a:pt x="346844" y="303691"/>
                  </a:cubicBezTo>
                  <a:cubicBezTo>
                    <a:pt x="356201" y="273878"/>
                    <a:pt x="335035" y="159336"/>
                    <a:pt x="318192" y="127135"/>
                  </a:cubicBezTo>
                  <a:cubicBezTo>
                    <a:pt x="310255" y="111970"/>
                    <a:pt x="292186" y="100290"/>
                    <a:pt x="275150" y="105388"/>
                  </a:cubicBezTo>
                  <a:cubicBezTo>
                    <a:pt x="238239" y="115842"/>
                    <a:pt x="217460" y="133781"/>
                    <a:pt x="194422" y="133136"/>
                  </a:cubicBezTo>
                  <a:cubicBezTo>
                    <a:pt x="174095" y="132555"/>
                    <a:pt x="151961" y="114616"/>
                    <a:pt x="115436" y="105388"/>
                  </a:cubicBezTo>
                  <a:cubicBezTo>
                    <a:pt x="98401" y="100290"/>
                    <a:pt x="80332" y="111970"/>
                    <a:pt x="72395" y="127135"/>
                  </a:cubicBezTo>
                  <a:cubicBezTo>
                    <a:pt x="55552" y="159207"/>
                    <a:pt x="34386" y="273942"/>
                    <a:pt x="43743" y="303691"/>
                  </a:cubicBezTo>
                  <a:cubicBezTo>
                    <a:pt x="34322" y="277943"/>
                    <a:pt x="6960" y="266973"/>
                    <a:pt x="5218" y="247743"/>
                  </a:cubicBezTo>
                  <a:lnTo>
                    <a:pt x="5218" y="247743"/>
                  </a:lnTo>
                  <a:close/>
                </a:path>
              </a:pathLst>
            </a:custGeom>
            <a:solidFill>
              <a:srgbClr val="BBBABA"/>
            </a:solidFill>
            <a:ln w="6453" cap="flat">
              <a:noFill/>
              <a:prstDash val="solid"/>
              <a:miter/>
            </a:ln>
          </p:spPr>
          <p:txBody>
            <a:bodyPr rtlCol="0" anchor="ctr"/>
            <a:lstStyle/>
            <a:p>
              <a:endParaRPr lang="en-US"/>
            </a:p>
          </p:txBody>
        </p:sp>
        <p:sp>
          <p:nvSpPr>
            <p:cNvPr id="3182" name="Freeform: Shape 3181">
              <a:extLst>
                <a:ext uri="{FF2B5EF4-FFF2-40B4-BE49-F238E27FC236}">
                  <a16:creationId xmlns:a16="http://schemas.microsoft.com/office/drawing/2014/main" id="{7DC0CBF1-C502-48C2-890D-B7140FC41BC3}"/>
                </a:ext>
              </a:extLst>
            </p:cNvPr>
            <p:cNvSpPr/>
            <p:nvPr/>
          </p:nvSpPr>
          <p:spPr>
            <a:xfrm>
              <a:off x="5371690" y="-499069"/>
              <a:ext cx="311656" cy="90134"/>
            </a:xfrm>
            <a:custGeom>
              <a:avLst/>
              <a:gdLst>
                <a:gd name="connsiteX0" fmla="*/ 205698 w 311656"/>
                <a:gd name="connsiteY0" fmla="*/ 87718 h 90134"/>
                <a:gd name="connsiteX1" fmla="*/ 17720 w 311656"/>
                <a:gd name="connsiteY1" fmla="*/ 54162 h 90134"/>
                <a:gd name="connsiteX2" fmla="*/ 15203 w 311656"/>
                <a:gd name="connsiteY2" fmla="*/ 40353 h 90134"/>
                <a:gd name="connsiteX3" fmla="*/ 14622 w 311656"/>
                <a:gd name="connsiteY3" fmla="*/ 30996 h 90134"/>
                <a:gd name="connsiteX4" fmla="*/ 14622 w 311656"/>
                <a:gd name="connsiteY4" fmla="*/ 30996 h 90134"/>
                <a:gd name="connsiteX5" fmla="*/ 15655 w 311656"/>
                <a:gd name="connsiteY5" fmla="*/ 25640 h 90134"/>
                <a:gd name="connsiteX6" fmla="*/ 27012 w 311656"/>
                <a:gd name="connsiteY6" fmla="*/ 16799 h 90134"/>
                <a:gd name="connsiteX7" fmla="*/ 42564 w 311656"/>
                <a:gd name="connsiteY7" fmla="*/ 14282 h 90134"/>
                <a:gd name="connsiteX8" fmla="*/ 66053 w 311656"/>
                <a:gd name="connsiteY8" fmla="*/ 13831 h 90134"/>
                <a:gd name="connsiteX9" fmla="*/ 95867 w 311656"/>
                <a:gd name="connsiteY9" fmla="*/ 14863 h 90134"/>
                <a:gd name="connsiteX10" fmla="*/ 110773 w 311656"/>
                <a:gd name="connsiteY10" fmla="*/ 16025 h 90134"/>
                <a:gd name="connsiteX11" fmla="*/ 121550 w 311656"/>
                <a:gd name="connsiteY11" fmla="*/ 18154 h 90134"/>
                <a:gd name="connsiteX12" fmla="*/ 132197 w 311656"/>
                <a:gd name="connsiteY12" fmla="*/ 27576 h 90134"/>
                <a:gd name="connsiteX13" fmla="*/ 132197 w 311656"/>
                <a:gd name="connsiteY13" fmla="*/ 33319 h 90134"/>
                <a:gd name="connsiteX14" fmla="*/ 130584 w 311656"/>
                <a:gd name="connsiteY14" fmla="*/ 41837 h 90134"/>
                <a:gd name="connsiteX15" fmla="*/ 127486 w 311656"/>
                <a:gd name="connsiteY15" fmla="*/ 52355 h 90134"/>
                <a:gd name="connsiteX16" fmla="*/ 123421 w 311656"/>
                <a:gd name="connsiteY16" fmla="*/ 61131 h 90134"/>
                <a:gd name="connsiteX17" fmla="*/ 118001 w 311656"/>
                <a:gd name="connsiteY17" fmla="*/ 67326 h 90134"/>
                <a:gd name="connsiteX18" fmla="*/ 118001 w 311656"/>
                <a:gd name="connsiteY18" fmla="*/ 67326 h 90134"/>
                <a:gd name="connsiteX19" fmla="*/ 111289 w 311656"/>
                <a:gd name="connsiteY19" fmla="*/ 71650 h 90134"/>
                <a:gd name="connsiteX20" fmla="*/ 103223 w 311656"/>
                <a:gd name="connsiteY20" fmla="*/ 74489 h 90134"/>
                <a:gd name="connsiteX21" fmla="*/ 103158 w 311656"/>
                <a:gd name="connsiteY21" fmla="*/ 74489 h 90134"/>
                <a:gd name="connsiteX22" fmla="*/ 102900 w 311656"/>
                <a:gd name="connsiteY22" fmla="*/ 74554 h 90134"/>
                <a:gd name="connsiteX23" fmla="*/ 102836 w 311656"/>
                <a:gd name="connsiteY23" fmla="*/ 74554 h 90134"/>
                <a:gd name="connsiteX24" fmla="*/ 102513 w 311656"/>
                <a:gd name="connsiteY24" fmla="*/ 74618 h 90134"/>
                <a:gd name="connsiteX25" fmla="*/ 60891 w 311656"/>
                <a:gd name="connsiteY25" fmla="*/ 76103 h 90134"/>
                <a:gd name="connsiteX26" fmla="*/ 60439 w 311656"/>
                <a:gd name="connsiteY26" fmla="*/ 76103 h 90134"/>
                <a:gd name="connsiteX27" fmla="*/ 58310 w 311656"/>
                <a:gd name="connsiteY27" fmla="*/ 76038 h 90134"/>
                <a:gd name="connsiteX28" fmla="*/ 48436 w 311656"/>
                <a:gd name="connsiteY28" fmla="*/ 75651 h 90134"/>
                <a:gd name="connsiteX29" fmla="*/ 48372 w 311656"/>
                <a:gd name="connsiteY29" fmla="*/ 75651 h 90134"/>
                <a:gd name="connsiteX30" fmla="*/ 48372 w 311656"/>
                <a:gd name="connsiteY30" fmla="*/ 75651 h 90134"/>
                <a:gd name="connsiteX31" fmla="*/ 36563 w 311656"/>
                <a:gd name="connsiteY31" fmla="*/ 74167 h 90134"/>
                <a:gd name="connsiteX32" fmla="*/ 27658 w 311656"/>
                <a:gd name="connsiteY32" fmla="*/ 70359 h 90134"/>
                <a:gd name="connsiteX33" fmla="*/ 27658 w 311656"/>
                <a:gd name="connsiteY33" fmla="*/ 70359 h 90134"/>
                <a:gd name="connsiteX34" fmla="*/ 21592 w 311656"/>
                <a:gd name="connsiteY34" fmla="*/ 64100 h 90134"/>
                <a:gd name="connsiteX35" fmla="*/ 17849 w 311656"/>
                <a:gd name="connsiteY35" fmla="*/ 54485 h 90134"/>
                <a:gd name="connsiteX36" fmla="*/ 17849 w 311656"/>
                <a:gd name="connsiteY36" fmla="*/ 54291 h 90134"/>
                <a:gd name="connsiteX37" fmla="*/ 205698 w 311656"/>
                <a:gd name="connsiteY37" fmla="*/ 87718 h 90134"/>
                <a:gd name="connsiteX38" fmla="*/ 205698 w 311656"/>
                <a:gd name="connsiteY38" fmla="*/ 87718 h 90134"/>
                <a:gd name="connsiteX39" fmla="*/ 165818 w 311656"/>
                <a:gd name="connsiteY39" fmla="*/ 22736 h 90134"/>
                <a:gd name="connsiteX40" fmla="*/ 155945 w 311656"/>
                <a:gd name="connsiteY40" fmla="*/ 24349 h 90134"/>
                <a:gd name="connsiteX41" fmla="*/ 146071 w 311656"/>
                <a:gd name="connsiteY41" fmla="*/ 22736 h 90134"/>
                <a:gd name="connsiteX42" fmla="*/ 145232 w 311656"/>
                <a:gd name="connsiteY42" fmla="*/ 20219 h 90134"/>
                <a:gd name="connsiteX43" fmla="*/ 136327 w 311656"/>
                <a:gd name="connsiteY43" fmla="*/ 9571 h 90134"/>
                <a:gd name="connsiteX44" fmla="*/ 125873 w 311656"/>
                <a:gd name="connsiteY44" fmla="*/ 4990 h 90134"/>
                <a:gd name="connsiteX45" fmla="*/ 113096 w 311656"/>
                <a:gd name="connsiteY45" fmla="*/ 2409 h 90134"/>
                <a:gd name="connsiteX46" fmla="*/ 96512 w 311656"/>
                <a:gd name="connsiteY46" fmla="*/ 1118 h 90134"/>
                <a:gd name="connsiteX47" fmla="*/ 65924 w 311656"/>
                <a:gd name="connsiteY47" fmla="*/ 85 h 90134"/>
                <a:gd name="connsiteX48" fmla="*/ 41338 w 311656"/>
                <a:gd name="connsiteY48" fmla="*/ 537 h 90134"/>
                <a:gd name="connsiteX49" fmla="*/ 21205 w 311656"/>
                <a:gd name="connsiteY49" fmla="*/ 4151 h 90134"/>
                <a:gd name="connsiteX50" fmla="*/ 7072 w 311656"/>
                <a:gd name="connsiteY50" fmla="*/ 12798 h 90134"/>
                <a:gd name="connsiteX51" fmla="*/ 2039 w 311656"/>
                <a:gd name="connsiteY51" fmla="*/ 20542 h 90134"/>
                <a:gd name="connsiteX52" fmla="*/ 38 w 311656"/>
                <a:gd name="connsiteY52" fmla="*/ 30221 h 90134"/>
                <a:gd name="connsiteX53" fmla="*/ 38 w 311656"/>
                <a:gd name="connsiteY53" fmla="*/ 30221 h 90134"/>
                <a:gd name="connsiteX54" fmla="*/ 684 w 311656"/>
                <a:gd name="connsiteY54" fmla="*/ 41579 h 90134"/>
                <a:gd name="connsiteX55" fmla="*/ 3394 w 311656"/>
                <a:gd name="connsiteY55" fmla="*/ 56808 h 90134"/>
                <a:gd name="connsiteX56" fmla="*/ 3394 w 311656"/>
                <a:gd name="connsiteY56" fmla="*/ 56872 h 90134"/>
                <a:gd name="connsiteX57" fmla="*/ 9073 w 311656"/>
                <a:gd name="connsiteY57" fmla="*/ 71134 h 90134"/>
                <a:gd name="connsiteX58" fmla="*/ 18946 w 311656"/>
                <a:gd name="connsiteY58" fmla="*/ 81201 h 90134"/>
                <a:gd name="connsiteX59" fmla="*/ 31981 w 311656"/>
                <a:gd name="connsiteY59" fmla="*/ 86944 h 90134"/>
                <a:gd name="connsiteX60" fmla="*/ 47597 w 311656"/>
                <a:gd name="connsiteY60" fmla="*/ 89073 h 90134"/>
                <a:gd name="connsiteX61" fmla="*/ 47662 w 311656"/>
                <a:gd name="connsiteY61" fmla="*/ 89073 h 90134"/>
                <a:gd name="connsiteX62" fmla="*/ 47791 w 311656"/>
                <a:gd name="connsiteY62" fmla="*/ 89073 h 90134"/>
                <a:gd name="connsiteX63" fmla="*/ 48372 w 311656"/>
                <a:gd name="connsiteY63" fmla="*/ 89073 h 90134"/>
                <a:gd name="connsiteX64" fmla="*/ 58310 w 311656"/>
                <a:gd name="connsiteY64" fmla="*/ 89460 h 90134"/>
                <a:gd name="connsiteX65" fmla="*/ 59600 w 311656"/>
                <a:gd name="connsiteY65" fmla="*/ 89525 h 90134"/>
                <a:gd name="connsiteX66" fmla="*/ 83348 w 311656"/>
                <a:gd name="connsiteY66" fmla="*/ 90106 h 90134"/>
                <a:gd name="connsiteX67" fmla="*/ 106062 w 311656"/>
                <a:gd name="connsiteY67" fmla="*/ 87654 h 90134"/>
                <a:gd name="connsiteX68" fmla="*/ 106062 w 311656"/>
                <a:gd name="connsiteY68" fmla="*/ 87654 h 90134"/>
                <a:gd name="connsiteX69" fmla="*/ 106385 w 311656"/>
                <a:gd name="connsiteY69" fmla="*/ 87589 h 90134"/>
                <a:gd name="connsiteX70" fmla="*/ 106708 w 311656"/>
                <a:gd name="connsiteY70" fmla="*/ 87525 h 90134"/>
                <a:gd name="connsiteX71" fmla="*/ 106772 w 311656"/>
                <a:gd name="connsiteY71" fmla="*/ 87525 h 90134"/>
                <a:gd name="connsiteX72" fmla="*/ 117871 w 311656"/>
                <a:gd name="connsiteY72" fmla="*/ 83588 h 90134"/>
                <a:gd name="connsiteX73" fmla="*/ 127680 w 311656"/>
                <a:gd name="connsiteY73" fmla="*/ 77264 h 90134"/>
                <a:gd name="connsiteX74" fmla="*/ 135617 w 311656"/>
                <a:gd name="connsiteY74" fmla="*/ 68165 h 90134"/>
                <a:gd name="connsiteX75" fmla="*/ 141296 w 311656"/>
                <a:gd name="connsiteY75" fmla="*/ 56034 h 90134"/>
                <a:gd name="connsiteX76" fmla="*/ 143490 w 311656"/>
                <a:gd name="connsiteY76" fmla="*/ 48742 h 90134"/>
                <a:gd name="connsiteX77" fmla="*/ 144974 w 311656"/>
                <a:gd name="connsiteY77" fmla="*/ 43127 h 90134"/>
                <a:gd name="connsiteX78" fmla="*/ 155751 w 311656"/>
                <a:gd name="connsiteY78" fmla="*/ 39643 h 90134"/>
                <a:gd name="connsiteX79" fmla="*/ 166527 w 311656"/>
                <a:gd name="connsiteY79" fmla="*/ 43127 h 90134"/>
                <a:gd name="connsiteX80" fmla="*/ 168012 w 311656"/>
                <a:gd name="connsiteY80" fmla="*/ 48742 h 90134"/>
                <a:gd name="connsiteX81" fmla="*/ 170206 w 311656"/>
                <a:gd name="connsiteY81" fmla="*/ 56034 h 90134"/>
                <a:gd name="connsiteX82" fmla="*/ 175884 w 311656"/>
                <a:gd name="connsiteY82" fmla="*/ 68165 h 90134"/>
                <a:gd name="connsiteX83" fmla="*/ 183822 w 311656"/>
                <a:gd name="connsiteY83" fmla="*/ 77264 h 90134"/>
                <a:gd name="connsiteX84" fmla="*/ 193630 w 311656"/>
                <a:gd name="connsiteY84" fmla="*/ 83588 h 90134"/>
                <a:gd name="connsiteX85" fmla="*/ 204730 w 311656"/>
                <a:gd name="connsiteY85" fmla="*/ 87525 h 90134"/>
                <a:gd name="connsiteX86" fmla="*/ 204794 w 311656"/>
                <a:gd name="connsiteY86" fmla="*/ 87525 h 90134"/>
                <a:gd name="connsiteX87" fmla="*/ 205117 w 311656"/>
                <a:gd name="connsiteY87" fmla="*/ 87589 h 90134"/>
                <a:gd name="connsiteX88" fmla="*/ 205246 w 311656"/>
                <a:gd name="connsiteY88" fmla="*/ 87589 h 90134"/>
                <a:gd name="connsiteX89" fmla="*/ 205246 w 311656"/>
                <a:gd name="connsiteY89" fmla="*/ 87589 h 90134"/>
                <a:gd name="connsiteX90" fmla="*/ 205440 w 311656"/>
                <a:gd name="connsiteY90" fmla="*/ 87589 h 90134"/>
                <a:gd name="connsiteX91" fmla="*/ 228155 w 311656"/>
                <a:gd name="connsiteY91" fmla="*/ 90041 h 90134"/>
                <a:gd name="connsiteX92" fmla="*/ 251902 w 311656"/>
                <a:gd name="connsiteY92" fmla="*/ 89460 h 90134"/>
                <a:gd name="connsiteX93" fmla="*/ 253192 w 311656"/>
                <a:gd name="connsiteY93" fmla="*/ 89396 h 90134"/>
                <a:gd name="connsiteX94" fmla="*/ 263775 w 311656"/>
                <a:gd name="connsiteY94" fmla="*/ 89009 h 90134"/>
                <a:gd name="connsiteX95" fmla="*/ 263904 w 311656"/>
                <a:gd name="connsiteY95" fmla="*/ 89009 h 90134"/>
                <a:gd name="connsiteX96" fmla="*/ 263969 w 311656"/>
                <a:gd name="connsiteY96" fmla="*/ 89009 h 90134"/>
                <a:gd name="connsiteX97" fmla="*/ 264098 w 311656"/>
                <a:gd name="connsiteY97" fmla="*/ 89009 h 90134"/>
                <a:gd name="connsiteX98" fmla="*/ 264227 w 311656"/>
                <a:gd name="connsiteY98" fmla="*/ 89009 h 90134"/>
                <a:gd name="connsiteX99" fmla="*/ 264227 w 311656"/>
                <a:gd name="connsiteY99" fmla="*/ 89009 h 90134"/>
                <a:gd name="connsiteX100" fmla="*/ 279585 w 311656"/>
                <a:gd name="connsiteY100" fmla="*/ 86879 h 90134"/>
                <a:gd name="connsiteX101" fmla="*/ 292621 w 311656"/>
                <a:gd name="connsiteY101" fmla="*/ 81136 h 90134"/>
                <a:gd name="connsiteX102" fmla="*/ 302494 w 311656"/>
                <a:gd name="connsiteY102" fmla="*/ 71069 h 90134"/>
                <a:gd name="connsiteX103" fmla="*/ 308172 w 311656"/>
                <a:gd name="connsiteY103" fmla="*/ 56808 h 90134"/>
                <a:gd name="connsiteX104" fmla="*/ 308172 w 311656"/>
                <a:gd name="connsiteY104" fmla="*/ 56808 h 90134"/>
                <a:gd name="connsiteX105" fmla="*/ 308237 w 311656"/>
                <a:gd name="connsiteY105" fmla="*/ 56614 h 90134"/>
                <a:gd name="connsiteX106" fmla="*/ 308237 w 311656"/>
                <a:gd name="connsiteY106" fmla="*/ 56614 h 90134"/>
                <a:gd name="connsiteX107" fmla="*/ 310947 w 311656"/>
                <a:gd name="connsiteY107" fmla="*/ 41514 h 90134"/>
                <a:gd name="connsiteX108" fmla="*/ 311593 w 311656"/>
                <a:gd name="connsiteY108" fmla="*/ 30221 h 90134"/>
                <a:gd name="connsiteX109" fmla="*/ 311593 w 311656"/>
                <a:gd name="connsiteY109" fmla="*/ 30221 h 90134"/>
                <a:gd name="connsiteX110" fmla="*/ 309592 w 311656"/>
                <a:gd name="connsiteY110" fmla="*/ 20542 h 90134"/>
                <a:gd name="connsiteX111" fmla="*/ 304559 w 311656"/>
                <a:gd name="connsiteY111" fmla="*/ 12798 h 90134"/>
                <a:gd name="connsiteX112" fmla="*/ 290426 w 311656"/>
                <a:gd name="connsiteY112" fmla="*/ 4151 h 90134"/>
                <a:gd name="connsiteX113" fmla="*/ 270293 w 311656"/>
                <a:gd name="connsiteY113" fmla="*/ 537 h 90134"/>
                <a:gd name="connsiteX114" fmla="*/ 245707 w 311656"/>
                <a:gd name="connsiteY114" fmla="*/ 85 h 90134"/>
                <a:gd name="connsiteX115" fmla="*/ 215119 w 311656"/>
                <a:gd name="connsiteY115" fmla="*/ 1118 h 90134"/>
                <a:gd name="connsiteX116" fmla="*/ 198535 w 311656"/>
                <a:gd name="connsiteY116" fmla="*/ 2409 h 90134"/>
                <a:gd name="connsiteX117" fmla="*/ 185758 w 311656"/>
                <a:gd name="connsiteY117" fmla="*/ 4990 h 90134"/>
                <a:gd name="connsiteX118" fmla="*/ 175304 w 311656"/>
                <a:gd name="connsiteY118" fmla="*/ 9571 h 90134"/>
                <a:gd name="connsiteX119" fmla="*/ 166399 w 311656"/>
                <a:gd name="connsiteY119" fmla="*/ 20154 h 90134"/>
                <a:gd name="connsiteX120" fmla="*/ 165818 w 311656"/>
                <a:gd name="connsiteY120" fmla="*/ 22736 h 90134"/>
                <a:gd name="connsiteX121" fmla="*/ 165818 w 311656"/>
                <a:gd name="connsiteY121" fmla="*/ 22736 h 90134"/>
                <a:gd name="connsiteX122" fmla="*/ 296622 w 311656"/>
                <a:gd name="connsiteY122" fmla="*/ 40417 h 90134"/>
                <a:gd name="connsiteX123" fmla="*/ 294105 w 311656"/>
                <a:gd name="connsiteY123" fmla="*/ 54227 h 90134"/>
                <a:gd name="connsiteX124" fmla="*/ 294105 w 311656"/>
                <a:gd name="connsiteY124" fmla="*/ 54356 h 90134"/>
                <a:gd name="connsiteX125" fmla="*/ 290362 w 311656"/>
                <a:gd name="connsiteY125" fmla="*/ 63971 h 90134"/>
                <a:gd name="connsiteX126" fmla="*/ 284296 w 311656"/>
                <a:gd name="connsiteY126" fmla="*/ 70230 h 90134"/>
                <a:gd name="connsiteX127" fmla="*/ 284296 w 311656"/>
                <a:gd name="connsiteY127" fmla="*/ 70230 h 90134"/>
                <a:gd name="connsiteX128" fmla="*/ 275391 w 311656"/>
                <a:gd name="connsiteY128" fmla="*/ 74038 h 90134"/>
                <a:gd name="connsiteX129" fmla="*/ 263582 w 311656"/>
                <a:gd name="connsiteY129" fmla="*/ 75522 h 90134"/>
                <a:gd name="connsiteX130" fmla="*/ 263582 w 311656"/>
                <a:gd name="connsiteY130" fmla="*/ 75522 h 90134"/>
                <a:gd name="connsiteX131" fmla="*/ 263517 w 311656"/>
                <a:gd name="connsiteY131" fmla="*/ 75522 h 90134"/>
                <a:gd name="connsiteX132" fmla="*/ 253644 w 311656"/>
                <a:gd name="connsiteY132" fmla="*/ 75909 h 90134"/>
                <a:gd name="connsiteX133" fmla="*/ 251515 w 311656"/>
                <a:gd name="connsiteY133" fmla="*/ 75974 h 90134"/>
                <a:gd name="connsiteX134" fmla="*/ 251063 w 311656"/>
                <a:gd name="connsiteY134" fmla="*/ 75974 h 90134"/>
                <a:gd name="connsiteX135" fmla="*/ 209182 w 311656"/>
                <a:gd name="connsiteY135" fmla="*/ 74425 h 90134"/>
                <a:gd name="connsiteX136" fmla="*/ 209118 w 311656"/>
                <a:gd name="connsiteY136" fmla="*/ 74360 h 90134"/>
                <a:gd name="connsiteX137" fmla="*/ 208795 w 311656"/>
                <a:gd name="connsiteY137" fmla="*/ 74296 h 90134"/>
                <a:gd name="connsiteX138" fmla="*/ 208731 w 311656"/>
                <a:gd name="connsiteY138" fmla="*/ 74296 h 90134"/>
                <a:gd name="connsiteX139" fmla="*/ 200664 w 311656"/>
                <a:gd name="connsiteY139" fmla="*/ 71456 h 90134"/>
                <a:gd name="connsiteX140" fmla="*/ 193953 w 311656"/>
                <a:gd name="connsiteY140" fmla="*/ 67133 h 90134"/>
                <a:gd name="connsiteX141" fmla="*/ 193953 w 311656"/>
                <a:gd name="connsiteY141" fmla="*/ 67133 h 90134"/>
                <a:gd name="connsiteX142" fmla="*/ 188533 w 311656"/>
                <a:gd name="connsiteY142" fmla="*/ 60873 h 90134"/>
                <a:gd name="connsiteX143" fmla="*/ 184467 w 311656"/>
                <a:gd name="connsiteY143" fmla="*/ 52097 h 90134"/>
                <a:gd name="connsiteX144" fmla="*/ 181370 w 311656"/>
                <a:gd name="connsiteY144" fmla="*/ 41579 h 90134"/>
                <a:gd name="connsiteX145" fmla="*/ 179756 w 311656"/>
                <a:gd name="connsiteY145" fmla="*/ 33061 h 90134"/>
                <a:gd name="connsiteX146" fmla="*/ 179821 w 311656"/>
                <a:gd name="connsiteY146" fmla="*/ 27317 h 90134"/>
                <a:gd name="connsiteX147" fmla="*/ 184403 w 311656"/>
                <a:gd name="connsiteY147" fmla="*/ 20477 h 90134"/>
                <a:gd name="connsiteX148" fmla="*/ 190533 w 311656"/>
                <a:gd name="connsiteY148" fmla="*/ 17960 h 90134"/>
                <a:gd name="connsiteX149" fmla="*/ 201310 w 311656"/>
                <a:gd name="connsiteY149" fmla="*/ 15831 h 90134"/>
                <a:gd name="connsiteX150" fmla="*/ 216152 w 311656"/>
                <a:gd name="connsiteY150" fmla="*/ 14669 h 90134"/>
                <a:gd name="connsiteX151" fmla="*/ 216152 w 311656"/>
                <a:gd name="connsiteY151" fmla="*/ 14669 h 90134"/>
                <a:gd name="connsiteX152" fmla="*/ 245965 w 311656"/>
                <a:gd name="connsiteY152" fmla="*/ 13637 h 90134"/>
                <a:gd name="connsiteX153" fmla="*/ 269454 w 311656"/>
                <a:gd name="connsiteY153" fmla="*/ 14089 h 90134"/>
                <a:gd name="connsiteX154" fmla="*/ 284941 w 311656"/>
                <a:gd name="connsiteY154" fmla="*/ 16605 h 90134"/>
                <a:gd name="connsiteX155" fmla="*/ 293782 w 311656"/>
                <a:gd name="connsiteY155" fmla="*/ 21639 h 90134"/>
                <a:gd name="connsiteX156" fmla="*/ 296299 w 311656"/>
                <a:gd name="connsiteY156" fmla="*/ 25511 h 90134"/>
                <a:gd name="connsiteX157" fmla="*/ 296622 w 311656"/>
                <a:gd name="connsiteY157" fmla="*/ 40417 h 90134"/>
                <a:gd name="connsiteX158" fmla="*/ 296622 w 311656"/>
                <a:gd name="connsiteY158" fmla="*/ 40417 h 9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311656" h="90134">
                  <a:moveTo>
                    <a:pt x="205698" y="87718"/>
                  </a:moveTo>
                  <a:lnTo>
                    <a:pt x="17720" y="54162"/>
                  </a:lnTo>
                  <a:cubicBezTo>
                    <a:pt x="16558" y="48677"/>
                    <a:pt x="15655" y="44095"/>
                    <a:pt x="15203" y="40353"/>
                  </a:cubicBezTo>
                  <a:cubicBezTo>
                    <a:pt x="14687" y="36610"/>
                    <a:pt x="14493" y="33512"/>
                    <a:pt x="14622" y="30996"/>
                  </a:cubicBezTo>
                  <a:lnTo>
                    <a:pt x="14622" y="30996"/>
                  </a:lnTo>
                  <a:cubicBezTo>
                    <a:pt x="14687" y="28866"/>
                    <a:pt x="15074" y="27188"/>
                    <a:pt x="15655" y="25640"/>
                  </a:cubicBezTo>
                  <a:cubicBezTo>
                    <a:pt x="17526" y="20993"/>
                    <a:pt x="22043" y="18283"/>
                    <a:pt x="27012" y="16799"/>
                  </a:cubicBezTo>
                  <a:cubicBezTo>
                    <a:pt x="31142" y="15508"/>
                    <a:pt x="36369" y="14669"/>
                    <a:pt x="42564" y="14282"/>
                  </a:cubicBezTo>
                  <a:cubicBezTo>
                    <a:pt x="49404" y="13766"/>
                    <a:pt x="57212" y="13701"/>
                    <a:pt x="66053" y="13831"/>
                  </a:cubicBezTo>
                  <a:cubicBezTo>
                    <a:pt x="74830" y="13960"/>
                    <a:pt x="84896" y="14347"/>
                    <a:pt x="95867" y="14863"/>
                  </a:cubicBezTo>
                  <a:cubicBezTo>
                    <a:pt x="101545" y="15057"/>
                    <a:pt x="106449" y="15444"/>
                    <a:pt x="110773" y="16025"/>
                  </a:cubicBezTo>
                  <a:cubicBezTo>
                    <a:pt x="114967" y="16541"/>
                    <a:pt x="118517" y="17251"/>
                    <a:pt x="121550" y="18154"/>
                  </a:cubicBezTo>
                  <a:cubicBezTo>
                    <a:pt x="126906" y="19767"/>
                    <a:pt x="131358" y="22026"/>
                    <a:pt x="132197" y="27576"/>
                  </a:cubicBezTo>
                  <a:cubicBezTo>
                    <a:pt x="132455" y="29253"/>
                    <a:pt x="132455" y="31189"/>
                    <a:pt x="132197" y="33319"/>
                  </a:cubicBezTo>
                  <a:cubicBezTo>
                    <a:pt x="131939" y="35835"/>
                    <a:pt x="131358" y="38610"/>
                    <a:pt x="130584" y="41837"/>
                  </a:cubicBezTo>
                  <a:cubicBezTo>
                    <a:pt x="129745" y="44999"/>
                    <a:pt x="128712" y="48548"/>
                    <a:pt x="127486" y="52355"/>
                  </a:cubicBezTo>
                  <a:cubicBezTo>
                    <a:pt x="126389" y="55711"/>
                    <a:pt x="125034" y="58615"/>
                    <a:pt x="123421" y="61131"/>
                  </a:cubicBezTo>
                  <a:cubicBezTo>
                    <a:pt x="121808" y="63584"/>
                    <a:pt x="120001" y="65649"/>
                    <a:pt x="118001" y="67326"/>
                  </a:cubicBezTo>
                  <a:lnTo>
                    <a:pt x="118001" y="67326"/>
                  </a:lnTo>
                  <a:cubicBezTo>
                    <a:pt x="116000" y="69004"/>
                    <a:pt x="113741" y="70488"/>
                    <a:pt x="111289" y="71650"/>
                  </a:cubicBezTo>
                  <a:cubicBezTo>
                    <a:pt x="108773" y="72812"/>
                    <a:pt x="106062" y="73715"/>
                    <a:pt x="103223" y="74489"/>
                  </a:cubicBezTo>
                  <a:lnTo>
                    <a:pt x="103158" y="74489"/>
                  </a:lnTo>
                  <a:lnTo>
                    <a:pt x="102900" y="74554"/>
                  </a:lnTo>
                  <a:lnTo>
                    <a:pt x="102836" y="74554"/>
                  </a:lnTo>
                  <a:lnTo>
                    <a:pt x="102513" y="74618"/>
                  </a:lnTo>
                  <a:cubicBezTo>
                    <a:pt x="90575" y="77393"/>
                    <a:pt x="75604" y="76748"/>
                    <a:pt x="60891" y="76103"/>
                  </a:cubicBezTo>
                  <a:lnTo>
                    <a:pt x="60439" y="76103"/>
                  </a:lnTo>
                  <a:lnTo>
                    <a:pt x="58310" y="76038"/>
                  </a:lnTo>
                  <a:cubicBezTo>
                    <a:pt x="55083" y="75909"/>
                    <a:pt x="51921" y="75780"/>
                    <a:pt x="48436" y="75651"/>
                  </a:cubicBezTo>
                  <a:lnTo>
                    <a:pt x="48372" y="75651"/>
                  </a:lnTo>
                  <a:lnTo>
                    <a:pt x="48372" y="75651"/>
                  </a:lnTo>
                  <a:cubicBezTo>
                    <a:pt x="44048" y="75522"/>
                    <a:pt x="40112" y="75070"/>
                    <a:pt x="36563" y="74167"/>
                  </a:cubicBezTo>
                  <a:cubicBezTo>
                    <a:pt x="33143" y="73328"/>
                    <a:pt x="30174" y="72037"/>
                    <a:pt x="27658" y="70359"/>
                  </a:cubicBezTo>
                  <a:lnTo>
                    <a:pt x="27658" y="70359"/>
                  </a:lnTo>
                  <a:cubicBezTo>
                    <a:pt x="25270" y="68746"/>
                    <a:pt x="23270" y="66681"/>
                    <a:pt x="21592" y="64100"/>
                  </a:cubicBezTo>
                  <a:cubicBezTo>
                    <a:pt x="19914" y="61454"/>
                    <a:pt x="18688" y="58228"/>
                    <a:pt x="17849" y="54485"/>
                  </a:cubicBezTo>
                  <a:lnTo>
                    <a:pt x="17849" y="54291"/>
                  </a:lnTo>
                  <a:lnTo>
                    <a:pt x="205698" y="87718"/>
                  </a:lnTo>
                  <a:lnTo>
                    <a:pt x="205698" y="87718"/>
                  </a:lnTo>
                  <a:close/>
                  <a:moveTo>
                    <a:pt x="165818" y="22736"/>
                  </a:moveTo>
                  <a:cubicBezTo>
                    <a:pt x="162462" y="23833"/>
                    <a:pt x="159171" y="24349"/>
                    <a:pt x="155945" y="24349"/>
                  </a:cubicBezTo>
                  <a:cubicBezTo>
                    <a:pt x="152718" y="24349"/>
                    <a:pt x="149427" y="23833"/>
                    <a:pt x="146071" y="22736"/>
                  </a:cubicBezTo>
                  <a:cubicBezTo>
                    <a:pt x="145813" y="21897"/>
                    <a:pt x="145555" y="21058"/>
                    <a:pt x="145232" y="20219"/>
                  </a:cubicBezTo>
                  <a:cubicBezTo>
                    <a:pt x="143490" y="15766"/>
                    <a:pt x="140457" y="12282"/>
                    <a:pt x="136327" y="9571"/>
                  </a:cubicBezTo>
                  <a:cubicBezTo>
                    <a:pt x="133423" y="7700"/>
                    <a:pt x="130003" y="6216"/>
                    <a:pt x="125873" y="4990"/>
                  </a:cubicBezTo>
                  <a:cubicBezTo>
                    <a:pt x="122259" y="3893"/>
                    <a:pt x="118001" y="3054"/>
                    <a:pt x="113096" y="2409"/>
                  </a:cubicBezTo>
                  <a:cubicBezTo>
                    <a:pt x="108256" y="1763"/>
                    <a:pt x="102771" y="1376"/>
                    <a:pt x="96512" y="1118"/>
                  </a:cubicBezTo>
                  <a:cubicBezTo>
                    <a:pt x="85348" y="666"/>
                    <a:pt x="75217" y="279"/>
                    <a:pt x="65924" y="85"/>
                  </a:cubicBezTo>
                  <a:cubicBezTo>
                    <a:pt x="56696" y="-44"/>
                    <a:pt x="48436" y="21"/>
                    <a:pt x="41338" y="537"/>
                  </a:cubicBezTo>
                  <a:cubicBezTo>
                    <a:pt x="33530" y="1118"/>
                    <a:pt x="26819" y="2215"/>
                    <a:pt x="21205" y="4151"/>
                  </a:cubicBezTo>
                  <a:cubicBezTo>
                    <a:pt x="15332" y="6151"/>
                    <a:pt x="10621" y="8926"/>
                    <a:pt x="7072" y="12798"/>
                  </a:cubicBezTo>
                  <a:cubicBezTo>
                    <a:pt x="4878" y="15186"/>
                    <a:pt x="3200" y="17702"/>
                    <a:pt x="2039" y="20542"/>
                  </a:cubicBezTo>
                  <a:cubicBezTo>
                    <a:pt x="877" y="23381"/>
                    <a:pt x="232" y="26543"/>
                    <a:pt x="38" y="30221"/>
                  </a:cubicBezTo>
                  <a:lnTo>
                    <a:pt x="38" y="30221"/>
                  </a:lnTo>
                  <a:cubicBezTo>
                    <a:pt x="-91" y="33512"/>
                    <a:pt x="103" y="37255"/>
                    <a:pt x="684" y="41579"/>
                  </a:cubicBezTo>
                  <a:cubicBezTo>
                    <a:pt x="1264" y="45902"/>
                    <a:pt x="2168" y="50871"/>
                    <a:pt x="3394" y="56808"/>
                  </a:cubicBezTo>
                  <a:lnTo>
                    <a:pt x="3394" y="56872"/>
                  </a:lnTo>
                  <a:cubicBezTo>
                    <a:pt x="4555" y="62358"/>
                    <a:pt x="6427" y="67068"/>
                    <a:pt x="9073" y="71134"/>
                  </a:cubicBezTo>
                  <a:cubicBezTo>
                    <a:pt x="11654" y="75199"/>
                    <a:pt x="15009" y="78555"/>
                    <a:pt x="18946" y="81201"/>
                  </a:cubicBezTo>
                  <a:cubicBezTo>
                    <a:pt x="22753" y="83717"/>
                    <a:pt x="27141" y="85653"/>
                    <a:pt x="31981" y="86944"/>
                  </a:cubicBezTo>
                  <a:cubicBezTo>
                    <a:pt x="36692" y="88234"/>
                    <a:pt x="41919" y="88880"/>
                    <a:pt x="47597" y="89073"/>
                  </a:cubicBezTo>
                  <a:lnTo>
                    <a:pt x="47662" y="89073"/>
                  </a:lnTo>
                  <a:lnTo>
                    <a:pt x="47791" y="89073"/>
                  </a:lnTo>
                  <a:lnTo>
                    <a:pt x="48372" y="89073"/>
                  </a:lnTo>
                  <a:cubicBezTo>
                    <a:pt x="51405" y="89202"/>
                    <a:pt x="54825" y="89331"/>
                    <a:pt x="58310" y="89460"/>
                  </a:cubicBezTo>
                  <a:lnTo>
                    <a:pt x="59600" y="89525"/>
                  </a:lnTo>
                  <a:cubicBezTo>
                    <a:pt x="67538" y="89912"/>
                    <a:pt x="75475" y="90235"/>
                    <a:pt x="83348" y="90106"/>
                  </a:cubicBezTo>
                  <a:cubicBezTo>
                    <a:pt x="91285" y="89977"/>
                    <a:pt x="98899" y="89331"/>
                    <a:pt x="106062" y="87654"/>
                  </a:cubicBezTo>
                  <a:lnTo>
                    <a:pt x="106062" y="87654"/>
                  </a:lnTo>
                  <a:lnTo>
                    <a:pt x="106385" y="87589"/>
                  </a:lnTo>
                  <a:lnTo>
                    <a:pt x="106708" y="87525"/>
                  </a:lnTo>
                  <a:lnTo>
                    <a:pt x="106772" y="87525"/>
                  </a:lnTo>
                  <a:cubicBezTo>
                    <a:pt x="110644" y="86557"/>
                    <a:pt x="114387" y="85266"/>
                    <a:pt x="117871" y="83588"/>
                  </a:cubicBezTo>
                  <a:cubicBezTo>
                    <a:pt x="121420" y="81910"/>
                    <a:pt x="124712" y="79845"/>
                    <a:pt x="127680" y="77264"/>
                  </a:cubicBezTo>
                  <a:cubicBezTo>
                    <a:pt x="130648" y="74747"/>
                    <a:pt x="133359" y="71715"/>
                    <a:pt x="135617" y="68165"/>
                  </a:cubicBezTo>
                  <a:cubicBezTo>
                    <a:pt x="137876" y="64681"/>
                    <a:pt x="139812" y="60615"/>
                    <a:pt x="141296" y="56034"/>
                  </a:cubicBezTo>
                  <a:cubicBezTo>
                    <a:pt x="142135" y="53581"/>
                    <a:pt x="142845" y="51129"/>
                    <a:pt x="143490" y="48742"/>
                  </a:cubicBezTo>
                  <a:cubicBezTo>
                    <a:pt x="144071" y="46806"/>
                    <a:pt x="144587" y="44934"/>
                    <a:pt x="144974" y="43127"/>
                  </a:cubicBezTo>
                  <a:cubicBezTo>
                    <a:pt x="148717" y="40804"/>
                    <a:pt x="152266" y="39643"/>
                    <a:pt x="155751" y="39643"/>
                  </a:cubicBezTo>
                  <a:cubicBezTo>
                    <a:pt x="159171" y="39643"/>
                    <a:pt x="162785" y="40804"/>
                    <a:pt x="166527" y="43127"/>
                  </a:cubicBezTo>
                  <a:cubicBezTo>
                    <a:pt x="166979" y="44999"/>
                    <a:pt x="167431" y="46870"/>
                    <a:pt x="168012" y="48742"/>
                  </a:cubicBezTo>
                  <a:cubicBezTo>
                    <a:pt x="168657" y="51129"/>
                    <a:pt x="169431" y="53581"/>
                    <a:pt x="170206" y="56034"/>
                  </a:cubicBezTo>
                  <a:cubicBezTo>
                    <a:pt x="171690" y="60615"/>
                    <a:pt x="173561" y="64616"/>
                    <a:pt x="175884" y="68165"/>
                  </a:cubicBezTo>
                  <a:cubicBezTo>
                    <a:pt x="178207" y="71715"/>
                    <a:pt x="180853" y="74683"/>
                    <a:pt x="183822" y="77264"/>
                  </a:cubicBezTo>
                  <a:cubicBezTo>
                    <a:pt x="186790" y="79781"/>
                    <a:pt x="190146" y="81910"/>
                    <a:pt x="193630" y="83588"/>
                  </a:cubicBezTo>
                  <a:cubicBezTo>
                    <a:pt x="197115" y="85266"/>
                    <a:pt x="200858" y="86557"/>
                    <a:pt x="204730" y="87525"/>
                  </a:cubicBezTo>
                  <a:lnTo>
                    <a:pt x="204794" y="87525"/>
                  </a:lnTo>
                  <a:lnTo>
                    <a:pt x="205117" y="87589"/>
                  </a:lnTo>
                  <a:lnTo>
                    <a:pt x="205246" y="87589"/>
                  </a:lnTo>
                  <a:lnTo>
                    <a:pt x="205246" y="87589"/>
                  </a:lnTo>
                  <a:lnTo>
                    <a:pt x="205440" y="87589"/>
                  </a:lnTo>
                  <a:cubicBezTo>
                    <a:pt x="212538" y="89267"/>
                    <a:pt x="220282" y="89977"/>
                    <a:pt x="228155" y="90041"/>
                  </a:cubicBezTo>
                  <a:cubicBezTo>
                    <a:pt x="235962" y="90170"/>
                    <a:pt x="243964" y="89848"/>
                    <a:pt x="251902" y="89460"/>
                  </a:cubicBezTo>
                  <a:lnTo>
                    <a:pt x="253192" y="89396"/>
                  </a:lnTo>
                  <a:cubicBezTo>
                    <a:pt x="256870" y="89267"/>
                    <a:pt x="260613" y="89073"/>
                    <a:pt x="263775" y="89009"/>
                  </a:cubicBezTo>
                  <a:lnTo>
                    <a:pt x="263904" y="89009"/>
                  </a:lnTo>
                  <a:lnTo>
                    <a:pt x="263969" y="89009"/>
                  </a:lnTo>
                  <a:lnTo>
                    <a:pt x="264098" y="89009"/>
                  </a:lnTo>
                  <a:lnTo>
                    <a:pt x="264227" y="89009"/>
                  </a:lnTo>
                  <a:lnTo>
                    <a:pt x="264227" y="89009"/>
                  </a:lnTo>
                  <a:cubicBezTo>
                    <a:pt x="269777" y="88815"/>
                    <a:pt x="274939" y="88170"/>
                    <a:pt x="279585" y="86879"/>
                  </a:cubicBezTo>
                  <a:cubicBezTo>
                    <a:pt x="284425" y="85589"/>
                    <a:pt x="288813" y="83717"/>
                    <a:pt x="292621" y="81136"/>
                  </a:cubicBezTo>
                  <a:cubicBezTo>
                    <a:pt x="296557" y="78490"/>
                    <a:pt x="299913" y="75135"/>
                    <a:pt x="302494" y="71069"/>
                  </a:cubicBezTo>
                  <a:cubicBezTo>
                    <a:pt x="305075" y="67068"/>
                    <a:pt x="307011" y="62293"/>
                    <a:pt x="308172" y="56808"/>
                  </a:cubicBezTo>
                  <a:lnTo>
                    <a:pt x="308172" y="56808"/>
                  </a:lnTo>
                  <a:lnTo>
                    <a:pt x="308237" y="56614"/>
                  </a:lnTo>
                  <a:lnTo>
                    <a:pt x="308237" y="56614"/>
                  </a:lnTo>
                  <a:cubicBezTo>
                    <a:pt x="309463" y="50742"/>
                    <a:pt x="310367" y="45773"/>
                    <a:pt x="310947" y="41514"/>
                  </a:cubicBezTo>
                  <a:cubicBezTo>
                    <a:pt x="311528" y="37191"/>
                    <a:pt x="311786" y="33448"/>
                    <a:pt x="311593" y="30221"/>
                  </a:cubicBezTo>
                  <a:lnTo>
                    <a:pt x="311593" y="30221"/>
                  </a:lnTo>
                  <a:cubicBezTo>
                    <a:pt x="311399" y="26479"/>
                    <a:pt x="310754" y="23316"/>
                    <a:pt x="309592" y="20542"/>
                  </a:cubicBezTo>
                  <a:cubicBezTo>
                    <a:pt x="308366" y="17638"/>
                    <a:pt x="306753" y="15186"/>
                    <a:pt x="304559" y="12798"/>
                  </a:cubicBezTo>
                  <a:cubicBezTo>
                    <a:pt x="301010" y="8926"/>
                    <a:pt x="296299" y="6087"/>
                    <a:pt x="290426" y="4151"/>
                  </a:cubicBezTo>
                  <a:cubicBezTo>
                    <a:pt x="284748" y="2215"/>
                    <a:pt x="278037" y="1118"/>
                    <a:pt x="270293" y="537"/>
                  </a:cubicBezTo>
                  <a:cubicBezTo>
                    <a:pt x="263195" y="21"/>
                    <a:pt x="254999" y="-108"/>
                    <a:pt x="245707" y="85"/>
                  </a:cubicBezTo>
                  <a:cubicBezTo>
                    <a:pt x="236414" y="279"/>
                    <a:pt x="226283" y="666"/>
                    <a:pt x="215119" y="1118"/>
                  </a:cubicBezTo>
                  <a:cubicBezTo>
                    <a:pt x="208860" y="1376"/>
                    <a:pt x="203375" y="1763"/>
                    <a:pt x="198535" y="2409"/>
                  </a:cubicBezTo>
                  <a:cubicBezTo>
                    <a:pt x="193630" y="3054"/>
                    <a:pt x="189372" y="3893"/>
                    <a:pt x="185758" y="4990"/>
                  </a:cubicBezTo>
                  <a:cubicBezTo>
                    <a:pt x="181628" y="6216"/>
                    <a:pt x="178207" y="7700"/>
                    <a:pt x="175304" y="9571"/>
                  </a:cubicBezTo>
                  <a:cubicBezTo>
                    <a:pt x="171174" y="12282"/>
                    <a:pt x="168141" y="15766"/>
                    <a:pt x="166399" y="20154"/>
                  </a:cubicBezTo>
                  <a:cubicBezTo>
                    <a:pt x="166334" y="21058"/>
                    <a:pt x="166076" y="21897"/>
                    <a:pt x="165818" y="22736"/>
                  </a:cubicBezTo>
                  <a:lnTo>
                    <a:pt x="165818" y="22736"/>
                  </a:lnTo>
                  <a:close/>
                  <a:moveTo>
                    <a:pt x="296622" y="40417"/>
                  </a:moveTo>
                  <a:cubicBezTo>
                    <a:pt x="296105" y="44160"/>
                    <a:pt x="295266" y="48742"/>
                    <a:pt x="294105" y="54227"/>
                  </a:cubicBezTo>
                  <a:lnTo>
                    <a:pt x="294105" y="54356"/>
                  </a:lnTo>
                  <a:cubicBezTo>
                    <a:pt x="293266" y="58099"/>
                    <a:pt x="292040" y="61325"/>
                    <a:pt x="290362" y="63971"/>
                  </a:cubicBezTo>
                  <a:cubicBezTo>
                    <a:pt x="288749" y="66552"/>
                    <a:pt x="286684" y="68617"/>
                    <a:pt x="284296" y="70230"/>
                  </a:cubicBezTo>
                  <a:lnTo>
                    <a:pt x="284296" y="70230"/>
                  </a:lnTo>
                  <a:cubicBezTo>
                    <a:pt x="281780" y="71908"/>
                    <a:pt x="278811" y="73199"/>
                    <a:pt x="275391" y="74038"/>
                  </a:cubicBezTo>
                  <a:cubicBezTo>
                    <a:pt x="271842" y="74941"/>
                    <a:pt x="267905" y="75393"/>
                    <a:pt x="263582" y="75522"/>
                  </a:cubicBezTo>
                  <a:lnTo>
                    <a:pt x="263582" y="75522"/>
                  </a:lnTo>
                  <a:lnTo>
                    <a:pt x="263517" y="75522"/>
                  </a:lnTo>
                  <a:cubicBezTo>
                    <a:pt x="260032" y="75651"/>
                    <a:pt x="256806" y="75780"/>
                    <a:pt x="253644" y="75909"/>
                  </a:cubicBezTo>
                  <a:lnTo>
                    <a:pt x="251515" y="75974"/>
                  </a:lnTo>
                  <a:lnTo>
                    <a:pt x="251063" y="75974"/>
                  </a:lnTo>
                  <a:cubicBezTo>
                    <a:pt x="236221" y="76619"/>
                    <a:pt x="221185" y="77264"/>
                    <a:pt x="209182" y="74425"/>
                  </a:cubicBezTo>
                  <a:lnTo>
                    <a:pt x="209118" y="74360"/>
                  </a:lnTo>
                  <a:lnTo>
                    <a:pt x="208795" y="74296"/>
                  </a:lnTo>
                  <a:lnTo>
                    <a:pt x="208731" y="74296"/>
                  </a:lnTo>
                  <a:cubicBezTo>
                    <a:pt x="205827" y="73586"/>
                    <a:pt x="203181" y="72618"/>
                    <a:pt x="200664" y="71456"/>
                  </a:cubicBezTo>
                  <a:cubicBezTo>
                    <a:pt x="198212" y="70295"/>
                    <a:pt x="195953" y="68875"/>
                    <a:pt x="193953" y="67133"/>
                  </a:cubicBezTo>
                  <a:lnTo>
                    <a:pt x="193953" y="67133"/>
                  </a:lnTo>
                  <a:cubicBezTo>
                    <a:pt x="191952" y="65391"/>
                    <a:pt x="190146" y="63325"/>
                    <a:pt x="188533" y="60873"/>
                  </a:cubicBezTo>
                  <a:cubicBezTo>
                    <a:pt x="186919" y="58357"/>
                    <a:pt x="185564" y="55453"/>
                    <a:pt x="184467" y="52097"/>
                  </a:cubicBezTo>
                  <a:cubicBezTo>
                    <a:pt x="183241" y="48290"/>
                    <a:pt x="182208" y="44741"/>
                    <a:pt x="181370" y="41579"/>
                  </a:cubicBezTo>
                  <a:cubicBezTo>
                    <a:pt x="180531" y="38417"/>
                    <a:pt x="180014" y="35577"/>
                    <a:pt x="179756" y="33061"/>
                  </a:cubicBezTo>
                  <a:cubicBezTo>
                    <a:pt x="179563" y="30931"/>
                    <a:pt x="179563" y="28995"/>
                    <a:pt x="179821" y="27317"/>
                  </a:cubicBezTo>
                  <a:cubicBezTo>
                    <a:pt x="180272" y="24284"/>
                    <a:pt x="181628" y="22155"/>
                    <a:pt x="184403" y="20477"/>
                  </a:cubicBezTo>
                  <a:cubicBezTo>
                    <a:pt x="185951" y="19574"/>
                    <a:pt x="188016" y="18670"/>
                    <a:pt x="190533" y="17960"/>
                  </a:cubicBezTo>
                  <a:cubicBezTo>
                    <a:pt x="193501" y="17122"/>
                    <a:pt x="197115" y="16412"/>
                    <a:pt x="201310" y="15831"/>
                  </a:cubicBezTo>
                  <a:cubicBezTo>
                    <a:pt x="205569" y="15315"/>
                    <a:pt x="210537" y="14928"/>
                    <a:pt x="216152" y="14669"/>
                  </a:cubicBezTo>
                  <a:lnTo>
                    <a:pt x="216152" y="14669"/>
                  </a:lnTo>
                  <a:cubicBezTo>
                    <a:pt x="227122" y="14153"/>
                    <a:pt x="237189" y="13831"/>
                    <a:pt x="245965" y="13637"/>
                  </a:cubicBezTo>
                  <a:cubicBezTo>
                    <a:pt x="254805" y="13443"/>
                    <a:pt x="262678" y="13572"/>
                    <a:pt x="269454" y="14089"/>
                  </a:cubicBezTo>
                  <a:cubicBezTo>
                    <a:pt x="275649" y="14540"/>
                    <a:pt x="280811" y="15315"/>
                    <a:pt x="284941" y="16605"/>
                  </a:cubicBezTo>
                  <a:cubicBezTo>
                    <a:pt x="288813" y="17831"/>
                    <a:pt x="291782" y="19445"/>
                    <a:pt x="293782" y="21639"/>
                  </a:cubicBezTo>
                  <a:cubicBezTo>
                    <a:pt x="294879" y="22865"/>
                    <a:pt x="295718" y="24091"/>
                    <a:pt x="296299" y="25511"/>
                  </a:cubicBezTo>
                  <a:cubicBezTo>
                    <a:pt x="297976" y="30092"/>
                    <a:pt x="297267" y="35900"/>
                    <a:pt x="296622" y="40417"/>
                  </a:cubicBezTo>
                  <a:lnTo>
                    <a:pt x="296622" y="40417"/>
                  </a:lnTo>
                  <a:close/>
                </a:path>
              </a:pathLst>
            </a:custGeom>
            <a:solidFill>
              <a:srgbClr val="E2E3E4"/>
            </a:solidFill>
            <a:ln w="6453" cap="flat">
              <a:noFill/>
              <a:prstDash val="solid"/>
              <a:miter/>
            </a:ln>
          </p:spPr>
          <p:txBody>
            <a:bodyPr rtlCol="0" anchor="ctr"/>
            <a:lstStyle/>
            <a:p>
              <a:endParaRPr lang="en-US"/>
            </a:p>
          </p:txBody>
        </p:sp>
        <p:sp>
          <p:nvSpPr>
            <p:cNvPr id="3183" name="Freeform: Shape 3182">
              <a:extLst>
                <a:ext uri="{FF2B5EF4-FFF2-40B4-BE49-F238E27FC236}">
                  <a16:creationId xmlns:a16="http://schemas.microsoft.com/office/drawing/2014/main" id="{E0B60159-1821-4786-861C-9BE91C9D6B5F}"/>
                </a:ext>
              </a:extLst>
            </p:cNvPr>
            <p:cNvSpPr/>
            <p:nvPr/>
          </p:nvSpPr>
          <p:spPr>
            <a:xfrm>
              <a:off x="5936095" y="-274158"/>
              <a:ext cx="918859" cy="651050"/>
            </a:xfrm>
            <a:custGeom>
              <a:avLst/>
              <a:gdLst>
                <a:gd name="connsiteX0" fmla="*/ 23896 w 918859"/>
                <a:gd name="connsiteY0" fmla="*/ 304069 h 651050"/>
                <a:gd name="connsiteX1" fmla="*/ 44094 w 918859"/>
                <a:gd name="connsiteY1" fmla="*/ 522053 h 651050"/>
                <a:gd name="connsiteX2" fmla="*/ 134049 w 918859"/>
                <a:gd name="connsiteY2" fmla="*/ 576259 h 651050"/>
                <a:gd name="connsiteX3" fmla="*/ 459413 w 918859"/>
                <a:gd name="connsiteY3" fmla="*/ 651050 h 651050"/>
                <a:gd name="connsiteX4" fmla="*/ 784713 w 918859"/>
                <a:gd name="connsiteY4" fmla="*/ 576259 h 651050"/>
                <a:gd name="connsiteX5" fmla="*/ 874733 w 918859"/>
                <a:gd name="connsiteY5" fmla="*/ 522053 h 651050"/>
                <a:gd name="connsiteX6" fmla="*/ 894995 w 918859"/>
                <a:gd name="connsiteY6" fmla="*/ 304069 h 651050"/>
                <a:gd name="connsiteX7" fmla="*/ 599703 w 918859"/>
                <a:gd name="connsiteY7" fmla="*/ 144097 h 651050"/>
                <a:gd name="connsiteX8" fmla="*/ 590475 w 918859"/>
                <a:gd name="connsiteY8" fmla="*/ 1936 h 651050"/>
                <a:gd name="connsiteX9" fmla="*/ 329319 w 918859"/>
                <a:gd name="connsiteY9" fmla="*/ 0 h 651050"/>
                <a:gd name="connsiteX10" fmla="*/ 319188 w 918859"/>
                <a:gd name="connsiteY10" fmla="*/ 144032 h 651050"/>
                <a:gd name="connsiteX11" fmla="*/ 23896 w 918859"/>
                <a:gd name="connsiteY11" fmla="*/ 304069 h 651050"/>
                <a:gd name="connsiteX12" fmla="*/ 23896 w 918859"/>
                <a:gd name="connsiteY12" fmla="*/ 304069 h 65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8859" h="651050">
                  <a:moveTo>
                    <a:pt x="23896" y="304069"/>
                  </a:moveTo>
                  <a:cubicBezTo>
                    <a:pt x="-9080" y="368986"/>
                    <a:pt x="-12822" y="462879"/>
                    <a:pt x="44094" y="522053"/>
                  </a:cubicBezTo>
                  <a:cubicBezTo>
                    <a:pt x="64679" y="543413"/>
                    <a:pt x="95783" y="561482"/>
                    <a:pt x="134049" y="576259"/>
                  </a:cubicBezTo>
                  <a:cubicBezTo>
                    <a:pt x="156442" y="618527"/>
                    <a:pt x="293569" y="651050"/>
                    <a:pt x="459413" y="651050"/>
                  </a:cubicBezTo>
                  <a:cubicBezTo>
                    <a:pt x="625257" y="651050"/>
                    <a:pt x="762385" y="618527"/>
                    <a:pt x="784713" y="576259"/>
                  </a:cubicBezTo>
                  <a:cubicBezTo>
                    <a:pt x="823044" y="561482"/>
                    <a:pt x="854148" y="543413"/>
                    <a:pt x="874733" y="522053"/>
                  </a:cubicBezTo>
                  <a:cubicBezTo>
                    <a:pt x="931714" y="462943"/>
                    <a:pt x="927907" y="368986"/>
                    <a:pt x="894995" y="304069"/>
                  </a:cubicBezTo>
                  <a:cubicBezTo>
                    <a:pt x="820657" y="157519"/>
                    <a:pt x="625064" y="181783"/>
                    <a:pt x="599703" y="144097"/>
                  </a:cubicBezTo>
                  <a:cubicBezTo>
                    <a:pt x="580021" y="114865"/>
                    <a:pt x="591766" y="25038"/>
                    <a:pt x="590475" y="1936"/>
                  </a:cubicBezTo>
                  <a:cubicBezTo>
                    <a:pt x="498971" y="10712"/>
                    <a:pt x="420824" y="8776"/>
                    <a:pt x="329319" y="0"/>
                  </a:cubicBezTo>
                  <a:cubicBezTo>
                    <a:pt x="327964" y="23102"/>
                    <a:pt x="338806" y="114865"/>
                    <a:pt x="319188" y="144032"/>
                  </a:cubicBezTo>
                  <a:cubicBezTo>
                    <a:pt x="293827" y="181718"/>
                    <a:pt x="98170" y="157519"/>
                    <a:pt x="23896" y="304069"/>
                  </a:cubicBezTo>
                  <a:lnTo>
                    <a:pt x="23896" y="304069"/>
                  </a:lnTo>
                  <a:close/>
                </a:path>
              </a:pathLst>
            </a:custGeom>
            <a:solidFill>
              <a:srgbClr val="ECB390"/>
            </a:solidFill>
            <a:ln w="6453" cap="flat">
              <a:noFill/>
              <a:prstDash val="solid"/>
              <a:miter/>
            </a:ln>
          </p:spPr>
          <p:txBody>
            <a:bodyPr rtlCol="0" anchor="ctr"/>
            <a:lstStyle/>
            <a:p>
              <a:endParaRPr lang="en-US"/>
            </a:p>
          </p:txBody>
        </p:sp>
        <p:sp>
          <p:nvSpPr>
            <p:cNvPr id="3184" name="Freeform: Shape 3183">
              <a:extLst>
                <a:ext uri="{FF2B5EF4-FFF2-40B4-BE49-F238E27FC236}">
                  <a16:creationId xmlns:a16="http://schemas.microsoft.com/office/drawing/2014/main" id="{3AE608B5-242A-42E9-828A-3A117513B601}"/>
                </a:ext>
              </a:extLst>
            </p:cNvPr>
            <p:cNvSpPr/>
            <p:nvPr/>
          </p:nvSpPr>
          <p:spPr>
            <a:xfrm>
              <a:off x="5914475" y="-131481"/>
              <a:ext cx="962195" cy="508308"/>
            </a:xfrm>
            <a:custGeom>
              <a:avLst/>
              <a:gdLst>
                <a:gd name="connsiteX0" fmla="*/ 45516 w 962195"/>
                <a:gd name="connsiteY0" fmla="*/ 161391 h 508308"/>
                <a:gd name="connsiteX1" fmla="*/ 43708 w 962195"/>
                <a:gd name="connsiteY1" fmla="*/ 165005 h 508308"/>
                <a:gd name="connsiteX2" fmla="*/ 21 w 962195"/>
                <a:gd name="connsiteY2" fmla="*/ 508308 h 508308"/>
                <a:gd name="connsiteX3" fmla="*/ 962174 w 962195"/>
                <a:gd name="connsiteY3" fmla="*/ 508308 h 508308"/>
                <a:gd name="connsiteX4" fmla="*/ 918487 w 962195"/>
                <a:gd name="connsiteY4" fmla="*/ 165005 h 508308"/>
                <a:gd name="connsiteX5" fmla="*/ 916680 w 962195"/>
                <a:gd name="connsiteY5" fmla="*/ 161391 h 508308"/>
                <a:gd name="connsiteX6" fmla="*/ 808139 w 962195"/>
                <a:gd name="connsiteY6" fmla="*/ 61046 h 508308"/>
                <a:gd name="connsiteX7" fmla="*/ 659332 w 962195"/>
                <a:gd name="connsiteY7" fmla="*/ 0 h 508308"/>
                <a:gd name="connsiteX8" fmla="*/ 487357 w 962195"/>
                <a:gd name="connsiteY8" fmla="*/ 123963 h 508308"/>
                <a:gd name="connsiteX9" fmla="*/ 291184 w 962195"/>
                <a:gd name="connsiteY9" fmla="*/ 4840 h 508308"/>
                <a:gd name="connsiteX10" fmla="*/ 154250 w 962195"/>
                <a:gd name="connsiteY10" fmla="*/ 60981 h 508308"/>
                <a:gd name="connsiteX11" fmla="*/ 47774 w 962195"/>
                <a:gd name="connsiteY11" fmla="*/ 157197 h 508308"/>
                <a:gd name="connsiteX12" fmla="*/ 45516 w 962195"/>
                <a:gd name="connsiteY12" fmla="*/ 161391 h 508308"/>
                <a:gd name="connsiteX13" fmla="*/ 45516 w 962195"/>
                <a:gd name="connsiteY13" fmla="*/ 161391 h 50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2195" h="508308">
                  <a:moveTo>
                    <a:pt x="45516" y="161391"/>
                  </a:moveTo>
                  <a:cubicBezTo>
                    <a:pt x="44935" y="162617"/>
                    <a:pt x="44289" y="163779"/>
                    <a:pt x="43708" y="165005"/>
                  </a:cubicBezTo>
                  <a:cubicBezTo>
                    <a:pt x="-2367" y="259930"/>
                    <a:pt x="21" y="417643"/>
                    <a:pt x="21" y="508308"/>
                  </a:cubicBezTo>
                  <a:cubicBezTo>
                    <a:pt x="320739" y="508308"/>
                    <a:pt x="641456" y="508308"/>
                    <a:pt x="962174" y="508308"/>
                  </a:cubicBezTo>
                  <a:cubicBezTo>
                    <a:pt x="962174" y="417643"/>
                    <a:pt x="964562" y="259930"/>
                    <a:pt x="918487" y="165005"/>
                  </a:cubicBezTo>
                  <a:cubicBezTo>
                    <a:pt x="917906" y="163779"/>
                    <a:pt x="917261" y="162553"/>
                    <a:pt x="916680" y="161391"/>
                  </a:cubicBezTo>
                  <a:cubicBezTo>
                    <a:pt x="890996" y="110735"/>
                    <a:pt x="850729" y="80470"/>
                    <a:pt x="808139" y="61046"/>
                  </a:cubicBezTo>
                  <a:cubicBezTo>
                    <a:pt x="766904" y="39106"/>
                    <a:pt x="699663" y="14777"/>
                    <a:pt x="659332" y="0"/>
                  </a:cubicBezTo>
                  <a:cubicBezTo>
                    <a:pt x="632164" y="67886"/>
                    <a:pt x="566278" y="123963"/>
                    <a:pt x="487357" y="123963"/>
                  </a:cubicBezTo>
                  <a:cubicBezTo>
                    <a:pt x="416567" y="123963"/>
                    <a:pt x="311963" y="56658"/>
                    <a:pt x="291184" y="4840"/>
                  </a:cubicBezTo>
                  <a:cubicBezTo>
                    <a:pt x="250916" y="19553"/>
                    <a:pt x="195356" y="39041"/>
                    <a:pt x="154250" y="60981"/>
                  </a:cubicBezTo>
                  <a:cubicBezTo>
                    <a:pt x="112756" y="79889"/>
                    <a:pt x="73586" y="108992"/>
                    <a:pt x="47774" y="157197"/>
                  </a:cubicBezTo>
                  <a:cubicBezTo>
                    <a:pt x="46935" y="158552"/>
                    <a:pt x="46225" y="159972"/>
                    <a:pt x="45516" y="161391"/>
                  </a:cubicBezTo>
                  <a:lnTo>
                    <a:pt x="45516" y="161391"/>
                  </a:lnTo>
                  <a:close/>
                </a:path>
              </a:pathLst>
            </a:custGeom>
            <a:solidFill>
              <a:srgbClr val="FFF9AE"/>
            </a:solidFill>
            <a:ln w="6453" cap="flat">
              <a:noFill/>
              <a:prstDash val="solid"/>
              <a:miter/>
            </a:ln>
          </p:spPr>
          <p:txBody>
            <a:bodyPr rtlCol="0" anchor="ctr"/>
            <a:lstStyle/>
            <a:p>
              <a:endParaRPr lang="en-US"/>
            </a:p>
          </p:txBody>
        </p:sp>
        <p:sp>
          <p:nvSpPr>
            <p:cNvPr id="3185" name="Freeform: Shape 3184">
              <a:extLst>
                <a:ext uri="{FF2B5EF4-FFF2-40B4-BE49-F238E27FC236}">
                  <a16:creationId xmlns:a16="http://schemas.microsoft.com/office/drawing/2014/main" id="{D5BB5CEB-8234-4D24-9A4C-A618D4159126}"/>
                </a:ext>
              </a:extLst>
            </p:cNvPr>
            <p:cNvSpPr/>
            <p:nvPr/>
          </p:nvSpPr>
          <p:spPr>
            <a:xfrm>
              <a:off x="6284321" y="-34233"/>
              <a:ext cx="222372" cy="411060"/>
            </a:xfrm>
            <a:custGeom>
              <a:avLst/>
              <a:gdLst>
                <a:gd name="connsiteX0" fmla="*/ 176169 w 222372"/>
                <a:gd name="connsiteY0" fmla="*/ 411061 h 411060"/>
                <a:gd name="connsiteX1" fmla="*/ 151260 w 222372"/>
                <a:gd name="connsiteY1" fmla="*/ 103701 h 411060"/>
                <a:gd name="connsiteX2" fmla="*/ 222373 w 222372"/>
                <a:gd name="connsiteY2" fmla="*/ 26716 h 411060"/>
                <a:gd name="connsiteX3" fmla="*/ 171587 w 222372"/>
                <a:gd name="connsiteY3" fmla="*/ 2065 h 411060"/>
                <a:gd name="connsiteX4" fmla="*/ 117381 w 222372"/>
                <a:gd name="connsiteY4" fmla="*/ 8260 h 411060"/>
                <a:gd name="connsiteX5" fmla="*/ 55045 w 222372"/>
                <a:gd name="connsiteY5" fmla="*/ 0 h 411060"/>
                <a:gd name="connsiteX6" fmla="*/ 0 w 222372"/>
                <a:gd name="connsiteY6" fmla="*/ 26716 h 411060"/>
                <a:gd name="connsiteX7" fmla="*/ 71436 w 222372"/>
                <a:gd name="connsiteY7" fmla="*/ 103701 h 411060"/>
                <a:gd name="connsiteX8" fmla="*/ 46269 w 222372"/>
                <a:gd name="connsiteY8" fmla="*/ 411061 h 411060"/>
                <a:gd name="connsiteX9" fmla="*/ 176169 w 222372"/>
                <a:gd name="connsiteY9" fmla="*/ 411061 h 411060"/>
                <a:gd name="connsiteX10" fmla="*/ 176169 w 222372"/>
                <a:gd name="connsiteY10" fmla="*/ 411061 h 41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372" h="411060">
                  <a:moveTo>
                    <a:pt x="176169" y="411061"/>
                  </a:moveTo>
                  <a:lnTo>
                    <a:pt x="151260" y="103701"/>
                  </a:lnTo>
                  <a:lnTo>
                    <a:pt x="222373" y="26716"/>
                  </a:lnTo>
                  <a:lnTo>
                    <a:pt x="171587" y="2065"/>
                  </a:lnTo>
                  <a:cubicBezTo>
                    <a:pt x="154487" y="6130"/>
                    <a:pt x="136289" y="8260"/>
                    <a:pt x="117381" y="8260"/>
                  </a:cubicBezTo>
                  <a:cubicBezTo>
                    <a:pt x="95506" y="8260"/>
                    <a:pt x="74533" y="5356"/>
                    <a:pt x="55045" y="0"/>
                  </a:cubicBezTo>
                  <a:lnTo>
                    <a:pt x="0" y="26716"/>
                  </a:lnTo>
                  <a:lnTo>
                    <a:pt x="71436" y="103701"/>
                  </a:lnTo>
                  <a:lnTo>
                    <a:pt x="46269" y="411061"/>
                  </a:lnTo>
                  <a:lnTo>
                    <a:pt x="176169" y="411061"/>
                  </a:lnTo>
                  <a:lnTo>
                    <a:pt x="176169" y="411061"/>
                  </a:lnTo>
                  <a:close/>
                </a:path>
              </a:pathLst>
            </a:custGeom>
            <a:solidFill>
              <a:srgbClr val="384197"/>
            </a:solidFill>
            <a:ln w="6453" cap="flat">
              <a:noFill/>
              <a:prstDash val="solid"/>
              <a:miter/>
            </a:ln>
          </p:spPr>
          <p:txBody>
            <a:bodyPr rtlCol="0" anchor="ctr"/>
            <a:lstStyle/>
            <a:p>
              <a:endParaRPr lang="en-US"/>
            </a:p>
          </p:txBody>
        </p:sp>
        <p:sp>
          <p:nvSpPr>
            <p:cNvPr id="3186" name="Freeform: Shape 3185">
              <a:extLst>
                <a:ext uri="{FF2B5EF4-FFF2-40B4-BE49-F238E27FC236}">
                  <a16:creationId xmlns:a16="http://schemas.microsoft.com/office/drawing/2014/main" id="{ECC1D73F-7036-4437-A060-6A4D94AC66E1}"/>
                </a:ext>
              </a:extLst>
            </p:cNvPr>
            <p:cNvSpPr/>
            <p:nvPr/>
          </p:nvSpPr>
          <p:spPr>
            <a:xfrm>
              <a:off x="6284386" y="-20875"/>
              <a:ext cx="27619" cy="19036"/>
            </a:xfrm>
            <a:custGeom>
              <a:avLst/>
              <a:gdLst>
                <a:gd name="connsiteX0" fmla="*/ 27555 w 27619"/>
                <a:gd name="connsiteY0" fmla="*/ 0 h 19036"/>
                <a:gd name="connsiteX1" fmla="*/ 0 w 27619"/>
                <a:gd name="connsiteY1" fmla="*/ 13358 h 19036"/>
                <a:gd name="connsiteX2" fmla="*/ 4195 w 27619"/>
                <a:gd name="connsiteY2" fmla="*/ 17875 h 19036"/>
                <a:gd name="connsiteX3" fmla="*/ 10454 w 27619"/>
                <a:gd name="connsiteY3" fmla="*/ 19037 h 19036"/>
                <a:gd name="connsiteX4" fmla="*/ 27619 w 27619"/>
                <a:gd name="connsiteY4" fmla="*/ 1871 h 19036"/>
                <a:gd name="connsiteX5" fmla="*/ 27555 w 27619"/>
                <a:gd name="connsiteY5" fmla="*/ 0 h 19036"/>
                <a:gd name="connsiteX6" fmla="*/ 27555 w 27619"/>
                <a:gd name="connsiteY6" fmla="*/ 0 h 1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19" h="19036">
                  <a:moveTo>
                    <a:pt x="27555" y="0"/>
                  </a:moveTo>
                  <a:lnTo>
                    <a:pt x="0" y="13358"/>
                  </a:lnTo>
                  <a:lnTo>
                    <a:pt x="4195" y="17875"/>
                  </a:lnTo>
                  <a:cubicBezTo>
                    <a:pt x="6130" y="18649"/>
                    <a:pt x="8260" y="19037"/>
                    <a:pt x="10454" y="19037"/>
                  </a:cubicBezTo>
                  <a:cubicBezTo>
                    <a:pt x="19940" y="19037"/>
                    <a:pt x="27619" y="11357"/>
                    <a:pt x="27619" y="1871"/>
                  </a:cubicBezTo>
                  <a:cubicBezTo>
                    <a:pt x="27619" y="1226"/>
                    <a:pt x="27619" y="581"/>
                    <a:pt x="27555" y="0"/>
                  </a:cubicBezTo>
                  <a:lnTo>
                    <a:pt x="27555" y="0"/>
                  </a:lnTo>
                  <a:close/>
                </a:path>
              </a:pathLst>
            </a:custGeom>
            <a:solidFill>
              <a:srgbClr val="FFF200"/>
            </a:solidFill>
            <a:ln w="6453" cap="flat">
              <a:noFill/>
              <a:prstDash val="solid"/>
              <a:miter/>
            </a:ln>
          </p:spPr>
          <p:txBody>
            <a:bodyPr rtlCol="0" anchor="ctr"/>
            <a:lstStyle/>
            <a:p>
              <a:endParaRPr lang="en-US"/>
            </a:p>
          </p:txBody>
        </p:sp>
        <p:sp>
          <p:nvSpPr>
            <p:cNvPr id="3187" name="Freeform: Shape 3186">
              <a:extLst>
                <a:ext uri="{FF2B5EF4-FFF2-40B4-BE49-F238E27FC236}">
                  <a16:creationId xmlns:a16="http://schemas.microsoft.com/office/drawing/2014/main" id="{00028606-A409-489A-AD55-755CA5D407A4}"/>
                </a:ext>
              </a:extLst>
            </p:cNvPr>
            <p:cNvSpPr/>
            <p:nvPr/>
          </p:nvSpPr>
          <p:spPr>
            <a:xfrm>
              <a:off x="6356659" y="346110"/>
              <a:ext cx="34331" cy="30716"/>
            </a:xfrm>
            <a:custGeom>
              <a:avLst/>
              <a:gdLst>
                <a:gd name="connsiteX0" fmla="*/ 6454 w 34331"/>
                <a:gd name="connsiteY0" fmla="*/ 30717 h 30716"/>
                <a:gd name="connsiteX1" fmla="*/ 27749 w 34331"/>
                <a:gd name="connsiteY1" fmla="*/ 30717 h 30716"/>
                <a:gd name="connsiteX2" fmla="*/ 34332 w 34331"/>
                <a:gd name="connsiteY2" fmla="*/ 17230 h 30716"/>
                <a:gd name="connsiteX3" fmla="*/ 17166 w 34331"/>
                <a:gd name="connsiteY3" fmla="*/ 0 h 30716"/>
                <a:gd name="connsiteX4" fmla="*/ 1 w 34331"/>
                <a:gd name="connsiteY4" fmla="*/ 17230 h 30716"/>
                <a:gd name="connsiteX5" fmla="*/ 6454 w 34331"/>
                <a:gd name="connsiteY5" fmla="*/ 30717 h 30716"/>
                <a:gd name="connsiteX6" fmla="*/ 6454 w 34331"/>
                <a:gd name="connsiteY6" fmla="*/ 30717 h 3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31" h="30716">
                  <a:moveTo>
                    <a:pt x="6454" y="30717"/>
                  </a:moveTo>
                  <a:lnTo>
                    <a:pt x="27749" y="30717"/>
                  </a:lnTo>
                  <a:cubicBezTo>
                    <a:pt x="31750" y="27555"/>
                    <a:pt x="34332" y="22715"/>
                    <a:pt x="34332" y="17230"/>
                  </a:cubicBezTo>
                  <a:cubicBezTo>
                    <a:pt x="34332" y="7744"/>
                    <a:pt x="26652" y="0"/>
                    <a:pt x="17166" y="0"/>
                  </a:cubicBezTo>
                  <a:cubicBezTo>
                    <a:pt x="7680" y="0"/>
                    <a:pt x="1" y="7744"/>
                    <a:pt x="1" y="17230"/>
                  </a:cubicBezTo>
                  <a:cubicBezTo>
                    <a:pt x="-63" y="22715"/>
                    <a:pt x="2518" y="27555"/>
                    <a:pt x="6454" y="30717"/>
                  </a:cubicBezTo>
                  <a:lnTo>
                    <a:pt x="6454" y="30717"/>
                  </a:lnTo>
                  <a:close/>
                </a:path>
              </a:pathLst>
            </a:custGeom>
            <a:solidFill>
              <a:srgbClr val="FFF200"/>
            </a:solidFill>
            <a:ln w="6453" cap="flat">
              <a:noFill/>
              <a:prstDash val="solid"/>
              <a:miter/>
            </a:ln>
          </p:spPr>
          <p:txBody>
            <a:bodyPr rtlCol="0" anchor="ctr"/>
            <a:lstStyle/>
            <a:p>
              <a:endParaRPr lang="en-US"/>
            </a:p>
          </p:txBody>
        </p:sp>
        <p:sp>
          <p:nvSpPr>
            <p:cNvPr id="3188" name="Freeform: Shape 3187">
              <a:extLst>
                <a:ext uri="{FF2B5EF4-FFF2-40B4-BE49-F238E27FC236}">
                  <a16:creationId xmlns:a16="http://schemas.microsoft.com/office/drawing/2014/main" id="{58975CC3-A323-48DF-9906-BDB9367C161F}"/>
                </a:ext>
              </a:extLst>
            </p:cNvPr>
            <p:cNvSpPr/>
            <p:nvPr/>
          </p:nvSpPr>
          <p:spPr>
            <a:xfrm>
              <a:off x="6356596" y="127673"/>
              <a:ext cx="34330" cy="34330"/>
            </a:xfrm>
            <a:custGeom>
              <a:avLst/>
              <a:gdLst>
                <a:gd name="connsiteX0" fmla="*/ 17165 w 34330"/>
                <a:gd name="connsiteY0" fmla="*/ 0 h 34330"/>
                <a:gd name="connsiteX1" fmla="*/ 34330 w 34330"/>
                <a:gd name="connsiteY1" fmla="*/ 17165 h 34330"/>
                <a:gd name="connsiteX2" fmla="*/ 17165 w 34330"/>
                <a:gd name="connsiteY2" fmla="*/ 34330 h 34330"/>
                <a:gd name="connsiteX3" fmla="*/ 0 w 34330"/>
                <a:gd name="connsiteY3" fmla="*/ 17165 h 34330"/>
                <a:gd name="connsiteX4" fmla="*/ 17165 w 34330"/>
                <a:gd name="connsiteY4" fmla="*/ 0 h 34330"/>
                <a:gd name="connsiteX5" fmla="*/ 17165 w 34330"/>
                <a:gd name="connsiteY5" fmla="*/ 0 h 3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30" h="34330">
                  <a:moveTo>
                    <a:pt x="17165" y="0"/>
                  </a:moveTo>
                  <a:cubicBezTo>
                    <a:pt x="26651" y="0"/>
                    <a:pt x="34330" y="7679"/>
                    <a:pt x="34330" y="17165"/>
                  </a:cubicBezTo>
                  <a:cubicBezTo>
                    <a:pt x="34330" y="26651"/>
                    <a:pt x="26651" y="34330"/>
                    <a:pt x="17165" y="34330"/>
                  </a:cubicBezTo>
                  <a:cubicBezTo>
                    <a:pt x="7679" y="34330"/>
                    <a:pt x="0" y="26651"/>
                    <a:pt x="0" y="17165"/>
                  </a:cubicBezTo>
                  <a:cubicBezTo>
                    <a:pt x="0" y="7679"/>
                    <a:pt x="7679" y="0"/>
                    <a:pt x="17165" y="0"/>
                  </a:cubicBezTo>
                  <a:lnTo>
                    <a:pt x="17165" y="0"/>
                  </a:lnTo>
                  <a:close/>
                </a:path>
              </a:pathLst>
            </a:custGeom>
            <a:solidFill>
              <a:srgbClr val="FFF200"/>
            </a:solidFill>
            <a:ln w="6453" cap="flat">
              <a:noFill/>
              <a:prstDash val="solid"/>
              <a:miter/>
            </a:ln>
          </p:spPr>
          <p:txBody>
            <a:bodyPr rtlCol="0" anchor="ctr"/>
            <a:lstStyle/>
            <a:p>
              <a:endParaRPr lang="en-US"/>
            </a:p>
          </p:txBody>
        </p:sp>
        <p:sp>
          <p:nvSpPr>
            <p:cNvPr id="3189" name="Freeform: Shape 3188">
              <a:extLst>
                <a:ext uri="{FF2B5EF4-FFF2-40B4-BE49-F238E27FC236}">
                  <a16:creationId xmlns:a16="http://schemas.microsoft.com/office/drawing/2014/main" id="{10DD1A80-A553-45FB-AA59-D404C2CE86BF}"/>
                </a:ext>
              </a:extLst>
            </p:cNvPr>
            <p:cNvSpPr/>
            <p:nvPr/>
          </p:nvSpPr>
          <p:spPr>
            <a:xfrm>
              <a:off x="6356596" y="18423"/>
              <a:ext cx="34330" cy="34394"/>
            </a:xfrm>
            <a:custGeom>
              <a:avLst/>
              <a:gdLst>
                <a:gd name="connsiteX0" fmla="*/ 17165 w 34330"/>
                <a:gd name="connsiteY0" fmla="*/ 0 h 34394"/>
                <a:gd name="connsiteX1" fmla="*/ 34330 w 34330"/>
                <a:gd name="connsiteY1" fmla="*/ 17165 h 34394"/>
                <a:gd name="connsiteX2" fmla="*/ 17165 w 34330"/>
                <a:gd name="connsiteY2" fmla="*/ 34395 h 34394"/>
                <a:gd name="connsiteX3" fmla="*/ 0 w 34330"/>
                <a:gd name="connsiteY3" fmla="*/ 17165 h 34394"/>
                <a:gd name="connsiteX4" fmla="*/ 17165 w 34330"/>
                <a:gd name="connsiteY4" fmla="*/ 0 h 34394"/>
                <a:gd name="connsiteX5" fmla="*/ 17165 w 34330"/>
                <a:gd name="connsiteY5" fmla="*/ 0 h 3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30" h="34394">
                  <a:moveTo>
                    <a:pt x="17165" y="0"/>
                  </a:moveTo>
                  <a:cubicBezTo>
                    <a:pt x="26651" y="0"/>
                    <a:pt x="34330" y="7679"/>
                    <a:pt x="34330" y="17165"/>
                  </a:cubicBezTo>
                  <a:cubicBezTo>
                    <a:pt x="34330" y="26651"/>
                    <a:pt x="26651" y="34395"/>
                    <a:pt x="17165" y="34395"/>
                  </a:cubicBezTo>
                  <a:cubicBezTo>
                    <a:pt x="7679" y="34395"/>
                    <a:pt x="0" y="26716"/>
                    <a:pt x="0" y="17165"/>
                  </a:cubicBezTo>
                  <a:cubicBezTo>
                    <a:pt x="0" y="7679"/>
                    <a:pt x="7679" y="0"/>
                    <a:pt x="17165" y="0"/>
                  </a:cubicBezTo>
                  <a:lnTo>
                    <a:pt x="17165" y="0"/>
                  </a:lnTo>
                  <a:close/>
                </a:path>
              </a:pathLst>
            </a:custGeom>
            <a:solidFill>
              <a:srgbClr val="FFF200"/>
            </a:solidFill>
            <a:ln w="6453" cap="flat">
              <a:noFill/>
              <a:prstDash val="solid"/>
              <a:miter/>
            </a:ln>
          </p:spPr>
          <p:txBody>
            <a:bodyPr rtlCol="0" anchor="ctr"/>
            <a:lstStyle/>
            <a:p>
              <a:endParaRPr lang="en-US"/>
            </a:p>
          </p:txBody>
        </p:sp>
        <p:sp>
          <p:nvSpPr>
            <p:cNvPr id="3190" name="Freeform: Shape 3189">
              <a:extLst>
                <a:ext uri="{FF2B5EF4-FFF2-40B4-BE49-F238E27FC236}">
                  <a16:creationId xmlns:a16="http://schemas.microsoft.com/office/drawing/2014/main" id="{12CF3571-83EC-47AA-93A0-4297F88ADC84}"/>
                </a:ext>
              </a:extLst>
            </p:cNvPr>
            <p:cNvSpPr/>
            <p:nvPr/>
          </p:nvSpPr>
          <p:spPr>
            <a:xfrm>
              <a:off x="6356596" y="236859"/>
              <a:ext cx="34330" cy="34394"/>
            </a:xfrm>
            <a:custGeom>
              <a:avLst/>
              <a:gdLst>
                <a:gd name="connsiteX0" fmla="*/ 17165 w 34330"/>
                <a:gd name="connsiteY0" fmla="*/ 0 h 34394"/>
                <a:gd name="connsiteX1" fmla="*/ 34330 w 34330"/>
                <a:gd name="connsiteY1" fmla="*/ 17165 h 34394"/>
                <a:gd name="connsiteX2" fmla="*/ 17165 w 34330"/>
                <a:gd name="connsiteY2" fmla="*/ 34395 h 34394"/>
                <a:gd name="connsiteX3" fmla="*/ 0 w 34330"/>
                <a:gd name="connsiteY3" fmla="*/ 17165 h 34394"/>
                <a:gd name="connsiteX4" fmla="*/ 17165 w 34330"/>
                <a:gd name="connsiteY4" fmla="*/ 0 h 34394"/>
                <a:gd name="connsiteX5" fmla="*/ 17165 w 34330"/>
                <a:gd name="connsiteY5" fmla="*/ 0 h 3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30" h="34394">
                  <a:moveTo>
                    <a:pt x="17165" y="0"/>
                  </a:moveTo>
                  <a:cubicBezTo>
                    <a:pt x="26651" y="0"/>
                    <a:pt x="34330" y="7744"/>
                    <a:pt x="34330" y="17165"/>
                  </a:cubicBezTo>
                  <a:cubicBezTo>
                    <a:pt x="34330" y="26651"/>
                    <a:pt x="26651" y="34395"/>
                    <a:pt x="17165" y="34395"/>
                  </a:cubicBezTo>
                  <a:cubicBezTo>
                    <a:pt x="7679" y="34395"/>
                    <a:pt x="0" y="26716"/>
                    <a:pt x="0" y="17165"/>
                  </a:cubicBezTo>
                  <a:cubicBezTo>
                    <a:pt x="0" y="7744"/>
                    <a:pt x="7679" y="0"/>
                    <a:pt x="17165" y="0"/>
                  </a:cubicBezTo>
                  <a:lnTo>
                    <a:pt x="17165" y="0"/>
                  </a:lnTo>
                  <a:close/>
                </a:path>
              </a:pathLst>
            </a:custGeom>
            <a:solidFill>
              <a:srgbClr val="FFF200"/>
            </a:solidFill>
            <a:ln w="6453" cap="flat">
              <a:noFill/>
              <a:prstDash val="solid"/>
              <a:miter/>
            </a:ln>
          </p:spPr>
          <p:txBody>
            <a:bodyPr rtlCol="0" anchor="ctr"/>
            <a:lstStyle/>
            <a:p>
              <a:endParaRPr lang="en-US"/>
            </a:p>
          </p:txBody>
        </p:sp>
        <p:sp>
          <p:nvSpPr>
            <p:cNvPr id="3191" name="Freeform: Shape 3190">
              <a:extLst>
                <a:ext uri="{FF2B5EF4-FFF2-40B4-BE49-F238E27FC236}">
                  <a16:creationId xmlns:a16="http://schemas.microsoft.com/office/drawing/2014/main" id="{FAE87C19-53DF-4B63-BD47-8FEF17C85EC2}"/>
                </a:ext>
              </a:extLst>
            </p:cNvPr>
            <p:cNvSpPr/>
            <p:nvPr/>
          </p:nvSpPr>
          <p:spPr>
            <a:xfrm>
              <a:off x="6386861" y="-26619"/>
              <a:ext cx="34335" cy="24715"/>
            </a:xfrm>
            <a:custGeom>
              <a:avLst/>
              <a:gdLst>
                <a:gd name="connsiteX0" fmla="*/ 32653 w 34335"/>
                <a:gd name="connsiteY0" fmla="*/ 0 h 24715"/>
                <a:gd name="connsiteX1" fmla="*/ 14842 w 34335"/>
                <a:gd name="connsiteY1" fmla="*/ 645 h 24715"/>
                <a:gd name="connsiteX2" fmla="*/ 1613 w 34335"/>
                <a:gd name="connsiteY2" fmla="*/ 258 h 24715"/>
                <a:gd name="connsiteX3" fmla="*/ 0 w 34335"/>
                <a:gd name="connsiteY3" fmla="*/ 7550 h 24715"/>
                <a:gd name="connsiteX4" fmla="*/ 17165 w 34335"/>
                <a:gd name="connsiteY4" fmla="*/ 24715 h 24715"/>
                <a:gd name="connsiteX5" fmla="*/ 34330 w 34335"/>
                <a:gd name="connsiteY5" fmla="*/ 7550 h 24715"/>
                <a:gd name="connsiteX6" fmla="*/ 32653 w 34335"/>
                <a:gd name="connsiteY6" fmla="*/ 0 h 24715"/>
                <a:gd name="connsiteX7" fmla="*/ 32653 w 34335"/>
                <a:gd name="connsiteY7" fmla="*/ 0 h 2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35" h="24715">
                  <a:moveTo>
                    <a:pt x="32653" y="0"/>
                  </a:moveTo>
                  <a:cubicBezTo>
                    <a:pt x="26780" y="452"/>
                    <a:pt x="20908" y="645"/>
                    <a:pt x="14842" y="645"/>
                  </a:cubicBezTo>
                  <a:cubicBezTo>
                    <a:pt x="10389" y="645"/>
                    <a:pt x="6001" y="516"/>
                    <a:pt x="1613" y="258"/>
                  </a:cubicBezTo>
                  <a:cubicBezTo>
                    <a:pt x="581" y="2452"/>
                    <a:pt x="0" y="4904"/>
                    <a:pt x="0" y="7550"/>
                  </a:cubicBezTo>
                  <a:cubicBezTo>
                    <a:pt x="0" y="17036"/>
                    <a:pt x="7679" y="24715"/>
                    <a:pt x="17165" y="24715"/>
                  </a:cubicBezTo>
                  <a:cubicBezTo>
                    <a:pt x="26651" y="24715"/>
                    <a:pt x="34330" y="17036"/>
                    <a:pt x="34330" y="7550"/>
                  </a:cubicBezTo>
                  <a:cubicBezTo>
                    <a:pt x="34395" y="4840"/>
                    <a:pt x="33814" y="2323"/>
                    <a:pt x="32653" y="0"/>
                  </a:cubicBezTo>
                  <a:lnTo>
                    <a:pt x="32653" y="0"/>
                  </a:lnTo>
                  <a:close/>
                </a:path>
              </a:pathLst>
            </a:custGeom>
            <a:solidFill>
              <a:srgbClr val="FFF200"/>
            </a:solidFill>
            <a:ln w="6453" cap="flat">
              <a:noFill/>
              <a:prstDash val="solid"/>
              <a:miter/>
            </a:ln>
          </p:spPr>
          <p:txBody>
            <a:bodyPr rtlCol="0" anchor="ctr"/>
            <a:lstStyle/>
            <a:p>
              <a:endParaRPr lang="en-US"/>
            </a:p>
          </p:txBody>
        </p:sp>
        <p:sp>
          <p:nvSpPr>
            <p:cNvPr id="3192" name="Freeform: Shape 3191">
              <a:extLst>
                <a:ext uri="{FF2B5EF4-FFF2-40B4-BE49-F238E27FC236}">
                  <a16:creationId xmlns:a16="http://schemas.microsoft.com/office/drawing/2014/main" id="{CCC6B1EA-2856-49C0-B264-368D54753138}"/>
                </a:ext>
              </a:extLst>
            </p:cNvPr>
            <p:cNvSpPr/>
            <p:nvPr/>
          </p:nvSpPr>
          <p:spPr>
            <a:xfrm>
              <a:off x="6386925" y="182266"/>
              <a:ext cx="34330" cy="34394"/>
            </a:xfrm>
            <a:custGeom>
              <a:avLst/>
              <a:gdLst>
                <a:gd name="connsiteX0" fmla="*/ 17165 w 34330"/>
                <a:gd name="connsiteY0" fmla="*/ 0 h 34394"/>
                <a:gd name="connsiteX1" fmla="*/ 34331 w 34330"/>
                <a:gd name="connsiteY1" fmla="*/ 17165 h 34394"/>
                <a:gd name="connsiteX2" fmla="*/ 17165 w 34330"/>
                <a:gd name="connsiteY2" fmla="*/ 34395 h 34394"/>
                <a:gd name="connsiteX3" fmla="*/ 0 w 34330"/>
                <a:gd name="connsiteY3" fmla="*/ 17165 h 34394"/>
                <a:gd name="connsiteX4" fmla="*/ 17165 w 34330"/>
                <a:gd name="connsiteY4" fmla="*/ 0 h 34394"/>
                <a:gd name="connsiteX5" fmla="*/ 17165 w 34330"/>
                <a:gd name="connsiteY5" fmla="*/ 0 h 3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30" h="34394">
                  <a:moveTo>
                    <a:pt x="17165" y="0"/>
                  </a:moveTo>
                  <a:cubicBezTo>
                    <a:pt x="26652" y="0"/>
                    <a:pt x="34331" y="7744"/>
                    <a:pt x="34331" y="17165"/>
                  </a:cubicBezTo>
                  <a:cubicBezTo>
                    <a:pt x="34331" y="26651"/>
                    <a:pt x="26652" y="34395"/>
                    <a:pt x="17165" y="34395"/>
                  </a:cubicBezTo>
                  <a:cubicBezTo>
                    <a:pt x="7680" y="34395"/>
                    <a:pt x="0" y="26716"/>
                    <a:pt x="0" y="17165"/>
                  </a:cubicBezTo>
                  <a:cubicBezTo>
                    <a:pt x="-64" y="7679"/>
                    <a:pt x="7680" y="0"/>
                    <a:pt x="17165" y="0"/>
                  </a:cubicBezTo>
                  <a:lnTo>
                    <a:pt x="17165" y="0"/>
                  </a:lnTo>
                  <a:close/>
                </a:path>
              </a:pathLst>
            </a:custGeom>
            <a:solidFill>
              <a:srgbClr val="FFF200"/>
            </a:solidFill>
            <a:ln w="6453" cap="flat">
              <a:noFill/>
              <a:prstDash val="solid"/>
              <a:miter/>
            </a:ln>
          </p:spPr>
          <p:txBody>
            <a:bodyPr rtlCol="0" anchor="ctr"/>
            <a:lstStyle/>
            <a:p>
              <a:endParaRPr lang="en-US"/>
            </a:p>
          </p:txBody>
        </p:sp>
        <p:sp>
          <p:nvSpPr>
            <p:cNvPr id="3193" name="Freeform: Shape 3192">
              <a:extLst>
                <a:ext uri="{FF2B5EF4-FFF2-40B4-BE49-F238E27FC236}">
                  <a16:creationId xmlns:a16="http://schemas.microsoft.com/office/drawing/2014/main" id="{6785F838-0623-4BFC-9B1C-93D4C0A69697}"/>
                </a:ext>
              </a:extLst>
            </p:cNvPr>
            <p:cNvSpPr/>
            <p:nvPr/>
          </p:nvSpPr>
          <p:spPr>
            <a:xfrm>
              <a:off x="6386925" y="73016"/>
              <a:ext cx="34330" cy="34394"/>
            </a:xfrm>
            <a:custGeom>
              <a:avLst/>
              <a:gdLst>
                <a:gd name="connsiteX0" fmla="*/ 17165 w 34330"/>
                <a:gd name="connsiteY0" fmla="*/ 0 h 34394"/>
                <a:gd name="connsiteX1" fmla="*/ 34331 w 34330"/>
                <a:gd name="connsiteY1" fmla="*/ 17165 h 34394"/>
                <a:gd name="connsiteX2" fmla="*/ 17165 w 34330"/>
                <a:gd name="connsiteY2" fmla="*/ 34395 h 34394"/>
                <a:gd name="connsiteX3" fmla="*/ 0 w 34330"/>
                <a:gd name="connsiteY3" fmla="*/ 17165 h 34394"/>
                <a:gd name="connsiteX4" fmla="*/ 17165 w 34330"/>
                <a:gd name="connsiteY4" fmla="*/ 0 h 34394"/>
                <a:gd name="connsiteX5" fmla="*/ 17165 w 34330"/>
                <a:gd name="connsiteY5" fmla="*/ 0 h 3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30" h="34394">
                  <a:moveTo>
                    <a:pt x="17165" y="0"/>
                  </a:moveTo>
                  <a:cubicBezTo>
                    <a:pt x="26652" y="0"/>
                    <a:pt x="34331" y="7679"/>
                    <a:pt x="34331" y="17165"/>
                  </a:cubicBezTo>
                  <a:cubicBezTo>
                    <a:pt x="34331" y="26651"/>
                    <a:pt x="26652" y="34395"/>
                    <a:pt x="17165" y="34395"/>
                  </a:cubicBezTo>
                  <a:cubicBezTo>
                    <a:pt x="7680" y="34395"/>
                    <a:pt x="0" y="26716"/>
                    <a:pt x="0" y="17165"/>
                  </a:cubicBezTo>
                  <a:cubicBezTo>
                    <a:pt x="-64" y="7679"/>
                    <a:pt x="7680" y="0"/>
                    <a:pt x="17165" y="0"/>
                  </a:cubicBezTo>
                  <a:lnTo>
                    <a:pt x="17165" y="0"/>
                  </a:lnTo>
                  <a:close/>
                </a:path>
              </a:pathLst>
            </a:custGeom>
            <a:solidFill>
              <a:srgbClr val="FFF200"/>
            </a:solidFill>
            <a:ln w="6453" cap="flat">
              <a:noFill/>
              <a:prstDash val="solid"/>
              <a:miter/>
            </a:ln>
          </p:spPr>
          <p:txBody>
            <a:bodyPr rtlCol="0" anchor="ctr"/>
            <a:lstStyle/>
            <a:p>
              <a:endParaRPr lang="en-US"/>
            </a:p>
          </p:txBody>
        </p:sp>
        <p:sp>
          <p:nvSpPr>
            <p:cNvPr id="3194" name="Freeform: Shape 3193">
              <a:extLst>
                <a:ext uri="{FF2B5EF4-FFF2-40B4-BE49-F238E27FC236}">
                  <a16:creationId xmlns:a16="http://schemas.microsoft.com/office/drawing/2014/main" id="{6E2DF6F5-A574-4E3F-B98D-9E409C613642}"/>
                </a:ext>
              </a:extLst>
            </p:cNvPr>
            <p:cNvSpPr/>
            <p:nvPr/>
          </p:nvSpPr>
          <p:spPr>
            <a:xfrm>
              <a:off x="6386925" y="291517"/>
              <a:ext cx="34330" cy="34394"/>
            </a:xfrm>
            <a:custGeom>
              <a:avLst/>
              <a:gdLst>
                <a:gd name="connsiteX0" fmla="*/ 17165 w 34330"/>
                <a:gd name="connsiteY0" fmla="*/ 0 h 34394"/>
                <a:gd name="connsiteX1" fmla="*/ 34331 w 34330"/>
                <a:gd name="connsiteY1" fmla="*/ 17165 h 34394"/>
                <a:gd name="connsiteX2" fmla="*/ 17165 w 34330"/>
                <a:gd name="connsiteY2" fmla="*/ 34395 h 34394"/>
                <a:gd name="connsiteX3" fmla="*/ 0 w 34330"/>
                <a:gd name="connsiteY3" fmla="*/ 17165 h 34394"/>
                <a:gd name="connsiteX4" fmla="*/ 17165 w 34330"/>
                <a:gd name="connsiteY4" fmla="*/ 0 h 34394"/>
                <a:gd name="connsiteX5" fmla="*/ 17165 w 34330"/>
                <a:gd name="connsiteY5" fmla="*/ 0 h 3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30" h="34394">
                  <a:moveTo>
                    <a:pt x="17165" y="0"/>
                  </a:moveTo>
                  <a:cubicBezTo>
                    <a:pt x="26652" y="0"/>
                    <a:pt x="34331" y="7679"/>
                    <a:pt x="34331" y="17165"/>
                  </a:cubicBezTo>
                  <a:cubicBezTo>
                    <a:pt x="34331" y="26716"/>
                    <a:pt x="26652" y="34395"/>
                    <a:pt x="17165" y="34395"/>
                  </a:cubicBezTo>
                  <a:cubicBezTo>
                    <a:pt x="7680" y="34395"/>
                    <a:pt x="0" y="26716"/>
                    <a:pt x="0" y="17165"/>
                  </a:cubicBezTo>
                  <a:cubicBezTo>
                    <a:pt x="-64" y="7679"/>
                    <a:pt x="7680" y="0"/>
                    <a:pt x="17165" y="0"/>
                  </a:cubicBezTo>
                  <a:lnTo>
                    <a:pt x="17165" y="0"/>
                  </a:lnTo>
                  <a:close/>
                </a:path>
              </a:pathLst>
            </a:custGeom>
            <a:solidFill>
              <a:srgbClr val="FFF200"/>
            </a:solidFill>
            <a:ln w="6453" cap="flat">
              <a:noFill/>
              <a:prstDash val="solid"/>
              <a:miter/>
            </a:ln>
          </p:spPr>
          <p:txBody>
            <a:bodyPr rtlCol="0" anchor="ctr"/>
            <a:lstStyle/>
            <a:p>
              <a:endParaRPr lang="en-US"/>
            </a:p>
          </p:txBody>
        </p:sp>
        <p:sp>
          <p:nvSpPr>
            <p:cNvPr id="3195" name="Freeform: Shape 3194">
              <a:extLst>
                <a:ext uri="{FF2B5EF4-FFF2-40B4-BE49-F238E27FC236}">
                  <a16:creationId xmlns:a16="http://schemas.microsoft.com/office/drawing/2014/main" id="{7E6E8C13-244D-4878-AEC6-B897321FFF16}"/>
                </a:ext>
              </a:extLst>
            </p:cNvPr>
            <p:cNvSpPr/>
            <p:nvPr/>
          </p:nvSpPr>
          <p:spPr>
            <a:xfrm>
              <a:off x="6465782" y="18423"/>
              <a:ext cx="16907" cy="18262"/>
            </a:xfrm>
            <a:custGeom>
              <a:avLst/>
              <a:gdLst>
                <a:gd name="connsiteX0" fmla="*/ 65 w 16907"/>
                <a:gd name="connsiteY0" fmla="*/ 18262 h 18262"/>
                <a:gd name="connsiteX1" fmla="*/ 16907 w 16907"/>
                <a:gd name="connsiteY1" fmla="*/ 0 h 18262"/>
                <a:gd name="connsiteX2" fmla="*/ 0 w 16907"/>
                <a:gd name="connsiteY2" fmla="*/ 17165 h 18262"/>
                <a:gd name="connsiteX3" fmla="*/ 65 w 16907"/>
                <a:gd name="connsiteY3" fmla="*/ 18262 h 18262"/>
                <a:gd name="connsiteX4" fmla="*/ 65 w 16907"/>
                <a:gd name="connsiteY4" fmla="*/ 18262 h 18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7" h="18262">
                  <a:moveTo>
                    <a:pt x="65" y="18262"/>
                  </a:moveTo>
                  <a:lnTo>
                    <a:pt x="16907" y="0"/>
                  </a:lnTo>
                  <a:cubicBezTo>
                    <a:pt x="7550" y="129"/>
                    <a:pt x="0" y="7808"/>
                    <a:pt x="0" y="17165"/>
                  </a:cubicBezTo>
                  <a:cubicBezTo>
                    <a:pt x="65" y="17552"/>
                    <a:pt x="65" y="17875"/>
                    <a:pt x="65" y="18262"/>
                  </a:cubicBezTo>
                  <a:lnTo>
                    <a:pt x="65" y="18262"/>
                  </a:lnTo>
                  <a:close/>
                </a:path>
              </a:pathLst>
            </a:custGeom>
            <a:solidFill>
              <a:srgbClr val="FFF200"/>
            </a:solidFill>
            <a:ln w="6453" cap="flat">
              <a:noFill/>
              <a:prstDash val="solid"/>
              <a:miter/>
            </a:ln>
          </p:spPr>
          <p:txBody>
            <a:bodyPr rtlCol="0" anchor="ctr"/>
            <a:lstStyle/>
            <a:p>
              <a:endParaRPr lang="en-US"/>
            </a:p>
          </p:txBody>
        </p:sp>
        <p:sp>
          <p:nvSpPr>
            <p:cNvPr id="3196" name="Freeform: Shape 3195">
              <a:extLst>
                <a:ext uri="{FF2B5EF4-FFF2-40B4-BE49-F238E27FC236}">
                  <a16:creationId xmlns:a16="http://schemas.microsoft.com/office/drawing/2014/main" id="{DF1E00EB-42DA-4B8E-99B9-71A96E185927}"/>
                </a:ext>
              </a:extLst>
            </p:cNvPr>
            <p:cNvSpPr/>
            <p:nvPr/>
          </p:nvSpPr>
          <p:spPr>
            <a:xfrm>
              <a:off x="6497596" y="-11906"/>
              <a:ext cx="9098" cy="7356"/>
            </a:xfrm>
            <a:custGeom>
              <a:avLst/>
              <a:gdLst>
                <a:gd name="connsiteX0" fmla="*/ 6388 w 9098"/>
                <a:gd name="connsiteY0" fmla="*/ 7356 h 7356"/>
                <a:gd name="connsiteX1" fmla="*/ 9099 w 9098"/>
                <a:gd name="connsiteY1" fmla="*/ 4388 h 7356"/>
                <a:gd name="connsiteX2" fmla="*/ 0 w 9098"/>
                <a:gd name="connsiteY2" fmla="*/ 0 h 7356"/>
                <a:gd name="connsiteX3" fmla="*/ 6388 w 9098"/>
                <a:gd name="connsiteY3" fmla="*/ 7356 h 7356"/>
                <a:gd name="connsiteX4" fmla="*/ 6388 w 9098"/>
                <a:gd name="connsiteY4" fmla="*/ 7356 h 7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8" h="7356">
                  <a:moveTo>
                    <a:pt x="6388" y="7356"/>
                  </a:moveTo>
                  <a:lnTo>
                    <a:pt x="9099" y="4388"/>
                  </a:lnTo>
                  <a:lnTo>
                    <a:pt x="0" y="0"/>
                  </a:lnTo>
                  <a:cubicBezTo>
                    <a:pt x="1419" y="2968"/>
                    <a:pt x="3614" y="5550"/>
                    <a:pt x="6388" y="7356"/>
                  </a:cubicBezTo>
                  <a:lnTo>
                    <a:pt x="6388" y="7356"/>
                  </a:lnTo>
                  <a:close/>
                </a:path>
              </a:pathLst>
            </a:custGeom>
            <a:solidFill>
              <a:srgbClr val="FFF200"/>
            </a:solidFill>
            <a:ln w="6453" cap="flat">
              <a:noFill/>
              <a:prstDash val="solid"/>
              <a:miter/>
            </a:ln>
          </p:spPr>
          <p:txBody>
            <a:bodyPr rtlCol="0" anchor="ctr"/>
            <a:lstStyle/>
            <a:p>
              <a:endParaRPr lang="en-US"/>
            </a:p>
          </p:txBody>
        </p:sp>
        <p:sp>
          <p:nvSpPr>
            <p:cNvPr id="3197" name="Freeform: Shape 3196">
              <a:extLst>
                <a:ext uri="{FF2B5EF4-FFF2-40B4-BE49-F238E27FC236}">
                  <a16:creationId xmlns:a16="http://schemas.microsoft.com/office/drawing/2014/main" id="{541CFA2B-E66F-4ABE-A367-AD67C8864E57}"/>
                </a:ext>
              </a:extLst>
            </p:cNvPr>
            <p:cNvSpPr/>
            <p:nvPr/>
          </p:nvSpPr>
          <p:spPr>
            <a:xfrm>
              <a:off x="6330655" y="352563"/>
              <a:ext cx="5680" cy="23553"/>
            </a:xfrm>
            <a:custGeom>
              <a:avLst/>
              <a:gdLst>
                <a:gd name="connsiteX0" fmla="*/ 1936 w 5680"/>
                <a:gd name="connsiteY0" fmla="*/ 0 h 23553"/>
                <a:gd name="connsiteX1" fmla="*/ 0 w 5680"/>
                <a:gd name="connsiteY1" fmla="*/ 23554 h 23553"/>
                <a:gd name="connsiteX2" fmla="*/ 5678 w 5680"/>
                <a:gd name="connsiteY2" fmla="*/ 10777 h 23553"/>
                <a:gd name="connsiteX3" fmla="*/ 1936 w 5680"/>
                <a:gd name="connsiteY3" fmla="*/ 0 h 23553"/>
                <a:gd name="connsiteX4" fmla="*/ 1936 w 5680"/>
                <a:gd name="connsiteY4" fmla="*/ 0 h 2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0" h="23553">
                  <a:moveTo>
                    <a:pt x="1936" y="0"/>
                  </a:moveTo>
                  <a:lnTo>
                    <a:pt x="0" y="23554"/>
                  </a:lnTo>
                  <a:cubicBezTo>
                    <a:pt x="3485" y="20392"/>
                    <a:pt x="5678" y="15810"/>
                    <a:pt x="5678" y="10777"/>
                  </a:cubicBezTo>
                  <a:cubicBezTo>
                    <a:pt x="5743" y="6711"/>
                    <a:pt x="4323" y="2968"/>
                    <a:pt x="1936" y="0"/>
                  </a:cubicBezTo>
                  <a:lnTo>
                    <a:pt x="1936" y="0"/>
                  </a:lnTo>
                  <a:close/>
                </a:path>
              </a:pathLst>
            </a:custGeom>
            <a:solidFill>
              <a:srgbClr val="FFF200"/>
            </a:solidFill>
            <a:ln w="6453" cap="flat">
              <a:noFill/>
              <a:prstDash val="solid"/>
              <a:miter/>
            </a:ln>
          </p:spPr>
          <p:txBody>
            <a:bodyPr rtlCol="0" anchor="ctr"/>
            <a:lstStyle/>
            <a:p>
              <a:endParaRPr lang="en-US"/>
            </a:p>
          </p:txBody>
        </p:sp>
        <p:sp>
          <p:nvSpPr>
            <p:cNvPr id="3198" name="Freeform: Shape 3197">
              <a:extLst>
                <a:ext uri="{FF2B5EF4-FFF2-40B4-BE49-F238E27FC236}">
                  <a16:creationId xmlns:a16="http://schemas.microsoft.com/office/drawing/2014/main" id="{C934FA92-A035-4D6A-A4F2-31F3A8CE4EB4}"/>
                </a:ext>
              </a:extLst>
            </p:cNvPr>
            <p:cNvSpPr/>
            <p:nvPr/>
          </p:nvSpPr>
          <p:spPr>
            <a:xfrm>
              <a:off x="6310585" y="18423"/>
              <a:ext cx="25747" cy="26909"/>
            </a:xfrm>
            <a:custGeom>
              <a:avLst/>
              <a:gdLst>
                <a:gd name="connsiteX0" fmla="*/ 0 w 25747"/>
                <a:gd name="connsiteY0" fmla="*/ 2323 h 26909"/>
                <a:gd name="connsiteX1" fmla="*/ 22780 w 25747"/>
                <a:gd name="connsiteY1" fmla="*/ 26909 h 26909"/>
                <a:gd name="connsiteX2" fmla="*/ 25748 w 25747"/>
                <a:gd name="connsiteY2" fmla="*/ 17165 h 26909"/>
                <a:gd name="connsiteX3" fmla="*/ 8518 w 25747"/>
                <a:gd name="connsiteY3" fmla="*/ 0 h 26909"/>
                <a:gd name="connsiteX4" fmla="*/ 0 w 25747"/>
                <a:gd name="connsiteY4" fmla="*/ 2323 h 26909"/>
                <a:gd name="connsiteX5" fmla="*/ 0 w 25747"/>
                <a:gd name="connsiteY5" fmla="*/ 2323 h 26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47" h="26909">
                  <a:moveTo>
                    <a:pt x="0" y="2323"/>
                  </a:moveTo>
                  <a:lnTo>
                    <a:pt x="22780" y="26909"/>
                  </a:lnTo>
                  <a:cubicBezTo>
                    <a:pt x="24715" y="24135"/>
                    <a:pt x="25748" y="20779"/>
                    <a:pt x="25748" y="17165"/>
                  </a:cubicBezTo>
                  <a:cubicBezTo>
                    <a:pt x="25748" y="7679"/>
                    <a:pt x="18069" y="0"/>
                    <a:pt x="8518" y="0"/>
                  </a:cubicBezTo>
                  <a:cubicBezTo>
                    <a:pt x="5421" y="0"/>
                    <a:pt x="2517" y="839"/>
                    <a:pt x="0" y="2323"/>
                  </a:cubicBezTo>
                  <a:lnTo>
                    <a:pt x="0" y="2323"/>
                  </a:lnTo>
                  <a:close/>
                </a:path>
              </a:pathLst>
            </a:custGeom>
            <a:solidFill>
              <a:srgbClr val="FFF200"/>
            </a:solidFill>
            <a:ln w="6453" cap="flat">
              <a:noFill/>
              <a:prstDash val="solid"/>
              <a:miter/>
            </a:ln>
          </p:spPr>
          <p:txBody>
            <a:bodyPr rtlCol="0" anchor="ctr"/>
            <a:lstStyle/>
            <a:p>
              <a:endParaRPr lang="en-US"/>
            </a:p>
          </p:txBody>
        </p:sp>
        <p:sp>
          <p:nvSpPr>
            <p:cNvPr id="3199" name="Freeform: Shape 3198">
              <a:extLst>
                <a:ext uri="{FF2B5EF4-FFF2-40B4-BE49-F238E27FC236}">
                  <a16:creationId xmlns:a16="http://schemas.microsoft.com/office/drawing/2014/main" id="{B9870DAA-47FD-4C5A-A3C6-135F1529D17D}"/>
                </a:ext>
              </a:extLst>
            </p:cNvPr>
            <p:cNvSpPr/>
            <p:nvPr/>
          </p:nvSpPr>
          <p:spPr>
            <a:xfrm>
              <a:off x="6332268" y="-33846"/>
              <a:ext cx="34332" cy="32007"/>
            </a:xfrm>
            <a:custGeom>
              <a:avLst/>
              <a:gdLst>
                <a:gd name="connsiteX0" fmla="*/ 31233 w 34332"/>
                <a:gd name="connsiteY0" fmla="*/ 4840 h 32007"/>
                <a:gd name="connsiteX1" fmla="*/ 8518 w 34332"/>
                <a:gd name="connsiteY1" fmla="*/ 0 h 32007"/>
                <a:gd name="connsiteX2" fmla="*/ 0 w 34332"/>
                <a:gd name="connsiteY2" fmla="*/ 14842 h 32007"/>
                <a:gd name="connsiteX3" fmla="*/ 17165 w 34332"/>
                <a:gd name="connsiteY3" fmla="*/ 32007 h 32007"/>
                <a:gd name="connsiteX4" fmla="*/ 34330 w 34332"/>
                <a:gd name="connsiteY4" fmla="*/ 14842 h 32007"/>
                <a:gd name="connsiteX5" fmla="*/ 31233 w 34332"/>
                <a:gd name="connsiteY5" fmla="*/ 4840 h 32007"/>
                <a:gd name="connsiteX6" fmla="*/ 31233 w 34332"/>
                <a:gd name="connsiteY6" fmla="*/ 4840 h 3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32" h="32007">
                  <a:moveTo>
                    <a:pt x="31233" y="4840"/>
                  </a:moveTo>
                  <a:cubicBezTo>
                    <a:pt x="23489" y="3549"/>
                    <a:pt x="15874" y="1936"/>
                    <a:pt x="8518" y="0"/>
                  </a:cubicBezTo>
                  <a:cubicBezTo>
                    <a:pt x="3420" y="2968"/>
                    <a:pt x="0" y="8518"/>
                    <a:pt x="0" y="14842"/>
                  </a:cubicBezTo>
                  <a:cubicBezTo>
                    <a:pt x="0" y="24328"/>
                    <a:pt x="7679" y="32007"/>
                    <a:pt x="17165" y="32007"/>
                  </a:cubicBezTo>
                  <a:cubicBezTo>
                    <a:pt x="26651" y="32007"/>
                    <a:pt x="34330" y="24328"/>
                    <a:pt x="34330" y="14842"/>
                  </a:cubicBezTo>
                  <a:cubicBezTo>
                    <a:pt x="34395" y="11099"/>
                    <a:pt x="33233" y="7679"/>
                    <a:pt x="31233" y="4840"/>
                  </a:cubicBezTo>
                  <a:lnTo>
                    <a:pt x="31233" y="4840"/>
                  </a:lnTo>
                  <a:close/>
                </a:path>
              </a:pathLst>
            </a:custGeom>
            <a:solidFill>
              <a:srgbClr val="FFF200"/>
            </a:solidFill>
            <a:ln w="6453" cap="flat">
              <a:noFill/>
              <a:prstDash val="solid"/>
              <a:miter/>
            </a:ln>
          </p:spPr>
          <p:txBody>
            <a:bodyPr rtlCol="0" anchor="ctr"/>
            <a:lstStyle/>
            <a:p>
              <a:endParaRPr lang="en-US"/>
            </a:p>
          </p:txBody>
        </p:sp>
        <p:sp>
          <p:nvSpPr>
            <p:cNvPr id="3200" name="Freeform: Shape 3199">
              <a:extLst>
                <a:ext uri="{FF2B5EF4-FFF2-40B4-BE49-F238E27FC236}">
                  <a16:creationId xmlns:a16="http://schemas.microsoft.com/office/drawing/2014/main" id="{284EE40C-C49D-424A-B945-2A1AD0537851}"/>
                </a:ext>
              </a:extLst>
            </p:cNvPr>
            <p:cNvSpPr/>
            <p:nvPr/>
          </p:nvSpPr>
          <p:spPr>
            <a:xfrm>
              <a:off x="6343819" y="182266"/>
              <a:ext cx="22779" cy="34394"/>
            </a:xfrm>
            <a:custGeom>
              <a:avLst/>
              <a:gdLst>
                <a:gd name="connsiteX0" fmla="*/ 2710 w 22779"/>
                <a:gd name="connsiteY0" fmla="*/ 258 h 34394"/>
                <a:gd name="connsiteX1" fmla="*/ 0 w 22779"/>
                <a:gd name="connsiteY1" fmla="*/ 33491 h 34394"/>
                <a:gd name="connsiteX2" fmla="*/ 5614 w 22779"/>
                <a:gd name="connsiteY2" fmla="*/ 34395 h 34394"/>
                <a:gd name="connsiteX3" fmla="*/ 22779 w 22779"/>
                <a:gd name="connsiteY3" fmla="*/ 17165 h 34394"/>
                <a:gd name="connsiteX4" fmla="*/ 5614 w 22779"/>
                <a:gd name="connsiteY4" fmla="*/ 0 h 34394"/>
                <a:gd name="connsiteX5" fmla="*/ 2710 w 22779"/>
                <a:gd name="connsiteY5" fmla="*/ 258 h 34394"/>
                <a:gd name="connsiteX6" fmla="*/ 2710 w 22779"/>
                <a:gd name="connsiteY6" fmla="*/ 258 h 3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79" h="34394">
                  <a:moveTo>
                    <a:pt x="2710" y="258"/>
                  </a:moveTo>
                  <a:lnTo>
                    <a:pt x="0" y="33491"/>
                  </a:lnTo>
                  <a:cubicBezTo>
                    <a:pt x="1742" y="34072"/>
                    <a:pt x="3678" y="34395"/>
                    <a:pt x="5614" y="34395"/>
                  </a:cubicBezTo>
                  <a:cubicBezTo>
                    <a:pt x="15100" y="34395"/>
                    <a:pt x="22779" y="26716"/>
                    <a:pt x="22779" y="17165"/>
                  </a:cubicBezTo>
                  <a:cubicBezTo>
                    <a:pt x="22779" y="7679"/>
                    <a:pt x="15100" y="0"/>
                    <a:pt x="5614" y="0"/>
                  </a:cubicBezTo>
                  <a:cubicBezTo>
                    <a:pt x="4646" y="0"/>
                    <a:pt x="3678" y="64"/>
                    <a:pt x="2710" y="258"/>
                  </a:cubicBezTo>
                  <a:lnTo>
                    <a:pt x="2710" y="258"/>
                  </a:lnTo>
                  <a:close/>
                </a:path>
              </a:pathLst>
            </a:custGeom>
            <a:solidFill>
              <a:srgbClr val="FFF200"/>
            </a:solidFill>
            <a:ln w="6453" cap="flat">
              <a:noFill/>
              <a:prstDash val="solid"/>
              <a:miter/>
            </a:ln>
          </p:spPr>
          <p:txBody>
            <a:bodyPr rtlCol="0" anchor="ctr"/>
            <a:lstStyle/>
            <a:p>
              <a:endParaRPr lang="en-US"/>
            </a:p>
          </p:txBody>
        </p:sp>
        <p:sp>
          <p:nvSpPr>
            <p:cNvPr id="3201" name="Freeform: Shape 3200">
              <a:extLst>
                <a:ext uri="{FF2B5EF4-FFF2-40B4-BE49-F238E27FC236}">
                  <a16:creationId xmlns:a16="http://schemas.microsoft.com/office/drawing/2014/main" id="{95C3CA7D-FFF2-41F2-B6B4-BCFBD6178E01}"/>
                </a:ext>
              </a:extLst>
            </p:cNvPr>
            <p:cNvSpPr/>
            <p:nvPr/>
          </p:nvSpPr>
          <p:spPr>
            <a:xfrm>
              <a:off x="6352724" y="74113"/>
              <a:ext cx="13938" cy="33039"/>
            </a:xfrm>
            <a:custGeom>
              <a:avLst/>
              <a:gdLst>
                <a:gd name="connsiteX0" fmla="*/ 2710 w 13938"/>
                <a:gd name="connsiteY0" fmla="*/ 0 h 33039"/>
                <a:gd name="connsiteX1" fmla="*/ 0 w 13938"/>
                <a:gd name="connsiteY1" fmla="*/ 33040 h 33039"/>
                <a:gd name="connsiteX2" fmla="*/ 13938 w 13938"/>
                <a:gd name="connsiteY2" fmla="*/ 16133 h 33039"/>
                <a:gd name="connsiteX3" fmla="*/ 2710 w 13938"/>
                <a:gd name="connsiteY3" fmla="*/ 0 h 33039"/>
                <a:gd name="connsiteX4" fmla="*/ 2710 w 13938"/>
                <a:gd name="connsiteY4" fmla="*/ 0 h 33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8" h="33039">
                  <a:moveTo>
                    <a:pt x="2710" y="0"/>
                  </a:moveTo>
                  <a:lnTo>
                    <a:pt x="0" y="33040"/>
                  </a:lnTo>
                  <a:cubicBezTo>
                    <a:pt x="7937" y="31491"/>
                    <a:pt x="13938" y="24522"/>
                    <a:pt x="13938" y="16133"/>
                  </a:cubicBezTo>
                  <a:cubicBezTo>
                    <a:pt x="13938" y="8712"/>
                    <a:pt x="9228" y="2388"/>
                    <a:pt x="2710" y="0"/>
                  </a:cubicBezTo>
                  <a:lnTo>
                    <a:pt x="2710" y="0"/>
                  </a:lnTo>
                  <a:close/>
                </a:path>
              </a:pathLst>
            </a:custGeom>
            <a:solidFill>
              <a:srgbClr val="FFF200"/>
            </a:solidFill>
            <a:ln w="6453" cap="flat">
              <a:noFill/>
              <a:prstDash val="solid"/>
              <a:miter/>
            </a:ln>
          </p:spPr>
          <p:txBody>
            <a:bodyPr rtlCol="0" anchor="ctr"/>
            <a:lstStyle/>
            <a:p>
              <a:endParaRPr lang="en-US"/>
            </a:p>
          </p:txBody>
        </p:sp>
        <p:sp>
          <p:nvSpPr>
            <p:cNvPr id="3202" name="Freeform: Shape 3201">
              <a:extLst>
                <a:ext uri="{FF2B5EF4-FFF2-40B4-BE49-F238E27FC236}">
                  <a16:creationId xmlns:a16="http://schemas.microsoft.com/office/drawing/2014/main" id="{CBB5DBE4-583E-4DBF-9522-47A9C523DF2F}"/>
                </a:ext>
              </a:extLst>
            </p:cNvPr>
            <p:cNvSpPr/>
            <p:nvPr/>
          </p:nvSpPr>
          <p:spPr>
            <a:xfrm>
              <a:off x="6335365" y="291517"/>
              <a:ext cx="31232" cy="34394"/>
            </a:xfrm>
            <a:custGeom>
              <a:avLst/>
              <a:gdLst>
                <a:gd name="connsiteX0" fmla="*/ 1807 w 31232"/>
                <a:gd name="connsiteY0" fmla="*/ 5162 h 34394"/>
                <a:gd name="connsiteX1" fmla="*/ 0 w 31232"/>
                <a:gd name="connsiteY1" fmla="*/ 27103 h 34394"/>
                <a:gd name="connsiteX2" fmla="*/ 14068 w 31232"/>
                <a:gd name="connsiteY2" fmla="*/ 34395 h 34394"/>
                <a:gd name="connsiteX3" fmla="*/ 31233 w 31232"/>
                <a:gd name="connsiteY3" fmla="*/ 17165 h 34394"/>
                <a:gd name="connsiteX4" fmla="*/ 14068 w 31232"/>
                <a:gd name="connsiteY4" fmla="*/ 0 h 34394"/>
                <a:gd name="connsiteX5" fmla="*/ 1807 w 31232"/>
                <a:gd name="connsiteY5" fmla="*/ 5162 h 34394"/>
                <a:gd name="connsiteX6" fmla="*/ 1807 w 31232"/>
                <a:gd name="connsiteY6" fmla="*/ 5162 h 3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32" h="34394">
                  <a:moveTo>
                    <a:pt x="1807" y="5162"/>
                  </a:moveTo>
                  <a:lnTo>
                    <a:pt x="0" y="27103"/>
                  </a:lnTo>
                  <a:cubicBezTo>
                    <a:pt x="3097" y="31556"/>
                    <a:pt x="8260" y="34395"/>
                    <a:pt x="14068" y="34395"/>
                  </a:cubicBezTo>
                  <a:cubicBezTo>
                    <a:pt x="23553" y="34395"/>
                    <a:pt x="31233" y="26716"/>
                    <a:pt x="31233" y="17165"/>
                  </a:cubicBezTo>
                  <a:cubicBezTo>
                    <a:pt x="31233" y="7679"/>
                    <a:pt x="23553" y="0"/>
                    <a:pt x="14068" y="0"/>
                  </a:cubicBezTo>
                  <a:cubicBezTo>
                    <a:pt x="9292" y="0"/>
                    <a:pt x="4969" y="1936"/>
                    <a:pt x="1807" y="5162"/>
                  </a:cubicBezTo>
                  <a:lnTo>
                    <a:pt x="1807" y="5162"/>
                  </a:lnTo>
                  <a:close/>
                </a:path>
              </a:pathLst>
            </a:custGeom>
            <a:solidFill>
              <a:srgbClr val="FFF200"/>
            </a:solidFill>
            <a:ln w="6453" cap="flat">
              <a:noFill/>
              <a:prstDash val="solid"/>
              <a:miter/>
            </a:ln>
          </p:spPr>
          <p:txBody>
            <a:bodyPr rtlCol="0" anchor="ctr"/>
            <a:lstStyle/>
            <a:p>
              <a:endParaRPr lang="en-US"/>
            </a:p>
          </p:txBody>
        </p:sp>
        <p:sp>
          <p:nvSpPr>
            <p:cNvPr id="3203" name="Freeform: Shape 3202">
              <a:extLst>
                <a:ext uri="{FF2B5EF4-FFF2-40B4-BE49-F238E27FC236}">
                  <a16:creationId xmlns:a16="http://schemas.microsoft.com/office/drawing/2014/main" id="{7AFEB201-DA5B-46A5-9574-6199F45738B3}"/>
                </a:ext>
              </a:extLst>
            </p:cNvPr>
            <p:cNvSpPr/>
            <p:nvPr/>
          </p:nvSpPr>
          <p:spPr>
            <a:xfrm>
              <a:off x="6411189" y="346110"/>
              <a:ext cx="34459" cy="30716"/>
            </a:xfrm>
            <a:custGeom>
              <a:avLst/>
              <a:gdLst>
                <a:gd name="connsiteX0" fmla="*/ 6582 w 34459"/>
                <a:gd name="connsiteY0" fmla="*/ 30717 h 30716"/>
                <a:gd name="connsiteX1" fmla="*/ 27877 w 34459"/>
                <a:gd name="connsiteY1" fmla="*/ 30717 h 30716"/>
                <a:gd name="connsiteX2" fmla="*/ 34459 w 34459"/>
                <a:gd name="connsiteY2" fmla="*/ 17230 h 30716"/>
                <a:gd name="connsiteX3" fmla="*/ 17230 w 34459"/>
                <a:gd name="connsiteY3" fmla="*/ 0 h 30716"/>
                <a:gd name="connsiteX4" fmla="*/ 0 w 34459"/>
                <a:gd name="connsiteY4" fmla="*/ 17230 h 30716"/>
                <a:gd name="connsiteX5" fmla="*/ 6582 w 34459"/>
                <a:gd name="connsiteY5" fmla="*/ 30717 h 30716"/>
                <a:gd name="connsiteX6" fmla="*/ 6582 w 34459"/>
                <a:gd name="connsiteY6" fmla="*/ 30717 h 3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59" h="30716">
                  <a:moveTo>
                    <a:pt x="6582" y="30717"/>
                  </a:moveTo>
                  <a:lnTo>
                    <a:pt x="27877" y="30717"/>
                  </a:lnTo>
                  <a:cubicBezTo>
                    <a:pt x="31878" y="27555"/>
                    <a:pt x="34459" y="22715"/>
                    <a:pt x="34459" y="17230"/>
                  </a:cubicBezTo>
                  <a:cubicBezTo>
                    <a:pt x="34459" y="7744"/>
                    <a:pt x="26780" y="0"/>
                    <a:pt x="17230" y="0"/>
                  </a:cubicBezTo>
                  <a:cubicBezTo>
                    <a:pt x="7744" y="0"/>
                    <a:pt x="0" y="7744"/>
                    <a:pt x="0" y="17230"/>
                  </a:cubicBezTo>
                  <a:cubicBezTo>
                    <a:pt x="0" y="22715"/>
                    <a:pt x="2646" y="27555"/>
                    <a:pt x="6582" y="30717"/>
                  </a:cubicBezTo>
                  <a:lnTo>
                    <a:pt x="6582" y="30717"/>
                  </a:lnTo>
                  <a:close/>
                </a:path>
              </a:pathLst>
            </a:custGeom>
            <a:solidFill>
              <a:srgbClr val="FFF200"/>
            </a:solidFill>
            <a:ln w="6453" cap="flat">
              <a:noFill/>
              <a:prstDash val="solid"/>
              <a:miter/>
            </a:ln>
          </p:spPr>
          <p:txBody>
            <a:bodyPr rtlCol="0" anchor="ctr"/>
            <a:lstStyle/>
            <a:p>
              <a:endParaRPr lang="en-US"/>
            </a:p>
          </p:txBody>
        </p:sp>
        <p:sp>
          <p:nvSpPr>
            <p:cNvPr id="3204" name="Freeform: Shape 3203">
              <a:extLst>
                <a:ext uri="{FF2B5EF4-FFF2-40B4-BE49-F238E27FC236}">
                  <a16:creationId xmlns:a16="http://schemas.microsoft.com/office/drawing/2014/main" id="{735351DE-ADB4-461E-BDFA-0426E81E678F}"/>
                </a:ext>
              </a:extLst>
            </p:cNvPr>
            <p:cNvSpPr/>
            <p:nvPr/>
          </p:nvSpPr>
          <p:spPr>
            <a:xfrm>
              <a:off x="6411189" y="127609"/>
              <a:ext cx="31297" cy="34331"/>
            </a:xfrm>
            <a:custGeom>
              <a:avLst/>
              <a:gdLst>
                <a:gd name="connsiteX0" fmla="*/ 31297 w 31297"/>
                <a:gd name="connsiteY0" fmla="*/ 27103 h 34331"/>
                <a:gd name="connsiteX1" fmla="*/ 29555 w 31297"/>
                <a:gd name="connsiteY1" fmla="*/ 5227 h 34331"/>
                <a:gd name="connsiteX2" fmla="*/ 17230 w 31297"/>
                <a:gd name="connsiteY2" fmla="*/ 0 h 34331"/>
                <a:gd name="connsiteX3" fmla="*/ 0 w 31297"/>
                <a:gd name="connsiteY3" fmla="*/ 17165 h 34331"/>
                <a:gd name="connsiteX4" fmla="*/ 17230 w 31297"/>
                <a:gd name="connsiteY4" fmla="*/ 34330 h 34331"/>
                <a:gd name="connsiteX5" fmla="*/ 31297 w 31297"/>
                <a:gd name="connsiteY5" fmla="*/ 27103 h 34331"/>
                <a:gd name="connsiteX6" fmla="*/ 31297 w 31297"/>
                <a:gd name="connsiteY6" fmla="*/ 27103 h 3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97" h="34331">
                  <a:moveTo>
                    <a:pt x="31297" y="27103"/>
                  </a:moveTo>
                  <a:lnTo>
                    <a:pt x="29555" y="5227"/>
                  </a:lnTo>
                  <a:cubicBezTo>
                    <a:pt x="26393" y="2000"/>
                    <a:pt x="22069" y="0"/>
                    <a:pt x="17230" y="0"/>
                  </a:cubicBezTo>
                  <a:cubicBezTo>
                    <a:pt x="7744" y="0"/>
                    <a:pt x="0" y="7679"/>
                    <a:pt x="0" y="17165"/>
                  </a:cubicBezTo>
                  <a:cubicBezTo>
                    <a:pt x="0" y="26651"/>
                    <a:pt x="7744" y="34330"/>
                    <a:pt x="17230" y="34330"/>
                  </a:cubicBezTo>
                  <a:cubicBezTo>
                    <a:pt x="23038" y="34395"/>
                    <a:pt x="28200" y="31556"/>
                    <a:pt x="31297" y="27103"/>
                  </a:cubicBezTo>
                  <a:lnTo>
                    <a:pt x="31297" y="27103"/>
                  </a:lnTo>
                  <a:close/>
                </a:path>
              </a:pathLst>
            </a:custGeom>
            <a:solidFill>
              <a:srgbClr val="FFF200"/>
            </a:solidFill>
            <a:ln w="6453" cap="flat">
              <a:noFill/>
              <a:prstDash val="solid"/>
              <a:miter/>
            </a:ln>
          </p:spPr>
          <p:txBody>
            <a:bodyPr rtlCol="0" anchor="ctr"/>
            <a:lstStyle/>
            <a:p>
              <a:endParaRPr lang="en-US"/>
            </a:p>
          </p:txBody>
        </p:sp>
        <p:sp>
          <p:nvSpPr>
            <p:cNvPr id="3205" name="Freeform: Shape 3204">
              <a:extLst>
                <a:ext uri="{FF2B5EF4-FFF2-40B4-BE49-F238E27FC236}">
                  <a16:creationId xmlns:a16="http://schemas.microsoft.com/office/drawing/2014/main" id="{C3273EE2-D370-4AA2-9A12-291D0DB053B3}"/>
                </a:ext>
              </a:extLst>
            </p:cNvPr>
            <p:cNvSpPr/>
            <p:nvPr/>
          </p:nvSpPr>
          <p:spPr>
            <a:xfrm>
              <a:off x="6411189" y="18423"/>
              <a:ext cx="34459" cy="34394"/>
            </a:xfrm>
            <a:custGeom>
              <a:avLst/>
              <a:gdLst>
                <a:gd name="connsiteX0" fmla="*/ 17230 w 34459"/>
                <a:gd name="connsiteY0" fmla="*/ 0 h 34394"/>
                <a:gd name="connsiteX1" fmla="*/ 34459 w 34459"/>
                <a:gd name="connsiteY1" fmla="*/ 17165 h 34394"/>
                <a:gd name="connsiteX2" fmla="*/ 17230 w 34459"/>
                <a:gd name="connsiteY2" fmla="*/ 34395 h 34394"/>
                <a:gd name="connsiteX3" fmla="*/ 0 w 34459"/>
                <a:gd name="connsiteY3" fmla="*/ 17165 h 34394"/>
                <a:gd name="connsiteX4" fmla="*/ 17230 w 34459"/>
                <a:gd name="connsiteY4" fmla="*/ 0 h 34394"/>
                <a:gd name="connsiteX5" fmla="*/ 17230 w 34459"/>
                <a:gd name="connsiteY5" fmla="*/ 0 h 3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59" h="34394">
                  <a:moveTo>
                    <a:pt x="17230" y="0"/>
                  </a:moveTo>
                  <a:cubicBezTo>
                    <a:pt x="26716" y="0"/>
                    <a:pt x="34459" y="7679"/>
                    <a:pt x="34459" y="17165"/>
                  </a:cubicBezTo>
                  <a:cubicBezTo>
                    <a:pt x="34459" y="26651"/>
                    <a:pt x="26780" y="34395"/>
                    <a:pt x="17230" y="34395"/>
                  </a:cubicBezTo>
                  <a:cubicBezTo>
                    <a:pt x="7744" y="34395"/>
                    <a:pt x="0" y="26716"/>
                    <a:pt x="0" y="17165"/>
                  </a:cubicBezTo>
                  <a:cubicBezTo>
                    <a:pt x="0" y="7679"/>
                    <a:pt x="7744" y="0"/>
                    <a:pt x="17230" y="0"/>
                  </a:cubicBezTo>
                  <a:lnTo>
                    <a:pt x="17230" y="0"/>
                  </a:lnTo>
                  <a:close/>
                </a:path>
              </a:pathLst>
            </a:custGeom>
            <a:solidFill>
              <a:srgbClr val="FFF200"/>
            </a:solidFill>
            <a:ln w="6453" cap="flat">
              <a:noFill/>
              <a:prstDash val="solid"/>
              <a:miter/>
            </a:ln>
          </p:spPr>
          <p:txBody>
            <a:bodyPr rtlCol="0" anchor="ctr"/>
            <a:lstStyle/>
            <a:p>
              <a:endParaRPr lang="en-US"/>
            </a:p>
          </p:txBody>
        </p:sp>
        <p:sp>
          <p:nvSpPr>
            <p:cNvPr id="3206" name="Freeform: Shape 3205">
              <a:extLst>
                <a:ext uri="{FF2B5EF4-FFF2-40B4-BE49-F238E27FC236}">
                  <a16:creationId xmlns:a16="http://schemas.microsoft.com/office/drawing/2014/main" id="{23DD6E50-ADFD-45BD-AF43-B9C2564A2D1A}"/>
                </a:ext>
              </a:extLst>
            </p:cNvPr>
            <p:cNvSpPr/>
            <p:nvPr/>
          </p:nvSpPr>
          <p:spPr>
            <a:xfrm>
              <a:off x="6411189" y="236859"/>
              <a:ext cx="34459" cy="34394"/>
            </a:xfrm>
            <a:custGeom>
              <a:avLst/>
              <a:gdLst>
                <a:gd name="connsiteX0" fmla="*/ 17230 w 34459"/>
                <a:gd name="connsiteY0" fmla="*/ 0 h 34394"/>
                <a:gd name="connsiteX1" fmla="*/ 34459 w 34459"/>
                <a:gd name="connsiteY1" fmla="*/ 17165 h 34394"/>
                <a:gd name="connsiteX2" fmla="*/ 17230 w 34459"/>
                <a:gd name="connsiteY2" fmla="*/ 34395 h 34394"/>
                <a:gd name="connsiteX3" fmla="*/ 0 w 34459"/>
                <a:gd name="connsiteY3" fmla="*/ 17165 h 34394"/>
                <a:gd name="connsiteX4" fmla="*/ 17230 w 34459"/>
                <a:gd name="connsiteY4" fmla="*/ 0 h 34394"/>
                <a:gd name="connsiteX5" fmla="*/ 17230 w 34459"/>
                <a:gd name="connsiteY5" fmla="*/ 0 h 3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59" h="34394">
                  <a:moveTo>
                    <a:pt x="17230" y="0"/>
                  </a:moveTo>
                  <a:cubicBezTo>
                    <a:pt x="26716" y="0"/>
                    <a:pt x="34459" y="7744"/>
                    <a:pt x="34459" y="17165"/>
                  </a:cubicBezTo>
                  <a:cubicBezTo>
                    <a:pt x="34459" y="26651"/>
                    <a:pt x="26780" y="34395"/>
                    <a:pt x="17230" y="34395"/>
                  </a:cubicBezTo>
                  <a:cubicBezTo>
                    <a:pt x="7744" y="34395"/>
                    <a:pt x="0" y="26716"/>
                    <a:pt x="0" y="17165"/>
                  </a:cubicBezTo>
                  <a:cubicBezTo>
                    <a:pt x="0" y="7744"/>
                    <a:pt x="7744" y="0"/>
                    <a:pt x="17230" y="0"/>
                  </a:cubicBezTo>
                  <a:lnTo>
                    <a:pt x="17230" y="0"/>
                  </a:lnTo>
                  <a:close/>
                </a:path>
              </a:pathLst>
            </a:custGeom>
            <a:solidFill>
              <a:srgbClr val="FFF200"/>
            </a:solidFill>
            <a:ln w="6453" cap="flat">
              <a:noFill/>
              <a:prstDash val="solid"/>
              <a:miter/>
            </a:ln>
          </p:spPr>
          <p:txBody>
            <a:bodyPr rtlCol="0" anchor="ctr"/>
            <a:lstStyle/>
            <a:p>
              <a:endParaRPr lang="en-US"/>
            </a:p>
          </p:txBody>
        </p:sp>
        <p:sp>
          <p:nvSpPr>
            <p:cNvPr id="3207" name="Freeform: Shape 3206">
              <a:extLst>
                <a:ext uri="{FF2B5EF4-FFF2-40B4-BE49-F238E27FC236}">
                  <a16:creationId xmlns:a16="http://schemas.microsoft.com/office/drawing/2014/main" id="{7420CA52-35AE-4862-A2B1-82C0CB4A2824}"/>
                </a:ext>
              </a:extLst>
            </p:cNvPr>
            <p:cNvSpPr/>
            <p:nvPr/>
          </p:nvSpPr>
          <p:spPr>
            <a:xfrm>
              <a:off x="6441519" y="-32168"/>
              <a:ext cx="34394" cy="30329"/>
            </a:xfrm>
            <a:custGeom>
              <a:avLst/>
              <a:gdLst>
                <a:gd name="connsiteX0" fmla="*/ 34007 w 34394"/>
                <a:gd name="connsiteY0" fmla="*/ 9486 h 30329"/>
                <a:gd name="connsiteX1" fmla="*/ 14390 w 34394"/>
                <a:gd name="connsiteY1" fmla="*/ 0 h 30329"/>
                <a:gd name="connsiteX2" fmla="*/ 3872 w 34394"/>
                <a:gd name="connsiteY2" fmla="*/ 2259 h 30329"/>
                <a:gd name="connsiteX3" fmla="*/ 0 w 34394"/>
                <a:gd name="connsiteY3" fmla="*/ 13164 h 30329"/>
                <a:gd name="connsiteX4" fmla="*/ 17165 w 34394"/>
                <a:gd name="connsiteY4" fmla="*/ 30329 h 30329"/>
                <a:gd name="connsiteX5" fmla="*/ 34395 w 34394"/>
                <a:gd name="connsiteY5" fmla="*/ 13164 h 30329"/>
                <a:gd name="connsiteX6" fmla="*/ 34007 w 34394"/>
                <a:gd name="connsiteY6" fmla="*/ 9486 h 30329"/>
                <a:gd name="connsiteX7" fmla="*/ 34007 w 34394"/>
                <a:gd name="connsiteY7" fmla="*/ 9486 h 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94" h="30329">
                  <a:moveTo>
                    <a:pt x="34007" y="9486"/>
                  </a:moveTo>
                  <a:lnTo>
                    <a:pt x="14390" y="0"/>
                  </a:lnTo>
                  <a:cubicBezTo>
                    <a:pt x="10970" y="839"/>
                    <a:pt x="7421" y="1549"/>
                    <a:pt x="3872" y="2259"/>
                  </a:cubicBezTo>
                  <a:cubicBezTo>
                    <a:pt x="1419" y="5227"/>
                    <a:pt x="0" y="9034"/>
                    <a:pt x="0" y="13164"/>
                  </a:cubicBezTo>
                  <a:cubicBezTo>
                    <a:pt x="0" y="22650"/>
                    <a:pt x="7679" y="30329"/>
                    <a:pt x="17165" y="30329"/>
                  </a:cubicBezTo>
                  <a:cubicBezTo>
                    <a:pt x="26651" y="30329"/>
                    <a:pt x="34395" y="22650"/>
                    <a:pt x="34395" y="13164"/>
                  </a:cubicBezTo>
                  <a:cubicBezTo>
                    <a:pt x="34395" y="11874"/>
                    <a:pt x="34266" y="10648"/>
                    <a:pt x="34007" y="9486"/>
                  </a:cubicBezTo>
                  <a:lnTo>
                    <a:pt x="34007" y="9486"/>
                  </a:lnTo>
                  <a:close/>
                </a:path>
              </a:pathLst>
            </a:custGeom>
            <a:solidFill>
              <a:srgbClr val="FFF200"/>
            </a:solidFill>
            <a:ln w="6453" cap="flat">
              <a:noFill/>
              <a:prstDash val="solid"/>
              <a:miter/>
            </a:ln>
          </p:spPr>
          <p:txBody>
            <a:bodyPr rtlCol="0" anchor="ctr"/>
            <a:lstStyle/>
            <a:p>
              <a:endParaRPr lang="en-US"/>
            </a:p>
          </p:txBody>
        </p:sp>
        <p:sp>
          <p:nvSpPr>
            <p:cNvPr id="3208" name="Freeform: Shape 3207">
              <a:extLst>
                <a:ext uri="{FF2B5EF4-FFF2-40B4-BE49-F238E27FC236}">
                  <a16:creationId xmlns:a16="http://schemas.microsoft.com/office/drawing/2014/main" id="{75EEFE5E-62C8-4839-B407-8952B9BDFA84}"/>
                </a:ext>
              </a:extLst>
            </p:cNvPr>
            <p:cNvSpPr/>
            <p:nvPr/>
          </p:nvSpPr>
          <p:spPr>
            <a:xfrm>
              <a:off x="6441519" y="188784"/>
              <a:ext cx="5678" cy="23424"/>
            </a:xfrm>
            <a:custGeom>
              <a:avLst/>
              <a:gdLst>
                <a:gd name="connsiteX0" fmla="*/ 5679 w 5678"/>
                <a:gd name="connsiteY0" fmla="*/ 23425 h 23424"/>
                <a:gd name="connsiteX1" fmla="*/ 3742 w 5678"/>
                <a:gd name="connsiteY1" fmla="*/ 0 h 23424"/>
                <a:gd name="connsiteX2" fmla="*/ 0 w 5678"/>
                <a:gd name="connsiteY2" fmla="*/ 10712 h 23424"/>
                <a:gd name="connsiteX3" fmla="*/ 5679 w 5678"/>
                <a:gd name="connsiteY3" fmla="*/ 23425 h 23424"/>
                <a:gd name="connsiteX4" fmla="*/ 5679 w 5678"/>
                <a:gd name="connsiteY4" fmla="*/ 23425 h 23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 h="23424">
                  <a:moveTo>
                    <a:pt x="5679" y="23425"/>
                  </a:moveTo>
                  <a:lnTo>
                    <a:pt x="3742" y="0"/>
                  </a:lnTo>
                  <a:cubicBezTo>
                    <a:pt x="1419" y="2968"/>
                    <a:pt x="0" y="6647"/>
                    <a:pt x="0" y="10712"/>
                  </a:cubicBezTo>
                  <a:cubicBezTo>
                    <a:pt x="0" y="15746"/>
                    <a:pt x="2194" y="20263"/>
                    <a:pt x="5679" y="23425"/>
                  </a:cubicBezTo>
                  <a:lnTo>
                    <a:pt x="5679" y="23425"/>
                  </a:lnTo>
                  <a:close/>
                </a:path>
              </a:pathLst>
            </a:custGeom>
            <a:solidFill>
              <a:srgbClr val="FFF200"/>
            </a:solidFill>
            <a:ln w="6453" cap="flat">
              <a:noFill/>
              <a:prstDash val="solid"/>
              <a:miter/>
            </a:ln>
          </p:spPr>
          <p:txBody>
            <a:bodyPr rtlCol="0" anchor="ctr"/>
            <a:lstStyle/>
            <a:p>
              <a:endParaRPr lang="en-US"/>
            </a:p>
          </p:txBody>
        </p:sp>
        <p:sp>
          <p:nvSpPr>
            <p:cNvPr id="3209" name="Freeform: Shape 3208">
              <a:extLst>
                <a:ext uri="{FF2B5EF4-FFF2-40B4-BE49-F238E27FC236}">
                  <a16:creationId xmlns:a16="http://schemas.microsoft.com/office/drawing/2014/main" id="{5FB4B69B-020E-4FFB-B76D-25BD2BB63EE1}"/>
                </a:ext>
              </a:extLst>
            </p:cNvPr>
            <p:cNvSpPr/>
            <p:nvPr/>
          </p:nvSpPr>
          <p:spPr>
            <a:xfrm>
              <a:off x="6441519" y="292291"/>
              <a:ext cx="14841" cy="33491"/>
            </a:xfrm>
            <a:custGeom>
              <a:avLst/>
              <a:gdLst>
                <a:gd name="connsiteX0" fmla="*/ 14842 w 14841"/>
                <a:gd name="connsiteY0" fmla="*/ 33491 h 33491"/>
                <a:gd name="connsiteX1" fmla="*/ 12132 w 14841"/>
                <a:gd name="connsiteY1" fmla="*/ 0 h 33491"/>
                <a:gd name="connsiteX2" fmla="*/ 0 w 14841"/>
                <a:gd name="connsiteY2" fmla="*/ 16391 h 33491"/>
                <a:gd name="connsiteX3" fmla="*/ 14842 w 14841"/>
                <a:gd name="connsiteY3" fmla="*/ 33491 h 33491"/>
                <a:gd name="connsiteX4" fmla="*/ 14842 w 14841"/>
                <a:gd name="connsiteY4" fmla="*/ 33491 h 33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1" h="33491">
                  <a:moveTo>
                    <a:pt x="14842" y="33491"/>
                  </a:moveTo>
                  <a:lnTo>
                    <a:pt x="12132" y="0"/>
                  </a:lnTo>
                  <a:cubicBezTo>
                    <a:pt x="5098" y="2130"/>
                    <a:pt x="0" y="8712"/>
                    <a:pt x="0" y="16391"/>
                  </a:cubicBezTo>
                  <a:cubicBezTo>
                    <a:pt x="0" y="25102"/>
                    <a:pt x="6453" y="32330"/>
                    <a:pt x="14842" y="33491"/>
                  </a:cubicBezTo>
                  <a:lnTo>
                    <a:pt x="14842" y="33491"/>
                  </a:lnTo>
                  <a:close/>
                </a:path>
              </a:pathLst>
            </a:custGeom>
            <a:solidFill>
              <a:srgbClr val="FFF200"/>
            </a:solidFill>
            <a:ln w="6453" cap="flat">
              <a:noFill/>
              <a:prstDash val="solid"/>
              <a:miter/>
            </a:ln>
          </p:spPr>
          <p:txBody>
            <a:bodyPr rtlCol="0" anchor="ctr"/>
            <a:lstStyle/>
            <a:p>
              <a:endParaRPr lang="en-US"/>
            </a:p>
          </p:txBody>
        </p:sp>
        <p:sp>
          <p:nvSpPr>
            <p:cNvPr id="3210" name="Freeform: Shape 3209">
              <a:extLst>
                <a:ext uri="{FF2B5EF4-FFF2-40B4-BE49-F238E27FC236}">
                  <a16:creationId xmlns:a16="http://schemas.microsoft.com/office/drawing/2014/main" id="{3112FF3C-D2E1-472D-80B9-04173152AE6C}"/>
                </a:ext>
              </a:extLst>
            </p:cNvPr>
            <p:cNvSpPr/>
            <p:nvPr/>
          </p:nvSpPr>
          <p:spPr>
            <a:xfrm>
              <a:off x="6198059" y="-643726"/>
              <a:ext cx="394994" cy="513954"/>
            </a:xfrm>
            <a:custGeom>
              <a:avLst/>
              <a:gdLst>
                <a:gd name="connsiteX0" fmla="*/ 124142 w 394994"/>
                <a:gd name="connsiteY0" fmla="*/ 494305 h 513954"/>
                <a:gd name="connsiteX1" fmla="*/ 64064 w 394994"/>
                <a:gd name="connsiteY1" fmla="*/ 422160 h 513954"/>
                <a:gd name="connsiteX2" fmla="*/ 40704 w 394994"/>
                <a:gd name="connsiteY2" fmla="*/ 349950 h 513954"/>
                <a:gd name="connsiteX3" fmla="*/ 30637 w 394994"/>
                <a:gd name="connsiteY3" fmla="*/ 344981 h 513954"/>
                <a:gd name="connsiteX4" fmla="*/ 12568 w 394994"/>
                <a:gd name="connsiteY4" fmla="*/ 322524 h 513954"/>
                <a:gd name="connsiteX5" fmla="*/ 7212 w 394994"/>
                <a:gd name="connsiteY5" fmla="*/ 247669 h 513954"/>
                <a:gd name="connsiteX6" fmla="*/ 28830 w 394994"/>
                <a:gd name="connsiteY6" fmla="*/ 239990 h 513954"/>
                <a:gd name="connsiteX7" fmla="*/ 28508 w 394994"/>
                <a:gd name="connsiteY7" fmla="*/ 216242 h 513954"/>
                <a:gd name="connsiteX8" fmla="*/ 44059 w 394994"/>
                <a:gd name="connsiteY8" fmla="*/ 82535 h 513954"/>
                <a:gd name="connsiteX9" fmla="*/ 92715 w 394994"/>
                <a:gd name="connsiteY9" fmla="*/ 32523 h 513954"/>
                <a:gd name="connsiteX10" fmla="*/ 302311 w 394994"/>
                <a:gd name="connsiteY10" fmla="*/ 32523 h 513954"/>
                <a:gd name="connsiteX11" fmla="*/ 350903 w 394994"/>
                <a:gd name="connsiteY11" fmla="*/ 82535 h 513954"/>
                <a:gd name="connsiteX12" fmla="*/ 366455 w 394994"/>
                <a:gd name="connsiteY12" fmla="*/ 216242 h 513954"/>
                <a:gd name="connsiteX13" fmla="*/ 366132 w 394994"/>
                <a:gd name="connsiteY13" fmla="*/ 239990 h 513954"/>
                <a:gd name="connsiteX14" fmla="*/ 387750 w 394994"/>
                <a:gd name="connsiteY14" fmla="*/ 247669 h 513954"/>
                <a:gd name="connsiteX15" fmla="*/ 382458 w 394994"/>
                <a:gd name="connsiteY15" fmla="*/ 322524 h 513954"/>
                <a:gd name="connsiteX16" fmla="*/ 364390 w 394994"/>
                <a:gd name="connsiteY16" fmla="*/ 344981 h 513954"/>
                <a:gd name="connsiteX17" fmla="*/ 354323 w 394994"/>
                <a:gd name="connsiteY17" fmla="*/ 349950 h 513954"/>
                <a:gd name="connsiteX18" fmla="*/ 331028 w 394994"/>
                <a:gd name="connsiteY18" fmla="*/ 422160 h 513954"/>
                <a:gd name="connsiteX19" fmla="*/ 270885 w 394994"/>
                <a:gd name="connsiteY19" fmla="*/ 494305 h 513954"/>
                <a:gd name="connsiteX20" fmla="*/ 124142 w 394994"/>
                <a:gd name="connsiteY20" fmla="*/ 494305 h 513954"/>
                <a:gd name="connsiteX21" fmla="*/ 124142 w 394994"/>
                <a:gd name="connsiteY21" fmla="*/ 494305 h 51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4994" h="513954">
                  <a:moveTo>
                    <a:pt x="124142" y="494305"/>
                  </a:moveTo>
                  <a:cubicBezTo>
                    <a:pt x="97814" y="477656"/>
                    <a:pt x="78325" y="452489"/>
                    <a:pt x="64064" y="422160"/>
                  </a:cubicBezTo>
                  <a:cubicBezTo>
                    <a:pt x="53739" y="400348"/>
                    <a:pt x="46124" y="375827"/>
                    <a:pt x="40704" y="349950"/>
                  </a:cubicBezTo>
                  <a:cubicBezTo>
                    <a:pt x="37413" y="349240"/>
                    <a:pt x="33928" y="347304"/>
                    <a:pt x="30637" y="344981"/>
                  </a:cubicBezTo>
                  <a:cubicBezTo>
                    <a:pt x="22571" y="339173"/>
                    <a:pt x="17086" y="331494"/>
                    <a:pt x="12568" y="322524"/>
                  </a:cubicBezTo>
                  <a:cubicBezTo>
                    <a:pt x="49" y="298003"/>
                    <a:pt x="-5500" y="263608"/>
                    <a:pt x="7212" y="247669"/>
                  </a:cubicBezTo>
                  <a:cubicBezTo>
                    <a:pt x="12698" y="240764"/>
                    <a:pt x="20699" y="238893"/>
                    <a:pt x="28830" y="239990"/>
                  </a:cubicBezTo>
                  <a:cubicBezTo>
                    <a:pt x="28572" y="232052"/>
                    <a:pt x="28508" y="224115"/>
                    <a:pt x="28508" y="216242"/>
                  </a:cubicBezTo>
                  <a:cubicBezTo>
                    <a:pt x="28508" y="170555"/>
                    <a:pt x="28637" y="114477"/>
                    <a:pt x="44059" y="82535"/>
                  </a:cubicBezTo>
                  <a:cubicBezTo>
                    <a:pt x="55352" y="59110"/>
                    <a:pt x="72453" y="43816"/>
                    <a:pt x="92715" y="32523"/>
                  </a:cubicBezTo>
                  <a:cubicBezTo>
                    <a:pt x="170217" y="-10841"/>
                    <a:pt x="224745" y="-10841"/>
                    <a:pt x="302311" y="32523"/>
                  </a:cubicBezTo>
                  <a:cubicBezTo>
                    <a:pt x="322510" y="43816"/>
                    <a:pt x="339610" y="59175"/>
                    <a:pt x="350903" y="82535"/>
                  </a:cubicBezTo>
                  <a:cubicBezTo>
                    <a:pt x="366326" y="114542"/>
                    <a:pt x="366455" y="170555"/>
                    <a:pt x="366455" y="216242"/>
                  </a:cubicBezTo>
                  <a:cubicBezTo>
                    <a:pt x="366455" y="224115"/>
                    <a:pt x="366390" y="232052"/>
                    <a:pt x="366132" y="239990"/>
                  </a:cubicBezTo>
                  <a:cubicBezTo>
                    <a:pt x="374263" y="238828"/>
                    <a:pt x="382200" y="240764"/>
                    <a:pt x="387750" y="247669"/>
                  </a:cubicBezTo>
                  <a:cubicBezTo>
                    <a:pt x="400527" y="263608"/>
                    <a:pt x="394913" y="298003"/>
                    <a:pt x="382458" y="322524"/>
                  </a:cubicBezTo>
                  <a:cubicBezTo>
                    <a:pt x="377941" y="331559"/>
                    <a:pt x="372456" y="339173"/>
                    <a:pt x="364390" y="344981"/>
                  </a:cubicBezTo>
                  <a:cubicBezTo>
                    <a:pt x="361099" y="347369"/>
                    <a:pt x="357614" y="349240"/>
                    <a:pt x="354323" y="349950"/>
                  </a:cubicBezTo>
                  <a:cubicBezTo>
                    <a:pt x="348902" y="375827"/>
                    <a:pt x="341352" y="400284"/>
                    <a:pt x="331028" y="422160"/>
                  </a:cubicBezTo>
                  <a:cubicBezTo>
                    <a:pt x="316766" y="452425"/>
                    <a:pt x="297149" y="477592"/>
                    <a:pt x="270885" y="494305"/>
                  </a:cubicBezTo>
                  <a:cubicBezTo>
                    <a:pt x="229521" y="520505"/>
                    <a:pt x="165442" y="520505"/>
                    <a:pt x="124142" y="494305"/>
                  </a:cubicBezTo>
                  <a:lnTo>
                    <a:pt x="124142" y="494305"/>
                  </a:lnTo>
                  <a:close/>
                </a:path>
              </a:pathLst>
            </a:custGeom>
            <a:solidFill>
              <a:srgbClr val="FDCFAA"/>
            </a:solidFill>
            <a:ln w="6453" cap="flat">
              <a:noFill/>
              <a:prstDash val="solid"/>
              <a:miter/>
            </a:ln>
          </p:spPr>
          <p:txBody>
            <a:bodyPr rtlCol="0" anchor="ctr"/>
            <a:lstStyle/>
            <a:p>
              <a:endParaRPr lang="en-US"/>
            </a:p>
          </p:txBody>
        </p:sp>
        <p:sp>
          <p:nvSpPr>
            <p:cNvPr id="3211" name="Freeform: Shape 3210">
              <a:extLst>
                <a:ext uri="{FF2B5EF4-FFF2-40B4-BE49-F238E27FC236}">
                  <a16:creationId xmlns:a16="http://schemas.microsoft.com/office/drawing/2014/main" id="{64974D4D-C7EE-49AB-8412-BEB057445B76}"/>
                </a:ext>
              </a:extLst>
            </p:cNvPr>
            <p:cNvSpPr/>
            <p:nvPr/>
          </p:nvSpPr>
          <p:spPr>
            <a:xfrm>
              <a:off x="6395960" y="-142516"/>
              <a:ext cx="193269" cy="217533"/>
            </a:xfrm>
            <a:custGeom>
              <a:avLst/>
              <a:gdLst>
                <a:gd name="connsiteX0" fmla="*/ 138741 w 193269"/>
                <a:gd name="connsiteY0" fmla="*/ 0 h 217533"/>
                <a:gd name="connsiteX1" fmla="*/ 0 w 193269"/>
                <a:gd name="connsiteY1" fmla="*/ 117446 h 217533"/>
                <a:gd name="connsiteX2" fmla="*/ 102862 w 193269"/>
                <a:gd name="connsiteY2" fmla="*/ 217533 h 217533"/>
                <a:gd name="connsiteX3" fmla="*/ 193269 w 193269"/>
                <a:gd name="connsiteY3" fmla="*/ 14003 h 217533"/>
                <a:gd name="connsiteX4" fmla="*/ 138741 w 193269"/>
                <a:gd name="connsiteY4" fmla="*/ 0 h 2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69" h="217533">
                  <a:moveTo>
                    <a:pt x="138741" y="0"/>
                  </a:moveTo>
                  <a:lnTo>
                    <a:pt x="0" y="117446"/>
                  </a:lnTo>
                  <a:lnTo>
                    <a:pt x="102862" y="217533"/>
                  </a:lnTo>
                  <a:lnTo>
                    <a:pt x="193269" y="14003"/>
                  </a:lnTo>
                  <a:lnTo>
                    <a:pt x="138741" y="0"/>
                  </a:lnTo>
                  <a:close/>
                </a:path>
              </a:pathLst>
            </a:custGeom>
            <a:solidFill>
              <a:srgbClr val="FFFDE9"/>
            </a:solidFill>
            <a:ln w="6453" cap="flat">
              <a:noFill/>
              <a:prstDash val="solid"/>
              <a:miter/>
            </a:ln>
          </p:spPr>
          <p:txBody>
            <a:bodyPr rtlCol="0" anchor="ctr"/>
            <a:lstStyle/>
            <a:p>
              <a:endParaRPr lang="en-US"/>
            </a:p>
          </p:txBody>
        </p:sp>
        <p:sp>
          <p:nvSpPr>
            <p:cNvPr id="3212" name="Freeform: Shape 3211">
              <a:extLst>
                <a:ext uri="{FF2B5EF4-FFF2-40B4-BE49-F238E27FC236}">
                  <a16:creationId xmlns:a16="http://schemas.microsoft.com/office/drawing/2014/main" id="{E31E41BB-340D-4F88-A56B-24EE4857355D}"/>
                </a:ext>
              </a:extLst>
            </p:cNvPr>
            <p:cNvSpPr/>
            <p:nvPr/>
          </p:nvSpPr>
          <p:spPr>
            <a:xfrm>
              <a:off x="6202497" y="-142516"/>
              <a:ext cx="193269" cy="217533"/>
            </a:xfrm>
            <a:custGeom>
              <a:avLst/>
              <a:gdLst>
                <a:gd name="connsiteX0" fmla="*/ 54464 w 193269"/>
                <a:gd name="connsiteY0" fmla="*/ 0 h 217533"/>
                <a:gd name="connsiteX1" fmla="*/ 193270 w 193269"/>
                <a:gd name="connsiteY1" fmla="*/ 117446 h 217533"/>
                <a:gd name="connsiteX2" fmla="*/ 90408 w 193269"/>
                <a:gd name="connsiteY2" fmla="*/ 217533 h 217533"/>
                <a:gd name="connsiteX3" fmla="*/ 0 w 193269"/>
                <a:gd name="connsiteY3" fmla="*/ 14003 h 217533"/>
                <a:gd name="connsiteX4" fmla="*/ 54464 w 193269"/>
                <a:gd name="connsiteY4" fmla="*/ 0 h 2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69" h="217533">
                  <a:moveTo>
                    <a:pt x="54464" y="0"/>
                  </a:moveTo>
                  <a:lnTo>
                    <a:pt x="193270" y="117446"/>
                  </a:lnTo>
                  <a:lnTo>
                    <a:pt x="90408" y="217533"/>
                  </a:lnTo>
                  <a:lnTo>
                    <a:pt x="0" y="14003"/>
                  </a:lnTo>
                  <a:lnTo>
                    <a:pt x="54464" y="0"/>
                  </a:lnTo>
                  <a:close/>
                </a:path>
              </a:pathLst>
            </a:custGeom>
            <a:solidFill>
              <a:srgbClr val="FFFDE9"/>
            </a:solidFill>
            <a:ln w="6453" cap="flat">
              <a:noFill/>
              <a:prstDash val="solid"/>
              <a:miter/>
            </a:ln>
          </p:spPr>
          <p:txBody>
            <a:bodyPr rtlCol="0" anchor="ctr"/>
            <a:lstStyle/>
            <a:p>
              <a:endParaRPr lang="en-US"/>
            </a:p>
          </p:txBody>
        </p:sp>
        <p:sp>
          <p:nvSpPr>
            <p:cNvPr id="3213" name="Freeform: Shape 3212">
              <a:extLst>
                <a:ext uri="{FF2B5EF4-FFF2-40B4-BE49-F238E27FC236}">
                  <a16:creationId xmlns:a16="http://schemas.microsoft.com/office/drawing/2014/main" id="{933CB5AA-C5E7-4B2C-B213-A05419E284A9}"/>
                </a:ext>
              </a:extLst>
            </p:cNvPr>
            <p:cNvSpPr/>
            <p:nvPr/>
          </p:nvSpPr>
          <p:spPr>
            <a:xfrm>
              <a:off x="5914475" y="-119930"/>
              <a:ext cx="962195" cy="496757"/>
            </a:xfrm>
            <a:custGeom>
              <a:avLst/>
              <a:gdLst>
                <a:gd name="connsiteX0" fmla="*/ 45516 w 962195"/>
                <a:gd name="connsiteY0" fmla="*/ 149840 h 496757"/>
                <a:gd name="connsiteX1" fmla="*/ 43708 w 962195"/>
                <a:gd name="connsiteY1" fmla="*/ 153454 h 496757"/>
                <a:gd name="connsiteX2" fmla="*/ 21 w 962195"/>
                <a:gd name="connsiteY2" fmla="*/ 496757 h 496757"/>
                <a:gd name="connsiteX3" fmla="*/ 345712 w 962195"/>
                <a:gd name="connsiteY3" fmla="*/ 496757 h 496757"/>
                <a:gd name="connsiteX4" fmla="*/ 271502 w 962195"/>
                <a:gd name="connsiteY4" fmla="*/ 452 h 496757"/>
                <a:gd name="connsiteX5" fmla="*/ 154185 w 962195"/>
                <a:gd name="connsiteY5" fmla="*/ 49431 h 496757"/>
                <a:gd name="connsiteX6" fmla="*/ 47709 w 962195"/>
                <a:gd name="connsiteY6" fmla="*/ 145646 h 496757"/>
                <a:gd name="connsiteX7" fmla="*/ 45516 w 962195"/>
                <a:gd name="connsiteY7" fmla="*/ 149840 h 496757"/>
                <a:gd name="connsiteX8" fmla="*/ 45516 w 962195"/>
                <a:gd name="connsiteY8" fmla="*/ 149840 h 496757"/>
                <a:gd name="connsiteX9" fmla="*/ 616418 w 962195"/>
                <a:gd name="connsiteY9" fmla="*/ 496757 h 496757"/>
                <a:gd name="connsiteX10" fmla="*/ 962174 w 962195"/>
                <a:gd name="connsiteY10" fmla="*/ 496757 h 496757"/>
                <a:gd name="connsiteX11" fmla="*/ 918487 w 962195"/>
                <a:gd name="connsiteY11" fmla="*/ 153454 h 496757"/>
                <a:gd name="connsiteX12" fmla="*/ 916680 w 962195"/>
                <a:gd name="connsiteY12" fmla="*/ 149840 h 496757"/>
                <a:gd name="connsiteX13" fmla="*/ 808139 w 962195"/>
                <a:gd name="connsiteY13" fmla="*/ 49495 h 496757"/>
                <a:gd name="connsiteX14" fmla="*/ 690693 w 962195"/>
                <a:gd name="connsiteY14" fmla="*/ 0 h 496757"/>
                <a:gd name="connsiteX15" fmla="*/ 616418 w 962195"/>
                <a:gd name="connsiteY15" fmla="*/ 496757 h 496757"/>
                <a:gd name="connsiteX16" fmla="*/ 616418 w 962195"/>
                <a:gd name="connsiteY16" fmla="*/ 496757 h 49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2195" h="496757">
                  <a:moveTo>
                    <a:pt x="45516" y="149840"/>
                  </a:moveTo>
                  <a:cubicBezTo>
                    <a:pt x="44935" y="151066"/>
                    <a:pt x="44289" y="152228"/>
                    <a:pt x="43708" y="153454"/>
                  </a:cubicBezTo>
                  <a:cubicBezTo>
                    <a:pt x="-2367" y="248379"/>
                    <a:pt x="21" y="406092"/>
                    <a:pt x="21" y="496757"/>
                  </a:cubicBezTo>
                  <a:lnTo>
                    <a:pt x="345712" y="496757"/>
                  </a:lnTo>
                  <a:cubicBezTo>
                    <a:pt x="311188" y="359888"/>
                    <a:pt x="287118" y="142097"/>
                    <a:pt x="271502" y="452"/>
                  </a:cubicBezTo>
                  <a:cubicBezTo>
                    <a:pt x="234074" y="14132"/>
                    <a:pt x="188967" y="30910"/>
                    <a:pt x="154185" y="49431"/>
                  </a:cubicBezTo>
                  <a:cubicBezTo>
                    <a:pt x="112692" y="68338"/>
                    <a:pt x="73522" y="97441"/>
                    <a:pt x="47709" y="145646"/>
                  </a:cubicBezTo>
                  <a:cubicBezTo>
                    <a:pt x="46935" y="147001"/>
                    <a:pt x="46225" y="148421"/>
                    <a:pt x="45516" y="149840"/>
                  </a:cubicBezTo>
                  <a:lnTo>
                    <a:pt x="45516" y="149840"/>
                  </a:lnTo>
                  <a:close/>
                  <a:moveTo>
                    <a:pt x="616418" y="496757"/>
                  </a:moveTo>
                  <a:lnTo>
                    <a:pt x="962174" y="496757"/>
                  </a:lnTo>
                  <a:cubicBezTo>
                    <a:pt x="962174" y="406092"/>
                    <a:pt x="964562" y="248379"/>
                    <a:pt x="918487" y="153454"/>
                  </a:cubicBezTo>
                  <a:cubicBezTo>
                    <a:pt x="917906" y="152228"/>
                    <a:pt x="917261" y="151002"/>
                    <a:pt x="916680" y="149840"/>
                  </a:cubicBezTo>
                  <a:cubicBezTo>
                    <a:pt x="890996" y="99184"/>
                    <a:pt x="850729" y="68919"/>
                    <a:pt x="808139" y="49495"/>
                  </a:cubicBezTo>
                  <a:cubicBezTo>
                    <a:pt x="776390" y="32588"/>
                    <a:pt x="729154" y="14326"/>
                    <a:pt x="690693" y="0"/>
                  </a:cubicBezTo>
                  <a:cubicBezTo>
                    <a:pt x="675012" y="141645"/>
                    <a:pt x="650942" y="359759"/>
                    <a:pt x="616418" y="496757"/>
                  </a:cubicBezTo>
                  <a:lnTo>
                    <a:pt x="616418" y="496757"/>
                  </a:lnTo>
                  <a:close/>
                </a:path>
              </a:pathLst>
            </a:custGeom>
            <a:solidFill>
              <a:srgbClr val="00A651"/>
            </a:solidFill>
            <a:ln w="6453" cap="flat">
              <a:noFill/>
              <a:prstDash val="solid"/>
              <a:miter/>
            </a:ln>
          </p:spPr>
          <p:txBody>
            <a:bodyPr rtlCol="0" anchor="ctr"/>
            <a:lstStyle/>
            <a:p>
              <a:endParaRPr lang="en-US"/>
            </a:p>
          </p:txBody>
        </p:sp>
        <p:sp>
          <p:nvSpPr>
            <p:cNvPr id="3214" name="Freeform: Shape 3213">
              <a:extLst>
                <a:ext uri="{FF2B5EF4-FFF2-40B4-BE49-F238E27FC236}">
                  <a16:creationId xmlns:a16="http://schemas.microsoft.com/office/drawing/2014/main" id="{F5643D76-B1A7-4E20-86C1-A0EAD74FBF6C}"/>
                </a:ext>
              </a:extLst>
            </p:cNvPr>
            <p:cNvSpPr/>
            <p:nvPr/>
          </p:nvSpPr>
          <p:spPr>
            <a:xfrm>
              <a:off x="6052269" y="-125867"/>
              <a:ext cx="212692" cy="502694"/>
            </a:xfrm>
            <a:custGeom>
              <a:avLst/>
              <a:gdLst>
                <a:gd name="connsiteX0" fmla="*/ 135063 w 212692"/>
                <a:gd name="connsiteY0" fmla="*/ 0 h 502694"/>
                <a:gd name="connsiteX1" fmla="*/ 212693 w 212692"/>
                <a:gd name="connsiteY1" fmla="*/ 502694 h 502694"/>
                <a:gd name="connsiteX2" fmla="*/ 130158 w 212692"/>
                <a:gd name="connsiteY2" fmla="*/ 502694 h 502694"/>
                <a:gd name="connsiteX3" fmla="*/ 0 w 212692"/>
                <a:gd name="connsiteY3" fmla="*/ 212500 h 502694"/>
                <a:gd name="connsiteX4" fmla="*/ 90343 w 212692"/>
                <a:gd name="connsiteY4" fmla="*/ 126545 h 502694"/>
                <a:gd name="connsiteX5" fmla="*/ 11745 w 212692"/>
                <a:gd name="connsiteY5" fmla="*/ 103894 h 502694"/>
                <a:gd name="connsiteX6" fmla="*/ 67563 w 212692"/>
                <a:gd name="connsiteY6" fmla="*/ 28523 h 502694"/>
                <a:gd name="connsiteX7" fmla="*/ 135063 w 212692"/>
                <a:gd name="connsiteY7" fmla="*/ 0 h 502694"/>
                <a:gd name="connsiteX8" fmla="*/ 135063 w 212692"/>
                <a:gd name="connsiteY8" fmla="*/ 0 h 50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92" h="502694">
                  <a:moveTo>
                    <a:pt x="135063" y="0"/>
                  </a:moveTo>
                  <a:cubicBezTo>
                    <a:pt x="153389" y="149776"/>
                    <a:pt x="182041" y="351176"/>
                    <a:pt x="212693" y="502694"/>
                  </a:cubicBezTo>
                  <a:lnTo>
                    <a:pt x="130158" y="502694"/>
                  </a:lnTo>
                  <a:lnTo>
                    <a:pt x="0" y="212500"/>
                  </a:lnTo>
                  <a:lnTo>
                    <a:pt x="90343" y="126545"/>
                  </a:lnTo>
                  <a:lnTo>
                    <a:pt x="11745" y="103894"/>
                  </a:lnTo>
                  <a:lnTo>
                    <a:pt x="67563" y="28523"/>
                  </a:lnTo>
                  <a:lnTo>
                    <a:pt x="135063" y="0"/>
                  </a:lnTo>
                  <a:lnTo>
                    <a:pt x="135063" y="0"/>
                  </a:lnTo>
                  <a:close/>
                </a:path>
              </a:pathLst>
            </a:custGeom>
            <a:solidFill>
              <a:srgbClr val="102723"/>
            </a:solidFill>
            <a:ln w="6453" cap="flat">
              <a:noFill/>
              <a:prstDash val="solid"/>
              <a:miter/>
            </a:ln>
          </p:spPr>
          <p:txBody>
            <a:bodyPr rtlCol="0" anchor="ctr"/>
            <a:lstStyle/>
            <a:p>
              <a:endParaRPr lang="en-US"/>
            </a:p>
          </p:txBody>
        </p:sp>
        <p:sp>
          <p:nvSpPr>
            <p:cNvPr id="3215" name="Freeform: Shape 3214">
              <a:extLst>
                <a:ext uri="{FF2B5EF4-FFF2-40B4-BE49-F238E27FC236}">
                  <a16:creationId xmlns:a16="http://schemas.microsoft.com/office/drawing/2014/main" id="{8A6AE6DF-A234-4DF8-B18A-D13EFBD886E9}"/>
                </a:ext>
              </a:extLst>
            </p:cNvPr>
            <p:cNvSpPr/>
            <p:nvPr/>
          </p:nvSpPr>
          <p:spPr>
            <a:xfrm>
              <a:off x="6526183" y="-125867"/>
              <a:ext cx="212693" cy="502694"/>
            </a:xfrm>
            <a:custGeom>
              <a:avLst/>
              <a:gdLst>
                <a:gd name="connsiteX0" fmla="*/ 77630 w 212693"/>
                <a:gd name="connsiteY0" fmla="*/ 0 h 502694"/>
                <a:gd name="connsiteX1" fmla="*/ 0 w 212693"/>
                <a:gd name="connsiteY1" fmla="*/ 502694 h 502694"/>
                <a:gd name="connsiteX2" fmla="*/ 82535 w 212693"/>
                <a:gd name="connsiteY2" fmla="*/ 502694 h 502694"/>
                <a:gd name="connsiteX3" fmla="*/ 212693 w 212693"/>
                <a:gd name="connsiteY3" fmla="*/ 212500 h 502694"/>
                <a:gd name="connsiteX4" fmla="*/ 122350 w 212693"/>
                <a:gd name="connsiteY4" fmla="*/ 126545 h 502694"/>
                <a:gd name="connsiteX5" fmla="*/ 200948 w 212693"/>
                <a:gd name="connsiteY5" fmla="*/ 103894 h 502694"/>
                <a:gd name="connsiteX6" fmla="*/ 145129 w 212693"/>
                <a:gd name="connsiteY6" fmla="*/ 28523 h 502694"/>
                <a:gd name="connsiteX7" fmla="*/ 77630 w 212693"/>
                <a:gd name="connsiteY7" fmla="*/ 0 h 502694"/>
                <a:gd name="connsiteX8" fmla="*/ 77630 w 212693"/>
                <a:gd name="connsiteY8" fmla="*/ 0 h 50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93" h="502694">
                  <a:moveTo>
                    <a:pt x="77630" y="0"/>
                  </a:moveTo>
                  <a:cubicBezTo>
                    <a:pt x="59304" y="149776"/>
                    <a:pt x="30652" y="351176"/>
                    <a:pt x="0" y="502694"/>
                  </a:cubicBezTo>
                  <a:lnTo>
                    <a:pt x="82535" y="502694"/>
                  </a:lnTo>
                  <a:lnTo>
                    <a:pt x="212693" y="212500"/>
                  </a:lnTo>
                  <a:lnTo>
                    <a:pt x="122350" y="126545"/>
                  </a:lnTo>
                  <a:lnTo>
                    <a:pt x="200948" y="103894"/>
                  </a:lnTo>
                  <a:lnTo>
                    <a:pt x="145129" y="28523"/>
                  </a:lnTo>
                  <a:lnTo>
                    <a:pt x="77630" y="0"/>
                  </a:lnTo>
                  <a:lnTo>
                    <a:pt x="77630" y="0"/>
                  </a:lnTo>
                  <a:close/>
                </a:path>
              </a:pathLst>
            </a:custGeom>
            <a:solidFill>
              <a:srgbClr val="102723"/>
            </a:solidFill>
            <a:ln w="6453" cap="flat">
              <a:noFill/>
              <a:prstDash val="solid"/>
              <a:miter/>
            </a:ln>
          </p:spPr>
          <p:txBody>
            <a:bodyPr rtlCol="0" anchor="ctr"/>
            <a:lstStyle/>
            <a:p>
              <a:endParaRPr lang="en-US"/>
            </a:p>
          </p:txBody>
        </p:sp>
        <p:sp>
          <p:nvSpPr>
            <p:cNvPr id="3216" name="Freeform: Shape 3215">
              <a:extLst>
                <a:ext uri="{FF2B5EF4-FFF2-40B4-BE49-F238E27FC236}">
                  <a16:creationId xmlns:a16="http://schemas.microsoft.com/office/drawing/2014/main" id="{B3AB1E36-1595-4F06-8283-36BE3B154BFA}"/>
                </a:ext>
              </a:extLst>
            </p:cNvPr>
            <p:cNvSpPr/>
            <p:nvPr/>
          </p:nvSpPr>
          <p:spPr>
            <a:xfrm>
              <a:off x="6066595" y="238795"/>
              <a:ext cx="19552" cy="137902"/>
            </a:xfrm>
            <a:custGeom>
              <a:avLst/>
              <a:gdLst>
                <a:gd name="connsiteX0" fmla="*/ 13422 w 19552"/>
                <a:gd name="connsiteY0" fmla="*/ 0 h 137902"/>
                <a:gd name="connsiteX1" fmla="*/ 0 w 19552"/>
                <a:gd name="connsiteY1" fmla="*/ 137902 h 137902"/>
                <a:gd name="connsiteX2" fmla="*/ 19553 w 19552"/>
                <a:gd name="connsiteY2" fmla="*/ 137902 h 137902"/>
                <a:gd name="connsiteX3" fmla="*/ 13422 w 19552"/>
                <a:gd name="connsiteY3" fmla="*/ 0 h 137902"/>
              </a:gdLst>
              <a:ahLst/>
              <a:cxnLst>
                <a:cxn ang="0">
                  <a:pos x="connsiteX0" y="connsiteY0"/>
                </a:cxn>
                <a:cxn ang="0">
                  <a:pos x="connsiteX1" y="connsiteY1"/>
                </a:cxn>
                <a:cxn ang="0">
                  <a:pos x="connsiteX2" y="connsiteY2"/>
                </a:cxn>
                <a:cxn ang="0">
                  <a:pos x="connsiteX3" y="connsiteY3"/>
                </a:cxn>
              </a:cxnLst>
              <a:rect l="l" t="t" r="r" b="b"/>
              <a:pathLst>
                <a:path w="19552" h="137902">
                  <a:moveTo>
                    <a:pt x="13422" y="0"/>
                  </a:moveTo>
                  <a:lnTo>
                    <a:pt x="0" y="137902"/>
                  </a:lnTo>
                  <a:lnTo>
                    <a:pt x="19553" y="137902"/>
                  </a:lnTo>
                  <a:lnTo>
                    <a:pt x="13422" y="0"/>
                  </a:lnTo>
                  <a:close/>
                </a:path>
              </a:pathLst>
            </a:custGeom>
            <a:solidFill>
              <a:srgbClr val="165838"/>
            </a:solidFill>
            <a:ln w="6453" cap="flat">
              <a:noFill/>
              <a:prstDash val="solid"/>
              <a:miter/>
            </a:ln>
          </p:spPr>
          <p:txBody>
            <a:bodyPr rtlCol="0" anchor="ctr"/>
            <a:lstStyle/>
            <a:p>
              <a:endParaRPr lang="en-US"/>
            </a:p>
          </p:txBody>
        </p:sp>
        <p:sp>
          <p:nvSpPr>
            <p:cNvPr id="3217" name="Freeform: Shape 3216">
              <a:extLst>
                <a:ext uri="{FF2B5EF4-FFF2-40B4-BE49-F238E27FC236}">
                  <a16:creationId xmlns:a16="http://schemas.microsoft.com/office/drawing/2014/main" id="{84DE1B5B-F14E-4000-AA99-BE59C222B79C}"/>
                </a:ext>
              </a:extLst>
            </p:cNvPr>
            <p:cNvSpPr/>
            <p:nvPr/>
          </p:nvSpPr>
          <p:spPr>
            <a:xfrm>
              <a:off x="6704933" y="238795"/>
              <a:ext cx="19552" cy="137902"/>
            </a:xfrm>
            <a:custGeom>
              <a:avLst/>
              <a:gdLst>
                <a:gd name="connsiteX0" fmla="*/ 6130 w 19552"/>
                <a:gd name="connsiteY0" fmla="*/ 0 h 137902"/>
                <a:gd name="connsiteX1" fmla="*/ 19553 w 19552"/>
                <a:gd name="connsiteY1" fmla="*/ 137902 h 137902"/>
                <a:gd name="connsiteX2" fmla="*/ 0 w 19552"/>
                <a:gd name="connsiteY2" fmla="*/ 137902 h 137902"/>
                <a:gd name="connsiteX3" fmla="*/ 6130 w 19552"/>
                <a:gd name="connsiteY3" fmla="*/ 0 h 137902"/>
              </a:gdLst>
              <a:ahLst/>
              <a:cxnLst>
                <a:cxn ang="0">
                  <a:pos x="connsiteX0" y="connsiteY0"/>
                </a:cxn>
                <a:cxn ang="0">
                  <a:pos x="connsiteX1" y="connsiteY1"/>
                </a:cxn>
                <a:cxn ang="0">
                  <a:pos x="connsiteX2" y="connsiteY2"/>
                </a:cxn>
                <a:cxn ang="0">
                  <a:pos x="connsiteX3" y="connsiteY3"/>
                </a:cxn>
              </a:cxnLst>
              <a:rect l="l" t="t" r="r" b="b"/>
              <a:pathLst>
                <a:path w="19552" h="137902">
                  <a:moveTo>
                    <a:pt x="6130" y="0"/>
                  </a:moveTo>
                  <a:lnTo>
                    <a:pt x="19553" y="137902"/>
                  </a:lnTo>
                  <a:lnTo>
                    <a:pt x="0" y="137902"/>
                  </a:lnTo>
                  <a:lnTo>
                    <a:pt x="6130" y="0"/>
                  </a:lnTo>
                  <a:close/>
                </a:path>
              </a:pathLst>
            </a:custGeom>
            <a:solidFill>
              <a:srgbClr val="165838"/>
            </a:solidFill>
            <a:ln w="6453" cap="flat">
              <a:noFill/>
              <a:prstDash val="solid"/>
              <a:miter/>
            </a:ln>
          </p:spPr>
          <p:txBody>
            <a:bodyPr rtlCol="0" anchor="ctr"/>
            <a:lstStyle/>
            <a:p>
              <a:endParaRPr lang="en-US"/>
            </a:p>
          </p:txBody>
        </p:sp>
        <p:sp>
          <p:nvSpPr>
            <p:cNvPr id="3219" name="Freeform: Shape 3218">
              <a:extLst>
                <a:ext uri="{FF2B5EF4-FFF2-40B4-BE49-F238E27FC236}">
                  <a16:creationId xmlns:a16="http://schemas.microsoft.com/office/drawing/2014/main" id="{2122D93B-23F3-4B6E-A7EF-127A887CAC5C}"/>
                </a:ext>
              </a:extLst>
            </p:cNvPr>
            <p:cNvSpPr/>
            <p:nvPr/>
          </p:nvSpPr>
          <p:spPr>
            <a:xfrm>
              <a:off x="6360029" y="-226005"/>
              <a:ext cx="71041" cy="24608"/>
            </a:xfrm>
            <a:custGeom>
              <a:avLst/>
              <a:gdLst>
                <a:gd name="connsiteX0" fmla="*/ 58645 w 71041"/>
                <a:gd name="connsiteY0" fmla="*/ 1665 h 24608"/>
                <a:gd name="connsiteX1" fmla="*/ 69357 w 71041"/>
                <a:gd name="connsiteY1" fmla="*/ 2891 h 24608"/>
                <a:gd name="connsiteX2" fmla="*/ 68131 w 71041"/>
                <a:gd name="connsiteY2" fmla="*/ 13603 h 24608"/>
                <a:gd name="connsiteX3" fmla="*/ 63291 w 71041"/>
                <a:gd name="connsiteY3" fmla="*/ 17023 h 24608"/>
                <a:gd name="connsiteX4" fmla="*/ 54644 w 71041"/>
                <a:gd name="connsiteY4" fmla="*/ 21217 h 24608"/>
                <a:gd name="connsiteX5" fmla="*/ 45481 w 71041"/>
                <a:gd name="connsiteY5" fmla="*/ 23734 h 24608"/>
                <a:gd name="connsiteX6" fmla="*/ 2891 w 71041"/>
                <a:gd name="connsiteY6" fmla="*/ 13603 h 24608"/>
                <a:gd name="connsiteX7" fmla="*/ 1665 w 71041"/>
                <a:gd name="connsiteY7" fmla="*/ 2891 h 24608"/>
                <a:gd name="connsiteX8" fmla="*/ 12377 w 71041"/>
                <a:gd name="connsiteY8" fmla="*/ 1665 h 24608"/>
                <a:gd name="connsiteX9" fmla="*/ 42771 w 71041"/>
                <a:gd name="connsiteY9" fmla="*/ 8698 h 24608"/>
                <a:gd name="connsiteX10" fmla="*/ 49288 w 71041"/>
                <a:gd name="connsiteY10" fmla="*/ 6892 h 24608"/>
                <a:gd name="connsiteX11" fmla="*/ 55290 w 71041"/>
                <a:gd name="connsiteY11" fmla="*/ 3923 h 24608"/>
                <a:gd name="connsiteX12" fmla="*/ 58645 w 71041"/>
                <a:gd name="connsiteY12" fmla="*/ 1665 h 24608"/>
                <a:gd name="connsiteX13" fmla="*/ 58645 w 71041"/>
                <a:gd name="connsiteY13" fmla="*/ 1665 h 2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041" h="24608">
                  <a:moveTo>
                    <a:pt x="58645" y="1665"/>
                  </a:moveTo>
                  <a:cubicBezTo>
                    <a:pt x="61936" y="-981"/>
                    <a:pt x="66711" y="-400"/>
                    <a:pt x="69357" y="2891"/>
                  </a:cubicBezTo>
                  <a:cubicBezTo>
                    <a:pt x="72003" y="6182"/>
                    <a:pt x="71487" y="10957"/>
                    <a:pt x="68131" y="13603"/>
                  </a:cubicBezTo>
                  <a:cubicBezTo>
                    <a:pt x="66518" y="14893"/>
                    <a:pt x="64840" y="16055"/>
                    <a:pt x="63291" y="17023"/>
                  </a:cubicBezTo>
                  <a:cubicBezTo>
                    <a:pt x="60581" y="18701"/>
                    <a:pt x="57677" y="20120"/>
                    <a:pt x="54644" y="21217"/>
                  </a:cubicBezTo>
                  <a:cubicBezTo>
                    <a:pt x="51676" y="22314"/>
                    <a:pt x="48643" y="23153"/>
                    <a:pt x="45481" y="23734"/>
                  </a:cubicBezTo>
                  <a:cubicBezTo>
                    <a:pt x="30768" y="26380"/>
                    <a:pt x="14764" y="23024"/>
                    <a:pt x="2891" y="13603"/>
                  </a:cubicBezTo>
                  <a:cubicBezTo>
                    <a:pt x="-400" y="10957"/>
                    <a:pt x="-981" y="6182"/>
                    <a:pt x="1665" y="2891"/>
                  </a:cubicBezTo>
                  <a:cubicBezTo>
                    <a:pt x="4246" y="-400"/>
                    <a:pt x="9085" y="-981"/>
                    <a:pt x="12377" y="1665"/>
                  </a:cubicBezTo>
                  <a:cubicBezTo>
                    <a:pt x="20701" y="8247"/>
                    <a:pt x="32188" y="10634"/>
                    <a:pt x="42771" y="8698"/>
                  </a:cubicBezTo>
                  <a:cubicBezTo>
                    <a:pt x="44965" y="8311"/>
                    <a:pt x="47223" y="7666"/>
                    <a:pt x="49288" y="6892"/>
                  </a:cubicBezTo>
                  <a:cubicBezTo>
                    <a:pt x="51353" y="6117"/>
                    <a:pt x="53353" y="5149"/>
                    <a:pt x="55290" y="3923"/>
                  </a:cubicBezTo>
                  <a:cubicBezTo>
                    <a:pt x="56516" y="3213"/>
                    <a:pt x="57613" y="2439"/>
                    <a:pt x="58645" y="1665"/>
                  </a:cubicBezTo>
                  <a:lnTo>
                    <a:pt x="58645" y="1665"/>
                  </a:lnTo>
                  <a:close/>
                </a:path>
              </a:pathLst>
            </a:custGeom>
            <a:solidFill>
              <a:srgbClr val="C46854"/>
            </a:solidFill>
            <a:ln w="6453" cap="flat">
              <a:noFill/>
              <a:prstDash val="solid"/>
              <a:miter/>
            </a:ln>
          </p:spPr>
          <p:txBody>
            <a:bodyPr rtlCol="0" anchor="ctr"/>
            <a:lstStyle/>
            <a:p>
              <a:endParaRPr lang="en-US"/>
            </a:p>
          </p:txBody>
        </p:sp>
        <p:sp>
          <p:nvSpPr>
            <p:cNvPr id="3220" name="Freeform: Shape 3219">
              <a:extLst>
                <a:ext uri="{FF2B5EF4-FFF2-40B4-BE49-F238E27FC236}">
                  <a16:creationId xmlns:a16="http://schemas.microsoft.com/office/drawing/2014/main" id="{65A0ACEC-ABB2-4AD1-A6D0-96747BF867EE}"/>
                </a:ext>
              </a:extLst>
            </p:cNvPr>
            <p:cNvSpPr/>
            <p:nvPr/>
          </p:nvSpPr>
          <p:spPr>
            <a:xfrm>
              <a:off x="6365372" y="-415911"/>
              <a:ext cx="50364" cy="149760"/>
            </a:xfrm>
            <a:custGeom>
              <a:avLst/>
              <a:gdLst>
                <a:gd name="connsiteX0" fmla="*/ 3291 w 50364"/>
                <a:gd name="connsiteY0" fmla="*/ 7852 h 149760"/>
                <a:gd name="connsiteX1" fmla="*/ 2775 w 50364"/>
                <a:gd name="connsiteY1" fmla="*/ 1592 h 149760"/>
                <a:gd name="connsiteX2" fmla="*/ 8970 w 50364"/>
                <a:gd name="connsiteY2" fmla="*/ 1011 h 149760"/>
                <a:gd name="connsiteX3" fmla="*/ 25877 w 50364"/>
                <a:gd name="connsiteY3" fmla="*/ 52700 h 149760"/>
                <a:gd name="connsiteX4" fmla="*/ 10067 w 50364"/>
                <a:gd name="connsiteY4" fmla="*/ 135042 h 149760"/>
                <a:gd name="connsiteX5" fmla="*/ 11809 w 50364"/>
                <a:gd name="connsiteY5" fmla="*/ 136139 h 149760"/>
                <a:gd name="connsiteX6" fmla="*/ 16584 w 50364"/>
                <a:gd name="connsiteY6" fmla="*/ 138397 h 149760"/>
                <a:gd name="connsiteX7" fmla="*/ 43365 w 50364"/>
                <a:gd name="connsiteY7" fmla="*/ 137171 h 149760"/>
                <a:gd name="connsiteX8" fmla="*/ 49560 w 50364"/>
                <a:gd name="connsiteY8" fmla="*/ 138268 h 149760"/>
                <a:gd name="connsiteX9" fmla="*/ 48463 w 50364"/>
                <a:gd name="connsiteY9" fmla="*/ 144463 h 149760"/>
                <a:gd name="connsiteX10" fmla="*/ 13358 w 50364"/>
                <a:gd name="connsiteY10" fmla="*/ 146722 h 149760"/>
                <a:gd name="connsiteX11" fmla="*/ 7292 w 50364"/>
                <a:gd name="connsiteY11" fmla="*/ 143818 h 149760"/>
                <a:gd name="connsiteX12" fmla="*/ 2130 w 50364"/>
                <a:gd name="connsiteY12" fmla="*/ 140075 h 149760"/>
                <a:gd name="connsiteX13" fmla="*/ 2130 w 50364"/>
                <a:gd name="connsiteY13" fmla="*/ 140075 h 149760"/>
                <a:gd name="connsiteX14" fmla="*/ 0 w 50364"/>
                <a:gd name="connsiteY14" fmla="*/ 138268 h 149760"/>
                <a:gd name="connsiteX15" fmla="*/ 710 w 50364"/>
                <a:gd name="connsiteY15" fmla="*/ 135558 h 149760"/>
                <a:gd name="connsiteX16" fmla="*/ 16972 w 50364"/>
                <a:gd name="connsiteY16" fmla="*/ 52313 h 149760"/>
                <a:gd name="connsiteX17" fmla="*/ 3291 w 50364"/>
                <a:gd name="connsiteY17" fmla="*/ 7852 h 149760"/>
                <a:gd name="connsiteX18" fmla="*/ 3291 w 50364"/>
                <a:gd name="connsiteY18" fmla="*/ 7852 h 14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364" h="149760">
                  <a:moveTo>
                    <a:pt x="3291" y="7852"/>
                  </a:moveTo>
                  <a:cubicBezTo>
                    <a:pt x="1420" y="6303"/>
                    <a:pt x="1162" y="3464"/>
                    <a:pt x="2775" y="1592"/>
                  </a:cubicBezTo>
                  <a:cubicBezTo>
                    <a:pt x="4324" y="-279"/>
                    <a:pt x="7163" y="-537"/>
                    <a:pt x="8970" y="1011"/>
                  </a:cubicBezTo>
                  <a:cubicBezTo>
                    <a:pt x="22199" y="12046"/>
                    <a:pt x="26974" y="29276"/>
                    <a:pt x="25877" y="52700"/>
                  </a:cubicBezTo>
                  <a:cubicBezTo>
                    <a:pt x="24909" y="74512"/>
                    <a:pt x="18843" y="101937"/>
                    <a:pt x="10067" y="135042"/>
                  </a:cubicBezTo>
                  <a:cubicBezTo>
                    <a:pt x="10583" y="135429"/>
                    <a:pt x="11229" y="135751"/>
                    <a:pt x="11809" y="136139"/>
                  </a:cubicBezTo>
                  <a:cubicBezTo>
                    <a:pt x="13293" y="136978"/>
                    <a:pt x="14842" y="137752"/>
                    <a:pt x="16584" y="138397"/>
                  </a:cubicBezTo>
                  <a:cubicBezTo>
                    <a:pt x="25232" y="141753"/>
                    <a:pt x="36202" y="142205"/>
                    <a:pt x="43365" y="137171"/>
                  </a:cubicBezTo>
                  <a:cubicBezTo>
                    <a:pt x="45365" y="135751"/>
                    <a:pt x="48140" y="136268"/>
                    <a:pt x="49560" y="138268"/>
                  </a:cubicBezTo>
                  <a:cubicBezTo>
                    <a:pt x="50979" y="140269"/>
                    <a:pt x="50463" y="143043"/>
                    <a:pt x="48463" y="144463"/>
                  </a:cubicBezTo>
                  <a:cubicBezTo>
                    <a:pt x="38654" y="151303"/>
                    <a:pt x="24393" y="150916"/>
                    <a:pt x="13358" y="146722"/>
                  </a:cubicBezTo>
                  <a:cubicBezTo>
                    <a:pt x="11164" y="145883"/>
                    <a:pt x="9164" y="144915"/>
                    <a:pt x="7292" y="143818"/>
                  </a:cubicBezTo>
                  <a:cubicBezTo>
                    <a:pt x="5356" y="142721"/>
                    <a:pt x="3614" y="141430"/>
                    <a:pt x="2130" y="140075"/>
                  </a:cubicBezTo>
                  <a:lnTo>
                    <a:pt x="2130" y="140075"/>
                  </a:lnTo>
                  <a:lnTo>
                    <a:pt x="0" y="138268"/>
                  </a:lnTo>
                  <a:lnTo>
                    <a:pt x="710" y="135558"/>
                  </a:lnTo>
                  <a:cubicBezTo>
                    <a:pt x="9744" y="101744"/>
                    <a:pt x="16004" y="73996"/>
                    <a:pt x="16972" y="52313"/>
                  </a:cubicBezTo>
                  <a:cubicBezTo>
                    <a:pt x="17940" y="31728"/>
                    <a:pt x="14132" y="16886"/>
                    <a:pt x="3291" y="7852"/>
                  </a:cubicBezTo>
                  <a:lnTo>
                    <a:pt x="3291" y="7852"/>
                  </a:lnTo>
                  <a:close/>
                </a:path>
              </a:pathLst>
            </a:custGeom>
            <a:solidFill>
              <a:srgbClr val="CD8C5D"/>
            </a:solidFill>
            <a:ln w="6453" cap="flat">
              <a:noFill/>
              <a:prstDash val="solid"/>
              <a:miter/>
            </a:ln>
          </p:spPr>
          <p:txBody>
            <a:bodyPr rtlCol="0" anchor="ctr"/>
            <a:lstStyle/>
            <a:p>
              <a:endParaRPr lang="en-US"/>
            </a:p>
          </p:txBody>
        </p:sp>
        <p:sp>
          <p:nvSpPr>
            <p:cNvPr id="3221" name="Freeform: Shape 3220">
              <a:extLst>
                <a:ext uri="{FF2B5EF4-FFF2-40B4-BE49-F238E27FC236}">
                  <a16:creationId xmlns:a16="http://schemas.microsoft.com/office/drawing/2014/main" id="{3469D0AE-EA49-41CE-B205-0C8D97253DF0}"/>
                </a:ext>
              </a:extLst>
            </p:cNvPr>
            <p:cNvSpPr/>
            <p:nvPr/>
          </p:nvSpPr>
          <p:spPr>
            <a:xfrm>
              <a:off x="6241215" y="-299174"/>
              <a:ext cx="451" cy="106"/>
            </a:xfrm>
            <a:custGeom>
              <a:avLst/>
              <a:gdLst>
                <a:gd name="connsiteX0" fmla="*/ 452 w 451"/>
                <a:gd name="connsiteY0" fmla="*/ 107 h 106"/>
                <a:gd name="connsiteX1" fmla="*/ 0 w 451"/>
                <a:gd name="connsiteY1" fmla="*/ 42 h 106"/>
                <a:gd name="connsiteX2" fmla="*/ 452 w 451"/>
                <a:gd name="connsiteY2" fmla="*/ 107 h 106"/>
                <a:gd name="connsiteX3" fmla="*/ 452 w 451"/>
                <a:gd name="connsiteY3" fmla="*/ 107 h 106"/>
              </a:gdLst>
              <a:ahLst/>
              <a:cxnLst>
                <a:cxn ang="0">
                  <a:pos x="connsiteX0" y="connsiteY0"/>
                </a:cxn>
                <a:cxn ang="0">
                  <a:pos x="connsiteX1" y="connsiteY1"/>
                </a:cxn>
                <a:cxn ang="0">
                  <a:pos x="connsiteX2" y="connsiteY2"/>
                </a:cxn>
                <a:cxn ang="0">
                  <a:pos x="connsiteX3" y="connsiteY3"/>
                </a:cxn>
              </a:cxnLst>
              <a:rect l="l" t="t" r="r" b="b"/>
              <a:pathLst>
                <a:path w="451" h="106">
                  <a:moveTo>
                    <a:pt x="452" y="107"/>
                  </a:moveTo>
                  <a:lnTo>
                    <a:pt x="0" y="42"/>
                  </a:lnTo>
                  <a:cubicBezTo>
                    <a:pt x="258" y="-22"/>
                    <a:pt x="387" y="-22"/>
                    <a:pt x="452" y="107"/>
                  </a:cubicBezTo>
                  <a:lnTo>
                    <a:pt x="452" y="107"/>
                  </a:lnTo>
                  <a:close/>
                </a:path>
              </a:pathLst>
            </a:custGeom>
            <a:solidFill>
              <a:srgbClr val="A27351"/>
            </a:solidFill>
            <a:ln w="6453" cap="flat">
              <a:noFill/>
              <a:prstDash val="solid"/>
              <a:miter/>
            </a:ln>
          </p:spPr>
          <p:txBody>
            <a:bodyPr rtlCol="0" anchor="ctr"/>
            <a:lstStyle/>
            <a:p>
              <a:endParaRPr lang="en-US"/>
            </a:p>
          </p:txBody>
        </p:sp>
        <p:sp>
          <p:nvSpPr>
            <p:cNvPr id="3222" name="Freeform: Shape 3221">
              <a:extLst>
                <a:ext uri="{FF2B5EF4-FFF2-40B4-BE49-F238E27FC236}">
                  <a16:creationId xmlns:a16="http://schemas.microsoft.com/office/drawing/2014/main" id="{72980D82-D37E-4862-8BC1-8FF14462CC41}"/>
                </a:ext>
              </a:extLst>
            </p:cNvPr>
            <p:cNvSpPr/>
            <p:nvPr/>
          </p:nvSpPr>
          <p:spPr>
            <a:xfrm>
              <a:off x="6241731" y="-299196"/>
              <a:ext cx="6453" cy="129"/>
            </a:xfrm>
            <a:custGeom>
              <a:avLst/>
              <a:gdLst>
                <a:gd name="connsiteX0" fmla="*/ 0 w 6453"/>
                <a:gd name="connsiteY0" fmla="*/ 129 h 129"/>
                <a:gd name="connsiteX1" fmla="*/ 0 w 6453"/>
                <a:gd name="connsiteY1" fmla="*/ 129 h 129"/>
                <a:gd name="connsiteX2" fmla="*/ 0 w 6453"/>
                <a:gd name="connsiteY2" fmla="*/ 0 h 129"/>
                <a:gd name="connsiteX3" fmla="*/ 0 w 6453"/>
                <a:gd name="connsiteY3" fmla="*/ 129 h 129"/>
              </a:gdLst>
              <a:ahLst/>
              <a:cxnLst>
                <a:cxn ang="0">
                  <a:pos x="connsiteX0" y="connsiteY0"/>
                </a:cxn>
                <a:cxn ang="0">
                  <a:pos x="connsiteX1" y="connsiteY1"/>
                </a:cxn>
                <a:cxn ang="0">
                  <a:pos x="connsiteX2" y="connsiteY2"/>
                </a:cxn>
                <a:cxn ang="0">
                  <a:pos x="connsiteX3" y="connsiteY3"/>
                </a:cxn>
              </a:cxnLst>
              <a:rect l="l" t="t" r="r" b="b"/>
              <a:pathLst>
                <a:path w="6453" h="129">
                  <a:moveTo>
                    <a:pt x="0" y="129"/>
                  </a:moveTo>
                  <a:lnTo>
                    <a:pt x="0" y="129"/>
                  </a:lnTo>
                  <a:lnTo>
                    <a:pt x="0" y="0"/>
                  </a:lnTo>
                  <a:lnTo>
                    <a:pt x="0" y="129"/>
                  </a:lnTo>
                  <a:close/>
                </a:path>
              </a:pathLst>
            </a:custGeom>
            <a:solidFill>
              <a:srgbClr val="080000"/>
            </a:solidFill>
            <a:ln w="6453" cap="flat">
              <a:noFill/>
              <a:prstDash val="solid"/>
              <a:miter/>
            </a:ln>
          </p:spPr>
          <p:txBody>
            <a:bodyPr rtlCol="0" anchor="ctr"/>
            <a:lstStyle/>
            <a:p>
              <a:endParaRPr lang="en-US"/>
            </a:p>
          </p:txBody>
        </p:sp>
        <p:sp>
          <p:nvSpPr>
            <p:cNvPr id="3226" name="Freeform: Shape 3225">
              <a:extLst>
                <a:ext uri="{FF2B5EF4-FFF2-40B4-BE49-F238E27FC236}">
                  <a16:creationId xmlns:a16="http://schemas.microsoft.com/office/drawing/2014/main" id="{97CB9F6C-FECE-46EC-9F1F-4A0D4545F53A}"/>
                </a:ext>
              </a:extLst>
            </p:cNvPr>
            <p:cNvSpPr/>
            <p:nvPr/>
          </p:nvSpPr>
          <p:spPr>
            <a:xfrm>
              <a:off x="6241215" y="-299174"/>
              <a:ext cx="451" cy="106"/>
            </a:xfrm>
            <a:custGeom>
              <a:avLst/>
              <a:gdLst>
                <a:gd name="connsiteX0" fmla="*/ 452 w 451"/>
                <a:gd name="connsiteY0" fmla="*/ 107 h 106"/>
                <a:gd name="connsiteX1" fmla="*/ 0 w 451"/>
                <a:gd name="connsiteY1" fmla="*/ 42 h 106"/>
                <a:gd name="connsiteX2" fmla="*/ 452 w 451"/>
                <a:gd name="connsiteY2" fmla="*/ 107 h 106"/>
                <a:gd name="connsiteX3" fmla="*/ 452 w 451"/>
                <a:gd name="connsiteY3" fmla="*/ 107 h 106"/>
              </a:gdLst>
              <a:ahLst/>
              <a:cxnLst>
                <a:cxn ang="0">
                  <a:pos x="connsiteX0" y="connsiteY0"/>
                </a:cxn>
                <a:cxn ang="0">
                  <a:pos x="connsiteX1" y="connsiteY1"/>
                </a:cxn>
                <a:cxn ang="0">
                  <a:pos x="connsiteX2" y="connsiteY2"/>
                </a:cxn>
                <a:cxn ang="0">
                  <a:pos x="connsiteX3" y="connsiteY3"/>
                </a:cxn>
              </a:cxnLst>
              <a:rect l="l" t="t" r="r" b="b"/>
              <a:pathLst>
                <a:path w="451" h="106">
                  <a:moveTo>
                    <a:pt x="452" y="107"/>
                  </a:moveTo>
                  <a:lnTo>
                    <a:pt x="0" y="42"/>
                  </a:lnTo>
                  <a:cubicBezTo>
                    <a:pt x="258" y="-22"/>
                    <a:pt x="387" y="-22"/>
                    <a:pt x="452" y="107"/>
                  </a:cubicBezTo>
                  <a:lnTo>
                    <a:pt x="452" y="107"/>
                  </a:lnTo>
                  <a:close/>
                </a:path>
              </a:pathLst>
            </a:custGeom>
            <a:solidFill>
              <a:srgbClr val="A27351"/>
            </a:solidFill>
            <a:ln w="6453" cap="flat">
              <a:noFill/>
              <a:prstDash val="solid"/>
              <a:miter/>
            </a:ln>
          </p:spPr>
          <p:txBody>
            <a:bodyPr rtlCol="0" anchor="ctr"/>
            <a:lstStyle/>
            <a:p>
              <a:endParaRPr lang="en-US"/>
            </a:p>
          </p:txBody>
        </p:sp>
        <p:sp>
          <p:nvSpPr>
            <p:cNvPr id="3227" name="Freeform: Shape 3226">
              <a:extLst>
                <a:ext uri="{FF2B5EF4-FFF2-40B4-BE49-F238E27FC236}">
                  <a16:creationId xmlns:a16="http://schemas.microsoft.com/office/drawing/2014/main" id="{72156C36-0D91-4527-ADF2-AB080303CD9D}"/>
                </a:ext>
              </a:extLst>
            </p:cNvPr>
            <p:cNvSpPr/>
            <p:nvPr/>
          </p:nvSpPr>
          <p:spPr>
            <a:xfrm>
              <a:off x="6241731" y="-299196"/>
              <a:ext cx="6453" cy="129"/>
            </a:xfrm>
            <a:custGeom>
              <a:avLst/>
              <a:gdLst>
                <a:gd name="connsiteX0" fmla="*/ 0 w 6453"/>
                <a:gd name="connsiteY0" fmla="*/ 129 h 129"/>
                <a:gd name="connsiteX1" fmla="*/ 0 w 6453"/>
                <a:gd name="connsiteY1" fmla="*/ 129 h 129"/>
                <a:gd name="connsiteX2" fmla="*/ 0 w 6453"/>
                <a:gd name="connsiteY2" fmla="*/ 0 h 129"/>
                <a:gd name="connsiteX3" fmla="*/ 0 w 6453"/>
                <a:gd name="connsiteY3" fmla="*/ 129 h 129"/>
              </a:gdLst>
              <a:ahLst/>
              <a:cxnLst>
                <a:cxn ang="0">
                  <a:pos x="connsiteX0" y="connsiteY0"/>
                </a:cxn>
                <a:cxn ang="0">
                  <a:pos x="connsiteX1" y="connsiteY1"/>
                </a:cxn>
                <a:cxn ang="0">
                  <a:pos x="connsiteX2" y="connsiteY2"/>
                </a:cxn>
                <a:cxn ang="0">
                  <a:pos x="connsiteX3" y="connsiteY3"/>
                </a:cxn>
              </a:cxnLst>
              <a:rect l="l" t="t" r="r" b="b"/>
              <a:pathLst>
                <a:path w="6453" h="129">
                  <a:moveTo>
                    <a:pt x="0" y="129"/>
                  </a:moveTo>
                  <a:lnTo>
                    <a:pt x="0" y="129"/>
                  </a:lnTo>
                  <a:lnTo>
                    <a:pt x="0" y="0"/>
                  </a:lnTo>
                  <a:lnTo>
                    <a:pt x="0" y="129"/>
                  </a:lnTo>
                  <a:close/>
                </a:path>
              </a:pathLst>
            </a:custGeom>
            <a:solidFill>
              <a:srgbClr val="080000"/>
            </a:solidFill>
            <a:ln w="6453" cap="flat">
              <a:noFill/>
              <a:prstDash val="solid"/>
              <a:miter/>
            </a:ln>
          </p:spPr>
          <p:txBody>
            <a:bodyPr rtlCol="0" anchor="ctr"/>
            <a:lstStyle/>
            <a:p>
              <a:endParaRPr lang="en-US"/>
            </a:p>
          </p:txBody>
        </p:sp>
        <p:sp>
          <p:nvSpPr>
            <p:cNvPr id="3229" name="Freeform: Shape 3228">
              <a:extLst>
                <a:ext uri="{FF2B5EF4-FFF2-40B4-BE49-F238E27FC236}">
                  <a16:creationId xmlns:a16="http://schemas.microsoft.com/office/drawing/2014/main" id="{00B6F5FB-70B7-451E-8719-67EC724E3743}"/>
                </a:ext>
              </a:extLst>
            </p:cNvPr>
            <p:cNvSpPr/>
            <p:nvPr/>
          </p:nvSpPr>
          <p:spPr>
            <a:xfrm>
              <a:off x="6300834" y="-264157"/>
              <a:ext cx="191344" cy="53368"/>
            </a:xfrm>
            <a:custGeom>
              <a:avLst/>
              <a:gdLst>
                <a:gd name="connsiteX0" fmla="*/ 77767 w 191344"/>
                <a:gd name="connsiteY0" fmla="*/ 1 h 53368"/>
                <a:gd name="connsiteX1" fmla="*/ 64087 w 191344"/>
                <a:gd name="connsiteY1" fmla="*/ 3228 h 53368"/>
                <a:gd name="connsiteX2" fmla="*/ 34467 w 191344"/>
                <a:gd name="connsiteY2" fmla="*/ 27362 h 53368"/>
                <a:gd name="connsiteX3" fmla="*/ 13495 w 191344"/>
                <a:gd name="connsiteY3" fmla="*/ 32847 h 53368"/>
                <a:gd name="connsiteX4" fmla="*/ 8 w 191344"/>
                <a:gd name="connsiteY4" fmla="*/ 51174 h 53368"/>
                <a:gd name="connsiteX5" fmla="*/ 6590 w 191344"/>
                <a:gd name="connsiteY5" fmla="*/ 47496 h 53368"/>
                <a:gd name="connsiteX6" fmla="*/ 19690 w 191344"/>
                <a:gd name="connsiteY6" fmla="*/ 49561 h 53368"/>
                <a:gd name="connsiteX7" fmla="*/ 45437 w 191344"/>
                <a:gd name="connsiteY7" fmla="*/ 53368 h 53368"/>
                <a:gd name="connsiteX8" fmla="*/ 74993 w 191344"/>
                <a:gd name="connsiteY8" fmla="*/ 47818 h 53368"/>
                <a:gd name="connsiteX9" fmla="*/ 93384 w 191344"/>
                <a:gd name="connsiteY9" fmla="*/ 31750 h 53368"/>
                <a:gd name="connsiteX10" fmla="*/ 95642 w 191344"/>
                <a:gd name="connsiteY10" fmla="*/ 28266 h 53368"/>
                <a:gd name="connsiteX11" fmla="*/ 97901 w 191344"/>
                <a:gd name="connsiteY11" fmla="*/ 31750 h 53368"/>
                <a:gd name="connsiteX12" fmla="*/ 116227 w 191344"/>
                <a:gd name="connsiteY12" fmla="*/ 47818 h 53368"/>
                <a:gd name="connsiteX13" fmla="*/ 145847 w 191344"/>
                <a:gd name="connsiteY13" fmla="*/ 53368 h 53368"/>
                <a:gd name="connsiteX14" fmla="*/ 171595 w 191344"/>
                <a:gd name="connsiteY14" fmla="*/ 49561 h 53368"/>
                <a:gd name="connsiteX15" fmla="*/ 184695 w 191344"/>
                <a:gd name="connsiteY15" fmla="*/ 47496 h 53368"/>
                <a:gd name="connsiteX16" fmla="*/ 191341 w 191344"/>
                <a:gd name="connsiteY16" fmla="*/ 51174 h 53368"/>
                <a:gd name="connsiteX17" fmla="*/ 177854 w 191344"/>
                <a:gd name="connsiteY17" fmla="*/ 32847 h 53368"/>
                <a:gd name="connsiteX18" fmla="*/ 156946 w 191344"/>
                <a:gd name="connsiteY18" fmla="*/ 27362 h 53368"/>
                <a:gd name="connsiteX19" fmla="*/ 127392 w 191344"/>
                <a:gd name="connsiteY19" fmla="*/ 3228 h 53368"/>
                <a:gd name="connsiteX20" fmla="*/ 113646 w 191344"/>
                <a:gd name="connsiteY20" fmla="*/ 1 h 53368"/>
                <a:gd name="connsiteX21" fmla="*/ 95707 w 191344"/>
                <a:gd name="connsiteY21" fmla="*/ 6841 h 53368"/>
                <a:gd name="connsiteX22" fmla="*/ 77767 w 191344"/>
                <a:gd name="connsiteY22" fmla="*/ 1 h 53368"/>
                <a:gd name="connsiteX23" fmla="*/ 77767 w 191344"/>
                <a:gd name="connsiteY23" fmla="*/ 1 h 5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1344" h="53368">
                  <a:moveTo>
                    <a:pt x="77767" y="1"/>
                  </a:moveTo>
                  <a:cubicBezTo>
                    <a:pt x="73379" y="1"/>
                    <a:pt x="69507" y="517"/>
                    <a:pt x="64087" y="3228"/>
                  </a:cubicBezTo>
                  <a:cubicBezTo>
                    <a:pt x="53052" y="8777"/>
                    <a:pt x="44921" y="19941"/>
                    <a:pt x="34467" y="27362"/>
                  </a:cubicBezTo>
                  <a:cubicBezTo>
                    <a:pt x="28530" y="31621"/>
                    <a:pt x="21109" y="32654"/>
                    <a:pt x="13495" y="32847"/>
                  </a:cubicBezTo>
                  <a:cubicBezTo>
                    <a:pt x="6009" y="33105"/>
                    <a:pt x="1169" y="40914"/>
                    <a:pt x="8" y="51174"/>
                  </a:cubicBezTo>
                  <a:cubicBezTo>
                    <a:pt x="-186" y="52723"/>
                    <a:pt x="3363" y="49625"/>
                    <a:pt x="6590" y="47496"/>
                  </a:cubicBezTo>
                  <a:cubicBezTo>
                    <a:pt x="11817" y="44011"/>
                    <a:pt x="14269" y="47818"/>
                    <a:pt x="19690" y="49561"/>
                  </a:cubicBezTo>
                  <a:cubicBezTo>
                    <a:pt x="28918" y="52594"/>
                    <a:pt x="39630" y="53368"/>
                    <a:pt x="45437" y="53368"/>
                  </a:cubicBezTo>
                  <a:cubicBezTo>
                    <a:pt x="57053" y="53368"/>
                    <a:pt x="64603" y="51497"/>
                    <a:pt x="74993" y="47818"/>
                  </a:cubicBezTo>
                  <a:cubicBezTo>
                    <a:pt x="79897" y="46076"/>
                    <a:pt x="87770" y="39494"/>
                    <a:pt x="93384" y="31750"/>
                  </a:cubicBezTo>
                  <a:cubicBezTo>
                    <a:pt x="94223" y="30524"/>
                    <a:pt x="94997" y="29427"/>
                    <a:pt x="95642" y="28266"/>
                  </a:cubicBezTo>
                  <a:cubicBezTo>
                    <a:pt x="96288" y="29427"/>
                    <a:pt x="97062" y="30589"/>
                    <a:pt x="97901" y="31750"/>
                  </a:cubicBezTo>
                  <a:cubicBezTo>
                    <a:pt x="103450" y="39494"/>
                    <a:pt x="111323" y="46076"/>
                    <a:pt x="116227" y="47818"/>
                  </a:cubicBezTo>
                  <a:cubicBezTo>
                    <a:pt x="126681" y="51497"/>
                    <a:pt x="134232" y="53368"/>
                    <a:pt x="145847" y="53368"/>
                  </a:cubicBezTo>
                  <a:cubicBezTo>
                    <a:pt x="151719" y="53368"/>
                    <a:pt x="162432" y="52529"/>
                    <a:pt x="171595" y="49561"/>
                  </a:cubicBezTo>
                  <a:cubicBezTo>
                    <a:pt x="177016" y="47818"/>
                    <a:pt x="179467" y="44011"/>
                    <a:pt x="184695" y="47496"/>
                  </a:cubicBezTo>
                  <a:cubicBezTo>
                    <a:pt x="187921" y="49690"/>
                    <a:pt x="191470" y="52723"/>
                    <a:pt x="191341" y="51174"/>
                  </a:cubicBezTo>
                  <a:cubicBezTo>
                    <a:pt x="190180" y="40978"/>
                    <a:pt x="185275" y="33105"/>
                    <a:pt x="177854" y="32847"/>
                  </a:cubicBezTo>
                  <a:cubicBezTo>
                    <a:pt x="170240" y="32589"/>
                    <a:pt x="162883" y="31557"/>
                    <a:pt x="156946" y="27362"/>
                  </a:cubicBezTo>
                  <a:cubicBezTo>
                    <a:pt x="146492" y="19941"/>
                    <a:pt x="138426" y="8777"/>
                    <a:pt x="127392" y="3228"/>
                  </a:cubicBezTo>
                  <a:cubicBezTo>
                    <a:pt x="121906" y="517"/>
                    <a:pt x="118099" y="1"/>
                    <a:pt x="113646" y="1"/>
                  </a:cubicBezTo>
                  <a:cubicBezTo>
                    <a:pt x="105967" y="-63"/>
                    <a:pt x="99514" y="2518"/>
                    <a:pt x="95707" y="6841"/>
                  </a:cubicBezTo>
                  <a:cubicBezTo>
                    <a:pt x="91964" y="2453"/>
                    <a:pt x="85447" y="-63"/>
                    <a:pt x="77767" y="1"/>
                  </a:cubicBezTo>
                  <a:lnTo>
                    <a:pt x="77767" y="1"/>
                  </a:lnTo>
                  <a:close/>
                </a:path>
              </a:pathLst>
            </a:custGeom>
            <a:solidFill>
              <a:srgbClr val="000000"/>
            </a:solidFill>
            <a:ln w="6453" cap="flat">
              <a:noFill/>
              <a:prstDash val="solid"/>
              <a:miter/>
            </a:ln>
          </p:spPr>
          <p:txBody>
            <a:bodyPr rtlCol="0" anchor="ctr"/>
            <a:lstStyle/>
            <a:p>
              <a:endParaRPr lang="en-US"/>
            </a:p>
          </p:txBody>
        </p:sp>
        <p:sp>
          <p:nvSpPr>
            <p:cNvPr id="3230" name="Freeform: Shape 3229">
              <a:extLst>
                <a:ext uri="{FF2B5EF4-FFF2-40B4-BE49-F238E27FC236}">
                  <a16:creationId xmlns:a16="http://schemas.microsoft.com/office/drawing/2014/main" id="{782B3638-1BFD-4525-95EB-7C072777709D}"/>
                </a:ext>
              </a:extLst>
            </p:cNvPr>
            <p:cNvSpPr/>
            <p:nvPr/>
          </p:nvSpPr>
          <p:spPr>
            <a:xfrm>
              <a:off x="6244442" y="-288678"/>
              <a:ext cx="302197" cy="237138"/>
            </a:xfrm>
            <a:custGeom>
              <a:avLst/>
              <a:gdLst>
                <a:gd name="connsiteX0" fmla="*/ 272449 w 302197"/>
                <a:gd name="connsiteY0" fmla="*/ 58271 h 237138"/>
                <a:gd name="connsiteX1" fmla="*/ 246507 w 302197"/>
                <a:gd name="connsiteY1" fmla="*/ 67757 h 237138"/>
                <a:gd name="connsiteX2" fmla="*/ 239667 w 302197"/>
                <a:gd name="connsiteY2" fmla="*/ 82599 h 237138"/>
                <a:gd name="connsiteX3" fmla="*/ 228761 w 302197"/>
                <a:gd name="connsiteY3" fmla="*/ 103120 h 237138"/>
                <a:gd name="connsiteX4" fmla="*/ 191269 w 302197"/>
                <a:gd name="connsiteY4" fmla="*/ 126803 h 237138"/>
                <a:gd name="connsiteX5" fmla="*/ 164360 w 302197"/>
                <a:gd name="connsiteY5" fmla="*/ 112477 h 237138"/>
                <a:gd name="connsiteX6" fmla="*/ 155777 w 302197"/>
                <a:gd name="connsiteY6" fmla="*/ 97635 h 237138"/>
                <a:gd name="connsiteX7" fmla="*/ 134740 w 302197"/>
                <a:gd name="connsiteY7" fmla="*/ 110154 h 237138"/>
                <a:gd name="connsiteX8" fmla="*/ 113897 w 302197"/>
                <a:gd name="connsiteY8" fmla="*/ 127513 h 237138"/>
                <a:gd name="connsiteX9" fmla="*/ 82083 w 302197"/>
                <a:gd name="connsiteY9" fmla="*/ 120414 h 237138"/>
                <a:gd name="connsiteX10" fmla="*/ 69242 w 302197"/>
                <a:gd name="connsiteY10" fmla="*/ 101313 h 237138"/>
                <a:gd name="connsiteX11" fmla="*/ 57820 w 302197"/>
                <a:gd name="connsiteY11" fmla="*/ 72081 h 237138"/>
                <a:gd name="connsiteX12" fmla="*/ 18456 w 302197"/>
                <a:gd name="connsiteY12" fmla="*/ 49301 h 237138"/>
                <a:gd name="connsiteX13" fmla="*/ 0 w 302197"/>
                <a:gd name="connsiteY13" fmla="*/ 64 h 237138"/>
                <a:gd name="connsiteX14" fmla="*/ 28264 w 302197"/>
                <a:gd name="connsiteY14" fmla="*/ 168683 h 237138"/>
                <a:gd name="connsiteX15" fmla="*/ 57239 w 302197"/>
                <a:gd name="connsiteY15" fmla="*/ 201594 h 237138"/>
                <a:gd name="connsiteX16" fmla="*/ 69435 w 302197"/>
                <a:gd name="connsiteY16" fmla="*/ 212758 h 237138"/>
                <a:gd name="connsiteX17" fmla="*/ 90795 w 302197"/>
                <a:gd name="connsiteY17" fmla="*/ 226180 h 237138"/>
                <a:gd name="connsiteX18" fmla="*/ 115575 w 302197"/>
                <a:gd name="connsiteY18" fmla="*/ 234117 h 237138"/>
                <a:gd name="connsiteX19" fmla="*/ 146872 w 302197"/>
                <a:gd name="connsiteY19" fmla="*/ 230762 h 237138"/>
                <a:gd name="connsiteX20" fmla="*/ 173975 w 302197"/>
                <a:gd name="connsiteY20" fmla="*/ 236828 h 237138"/>
                <a:gd name="connsiteX21" fmla="*/ 194560 w 302197"/>
                <a:gd name="connsiteY21" fmla="*/ 229794 h 237138"/>
                <a:gd name="connsiteX22" fmla="*/ 211273 w 302197"/>
                <a:gd name="connsiteY22" fmla="*/ 227019 h 237138"/>
                <a:gd name="connsiteX23" fmla="*/ 222050 w 302197"/>
                <a:gd name="connsiteY23" fmla="*/ 215920 h 237138"/>
                <a:gd name="connsiteX24" fmla="*/ 244249 w 302197"/>
                <a:gd name="connsiteY24" fmla="*/ 206305 h 237138"/>
                <a:gd name="connsiteX25" fmla="*/ 267028 w 302197"/>
                <a:gd name="connsiteY25" fmla="*/ 181847 h 237138"/>
                <a:gd name="connsiteX26" fmla="*/ 278192 w 302197"/>
                <a:gd name="connsiteY26" fmla="*/ 150034 h 237138"/>
                <a:gd name="connsiteX27" fmla="*/ 289872 w 302197"/>
                <a:gd name="connsiteY27" fmla="*/ 87955 h 237138"/>
                <a:gd name="connsiteX28" fmla="*/ 297809 w 302197"/>
                <a:gd name="connsiteY28" fmla="*/ 40203 h 237138"/>
                <a:gd name="connsiteX29" fmla="*/ 302197 w 302197"/>
                <a:gd name="connsiteY29" fmla="*/ 0 h 237138"/>
                <a:gd name="connsiteX30" fmla="*/ 272449 w 302197"/>
                <a:gd name="connsiteY30" fmla="*/ 58271 h 237138"/>
                <a:gd name="connsiteX31" fmla="*/ 272449 w 302197"/>
                <a:gd name="connsiteY31" fmla="*/ 58271 h 23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02197" h="237138">
                  <a:moveTo>
                    <a:pt x="272449" y="58271"/>
                  </a:moveTo>
                  <a:cubicBezTo>
                    <a:pt x="263156" y="68661"/>
                    <a:pt x="248443" y="68467"/>
                    <a:pt x="246507" y="67757"/>
                  </a:cubicBezTo>
                  <a:cubicBezTo>
                    <a:pt x="245217" y="70984"/>
                    <a:pt x="240958" y="79373"/>
                    <a:pt x="239667" y="82599"/>
                  </a:cubicBezTo>
                  <a:cubicBezTo>
                    <a:pt x="237409" y="88149"/>
                    <a:pt x="234118" y="94602"/>
                    <a:pt x="228761" y="103120"/>
                  </a:cubicBezTo>
                  <a:cubicBezTo>
                    <a:pt x="218243" y="120027"/>
                    <a:pt x="211209" y="125254"/>
                    <a:pt x="191269" y="126803"/>
                  </a:cubicBezTo>
                  <a:cubicBezTo>
                    <a:pt x="181460" y="127513"/>
                    <a:pt x="169328" y="120801"/>
                    <a:pt x="164360" y="112477"/>
                  </a:cubicBezTo>
                  <a:cubicBezTo>
                    <a:pt x="160488" y="106024"/>
                    <a:pt x="157778" y="99635"/>
                    <a:pt x="155777" y="97635"/>
                  </a:cubicBezTo>
                  <a:cubicBezTo>
                    <a:pt x="148937" y="90988"/>
                    <a:pt x="139387" y="95634"/>
                    <a:pt x="134740" y="110154"/>
                  </a:cubicBezTo>
                  <a:cubicBezTo>
                    <a:pt x="131514" y="120221"/>
                    <a:pt x="123447" y="124996"/>
                    <a:pt x="113897" y="127513"/>
                  </a:cubicBezTo>
                  <a:cubicBezTo>
                    <a:pt x="104153" y="130029"/>
                    <a:pt x="90666" y="127061"/>
                    <a:pt x="82083" y="120414"/>
                  </a:cubicBezTo>
                  <a:cubicBezTo>
                    <a:pt x="75436" y="115187"/>
                    <a:pt x="70403" y="108153"/>
                    <a:pt x="69242" y="101313"/>
                  </a:cubicBezTo>
                  <a:cubicBezTo>
                    <a:pt x="67112" y="88472"/>
                    <a:pt x="56723" y="74727"/>
                    <a:pt x="57820" y="72081"/>
                  </a:cubicBezTo>
                  <a:cubicBezTo>
                    <a:pt x="41816" y="85890"/>
                    <a:pt x="25296" y="68725"/>
                    <a:pt x="18456" y="49301"/>
                  </a:cubicBezTo>
                  <a:cubicBezTo>
                    <a:pt x="9744" y="24264"/>
                    <a:pt x="0" y="64"/>
                    <a:pt x="0" y="64"/>
                  </a:cubicBezTo>
                  <a:cubicBezTo>
                    <a:pt x="3614" y="16326"/>
                    <a:pt x="21553" y="154293"/>
                    <a:pt x="28264" y="168683"/>
                  </a:cubicBezTo>
                  <a:cubicBezTo>
                    <a:pt x="36847" y="187268"/>
                    <a:pt x="39880" y="202304"/>
                    <a:pt x="57239" y="201594"/>
                  </a:cubicBezTo>
                  <a:cubicBezTo>
                    <a:pt x="61369" y="201400"/>
                    <a:pt x="65112" y="207918"/>
                    <a:pt x="69435" y="212758"/>
                  </a:cubicBezTo>
                  <a:cubicBezTo>
                    <a:pt x="77308" y="221598"/>
                    <a:pt x="86149" y="228374"/>
                    <a:pt x="90795" y="226180"/>
                  </a:cubicBezTo>
                  <a:cubicBezTo>
                    <a:pt x="105443" y="219211"/>
                    <a:pt x="106282" y="233020"/>
                    <a:pt x="115575" y="234117"/>
                  </a:cubicBezTo>
                  <a:cubicBezTo>
                    <a:pt x="133579" y="236311"/>
                    <a:pt x="135837" y="229923"/>
                    <a:pt x="146872" y="230762"/>
                  </a:cubicBezTo>
                  <a:cubicBezTo>
                    <a:pt x="157132" y="231536"/>
                    <a:pt x="156616" y="238699"/>
                    <a:pt x="173975" y="236828"/>
                  </a:cubicBezTo>
                  <a:cubicBezTo>
                    <a:pt x="184687" y="235731"/>
                    <a:pt x="189785" y="227987"/>
                    <a:pt x="194560" y="229794"/>
                  </a:cubicBezTo>
                  <a:cubicBezTo>
                    <a:pt x="195722" y="230181"/>
                    <a:pt x="206950" y="229407"/>
                    <a:pt x="211273" y="227019"/>
                  </a:cubicBezTo>
                  <a:cubicBezTo>
                    <a:pt x="218630" y="223018"/>
                    <a:pt x="220243" y="216242"/>
                    <a:pt x="222050" y="215920"/>
                  </a:cubicBezTo>
                  <a:cubicBezTo>
                    <a:pt x="230697" y="214242"/>
                    <a:pt x="240312" y="210047"/>
                    <a:pt x="244249" y="206305"/>
                  </a:cubicBezTo>
                  <a:cubicBezTo>
                    <a:pt x="257865" y="193399"/>
                    <a:pt x="259026" y="196109"/>
                    <a:pt x="267028" y="181847"/>
                  </a:cubicBezTo>
                  <a:cubicBezTo>
                    <a:pt x="278515" y="161520"/>
                    <a:pt x="273740" y="166812"/>
                    <a:pt x="278192" y="150034"/>
                  </a:cubicBezTo>
                  <a:cubicBezTo>
                    <a:pt x="282967" y="131965"/>
                    <a:pt x="287420" y="98474"/>
                    <a:pt x="289872" y="87955"/>
                  </a:cubicBezTo>
                  <a:cubicBezTo>
                    <a:pt x="293937" y="70338"/>
                    <a:pt x="295680" y="52528"/>
                    <a:pt x="297809" y="40203"/>
                  </a:cubicBezTo>
                  <a:cubicBezTo>
                    <a:pt x="299745" y="29426"/>
                    <a:pt x="302133" y="9615"/>
                    <a:pt x="302197" y="0"/>
                  </a:cubicBezTo>
                  <a:cubicBezTo>
                    <a:pt x="302197" y="64"/>
                    <a:pt x="295809" y="32265"/>
                    <a:pt x="272449" y="58271"/>
                  </a:cubicBezTo>
                  <a:lnTo>
                    <a:pt x="272449" y="58271"/>
                  </a:lnTo>
                  <a:close/>
                </a:path>
              </a:pathLst>
            </a:custGeom>
            <a:solidFill>
              <a:srgbClr val="000000"/>
            </a:solidFill>
            <a:ln w="6453" cap="flat">
              <a:noFill/>
              <a:prstDash val="solid"/>
              <a:miter/>
            </a:ln>
          </p:spPr>
          <p:txBody>
            <a:bodyPr rtlCol="0" anchor="ctr"/>
            <a:lstStyle/>
            <a:p>
              <a:endParaRPr lang="en-US"/>
            </a:p>
          </p:txBody>
        </p:sp>
        <p:sp>
          <p:nvSpPr>
            <p:cNvPr id="3231" name="Freeform: Shape 3230">
              <a:extLst>
                <a:ext uri="{FF2B5EF4-FFF2-40B4-BE49-F238E27FC236}">
                  <a16:creationId xmlns:a16="http://schemas.microsoft.com/office/drawing/2014/main" id="{9D413DE4-01D6-4CC0-B4DD-5AD42704266E}"/>
                </a:ext>
              </a:extLst>
            </p:cNvPr>
            <p:cNvSpPr/>
            <p:nvPr/>
          </p:nvSpPr>
          <p:spPr>
            <a:xfrm>
              <a:off x="3529063" y="-655212"/>
              <a:ext cx="285926" cy="674216"/>
            </a:xfrm>
            <a:custGeom>
              <a:avLst/>
              <a:gdLst>
                <a:gd name="connsiteX0" fmla="*/ 149961 w 285926"/>
                <a:gd name="connsiteY0" fmla="*/ 0 h 674216"/>
                <a:gd name="connsiteX1" fmla="*/ 14059 w 285926"/>
                <a:gd name="connsiteY1" fmla="*/ 148033 h 674216"/>
                <a:gd name="connsiteX2" fmla="*/ 42969 w 285926"/>
                <a:gd name="connsiteY2" fmla="*/ 674217 h 674216"/>
                <a:gd name="connsiteX3" fmla="*/ 285927 w 285926"/>
                <a:gd name="connsiteY3" fmla="*/ 148033 h 674216"/>
                <a:gd name="connsiteX4" fmla="*/ 149961 w 285926"/>
                <a:gd name="connsiteY4" fmla="*/ 0 h 674216"/>
                <a:gd name="connsiteX5" fmla="*/ 149961 w 285926"/>
                <a:gd name="connsiteY5" fmla="*/ 0 h 67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926" h="674216">
                  <a:moveTo>
                    <a:pt x="149961" y="0"/>
                  </a:moveTo>
                  <a:cubicBezTo>
                    <a:pt x="74911" y="0"/>
                    <a:pt x="14059" y="66338"/>
                    <a:pt x="14059" y="148033"/>
                  </a:cubicBezTo>
                  <a:cubicBezTo>
                    <a:pt x="14059" y="229794"/>
                    <a:pt x="-32145" y="674217"/>
                    <a:pt x="42969" y="674217"/>
                  </a:cubicBezTo>
                  <a:cubicBezTo>
                    <a:pt x="118018" y="674217"/>
                    <a:pt x="285927" y="229729"/>
                    <a:pt x="285927" y="148033"/>
                  </a:cubicBezTo>
                  <a:cubicBezTo>
                    <a:pt x="285927" y="66338"/>
                    <a:pt x="225010" y="0"/>
                    <a:pt x="149961" y="0"/>
                  </a:cubicBezTo>
                  <a:lnTo>
                    <a:pt x="149961" y="0"/>
                  </a:lnTo>
                  <a:close/>
                </a:path>
              </a:pathLst>
            </a:custGeom>
            <a:solidFill>
              <a:srgbClr val="DA6729"/>
            </a:solidFill>
            <a:ln w="6453" cap="flat">
              <a:noFill/>
              <a:prstDash val="solid"/>
              <a:miter/>
            </a:ln>
          </p:spPr>
          <p:txBody>
            <a:bodyPr rtlCol="0" anchor="ctr"/>
            <a:lstStyle/>
            <a:p>
              <a:endParaRPr lang="en-US"/>
            </a:p>
          </p:txBody>
        </p:sp>
        <p:sp>
          <p:nvSpPr>
            <p:cNvPr id="3232" name="Freeform: Shape 3231">
              <a:extLst>
                <a:ext uri="{FF2B5EF4-FFF2-40B4-BE49-F238E27FC236}">
                  <a16:creationId xmlns:a16="http://schemas.microsoft.com/office/drawing/2014/main" id="{BFA7D24E-B68C-4260-BBEC-B6411D01250A}"/>
                </a:ext>
              </a:extLst>
            </p:cNvPr>
            <p:cNvSpPr/>
            <p:nvPr/>
          </p:nvSpPr>
          <p:spPr>
            <a:xfrm>
              <a:off x="3619204" y="-673216"/>
              <a:ext cx="285900" cy="674216"/>
            </a:xfrm>
            <a:custGeom>
              <a:avLst/>
              <a:gdLst>
                <a:gd name="connsiteX0" fmla="*/ 135902 w 285900"/>
                <a:gd name="connsiteY0" fmla="*/ 0 h 674216"/>
                <a:gd name="connsiteX1" fmla="*/ 271868 w 285900"/>
                <a:gd name="connsiteY1" fmla="*/ 148033 h 674216"/>
                <a:gd name="connsiteX2" fmla="*/ 242958 w 285900"/>
                <a:gd name="connsiteY2" fmla="*/ 674217 h 674216"/>
                <a:gd name="connsiteX3" fmla="*/ 0 w 285900"/>
                <a:gd name="connsiteY3" fmla="*/ 148033 h 674216"/>
                <a:gd name="connsiteX4" fmla="*/ 135902 w 285900"/>
                <a:gd name="connsiteY4" fmla="*/ 0 h 674216"/>
                <a:gd name="connsiteX5" fmla="*/ 135902 w 285900"/>
                <a:gd name="connsiteY5" fmla="*/ 0 h 67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900" h="674216">
                  <a:moveTo>
                    <a:pt x="135902" y="0"/>
                  </a:moveTo>
                  <a:cubicBezTo>
                    <a:pt x="210951" y="0"/>
                    <a:pt x="271868" y="66273"/>
                    <a:pt x="271868" y="148033"/>
                  </a:cubicBezTo>
                  <a:cubicBezTo>
                    <a:pt x="271868" y="229729"/>
                    <a:pt x="318008" y="674217"/>
                    <a:pt x="242958" y="674217"/>
                  </a:cubicBezTo>
                  <a:cubicBezTo>
                    <a:pt x="167909" y="674217"/>
                    <a:pt x="0" y="229729"/>
                    <a:pt x="0" y="148033"/>
                  </a:cubicBezTo>
                  <a:cubicBezTo>
                    <a:pt x="-64" y="66338"/>
                    <a:pt x="60788" y="0"/>
                    <a:pt x="135902" y="0"/>
                  </a:cubicBezTo>
                  <a:lnTo>
                    <a:pt x="135902" y="0"/>
                  </a:lnTo>
                  <a:close/>
                </a:path>
              </a:pathLst>
            </a:custGeom>
            <a:solidFill>
              <a:srgbClr val="DA6729"/>
            </a:solidFill>
            <a:ln w="6453" cap="flat">
              <a:noFill/>
              <a:prstDash val="solid"/>
              <a:miter/>
            </a:ln>
          </p:spPr>
          <p:txBody>
            <a:bodyPr rtlCol="0" anchor="ctr"/>
            <a:lstStyle/>
            <a:p>
              <a:endParaRPr lang="en-US"/>
            </a:p>
          </p:txBody>
        </p:sp>
        <p:sp>
          <p:nvSpPr>
            <p:cNvPr id="3233" name="Freeform: Shape 3232">
              <a:extLst>
                <a:ext uri="{FF2B5EF4-FFF2-40B4-BE49-F238E27FC236}">
                  <a16:creationId xmlns:a16="http://schemas.microsoft.com/office/drawing/2014/main" id="{7DC70F58-49B3-42D3-A5A2-54149EF3F182}"/>
                </a:ext>
              </a:extLst>
            </p:cNvPr>
            <p:cNvSpPr/>
            <p:nvPr/>
          </p:nvSpPr>
          <p:spPr>
            <a:xfrm>
              <a:off x="3331021" y="-292227"/>
              <a:ext cx="771960" cy="571750"/>
            </a:xfrm>
            <a:custGeom>
              <a:avLst/>
              <a:gdLst>
                <a:gd name="connsiteX0" fmla="*/ 721636 w 771960"/>
                <a:gd name="connsiteY0" fmla="*/ 215468 h 571750"/>
                <a:gd name="connsiteX1" fmla="*/ 533593 w 771960"/>
                <a:gd name="connsiteY1" fmla="*/ 129190 h 571750"/>
                <a:gd name="connsiteX2" fmla="*/ 482678 w 771960"/>
                <a:gd name="connsiteY2" fmla="*/ 66402 h 571750"/>
                <a:gd name="connsiteX3" fmla="*/ 473967 w 771960"/>
                <a:gd name="connsiteY3" fmla="*/ 0 h 571750"/>
                <a:gd name="connsiteX4" fmla="*/ 349358 w 771960"/>
                <a:gd name="connsiteY4" fmla="*/ 3227 h 571750"/>
                <a:gd name="connsiteX5" fmla="*/ 349293 w 771960"/>
                <a:gd name="connsiteY5" fmla="*/ 3227 h 571750"/>
                <a:gd name="connsiteX6" fmla="*/ 298121 w 771960"/>
                <a:gd name="connsiteY6" fmla="*/ 0 h 571750"/>
                <a:gd name="connsiteX7" fmla="*/ 289409 w 771960"/>
                <a:gd name="connsiteY7" fmla="*/ 66402 h 571750"/>
                <a:gd name="connsiteX8" fmla="*/ 238494 w 771960"/>
                <a:gd name="connsiteY8" fmla="*/ 129190 h 571750"/>
                <a:gd name="connsiteX9" fmla="*/ 223136 w 771960"/>
                <a:gd name="connsiteY9" fmla="*/ 131320 h 571750"/>
                <a:gd name="connsiteX10" fmla="*/ 111110 w 771960"/>
                <a:gd name="connsiteY10" fmla="*/ 161327 h 571750"/>
                <a:gd name="connsiteX11" fmla="*/ 50387 w 771960"/>
                <a:gd name="connsiteY11" fmla="*/ 215532 h 571750"/>
                <a:gd name="connsiteX12" fmla="*/ 1344 w 771960"/>
                <a:gd name="connsiteY12" fmla="*/ 385119 h 571750"/>
                <a:gd name="connsiteX13" fmla="*/ 125694 w 771960"/>
                <a:gd name="connsiteY13" fmla="*/ 513922 h 571750"/>
                <a:gd name="connsiteX14" fmla="*/ 141246 w 771960"/>
                <a:gd name="connsiteY14" fmla="*/ 519020 h 571750"/>
                <a:gd name="connsiteX15" fmla="*/ 630776 w 771960"/>
                <a:gd name="connsiteY15" fmla="*/ 519020 h 571750"/>
                <a:gd name="connsiteX16" fmla="*/ 646264 w 771960"/>
                <a:gd name="connsiteY16" fmla="*/ 513922 h 571750"/>
                <a:gd name="connsiteX17" fmla="*/ 770614 w 771960"/>
                <a:gd name="connsiteY17" fmla="*/ 385119 h 571750"/>
                <a:gd name="connsiteX18" fmla="*/ 721636 w 771960"/>
                <a:gd name="connsiteY18" fmla="*/ 215468 h 571750"/>
                <a:gd name="connsiteX19" fmla="*/ 721636 w 771960"/>
                <a:gd name="connsiteY19" fmla="*/ 215468 h 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71960" h="571750">
                  <a:moveTo>
                    <a:pt x="721636" y="215468"/>
                  </a:moveTo>
                  <a:cubicBezTo>
                    <a:pt x="681497" y="156358"/>
                    <a:pt x="624840" y="141129"/>
                    <a:pt x="533593" y="129190"/>
                  </a:cubicBezTo>
                  <a:cubicBezTo>
                    <a:pt x="497391" y="124415"/>
                    <a:pt x="487195" y="100926"/>
                    <a:pt x="482678" y="66402"/>
                  </a:cubicBezTo>
                  <a:lnTo>
                    <a:pt x="473967" y="0"/>
                  </a:lnTo>
                  <a:cubicBezTo>
                    <a:pt x="431763" y="2710"/>
                    <a:pt x="391174" y="3227"/>
                    <a:pt x="349358" y="3227"/>
                  </a:cubicBezTo>
                  <a:lnTo>
                    <a:pt x="349293" y="3227"/>
                  </a:lnTo>
                  <a:lnTo>
                    <a:pt x="298121" y="0"/>
                  </a:lnTo>
                  <a:lnTo>
                    <a:pt x="289409" y="66402"/>
                  </a:lnTo>
                  <a:cubicBezTo>
                    <a:pt x="284892" y="100926"/>
                    <a:pt x="274631" y="124415"/>
                    <a:pt x="238494" y="129190"/>
                  </a:cubicBezTo>
                  <a:cubicBezTo>
                    <a:pt x="233267" y="129836"/>
                    <a:pt x="228169" y="130546"/>
                    <a:pt x="223136" y="131320"/>
                  </a:cubicBezTo>
                  <a:cubicBezTo>
                    <a:pt x="177513" y="137838"/>
                    <a:pt x="141053" y="145968"/>
                    <a:pt x="111110" y="161327"/>
                  </a:cubicBezTo>
                  <a:cubicBezTo>
                    <a:pt x="87105" y="173652"/>
                    <a:pt x="67294" y="190688"/>
                    <a:pt x="50387" y="215532"/>
                  </a:cubicBezTo>
                  <a:cubicBezTo>
                    <a:pt x="19606" y="260962"/>
                    <a:pt x="-6271" y="330074"/>
                    <a:pt x="1344" y="385119"/>
                  </a:cubicBezTo>
                  <a:cubicBezTo>
                    <a:pt x="11798" y="460878"/>
                    <a:pt x="59357" y="490950"/>
                    <a:pt x="125694" y="513922"/>
                  </a:cubicBezTo>
                  <a:cubicBezTo>
                    <a:pt x="130728" y="515665"/>
                    <a:pt x="135955" y="517343"/>
                    <a:pt x="141246" y="519020"/>
                  </a:cubicBezTo>
                  <a:cubicBezTo>
                    <a:pt x="209391" y="589294"/>
                    <a:pt x="562567" y="589359"/>
                    <a:pt x="630776" y="519020"/>
                  </a:cubicBezTo>
                  <a:cubicBezTo>
                    <a:pt x="636068" y="517343"/>
                    <a:pt x="641230" y="515665"/>
                    <a:pt x="646264" y="513922"/>
                  </a:cubicBezTo>
                  <a:cubicBezTo>
                    <a:pt x="712601" y="490885"/>
                    <a:pt x="760160" y="460878"/>
                    <a:pt x="770614" y="385119"/>
                  </a:cubicBezTo>
                  <a:cubicBezTo>
                    <a:pt x="778229" y="330010"/>
                    <a:pt x="752416" y="260898"/>
                    <a:pt x="721636" y="215468"/>
                  </a:cubicBezTo>
                  <a:lnTo>
                    <a:pt x="721636" y="215468"/>
                  </a:lnTo>
                  <a:close/>
                </a:path>
              </a:pathLst>
            </a:custGeom>
            <a:solidFill>
              <a:srgbClr val="EABD96"/>
            </a:solidFill>
            <a:ln w="6453" cap="flat">
              <a:noFill/>
              <a:prstDash val="solid"/>
              <a:miter/>
            </a:ln>
          </p:spPr>
          <p:txBody>
            <a:bodyPr rtlCol="0" anchor="ctr"/>
            <a:lstStyle/>
            <a:p>
              <a:endParaRPr lang="en-US"/>
            </a:p>
          </p:txBody>
        </p:sp>
        <p:sp>
          <p:nvSpPr>
            <p:cNvPr id="3234" name="Freeform: Shape 3233">
              <a:extLst>
                <a:ext uri="{FF2B5EF4-FFF2-40B4-BE49-F238E27FC236}">
                  <a16:creationId xmlns:a16="http://schemas.microsoft.com/office/drawing/2014/main" id="{45E7228B-AFE8-4FF0-9443-F8C8B02DCF2C}"/>
                </a:ext>
              </a:extLst>
            </p:cNvPr>
            <p:cNvSpPr/>
            <p:nvPr/>
          </p:nvSpPr>
          <p:spPr>
            <a:xfrm>
              <a:off x="3534604" y="-699029"/>
              <a:ext cx="368340" cy="487820"/>
            </a:xfrm>
            <a:custGeom>
              <a:avLst/>
              <a:gdLst>
                <a:gd name="connsiteX0" fmla="*/ 39557 w 368340"/>
                <a:gd name="connsiteY0" fmla="*/ 325235 h 487820"/>
                <a:gd name="connsiteX1" fmla="*/ 118349 w 368340"/>
                <a:gd name="connsiteY1" fmla="*/ 452037 h 487820"/>
                <a:gd name="connsiteX2" fmla="*/ 249411 w 368340"/>
                <a:gd name="connsiteY2" fmla="*/ 451586 h 487820"/>
                <a:gd name="connsiteX3" fmla="*/ 327945 w 368340"/>
                <a:gd name="connsiteY3" fmla="*/ 324525 h 487820"/>
                <a:gd name="connsiteX4" fmla="*/ 342981 w 368340"/>
                <a:gd name="connsiteY4" fmla="*/ 321556 h 487820"/>
                <a:gd name="connsiteX5" fmla="*/ 357952 w 368340"/>
                <a:gd name="connsiteY5" fmla="*/ 301810 h 487820"/>
                <a:gd name="connsiteX6" fmla="*/ 362340 w 368340"/>
                <a:gd name="connsiteY6" fmla="*/ 235924 h 487820"/>
                <a:gd name="connsiteX7" fmla="*/ 349756 w 368340"/>
                <a:gd name="connsiteY7" fmla="*/ 229019 h 487820"/>
                <a:gd name="connsiteX8" fmla="*/ 357371 w 368340"/>
                <a:gd name="connsiteY8" fmla="*/ 200110 h 487820"/>
                <a:gd name="connsiteX9" fmla="*/ 182299 w 368340"/>
                <a:gd name="connsiteY9" fmla="*/ 0 h 487820"/>
                <a:gd name="connsiteX10" fmla="*/ 9809 w 368340"/>
                <a:gd name="connsiteY10" fmla="*/ 200110 h 487820"/>
                <a:gd name="connsiteX11" fmla="*/ 6001 w 368340"/>
                <a:gd name="connsiteY11" fmla="*/ 235989 h 487820"/>
                <a:gd name="connsiteX12" fmla="*/ 10389 w 368340"/>
                <a:gd name="connsiteY12" fmla="*/ 301875 h 487820"/>
                <a:gd name="connsiteX13" fmla="*/ 25360 w 368340"/>
                <a:gd name="connsiteY13" fmla="*/ 321621 h 487820"/>
                <a:gd name="connsiteX14" fmla="*/ 39557 w 368340"/>
                <a:gd name="connsiteY14" fmla="*/ 325235 h 487820"/>
                <a:gd name="connsiteX15" fmla="*/ 39557 w 368340"/>
                <a:gd name="connsiteY15" fmla="*/ 325235 h 48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8340" h="487820">
                  <a:moveTo>
                    <a:pt x="39557" y="325235"/>
                  </a:moveTo>
                  <a:cubicBezTo>
                    <a:pt x="55109" y="380925"/>
                    <a:pt x="82664" y="421708"/>
                    <a:pt x="118349" y="452037"/>
                  </a:cubicBezTo>
                  <a:cubicBezTo>
                    <a:pt x="174814" y="499984"/>
                    <a:pt x="193075" y="499661"/>
                    <a:pt x="249411" y="451586"/>
                  </a:cubicBezTo>
                  <a:cubicBezTo>
                    <a:pt x="285096" y="421192"/>
                    <a:pt x="312457" y="380344"/>
                    <a:pt x="327945" y="324525"/>
                  </a:cubicBezTo>
                  <a:cubicBezTo>
                    <a:pt x="331752" y="328009"/>
                    <a:pt x="337689" y="325622"/>
                    <a:pt x="342981" y="321556"/>
                  </a:cubicBezTo>
                  <a:cubicBezTo>
                    <a:pt x="349627" y="316459"/>
                    <a:pt x="354209" y="309747"/>
                    <a:pt x="357952" y="301810"/>
                  </a:cubicBezTo>
                  <a:cubicBezTo>
                    <a:pt x="368276" y="280257"/>
                    <a:pt x="372923" y="249927"/>
                    <a:pt x="362340" y="235924"/>
                  </a:cubicBezTo>
                  <a:cubicBezTo>
                    <a:pt x="358984" y="231472"/>
                    <a:pt x="354531" y="229407"/>
                    <a:pt x="349756" y="229019"/>
                  </a:cubicBezTo>
                  <a:cubicBezTo>
                    <a:pt x="352208" y="219856"/>
                    <a:pt x="354789" y="210370"/>
                    <a:pt x="357371" y="200110"/>
                  </a:cubicBezTo>
                  <a:cubicBezTo>
                    <a:pt x="382409" y="99958"/>
                    <a:pt x="296583" y="14455"/>
                    <a:pt x="182299" y="0"/>
                  </a:cubicBezTo>
                  <a:cubicBezTo>
                    <a:pt x="73823" y="10841"/>
                    <a:pt x="-11487" y="100474"/>
                    <a:pt x="9809" y="200110"/>
                  </a:cubicBezTo>
                  <a:cubicBezTo>
                    <a:pt x="13745" y="218695"/>
                    <a:pt x="17358" y="220889"/>
                    <a:pt x="6001" y="235989"/>
                  </a:cubicBezTo>
                  <a:cubicBezTo>
                    <a:pt x="-4582" y="249992"/>
                    <a:pt x="64" y="280321"/>
                    <a:pt x="10389" y="301875"/>
                  </a:cubicBezTo>
                  <a:cubicBezTo>
                    <a:pt x="14197" y="309812"/>
                    <a:pt x="18714" y="316523"/>
                    <a:pt x="25360" y="321621"/>
                  </a:cubicBezTo>
                  <a:cubicBezTo>
                    <a:pt x="30329" y="325299"/>
                    <a:pt x="35750" y="327622"/>
                    <a:pt x="39557" y="325235"/>
                  </a:cubicBezTo>
                  <a:lnTo>
                    <a:pt x="39557" y="325235"/>
                  </a:lnTo>
                  <a:close/>
                </a:path>
              </a:pathLst>
            </a:custGeom>
            <a:solidFill>
              <a:srgbClr val="FED5A9"/>
            </a:solidFill>
            <a:ln w="6453" cap="flat">
              <a:noFill/>
              <a:prstDash val="solid"/>
              <a:miter/>
            </a:ln>
          </p:spPr>
          <p:txBody>
            <a:bodyPr rtlCol="0" anchor="ctr"/>
            <a:lstStyle/>
            <a:p>
              <a:endParaRPr lang="en-US"/>
            </a:p>
          </p:txBody>
        </p:sp>
        <p:sp>
          <p:nvSpPr>
            <p:cNvPr id="3235" name="Freeform: Shape 3234">
              <a:extLst>
                <a:ext uri="{FF2B5EF4-FFF2-40B4-BE49-F238E27FC236}">
                  <a16:creationId xmlns:a16="http://schemas.microsoft.com/office/drawing/2014/main" id="{354C77FB-3E31-4DA2-B82D-B7ABC0505321}"/>
                </a:ext>
              </a:extLst>
            </p:cNvPr>
            <p:cNvSpPr/>
            <p:nvPr/>
          </p:nvSpPr>
          <p:spPr>
            <a:xfrm>
              <a:off x="3502145" y="-154906"/>
              <a:ext cx="15809" cy="163456"/>
            </a:xfrm>
            <a:custGeom>
              <a:avLst/>
              <a:gdLst>
                <a:gd name="connsiteX0" fmla="*/ 0 w 15809"/>
                <a:gd name="connsiteY0" fmla="*/ 163456 h 163456"/>
                <a:gd name="connsiteX1" fmla="*/ 15294 w 15809"/>
                <a:gd name="connsiteY1" fmla="*/ 163456 h 163456"/>
                <a:gd name="connsiteX2" fmla="*/ 15810 w 15809"/>
                <a:gd name="connsiteY2" fmla="*/ 0 h 163456"/>
                <a:gd name="connsiteX3" fmla="*/ 516 w 15809"/>
                <a:gd name="connsiteY3" fmla="*/ 3227 h 163456"/>
                <a:gd name="connsiteX4" fmla="*/ 0 w 15809"/>
                <a:gd name="connsiteY4" fmla="*/ 163456 h 163456"/>
                <a:gd name="connsiteX5" fmla="*/ 0 w 15809"/>
                <a:gd name="connsiteY5" fmla="*/ 163456 h 16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09" h="163456">
                  <a:moveTo>
                    <a:pt x="0" y="163456"/>
                  </a:moveTo>
                  <a:lnTo>
                    <a:pt x="15294" y="163456"/>
                  </a:lnTo>
                  <a:lnTo>
                    <a:pt x="15810" y="0"/>
                  </a:lnTo>
                  <a:cubicBezTo>
                    <a:pt x="10583" y="1033"/>
                    <a:pt x="5485" y="2130"/>
                    <a:pt x="516" y="3227"/>
                  </a:cubicBezTo>
                  <a:lnTo>
                    <a:pt x="0" y="163456"/>
                  </a:lnTo>
                  <a:lnTo>
                    <a:pt x="0" y="163456"/>
                  </a:lnTo>
                  <a:close/>
                </a:path>
              </a:pathLst>
            </a:custGeom>
            <a:solidFill>
              <a:srgbClr val="9E3390"/>
            </a:solidFill>
            <a:ln w="6453" cap="flat">
              <a:noFill/>
              <a:prstDash val="solid"/>
              <a:miter/>
            </a:ln>
          </p:spPr>
          <p:txBody>
            <a:bodyPr rtlCol="0" anchor="ctr"/>
            <a:lstStyle/>
            <a:p>
              <a:endParaRPr lang="en-US"/>
            </a:p>
          </p:txBody>
        </p:sp>
        <p:sp>
          <p:nvSpPr>
            <p:cNvPr id="3236" name="Freeform: Shape 3235">
              <a:extLst>
                <a:ext uri="{FF2B5EF4-FFF2-40B4-BE49-F238E27FC236}">
                  <a16:creationId xmlns:a16="http://schemas.microsoft.com/office/drawing/2014/main" id="{2511D1A2-13D8-4E5A-ADA0-86361095EFEB}"/>
                </a:ext>
              </a:extLst>
            </p:cNvPr>
            <p:cNvSpPr/>
            <p:nvPr/>
          </p:nvSpPr>
          <p:spPr>
            <a:xfrm>
              <a:off x="3464717" y="-145549"/>
              <a:ext cx="38008" cy="161133"/>
            </a:xfrm>
            <a:custGeom>
              <a:avLst/>
              <a:gdLst>
                <a:gd name="connsiteX0" fmla="*/ 22844 w 38008"/>
                <a:gd name="connsiteY0" fmla="*/ 161133 h 161133"/>
                <a:gd name="connsiteX1" fmla="*/ 38009 w 38008"/>
                <a:gd name="connsiteY1" fmla="*/ 158875 h 161133"/>
                <a:gd name="connsiteX2" fmla="*/ 14713 w 38008"/>
                <a:gd name="connsiteY2" fmla="*/ 0 h 161133"/>
                <a:gd name="connsiteX3" fmla="*/ 0 w 38008"/>
                <a:gd name="connsiteY3" fmla="*/ 4969 h 161133"/>
                <a:gd name="connsiteX4" fmla="*/ 22844 w 38008"/>
                <a:gd name="connsiteY4" fmla="*/ 161133 h 161133"/>
                <a:gd name="connsiteX5" fmla="*/ 22844 w 38008"/>
                <a:gd name="connsiteY5" fmla="*/ 161133 h 16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08" h="161133">
                  <a:moveTo>
                    <a:pt x="22844" y="161133"/>
                  </a:moveTo>
                  <a:lnTo>
                    <a:pt x="38009" y="158875"/>
                  </a:lnTo>
                  <a:lnTo>
                    <a:pt x="14713" y="0"/>
                  </a:lnTo>
                  <a:cubicBezTo>
                    <a:pt x="9680" y="1549"/>
                    <a:pt x="4711" y="3162"/>
                    <a:pt x="0" y="4969"/>
                  </a:cubicBezTo>
                  <a:lnTo>
                    <a:pt x="22844" y="161133"/>
                  </a:lnTo>
                  <a:lnTo>
                    <a:pt x="22844" y="161133"/>
                  </a:lnTo>
                  <a:close/>
                </a:path>
              </a:pathLst>
            </a:custGeom>
            <a:solidFill>
              <a:srgbClr val="9E3390"/>
            </a:solidFill>
            <a:ln w="6453" cap="flat">
              <a:noFill/>
              <a:prstDash val="solid"/>
              <a:miter/>
            </a:ln>
          </p:spPr>
          <p:txBody>
            <a:bodyPr rtlCol="0" anchor="ctr"/>
            <a:lstStyle/>
            <a:p>
              <a:endParaRPr lang="en-US"/>
            </a:p>
          </p:txBody>
        </p:sp>
        <p:sp>
          <p:nvSpPr>
            <p:cNvPr id="3237" name="Freeform: Shape 3236">
              <a:extLst>
                <a:ext uri="{FF2B5EF4-FFF2-40B4-BE49-F238E27FC236}">
                  <a16:creationId xmlns:a16="http://schemas.microsoft.com/office/drawing/2014/main" id="{704642C2-95A6-4ADE-8BEF-2AA067082F16}"/>
                </a:ext>
              </a:extLst>
            </p:cNvPr>
            <p:cNvSpPr/>
            <p:nvPr/>
          </p:nvSpPr>
          <p:spPr>
            <a:xfrm>
              <a:off x="3321072" y="-144903"/>
              <a:ext cx="789092" cy="424353"/>
            </a:xfrm>
            <a:custGeom>
              <a:avLst/>
              <a:gdLst>
                <a:gd name="connsiteX0" fmla="*/ 731585 w 789092"/>
                <a:gd name="connsiteY0" fmla="*/ 68144 h 424353"/>
                <a:gd name="connsiteX1" fmla="*/ 788307 w 789092"/>
                <a:gd name="connsiteY1" fmla="*/ 424354 h 424353"/>
                <a:gd name="connsiteX2" fmla="*/ 396025 w 789092"/>
                <a:gd name="connsiteY2" fmla="*/ 424354 h 424353"/>
                <a:gd name="connsiteX3" fmla="*/ 395767 w 789092"/>
                <a:gd name="connsiteY3" fmla="*/ 424354 h 424353"/>
                <a:gd name="connsiteX4" fmla="*/ 0 w 789092"/>
                <a:gd name="connsiteY4" fmla="*/ 424354 h 424353"/>
                <a:gd name="connsiteX5" fmla="*/ 11938 w 789092"/>
                <a:gd name="connsiteY5" fmla="*/ 194237 h 424353"/>
                <a:gd name="connsiteX6" fmla="*/ 635885 w 789092"/>
                <a:gd name="connsiteY6" fmla="*/ 0 h 424353"/>
                <a:gd name="connsiteX7" fmla="*/ 731585 w 789092"/>
                <a:gd name="connsiteY7" fmla="*/ 68144 h 424353"/>
                <a:gd name="connsiteX8" fmla="*/ 731585 w 789092"/>
                <a:gd name="connsiteY8" fmla="*/ 68144 h 42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092" h="424353">
                  <a:moveTo>
                    <a:pt x="731585" y="68144"/>
                  </a:moveTo>
                  <a:cubicBezTo>
                    <a:pt x="800181" y="169264"/>
                    <a:pt x="788307" y="312522"/>
                    <a:pt x="788307" y="424354"/>
                  </a:cubicBezTo>
                  <a:lnTo>
                    <a:pt x="396025" y="424354"/>
                  </a:lnTo>
                  <a:lnTo>
                    <a:pt x="395767" y="424354"/>
                  </a:lnTo>
                  <a:lnTo>
                    <a:pt x="0" y="424354"/>
                  </a:lnTo>
                  <a:cubicBezTo>
                    <a:pt x="5743" y="352079"/>
                    <a:pt x="-710" y="270125"/>
                    <a:pt x="11938" y="194237"/>
                  </a:cubicBezTo>
                  <a:lnTo>
                    <a:pt x="635885" y="0"/>
                  </a:lnTo>
                  <a:cubicBezTo>
                    <a:pt x="676604" y="12583"/>
                    <a:pt x="707192" y="32265"/>
                    <a:pt x="731585" y="68144"/>
                  </a:cubicBezTo>
                  <a:lnTo>
                    <a:pt x="731585" y="68144"/>
                  </a:lnTo>
                  <a:close/>
                </a:path>
              </a:pathLst>
            </a:custGeom>
            <a:solidFill>
              <a:srgbClr val="9E3390"/>
            </a:solidFill>
            <a:ln w="6453" cap="flat">
              <a:noFill/>
              <a:prstDash val="solid"/>
              <a:miter/>
            </a:ln>
          </p:spPr>
          <p:txBody>
            <a:bodyPr rtlCol="0" anchor="ctr"/>
            <a:lstStyle/>
            <a:p>
              <a:endParaRPr lang="en-US"/>
            </a:p>
          </p:txBody>
        </p:sp>
        <p:sp>
          <p:nvSpPr>
            <p:cNvPr id="3238" name="Freeform: Shape 3237">
              <a:extLst>
                <a:ext uri="{FF2B5EF4-FFF2-40B4-BE49-F238E27FC236}">
                  <a16:creationId xmlns:a16="http://schemas.microsoft.com/office/drawing/2014/main" id="{2E204677-2D3E-4B80-AE65-F781890DE38D}"/>
                </a:ext>
              </a:extLst>
            </p:cNvPr>
            <p:cNvSpPr/>
            <p:nvPr/>
          </p:nvSpPr>
          <p:spPr>
            <a:xfrm>
              <a:off x="3539121" y="-711113"/>
              <a:ext cx="355827" cy="279693"/>
            </a:xfrm>
            <a:custGeom>
              <a:avLst/>
              <a:gdLst>
                <a:gd name="connsiteX0" fmla="*/ 355822 w 355827"/>
                <a:gd name="connsiteY0" fmla="*/ 187931 h 279693"/>
                <a:gd name="connsiteX1" fmla="*/ 235021 w 355827"/>
                <a:gd name="connsiteY1" fmla="*/ 7503 h 279693"/>
                <a:gd name="connsiteX2" fmla="*/ 122092 w 355827"/>
                <a:gd name="connsiteY2" fmla="*/ 7890 h 279693"/>
                <a:gd name="connsiteX3" fmla="*/ 0 w 355827"/>
                <a:gd name="connsiteY3" fmla="*/ 187931 h 279693"/>
                <a:gd name="connsiteX4" fmla="*/ 14390 w 355827"/>
                <a:gd name="connsiteY4" fmla="*/ 279693 h 279693"/>
                <a:gd name="connsiteX5" fmla="*/ 13551 w 355827"/>
                <a:gd name="connsiteY5" fmla="*/ 270595 h 279693"/>
                <a:gd name="connsiteX6" fmla="*/ 177976 w 355827"/>
                <a:gd name="connsiteY6" fmla="*/ 146050 h 279693"/>
                <a:gd name="connsiteX7" fmla="*/ 202562 w 355827"/>
                <a:gd name="connsiteY7" fmla="*/ 147986 h 279693"/>
                <a:gd name="connsiteX8" fmla="*/ 213919 w 355827"/>
                <a:gd name="connsiteY8" fmla="*/ 33702 h 279693"/>
                <a:gd name="connsiteX9" fmla="*/ 214694 w 355827"/>
                <a:gd name="connsiteY9" fmla="*/ 150309 h 279693"/>
                <a:gd name="connsiteX10" fmla="*/ 342271 w 355827"/>
                <a:gd name="connsiteY10" fmla="*/ 270143 h 279693"/>
                <a:gd name="connsiteX11" fmla="*/ 341432 w 355827"/>
                <a:gd name="connsiteY11" fmla="*/ 279048 h 279693"/>
                <a:gd name="connsiteX12" fmla="*/ 355822 w 355827"/>
                <a:gd name="connsiteY12" fmla="*/ 187931 h 279693"/>
                <a:gd name="connsiteX13" fmla="*/ 355822 w 355827"/>
                <a:gd name="connsiteY13" fmla="*/ 187931 h 27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5827" h="279693">
                  <a:moveTo>
                    <a:pt x="355822" y="187931"/>
                  </a:moveTo>
                  <a:cubicBezTo>
                    <a:pt x="356403" y="91199"/>
                    <a:pt x="310780" y="28282"/>
                    <a:pt x="235021" y="7503"/>
                  </a:cubicBezTo>
                  <a:cubicBezTo>
                    <a:pt x="198109" y="-2628"/>
                    <a:pt x="158875" y="-2499"/>
                    <a:pt x="122092" y="7890"/>
                  </a:cubicBezTo>
                  <a:cubicBezTo>
                    <a:pt x="47366" y="29056"/>
                    <a:pt x="0" y="91393"/>
                    <a:pt x="0" y="187931"/>
                  </a:cubicBezTo>
                  <a:cubicBezTo>
                    <a:pt x="0" y="219357"/>
                    <a:pt x="5033" y="250590"/>
                    <a:pt x="14390" y="279693"/>
                  </a:cubicBezTo>
                  <a:cubicBezTo>
                    <a:pt x="14068" y="276660"/>
                    <a:pt x="13810" y="273628"/>
                    <a:pt x="13551" y="270595"/>
                  </a:cubicBezTo>
                  <a:cubicBezTo>
                    <a:pt x="38267" y="197933"/>
                    <a:pt x="102539" y="146050"/>
                    <a:pt x="177976" y="146050"/>
                  </a:cubicBezTo>
                  <a:cubicBezTo>
                    <a:pt x="186300" y="146050"/>
                    <a:pt x="194496" y="146760"/>
                    <a:pt x="202562" y="147986"/>
                  </a:cubicBezTo>
                  <a:lnTo>
                    <a:pt x="213919" y="33702"/>
                  </a:lnTo>
                  <a:lnTo>
                    <a:pt x="214694" y="150309"/>
                  </a:lnTo>
                  <a:cubicBezTo>
                    <a:pt x="273610" y="163990"/>
                    <a:pt x="321621" y="209807"/>
                    <a:pt x="342271" y="270143"/>
                  </a:cubicBezTo>
                  <a:cubicBezTo>
                    <a:pt x="342013" y="273111"/>
                    <a:pt x="341755" y="276080"/>
                    <a:pt x="341432" y="279048"/>
                  </a:cubicBezTo>
                  <a:cubicBezTo>
                    <a:pt x="350595" y="250138"/>
                    <a:pt x="355693" y="219164"/>
                    <a:pt x="355822" y="187931"/>
                  </a:cubicBezTo>
                  <a:lnTo>
                    <a:pt x="355822" y="187931"/>
                  </a:lnTo>
                  <a:close/>
                </a:path>
              </a:pathLst>
            </a:custGeom>
            <a:solidFill>
              <a:srgbClr val="DA6729"/>
            </a:solidFill>
            <a:ln w="6453" cap="flat">
              <a:noFill/>
              <a:prstDash val="solid"/>
              <a:miter/>
            </a:ln>
          </p:spPr>
          <p:txBody>
            <a:bodyPr rtlCol="0" anchor="ctr"/>
            <a:lstStyle/>
            <a:p>
              <a:endParaRPr lang="en-US"/>
            </a:p>
          </p:txBody>
        </p:sp>
        <p:sp>
          <p:nvSpPr>
            <p:cNvPr id="3239" name="Freeform: Shape 3238">
              <a:extLst>
                <a:ext uri="{FF2B5EF4-FFF2-40B4-BE49-F238E27FC236}">
                  <a16:creationId xmlns:a16="http://schemas.microsoft.com/office/drawing/2014/main" id="{BB4ED105-250A-4A8C-9806-8DE17D85EC8E}"/>
                </a:ext>
              </a:extLst>
            </p:cNvPr>
            <p:cNvSpPr/>
            <p:nvPr/>
          </p:nvSpPr>
          <p:spPr>
            <a:xfrm>
              <a:off x="3552413" y="-380119"/>
              <a:ext cx="10713" cy="10779"/>
            </a:xfrm>
            <a:custGeom>
              <a:avLst/>
              <a:gdLst>
                <a:gd name="connsiteX0" fmla="*/ 10713 w 10713"/>
                <a:gd name="connsiteY0" fmla="*/ 5551 h 10779"/>
                <a:gd name="connsiteX1" fmla="*/ 5228 w 10713"/>
                <a:gd name="connsiteY1" fmla="*/ 10778 h 10779"/>
                <a:gd name="connsiteX2" fmla="*/ 1 w 10713"/>
                <a:gd name="connsiteY2" fmla="*/ 5293 h 10779"/>
                <a:gd name="connsiteX3" fmla="*/ 5486 w 10713"/>
                <a:gd name="connsiteY3" fmla="*/ 1 h 10779"/>
                <a:gd name="connsiteX4" fmla="*/ 10713 w 10713"/>
                <a:gd name="connsiteY4" fmla="*/ 5551 h 10779"/>
                <a:gd name="connsiteX5" fmla="*/ 10713 w 10713"/>
                <a:gd name="connsiteY5" fmla="*/ 5551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3" h="10779">
                  <a:moveTo>
                    <a:pt x="10713" y="5551"/>
                  </a:moveTo>
                  <a:cubicBezTo>
                    <a:pt x="10649" y="8519"/>
                    <a:pt x="8197" y="10842"/>
                    <a:pt x="5228" y="10778"/>
                  </a:cubicBezTo>
                  <a:cubicBezTo>
                    <a:pt x="2260" y="10713"/>
                    <a:pt x="-63" y="8261"/>
                    <a:pt x="1" y="5293"/>
                  </a:cubicBezTo>
                  <a:cubicBezTo>
                    <a:pt x="66" y="2324"/>
                    <a:pt x="2518" y="-63"/>
                    <a:pt x="5486" y="1"/>
                  </a:cubicBezTo>
                  <a:cubicBezTo>
                    <a:pt x="8390" y="130"/>
                    <a:pt x="10713" y="2582"/>
                    <a:pt x="10713" y="5551"/>
                  </a:cubicBezTo>
                  <a:lnTo>
                    <a:pt x="10713" y="5551"/>
                  </a:lnTo>
                  <a:close/>
                </a:path>
              </a:pathLst>
            </a:custGeom>
            <a:solidFill>
              <a:srgbClr val="FFF9AE"/>
            </a:solidFill>
            <a:ln w="6453" cap="flat">
              <a:noFill/>
              <a:prstDash val="solid"/>
              <a:miter/>
            </a:ln>
          </p:spPr>
          <p:txBody>
            <a:bodyPr rtlCol="0" anchor="ctr"/>
            <a:lstStyle/>
            <a:p>
              <a:endParaRPr lang="en-US"/>
            </a:p>
          </p:txBody>
        </p:sp>
        <p:sp>
          <p:nvSpPr>
            <p:cNvPr id="3240" name="Freeform: Shape 3239">
              <a:extLst>
                <a:ext uri="{FF2B5EF4-FFF2-40B4-BE49-F238E27FC236}">
                  <a16:creationId xmlns:a16="http://schemas.microsoft.com/office/drawing/2014/main" id="{376A88BA-B669-4584-84F3-86B1FC76F746}"/>
                </a:ext>
              </a:extLst>
            </p:cNvPr>
            <p:cNvSpPr/>
            <p:nvPr/>
          </p:nvSpPr>
          <p:spPr>
            <a:xfrm>
              <a:off x="3552155" y="-370250"/>
              <a:ext cx="10714" cy="10718"/>
            </a:xfrm>
            <a:custGeom>
              <a:avLst/>
              <a:gdLst>
                <a:gd name="connsiteX0" fmla="*/ 10713 w 10714"/>
                <a:gd name="connsiteY0" fmla="*/ 5490 h 10718"/>
                <a:gd name="connsiteX1" fmla="*/ 5228 w 10714"/>
                <a:gd name="connsiteY1" fmla="*/ 10717 h 10718"/>
                <a:gd name="connsiteX2" fmla="*/ 1 w 10714"/>
                <a:gd name="connsiteY2" fmla="*/ 5232 h 10718"/>
                <a:gd name="connsiteX3" fmla="*/ 5486 w 10714"/>
                <a:gd name="connsiteY3" fmla="*/ 5 h 10718"/>
                <a:gd name="connsiteX4" fmla="*/ 10713 w 10714"/>
                <a:gd name="connsiteY4" fmla="*/ 5490 h 10718"/>
                <a:gd name="connsiteX5" fmla="*/ 10713 w 10714"/>
                <a:gd name="connsiteY5" fmla="*/ 5490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3" y="5490"/>
                  </a:moveTo>
                  <a:cubicBezTo>
                    <a:pt x="10649" y="8459"/>
                    <a:pt x="8196" y="10782"/>
                    <a:pt x="5228" y="10717"/>
                  </a:cubicBezTo>
                  <a:cubicBezTo>
                    <a:pt x="2260" y="10653"/>
                    <a:pt x="-63" y="8200"/>
                    <a:pt x="1" y="5232"/>
                  </a:cubicBezTo>
                  <a:cubicBezTo>
                    <a:pt x="66" y="2264"/>
                    <a:pt x="2518" y="-124"/>
                    <a:pt x="5486" y="5"/>
                  </a:cubicBezTo>
                  <a:cubicBezTo>
                    <a:pt x="8455" y="5"/>
                    <a:pt x="10778" y="2522"/>
                    <a:pt x="10713" y="5490"/>
                  </a:cubicBezTo>
                  <a:lnTo>
                    <a:pt x="10713" y="5490"/>
                  </a:lnTo>
                  <a:close/>
                </a:path>
              </a:pathLst>
            </a:custGeom>
            <a:solidFill>
              <a:srgbClr val="FFF9AE"/>
            </a:solidFill>
            <a:ln w="6453" cap="flat">
              <a:noFill/>
              <a:prstDash val="solid"/>
              <a:miter/>
            </a:ln>
          </p:spPr>
          <p:txBody>
            <a:bodyPr rtlCol="0" anchor="ctr"/>
            <a:lstStyle/>
            <a:p>
              <a:endParaRPr lang="en-US"/>
            </a:p>
          </p:txBody>
        </p:sp>
        <p:sp>
          <p:nvSpPr>
            <p:cNvPr id="3241" name="Freeform: Shape 3240">
              <a:extLst>
                <a:ext uri="{FF2B5EF4-FFF2-40B4-BE49-F238E27FC236}">
                  <a16:creationId xmlns:a16="http://schemas.microsoft.com/office/drawing/2014/main" id="{6088BF82-374B-493B-A2E1-89A4810FB8C1}"/>
                </a:ext>
              </a:extLst>
            </p:cNvPr>
            <p:cNvSpPr/>
            <p:nvPr/>
          </p:nvSpPr>
          <p:spPr>
            <a:xfrm>
              <a:off x="3552026" y="-361857"/>
              <a:ext cx="10714" cy="10777"/>
            </a:xfrm>
            <a:custGeom>
              <a:avLst/>
              <a:gdLst>
                <a:gd name="connsiteX0" fmla="*/ 10713 w 10714"/>
                <a:gd name="connsiteY0" fmla="*/ 5486 h 10777"/>
                <a:gd name="connsiteX1" fmla="*/ 5228 w 10714"/>
                <a:gd name="connsiteY1" fmla="*/ 10778 h 10777"/>
                <a:gd name="connsiteX2" fmla="*/ 1 w 10714"/>
                <a:gd name="connsiteY2" fmla="*/ 5293 h 10777"/>
                <a:gd name="connsiteX3" fmla="*/ 5486 w 10714"/>
                <a:gd name="connsiteY3" fmla="*/ 1 h 10777"/>
                <a:gd name="connsiteX4" fmla="*/ 10713 w 10714"/>
                <a:gd name="connsiteY4" fmla="*/ 5486 h 10777"/>
                <a:gd name="connsiteX5" fmla="*/ 10713 w 10714"/>
                <a:gd name="connsiteY5" fmla="*/ 5486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7">
                  <a:moveTo>
                    <a:pt x="10713" y="5486"/>
                  </a:moveTo>
                  <a:cubicBezTo>
                    <a:pt x="10649" y="8455"/>
                    <a:pt x="8197" y="10778"/>
                    <a:pt x="5228" y="10778"/>
                  </a:cubicBezTo>
                  <a:cubicBezTo>
                    <a:pt x="2260" y="10713"/>
                    <a:pt x="-63" y="8261"/>
                    <a:pt x="1" y="5293"/>
                  </a:cubicBezTo>
                  <a:cubicBezTo>
                    <a:pt x="66" y="2324"/>
                    <a:pt x="2518" y="-63"/>
                    <a:pt x="5486" y="1"/>
                  </a:cubicBezTo>
                  <a:cubicBezTo>
                    <a:pt x="8455" y="66"/>
                    <a:pt x="10778" y="2518"/>
                    <a:pt x="10713" y="5486"/>
                  </a:cubicBezTo>
                  <a:lnTo>
                    <a:pt x="10713" y="5486"/>
                  </a:lnTo>
                  <a:close/>
                </a:path>
              </a:pathLst>
            </a:custGeom>
            <a:solidFill>
              <a:srgbClr val="FFF9AE"/>
            </a:solidFill>
            <a:ln w="6453" cap="flat">
              <a:noFill/>
              <a:prstDash val="solid"/>
              <a:miter/>
            </a:ln>
          </p:spPr>
          <p:txBody>
            <a:bodyPr rtlCol="0" anchor="ctr"/>
            <a:lstStyle/>
            <a:p>
              <a:endParaRPr lang="en-US"/>
            </a:p>
          </p:txBody>
        </p:sp>
        <p:sp>
          <p:nvSpPr>
            <p:cNvPr id="3242" name="Freeform: Shape 3241">
              <a:extLst>
                <a:ext uri="{FF2B5EF4-FFF2-40B4-BE49-F238E27FC236}">
                  <a16:creationId xmlns:a16="http://schemas.microsoft.com/office/drawing/2014/main" id="{859A6956-6F5F-4943-A28C-8EA679E76111}"/>
                </a:ext>
              </a:extLst>
            </p:cNvPr>
            <p:cNvSpPr/>
            <p:nvPr/>
          </p:nvSpPr>
          <p:spPr>
            <a:xfrm>
              <a:off x="3551703" y="-352821"/>
              <a:ext cx="10782" cy="10777"/>
            </a:xfrm>
            <a:custGeom>
              <a:avLst/>
              <a:gdLst>
                <a:gd name="connsiteX0" fmla="*/ 10778 w 10782"/>
                <a:gd name="connsiteY0" fmla="*/ 5550 h 10777"/>
                <a:gd name="connsiteX1" fmla="*/ 5293 w 10782"/>
                <a:gd name="connsiteY1" fmla="*/ 10777 h 10777"/>
                <a:gd name="connsiteX2" fmla="*/ 1 w 10782"/>
                <a:gd name="connsiteY2" fmla="*/ 5292 h 10777"/>
                <a:gd name="connsiteX3" fmla="*/ 5486 w 10782"/>
                <a:gd name="connsiteY3" fmla="*/ 0 h 10777"/>
                <a:gd name="connsiteX4" fmla="*/ 10778 w 10782"/>
                <a:gd name="connsiteY4" fmla="*/ 5550 h 10777"/>
                <a:gd name="connsiteX5" fmla="*/ 10778 w 10782"/>
                <a:gd name="connsiteY5" fmla="*/ 5550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82" h="10777">
                  <a:moveTo>
                    <a:pt x="10778" y="5550"/>
                  </a:moveTo>
                  <a:cubicBezTo>
                    <a:pt x="10713" y="8518"/>
                    <a:pt x="8326" y="10841"/>
                    <a:pt x="5293" y="10777"/>
                  </a:cubicBezTo>
                  <a:cubicBezTo>
                    <a:pt x="2324" y="10712"/>
                    <a:pt x="-63" y="8260"/>
                    <a:pt x="1" y="5292"/>
                  </a:cubicBezTo>
                  <a:cubicBezTo>
                    <a:pt x="66" y="2323"/>
                    <a:pt x="2518" y="0"/>
                    <a:pt x="5486" y="0"/>
                  </a:cubicBezTo>
                  <a:cubicBezTo>
                    <a:pt x="8519" y="129"/>
                    <a:pt x="10907" y="2581"/>
                    <a:pt x="10778" y="5550"/>
                  </a:cubicBezTo>
                  <a:lnTo>
                    <a:pt x="10778" y="5550"/>
                  </a:lnTo>
                  <a:close/>
                </a:path>
              </a:pathLst>
            </a:custGeom>
            <a:solidFill>
              <a:srgbClr val="FFF9AE"/>
            </a:solidFill>
            <a:ln w="6453" cap="flat">
              <a:noFill/>
              <a:prstDash val="solid"/>
              <a:miter/>
            </a:ln>
          </p:spPr>
          <p:txBody>
            <a:bodyPr rtlCol="0" anchor="ctr"/>
            <a:lstStyle/>
            <a:p>
              <a:endParaRPr lang="en-US"/>
            </a:p>
          </p:txBody>
        </p:sp>
        <p:sp>
          <p:nvSpPr>
            <p:cNvPr id="3243" name="Freeform: Shape 3242">
              <a:extLst>
                <a:ext uri="{FF2B5EF4-FFF2-40B4-BE49-F238E27FC236}">
                  <a16:creationId xmlns:a16="http://schemas.microsoft.com/office/drawing/2014/main" id="{DAD1C23F-BD9D-4817-B8FF-48E48D7B5407}"/>
                </a:ext>
              </a:extLst>
            </p:cNvPr>
            <p:cNvSpPr/>
            <p:nvPr/>
          </p:nvSpPr>
          <p:spPr>
            <a:xfrm>
              <a:off x="3551574" y="-343018"/>
              <a:ext cx="10714" cy="10722"/>
            </a:xfrm>
            <a:custGeom>
              <a:avLst/>
              <a:gdLst>
                <a:gd name="connsiteX0" fmla="*/ 10714 w 10714"/>
                <a:gd name="connsiteY0" fmla="*/ 5490 h 10722"/>
                <a:gd name="connsiteX1" fmla="*/ 5228 w 10714"/>
                <a:gd name="connsiteY1" fmla="*/ 10717 h 10722"/>
                <a:gd name="connsiteX2" fmla="*/ 1 w 10714"/>
                <a:gd name="connsiteY2" fmla="*/ 5232 h 10722"/>
                <a:gd name="connsiteX3" fmla="*/ 5486 w 10714"/>
                <a:gd name="connsiteY3" fmla="*/ 5 h 10722"/>
                <a:gd name="connsiteX4" fmla="*/ 10714 w 10714"/>
                <a:gd name="connsiteY4" fmla="*/ 5490 h 10722"/>
                <a:gd name="connsiteX5" fmla="*/ 10714 w 10714"/>
                <a:gd name="connsiteY5" fmla="*/ 5490 h 1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22">
                  <a:moveTo>
                    <a:pt x="10714" y="5490"/>
                  </a:moveTo>
                  <a:cubicBezTo>
                    <a:pt x="10649" y="8459"/>
                    <a:pt x="8197" y="10846"/>
                    <a:pt x="5228" y="10717"/>
                  </a:cubicBezTo>
                  <a:cubicBezTo>
                    <a:pt x="2324" y="10653"/>
                    <a:pt x="-63" y="8200"/>
                    <a:pt x="1" y="5232"/>
                  </a:cubicBezTo>
                  <a:cubicBezTo>
                    <a:pt x="66" y="2264"/>
                    <a:pt x="2518" y="-124"/>
                    <a:pt x="5486" y="5"/>
                  </a:cubicBezTo>
                  <a:cubicBezTo>
                    <a:pt x="8455" y="134"/>
                    <a:pt x="10778" y="2522"/>
                    <a:pt x="10714" y="5490"/>
                  </a:cubicBezTo>
                  <a:lnTo>
                    <a:pt x="10714" y="5490"/>
                  </a:lnTo>
                  <a:close/>
                </a:path>
              </a:pathLst>
            </a:custGeom>
            <a:solidFill>
              <a:srgbClr val="FFF9AE"/>
            </a:solidFill>
            <a:ln w="6453" cap="flat">
              <a:noFill/>
              <a:prstDash val="solid"/>
              <a:miter/>
            </a:ln>
          </p:spPr>
          <p:txBody>
            <a:bodyPr rtlCol="0" anchor="ctr"/>
            <a:lstStyle/>
            <a:p>
              <a:endParaRPr lang="en-US"/>
            </a:p>
          </p:txBody>
        </p:sp>
        <p:sp>
          <p:nvSpPr>
            <p:cNvPr id="3244" name="Freeform: Shape 3243">
              <a:extLst>
                <a:ext uri="{FF2B5EF4-FFF2-40B4-BE49-F238E27FC236}">
                  <a16:creationId xmlns:a16="http://schemas.microsoft.com/office/drawing/2014/main" id="{B9ABB143-7F55-4BCB-9112-438DC75967E0}"/>
                </a:ext>
              </a:extLst>
            </p:cNvPr>
            <p:cNvSpPr/>
            <p:nvPr/>
          </p:nvSpPr>
          <p:spPr>
            <a:xfrm>
              <a:off x="3551445" y="-334500"/>
              <a:ext cx="10714" cy="10717"/>
            </a:xfrm>
            <a:custGeom>
              <a:avLst/>
              <a:gdLst>
                <a:gd name="connsiteX0" fmla="*/ 10714 w 10714"/>
                <a:gd name="connsiteY0" fmla="*/ 5426 h 10717"/>
                <a:gd name="connsiteX1" fmla="*/ 5228 w 10714"/>
                <a:gd name="connsiteY1" fmla="*/ 10717 h 10717"/>
                <a:gd name="connsiteX2" fmla="*/ 1 w 10714"/>
                <a:gd name="connsiteY2" fmla="*/ 5232 h 10717"/>
                <a:gd name="connsiteX3" fmla="*/ 5487 w 10714"/>
                <a:gd name="connsiteY3" fmla="*/ 5 h 10717"/>
                <a:gd name="connsiteX4" fmla="*/ 10714 w 10714"/>
                <a:gd name="connsiteY4" fmla="*/ 5426 h 10717"/>
                <a:gd name="connsiteX5" fmla="*/ 10714 w 10714"/>
                <a:gd name="connsiteY5" fmla="*/ 5426 h 1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7">
                  <a:moveTo>
                    <a:pt x="10714" y="5426"/>
                  </a:moveTo>
                  <a:cubicBezTo>
                    <a:pt x="10649" y="8394"/>
                    <a:pt x="8197" y="10717"/>
                    <a:pt x="5228" y="10717"/>
                  </a:cubicBezTo>
                  <a:cubicBezTo>
                    <a:pt x="2260" y="10653"/>
                    <a:pt x="-63" y="8200"/>
                    <a:pt x="1" y="5232"/>
                  </a:cubicBezTo>
                  <a:cubicBezTo>
                    <a:pt x="66" y="2264"/>
                    <a:pt x="2518" y="-124"/>
                    <a:pt x="5487" y="5"/>
                  </a:cubicBezTo>
                  <a:cubicBezTo>
                    <a:pt x="8391" y="5"/>
                    <a:pt x="10778" y="2457"/>
                    <a:pt x="10714" y="5426"/>
                  </a:cubicBezTo>
                  <a:lnTo>
                    <a:pt x="10714" y="5426"/>
                  </a:lnTo>
                  <a:close/>
                </a:path>
              </a:pathLst>
            </a:custGeom>
            <a:solidFill>
              <a:srgbClr val="FFF9AE"/>
            </a:solidFill>
            <a:ln w="6453" cap="flat">
              <a:noFill/>
              <a:prstDash val="solid"/>
              <a:miter/>
            </a:ln>
          </p:spPr>
          <p:txBody>
            <a:bodyPr rtlCol="0" anchor="ctr"/>
            <a:lstStyle/>
            <a:p>
              <a:endParaRPr lang="en-US"/>
            </a:p>
          </p:txBody>
        </p:sp>
        <p:sp>
          <p:nvSpPr>
            <p:cNvPr id="3245" name="Freeform: Shape 3244">
              <a:extLst>
                <a:ext uri="{FF2B5EF4-FFF2-40B4-BE49-F238E27FC236}">
                  <a16:creationId xmlns:a16="http://schemas.microsoft.com/office/drawing/2014/main" id="{BAD0F051-B02A-4197-8C93-0D39199BFA08}"/>
                </a:ext>
              </a:extLst>
            </p:cNvPr>
            <p:cNvSpPr/>
            <p:nvPr/>
          </p:nvSpPr>
          <p:spPr>
            <a:xfrm>
              <a:off x="3551252" y="-325397"/>
              <a:ext cx="10714" cy="10718"/>
            </a:xfrm>
            <a:custGeom>
              <a:avLst/>
              <a:gdLst>
                <a:gd name="connsiteX0" fmla="*/ 10713 w 10714"/>
                <a:gd name="connsiteY0" fmla="*/ 5486 h 10718"/>
                <a:gd name="connsiteX1" fmla="*/ 5228 w 10714"/>
                <a:gd name="connsiteY1" fmla="*/ 10713 h 10718"/>
                <a:gd name="connsiteX2" fmla="*/ 1 w 10714"/>
                <a:gd name="connsiteY2" fmla="*/ 5228 h 10718"/>
                <a:gd name="connsiteX3" fmla="*/ 5486 w 10714"/>
                <a:gd name="connsiteY3" fmla="*/ 1 h 10718"/>
                <a:gd name="connsiteX4" fmla="*/ 10713 w 10714"/>
                <a:gd name="connsiteY4" fmla="*/ 5486 h 10718"/>
                <a:gd name="connsiteX5" fmla="*/ 10713 w 10714"/>
                <a:gd name="connsiteY5" fmla="*/ 5486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3" y="5486"/>
                  </a:moveTo>
                  <a:cubicBezTo>
                    <a:pt x="10649" y="8455"/>
                    <a:pt x="8197" y="10842"/>
                    <a:pt x="5228" y="10713"/>
                  </a:cubicBezTo>
                  <a:cubicBezTo>
                    <a:pt x="2260" y="10649"/>
                    <a:pt x="-63" y="8197"/>
                    <a:pt x="1" y="5228"/>
                  </a:cubicBezTo>
                  <a:cubicBezTo>
                    <a:pt x="66" y="2260"/>
                    <a:pt x="2518" y="-63"/>
                    <a:pt x="5486" y="1"/>
                  </a:cubicBezTo>
                  <a:cubicBezTo>
                    <a:pt x="8455" y="66"/>
                    <a:pt x="10778" y="2518"/>
                    <a:pt x="10713" y="5486"/>
                  </a:cubicBezTo>
                  <a:lnTo>
                    <a:pt x="10713" y="5486"/>
                  </a:lnTo>
                  <a:close/>
                </a:path>
              </a:pathLst>
            </a:custGeom>
            <a:solidFill>
              <a:srgbClr val="FFF9AE"/>
            </a:solidFill>
            <a:ln w="6453" cap="flat">
              <a:noFill/>
              <a:prstDash val="solid"/>
              <a:miter/>
            </a:ln>
          </p:spPr>
          <p:txBody>
            <a:bodyPr rtlCol="0" anchor="ctr"/>
            <a:lstStyle/>
            <a:p>
              <a:endParaRPr lang="en-US"/>
            </a:p>
          </p:txBody>
        </p:sp>
        <p:sp>
          <p:nvSpPr>
            <p:cNvPr id="3246" name="Freeform: Shape 3245">
              <a:extLst>
                <a:ext uri="{FF2B5EF4-FFF2-40B4-BE49-F238E27FC236}">
                  <a16:creationId xmlns:a16="http://schemas.microsoft.com/office/drawing/2014/main" id="{23DDE0F9-5725-4074-8C9F-839180E84C7E}"/>
                </a:ext>
              </a:extLst>
            </p:cNvPr>
            <p:cNvSpPr/>
            <p:nvPr/>
          </p:nvSpPr>
          <p:spPr>
            <a:xfrm>
              <a:off x="3550995" y="-315653"/>
              <a:ext cx="10777" cy="10714"/>
            </a:xfrm>
            <a:custGeom>
              <a:avLst/>
              <a:gdLst>
                <a:gd name="connsiteX0" fmla="*/ 10777 w 10777"/>
                <a:gd name="connsiteY0" fmla="*/ 5486 h 10714"/>
                <a:gd name="connsiteX1" fmla="*/ 5291 w 10777"/>
                <a:gd name="connsiteY1" fmla="*/ 10713 h 10714"/>
                <a:gd name="connsiteX2" fmla="*/ 0 w 10777"/>
                <a:gd name="connsiteY2" fmla="*/ 5228 h 10714"/>
                <a:gd name="connsiteX3" fmla="*/ 5485 w 10777"/>
                <a:gd name="connsiteY3" fmla="*/ 1 h 10714"/>
                <a:gd name="connsiteX4" fmla="*/ 10777 w 10777"/>
                <a:gd name="connsiteY4" fmla="*/ 5486 h 10714"/>
                <a:gd name="connsiteX5" fmla="*/ 10777 w 10777"/>
                <a:gd name="connsiteY5" fmla="*/ 5486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7" h="10714">
                  <a:moveTo>
                    <a:pt x="10777" y="5486"/>
                  </a:moveTo>
                  <a:cubicBezTo>
                    <a:pt x="10712" y="8455"/>
                    <a:pt x="8260" y="10778"/>
                    <a:pt x="5291" y="10713"/>
                  </a:cubicBezTo>
                  <a:cubicBezTo>
                    <a:pt x="2323" y="10649"/>
                    <a:pt x="0" y="8197"/>
                    <a:pt x="0" y="5228"/>
                  </a:cubicBezTo>
                  <a:cubicBezTo>
                    <a:pt x="64" y="2260"/>
                    <a:pt x="2516" y="-63"/>
                    <a:pt x="5485" y="1"/>
                  </a:cubicBezTo>
                  <a:cubicBezTo>
                    <a:pt x="8454" y="66"/>
                    <a:pt x="10841" y="2518"/>
                    <a:pt x="10777" y="5486"/>
                  </a:cubicBezTo>
                  <a:lnTo>
                    <a:pt x="10777" y="5486"/>
                  </a:lnTo>
                  <a:close/>
                </a:path>
              </a:pathLst>
            </a:custGeom>
            <a:solidFill>
              <a:srgbClr val="FFF9AE"/>
            </a:solidFill>
            <a:ln w="6453" cap="flat">
              <a:noFill/>
              <a:prstDash val="solid"/>
              <a:miter/>
            </a:ln>
          </p:spPr>
          <p:txBody>
            <a:bodyPr rtlCol="0" anchor="ctr"/>
            <a:lstStyle/>
            <a:p>
              <a:endParaRPr lang="en-US"/>
            </a:p>
          </p:txBody>
        </p:sp>
        <p:sp>
          <p:nvSpPr>
            <p:cNvPr id="3247" name="Freeform: Shape 3246">
              <a:extLst>
                <a:ext uri="{FF2B5EF4-FFF2-40B4-BE49-F238E27FC236}">
                  <a16:creationId xmlns:a16="http://schemas.microsoft.com/office/drawing/2014/main" id="{714843F2-8F83-4115-9770-E19CBC74AA9E}"/>
                </a:ext>
              </a:extLst>
            </p:cNvPr>
            <p:cNvSpPr/>
            <p:nvPr/>
          </p:nvSpPr>
          <p:spPr>
            <a:xfrm>
              <a:off x="3550861" y="-307203"/>
              <a:ext cx="10718" cy="10718"/>
            </a:xfrm>
            <a:custGeom>
              <a:avLst/>
              <a:gdLst>
                <a:gd name="connsiteX0" fmla="*/ 10717 w 10718"/>
                <a:gd name="connsiteY0" fmla="*/ 5490 h 10718"/>
                <a:gd name="connsiteX1" fmla="*/ 5232 w 10718"/>
                <a:gd name="connsiteY1" fmla="*/ 10717 h 10718"/>
                <a:gd name="connsiteX2" fmla="*/ 5 w 10718"/>
                <a:gd name="connsiteY2" fmla="*/ 5232 h 10718"/>
                <a:gd name="connsiteX3" fmla="*/ 5425 w 10718"/>
                <a:gd name="connsiteY3" fmla="*/ 5 h 10718"/>
                <a:gd name="connsiteX4" fmla="*/ 10717 w 10718"/>
                <a:gd name="connsiteY4" fmla="*/ 5490 h 10718"/>
                <a:gd name="connsiteX5" fmla="*/ 10717 w 10718"/>
                <a:gd name="connsiteY5" fmla="*/ 5490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8" h="10718">
                  <a:moveTo>
                    <a:pt x="10717" y="5490"/>
                  </a:moveTo>
                  <a:cubicBezTo>
                    <a:pt x="10652" y="8459"/>
                    <a:pt x="8201" y="10782"/>
                    <a:pt x="5232" y="10717"/>
                  </a:cubicBezTo>
                  <a:cubicBezTo>
                    <a:pt x="2263" y="10653"/>
                    <a:pt x="-124" y="8200"/>
                    <a:pt x="5" y="5232"/>
                  </a:cubicBezTo>
                  <a:cubicBezTo>
                    <a:pt x="70" y="2264"/>
                    <a:pt x="2522" y="-124"/>
                    <a:pt x="5425" y="5"/>
                  </a:cubicBezTo>
                  <a:cubicBezTo>
                    <a:pt x="8394" y="69"/>
                    <a:pt x="10782" y="2522"/>
                    <a:pt x="10717" y="5490"/>
                  </a:cubicBezTo>
                  <a:lnTo>
                    <a:pt x="10717" y="5490"/>
                  </a:lnTo>
                  <a:close/>
                </a:path>
              </a:pathLst>
            </a:custGeom>
            <a:solidFill>
              <a:srgbClr val="FFF9AE"/>
            </a:solidFill>
            <a:ln w="6453" cap="flat">
              <a:noFill/>
              <a:prstDash val="solid"/>
              <a:miter/>
            </a:ln>
          </p:spPr>
          <p:txBody>
            <a:bodyPr rtlCol="0" anchor="ctr"/>
            <a:lstStyle/>
            <a:p>
              <a:endParaRPr lang="en-US"/>
            </a:p>
          </p:txBody>
        </p:sp>
        <p:sp>
          <p:nvSpPr>
            <p:cNvPr id="3248" name="Freeform: Shape 3247">
              <a:extLst>
                <a:ext uri="{FF2B5EF4-FFF2-40B4-BE49-F238E27FC236}">
                  <a16:creationId xmlns:a16="http://schemas.microsoft.com/office/drawing/2014/main" id="{CC5FFBCF-1568-4F7D-9B94-DBACC37686A6}"/>
                </a:ext>
              </a:extLst>
            </p:cNvPr>
            <p:cNvSpPr/>
            <p:nvPr/>
          </p:nvSpPr>
          <p:spPr>
            <a:xfrm>
              <a:off x="3550671" y="-298164"/>
              <a:ext cx="10714" cy="10777"/>
            </a:xfrm>
            <a:custGeom>
              <a:avLst/>
              <a:gdLst>
                <a:gd name="connsiteX0" fmla="*/ 10714 w 10714"/>
                <a:gd name="connsiteY0" fmla="*/ 5550 h 10777"/>
                <a:gd name="connsiteX1" fmla="*/ 5228 w 10714"/>
                <a:gd name="connsiteY1" fmla="*/ 10777 h 10777"/>
                <a:gd name="connsiteX2" fmla="*/ 1 w 10714"/>
                <a:gd name="connsiteY2" fmla="*/ 5291 h 10777"/>
                <a:gd name="connsiteX3" fmla="*/ 5487 w 10714"/>
                <a:gd name="connsiteY3" fmla="*/ 0 h 10777"/>
                <a:gd name="connsiteX4" fmla="*/ 10714 w 10714"/>
                <a:gd name="connsiteY4" fmla="*/ 5550 h 10777"/>
                <a:gd name="connsiteX5" fmla="*/ 10714 w 10714"/>
                <a:gd name="connsiteY5" fmla="*/ 5550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7">
                  <a:moveTo>
                    <a:pt x="10714" y="5550"/>
                  </a:moveTo>
                  <a:cubicBezTo>
                    <a:pt x="10649" y="8518"/>
                    <a:pt x="8197" y="10841"/>
                    <a:pt x="5228" y="10777"/>
                  </a:cubicBezTo>
                  <a:cubicBezTo>
                    <a:pt x="2260" y="10712"/>
                    <a:pt x="-63" y="8260"/>
                    <a:pt x="1" y="5291"/>
                  </a:cubicBezTo>
                  <a:cubicBezTo>
                    <a:pt x="66" y="2323"/>
                    <a:pt x="2518" y="0"/>
                    <a:pt x="5487" y="0"/>
                  </a:cubicBezTo>
                  <a:cubicBezTo>
                    <a:pt x="8455" y="129"/>
                    <a:pt x="10778" y="2581"/>
                    <a:pt x="10714" y="5550"/>
                  </a:cubicBezTo>
                  <a:lnTo>
                    <a:pt x="10714" y="5550"/>
                  </a:lnTo>
                  <a:close/>
                </a:path>
              </a:pathLst>
            </a:custGeom>
            <a:solidFill>
              <a:srgbClr val="FFF9AE"/>
            </a:solidFill>
            <a:ln w="6453" cap="flat">
              <a:noFill/>
              <a:prstDash val="solid"/>
              <a:miter/>
            </a:ln>
          </p:spPr>
          <p:txBody>
            <a:bodyPr rtlCol="0" anchor="ctr"/>
            <a:lstStyle/>
            <a:p>
              <a:endParaRPr lang="en-US"/>
            </a:p>
          </p:txBody>
        </p:sp>
        <p:sp>
          <p:nvSpPr>
            <p:cNvPr id="3249" name="Freeform: Shape 3248">
              <a:extLst>
                <a:ext uri="{FF2B5EF4-FFF2-40B4-BE49-F238E27FC236}">
                  <a16:creationId xmlns:a16="http://schemas.microsoft.com/office/drawing/2014/main" id="{87A4D97D-D5F5-4218-ABD5-A8729D1CF188}"/>
                </a:ext>
              </a:extLst>
            </p:cNvPr>
            <p:cNvSpPr/>
            <p:nvPr/>
          </p:nvSpPr>
          <p:spPr>
            <a:xfrm>
              <a:off x="3550413" y="-288357"/>
              <a:ext cx="10714" cy="10714"/>
            </a:xfrm>
            <a:custGeom>
              <a:avLst/>
              <a:gdLst>
                <a:gd name="connsiteX0" fmla="*/ 10713 w 10714"/>
                <a:gd name="connsiteY0" fmla="*/ 5486 h 10714"/>
                <a:gd name="connsiteX1" fmla="*/ 5228 w 10714"/>
                <a:gd name="connsiteY1" fmla="*/ 10713 h 10714"/>
                <a:gd name="connsiteX2" fmla="*/ 1 w 10714"/>
                <a:gd name="connsiteY2" fmla="*/ 5228 h 10714"/>
                <a:gd name="connsiteX3" fmla="*/ 5486 w 10714"/>
                <a:gd name="connsiteY3" fmla="*/ 1 h 10714"/>
                <a:gd name="connsiteX4" fmla="*/ 10713 w 10714"/>
                <a:gd name="connsiteY4" fmla="*/ 5486 h 10714"/>
                <a:gd name="connsiteX5" fmla="*/ 10713 w 10714"/>
                <a:gd name="connsiteY5" fmla="*/ 5486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4">
                  <a:moveTo>
                    <a:pt x="10713" y="5486"/>
                  </a:moveTo>
                  <a:cubicBezTo>
                    <a:pt x="10649" y="8455"/>
                    <a:pt x="8197" y="10778"/>
                    <a:pt x="5228" y="10713"/>
                  </a:cubicBezTo>
                  <a:cubicBezTo>
                    <a:pt x="2260" y="10649"/>
                    <a:pt x="-63" y="8197"/>
                    <a:pt x="1" y="5228"/>
                  </a:cubicBezTo>
                  <a:cubicBezTo>
                    <a:pt x="66" y="2260"/>
                    <a:pt x="2518" y="-63"/>
                    <a:pt x="5486" y="1"/>
                  </a:cubicBezTo>
                  <a:cubicBezTo>
                    <a:pt x="8519" y="66"/>
                    <a:pt x="10778" y="2518"/>
                    <a:pt x="10713" y="5486"/>
                  </a:cubicBezTo>
                  <a:lnTo>
                    <a:pt x="10713" y="5486"/>
                  </a:lnTo>
                  <a:close/>
                </a:path>
              </a:pathLst>
            </a:custGeom>
            <a:solidFill>
              <a:srgbClr val="FFF9AE"/>
            </a:solidFill>
            <a:ln w="6453" cap="flat">
              <a:noFill/>
              <a:prstDash val="solid"/>
              <a:miter/>
            </a:ln>
          </p:spPr>
          <p:txBody>
            <a:bodyPr rtlCol="0" anchor="ctr"/>
            <a:lstStyle/>
            <a:p>
              <a:endParaRPr lang="en-US"/>
            </a:p>
          </p:txBody>
        </p:sp>
        <p:sp>
          <p:nvSpPr>
            <p:cNvPr id="3250" name="Freeform: Shape 3249">
              <a:extLst>
                <a:ext uri="{FF2B5EF4-FFF2-40B4-BE49-F238E27FC236}">
                  <a16:creationId xmlns:a16="http://schemas.microsoft.com/office/drawing/2014/main" id="{547961A0-4BF7-4AD7-8D7B-39509B91250B}"/>
                </a:ext>
              </a:extLst>
            </p:cNvPr>
            <p:cNvSpPr/>
            <p:nvPr/>
          </p:nvSpPr>
          <p:spPr>
            <a:xfrm>
              <a:off x="3550284" y="-279903"/>
              <a:ext cx="10714" cy="10714"/>
            </a:xfrm>
            <a:custGeom>
              <a:avLst/>
              <a:gdLst>
                <a:gd name="connsiteX0" fmla="*/ 10714 w 10714"/>
                <a:gd name="connsiteY0" fmla="*/ 5486 h 10714"/>
                <a:gd name="connsiteX1" fmla="*/ 5228 w 10714"/>
                <a:gd name="connsiteY1" fmla="*/ 10713 h 10714"/>
                <a:gd name="connsiteX2" fmla="*/ 1 w 10714"/>
                <a:gd name="connsiteY2" fmla="*/ 5228 h 10714"/>
                <a:gd name="connsiteX3" fmla="*/ 5487 w 10714"/>
                <a:gd name="connsiteY3" fmla="*/ 1 h 10714"/>
                <a:gd name="connsiteX4" fmla="*/ 10714 w 10714"/>
                <a:gd name="connsiteY4" fmla="*/ 5486 h 10714"/>
                <a:gd name="connsiteX5" fmla="*/ 10714 w 10714"/>
                <a:gd name="connsiteY5" fmla="*/ 5486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4">
                  <a:moveTo>
                    <a:pt x="10714" y="5486"/>
                  </a:moveTo>
                  <a:cubicBezTo>
                    <a:pt x="10649" y="8455"/>
                    <a:pt x="8197" y="10778"/>
                    <a:pt x="5228" y="10713"/>
                  </a:cubicBezTo>
                  <a:cubicBezTo>
                    <a:pt x="2260" y="10649"/>
                    <a:pt x="-63" y="8197"/>
                    <a:pt x="1" y="5228"/>
                  </a:cubicBezTo>
                  <a:cubicBezTo>
                    <a:pt x="66" y="2260"/>
                    <a:pt x="2518" y="-63"/>
                    <a:pt x="5487" y="1"/>
                  </a:cubicBezTo>
                  <a:cubicBezTo>
                    <a:pt x="8455" y="1"/>
                    <a:pt x="10778" y="2453"/>
                    <a:pt x="10714" y="5486"/>
                  </a:cubicBezTo>
                  <a:lnTo>
                    <a:pt x="10714" y="5486"/>
                  </a:lnTo>
                  <a:close/>
                </a:path>
              </a:pathLst>
            </a:custGeom>
            <a:solidFill>
              <a:srgbClr val="FFF9AE"/>
            </a:solidFill>
            <a:ln w="6453" cap="flat">
              <a:noFill/>
              <a:prstDash val="solid"/>
              <a:miter/>
            </a:ln>
          </p:spPr>
          <p:txBody>
            <a:bodyPr rtlCol="0" anchor="ctr"/>
            <a:lstStyle/>
            <a:p>
              <a:endParaRPr lang="en-US"/>
            </a:p>
          </p:txBody>
        </p:sp>
        <p:sp>
          <p:nvSpPr>
            <p:cNvPr id="3251" name="Freeform: Shape 3250">
              <a:extLst>
                <a:ext uri="{FF2B5EF4-FFF2-40B4-BE49-F238E27FC236}">
                  <a16:creationId xmlns:a16="http://schemas.microsoft.com/office/drawing/2014/main" id="{4873284B-0ED0-4F10-9ABC-624706C3539C}"/>
                </a:ext>
              </a:extLst>
            </p:cNvPr>
            <p:cNvSpPr/>
            <p:nvPr/>
          </p:nvSpPr>
          <p:spPr>
            <a:xfrm>
              <a:off x="3550090" y="-270352"/>
              <a:ext cx="10713" cy="10714"/>
            </a:xfrm>
            <a:custGeom>
              <a:avLst/>
              <a:gdLst>
                <a:gd name="connsiteX0" fmla="*/ 10713 w 10713"/>
                <a:gd name="connsiteY0" fmla="*/ 5422 h 10714"/>
                <a:gd name="connsiteX1" fmla="*/ 5228 w 10713"/>
                <a:gd name="connsiteY1" fmla="*/ 10713 h 10714"/>
                <a:gd name="connsiteX2" fmla="*/ 1 w 10713"/>
                <a:gd name="connsiteY2" fmla="*/ 5228 h 10714"/>
                <a:gd name="connsiteX3" fmla="*/ 5486 w 10713"/>
                <a:gd name="connsiteY3" fmla="*/ 1 h 10714"/>
                <a:gd name="connsiteX4" fmla="*/ 10713 w 10713"/>
                <a:gd name="connsiteY4" fmla="*/ 5422 h 10714"/>
                <a:gd name="connsiteX5" fmla="*/ 10713 w 10713"/>
                <a:gd name="connsiteY5" fmla="*/ 5422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3" h="10714">
                  <a:moveTo>
                    <a:pt x="10713" y="5422"/>
                  </a:moveTo>
                  <a:cubicBezTo>
                    <a:pt x="10649" y="8390"/>
                    <a:pt x="8196" y="10778"/>
                    <a:pt x="5228" y="10713"/>
                  </a:cubicBezTo>
                  <a:cubicBezTo>
                    <a:pt x="2260" y="10649"/>
                    <a:pt x="-63" y="8197"/>
                    <a:pt x="1" y="5228"/>
                  </a:cubicBezTo>
                  <a:cubicBezTo>
                    <a:pt x="66" y="2260"/>
                    <a:pt x="2518" y="-63"/>
                    <a:pt x="5486" y="1"/>
                  </a:cubicBezTo>
                  <a:cubicBezTo>
                    <a:pt x="8455" y="1"/>
                    <a:pt x="10713" y="2454"/>
                    <a:pt x="10713" y="5422"/>
                  </a:cubicBezTo>
                  <a:lnTo>
                    <a:pt x="10713" y="5422"/>
                  </a:lnTo>
                  <a:close/>
                </a:path>
              </a:pathLst>
            </a:custGeom>
            <a:solidFill>
              <a:srgbClr val="FFF9AE"/>
            </a:solidFill>
            <a:ln w="6453" cap="flat">
              <a:noFill/>
              <a:prstDash val="solid"/>
              <a:miter/>
            </a:ln>
          </p:spPr>
          <p:txBody>
            <a:bodyPr rtlCol="0" anchor="ctr"/>
            <a:lstStyle/>
            <a:p>
              <a:endParaRPr lang="en-US"/>
            </a:p>
          </p:txBody>
        </p:sp>
        <p:sp>
          <p:nvSpPr>
            <p:cNvPr id="3252" name="Freeform: Shape 3251">
              <a:extLst>
                <a:ext uri="{FF2B5EF4-FFF2-40B4-BE49-F238E27FC236}">
                  <a16:creationId xmlns:a16="http://schemas.microsoft.com/office/drawing/2014/main" id="{9AE1E287-A8B0-4AAB-9857-A5CD10F5BE98}"/>
                </a:ext>
              </a:extLst>
            </p:cNvPr>
            <p:cNvSpPr/>
            <p:nvPr/>
          </p:nvSpPr>
          <p:spPr>
            <a:xfrm>
              <a:off x="3549832" y="-260673"/>
              <a:ext cx="10714" cy="10779"/>
            </a:xfrm>
            <a:custGeom>
              <a:avLst/>
              <a:gdLst>
                <a:gd name="connsiteX0" fmla="*/ 10714 w 10714"/>
                <a:gd name="connsiteY0" fmla="*/ 5486 h 10779"/>
                <a:gd name="connsiteX1" fmla="*/ 5228 w 10714"/>
                <a:gd name="connsiteY1" fmla="*/ 10778 h 10779"/>
                <a:gd name="connsiteX2" fmla="*/ 1 w 10714"/>
                <a:gd name="connsiteY2" fmla="*/ 5293 h 10779"/>
                <a:gd name="connsiteX3" fmla="*/ 5487 w 10714"/>
                <a:gd name="connsiteY3" fmla="*/ 1 h 10779"/>
                <a:gd name="connsiteX4" fmla="*/ 10714 w 10714"/>
                <a:gd name="connsiteY4" fmla="*/ 5486 h 10779"/>
                <a:gd name="connsiteX5" fmla="*/ 10714 w 10714"/>
                <a:gd name="connsiteY5" fmla="*/ 5486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9">
                  <a:moveTo>
                    <a:pt x="10714" y="5486"/>
                  </a:moveTo>
                  <a:cubicBezTo>
                    <a:pt x="10649" y="8455"/>
                    <a:pt x="8197" y="10842"/>
                    <a:pt x="5228" y="10778"/>
                  </a:cubicBezTo>
                  <a:cubicBezTo>
                    <a:pt x="2260" y="10713"/>
                    <a:pt x="-63" y="8261"/>
                    <a:pt x="1" y="5293"/>
                  </a:cubicBezTo>
                  <a:cubicBezTo>
                    <a:pt x="66" y="2324"/>
                    <a:pt x="2518" y="-63"/>
                    <a:pt x="5487" y="1"/>
                  </a:cubicBezTo>
                  <a:cubicBezTo>
                    <a:pt x="8455" y="66"/>
                    <a:pt x="10778" y="2518"/>
                    <a:pt x="10714" y="5486"/>
                  </a:cubicBezTo>
                  <a:lnTo>
                    <a:pt x="10714" y="5486"/>
                  </a:lnTo>
                  <a:close/>
                </a:path>
              </a:pathLst>
            </a:custGeom>
            <a:solidFill>
              <a:srgbClr val="FFF9AE"/>
            </a:solidFill>
            <a:ln w="6453" cap="flat">
              <a:noFill/>
              <a:prstDash val="solid"/>
              <a:miter/>
            </a:ln>
          </p:spPr>
          <p:txBody>
            <a:bodyPr rtlCol="0" anchor="ctr"/>
            <a:lstStyle/>
            <a:p>
              <a:endParaRPr lang="en-US"/>
            </a:p>
          </p:txBody>
        </p:sp>
        <p:sp>
          <p:nvSpPr>
            <p:cNvPr id="3253" name="Freeform: Shape 3252">
              <a:extLst>
                <a:ext uri="{FF2B5EF4-FFF2-40B4-BE49-F238E27FC236}">
                  <a16:creationId xmlns:a16="http://schemas.microsoft.com/office/drawing/2014/main" id="{32025553-02DE-4E22-B6B9-68C00B50AD8A}"/>
                </a:ext>
              </a:extLst>
            </p:cNvPr>
            <p:cNvSpPr/>
            <p:nvPr/>
          </p:nvSpPr>
          <p:spPr>
            <a:xfrm>
              <a:off x="3549703" y="-252219"/>
              <a:ext cx="10714" cy="10714"/>
            </a:xfrm>
            <a:custGeom>
              <a:avLst/>
              <a:gdLst>
                <a:gd name="connsiteX0" fmla="*/ 10713 w 10714"/>
                <a:gd name="connsiteY0" fmla="*/ 5486 h 10714"/>
                <a:gd name="connsiteX1" fmla="*/ 5228 w 10714"/>
                <a:gd name="connsiteY1" fmla="*/ 10713 h 10714"/>
                <a:gd name="connsiteX2" fmla="*/ 1 w 10714"/>
                <a:gd name="connsiteY2" fmla="*/ 5228 h 10714"/>
                <a:gd name="connsiteX3" fmla="*/ 5486 w 10714"/>
                <a:gd name="connsiteY3" fmla="*/ 1 h 10714"/>
                <a:gd name="connsiteX4" fmla="*/ 10713 w 10714"/>
                <a:gd name="connsiteY4" fmla="*/ 5486 h 10714"/>
                <a:gd name="connsiteX5" fmla="*/ 10713 w 10714"/>
                <a:gd name="connsiteY5" fmla="*/ 5486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4">
                  <a:moveTo>
                    <a:pt x="10713" y="5486"/>
                  </a:moveTo>
                  <a:cubicBezTo>
                    <a:pt x="10649" y="8455"/>
                    <a:pt x="8196" y="10778"/>
                    <a:pt x="5228" y="10713"/>
                  </a:cubicBezTo>
                  <a:cubicBezTo>
                    <a:pt x="2260" y="10649"/>
                    <a:pt x="-63" y="8197"/>
                    <a:pt x="1" y="5228"/>
                  </a:cubicBezTo>
                  <a:cubicBezTo>
                    <a:pt x="66" y="2260"/>
                    <a:pt x="2518" y="-63"/>
                    <a:pt x="5486" y="1"/>
                  </a:cubicBezTo>
                  <a:cubicBezTo>
                    <a:pt x="8455" y="66"/>
                    <a:pt x="10778" y="2518"/>
                    <a:pt x="10713" y="5486"/>
                  </a:cubicBezTo>
                  <a:lnTo>
                    <a:pt x="10713" y="5486"/>
                  </a:lnTo>
                  <a:close/>
                </a:path>
              </a:pathLst>
            </a:custGeom>
            <a:solidFill>
              <a:srgbClr val="FFF9AE"/>
            </a:solidFill>
            <a:ln w="6453" cap="flat">
              <a:noFill/>
              <a:prstDash val="solid"/>
              <a:miter/>
            </a:ln>
          </p:spPr>
          <p:txBody>
            <a:bodyPr rtlCol="0" anchor="ctr"/>
            <a:lstStyle/>
            <a:p>
              <a:endParaRPr lang="en-US"/>
            </a:p>
          </p:txBody>
        </p:sp>
        <p:sp>
          <p:nvSpPr>
            <p:cNvPr id="3254" name="Freeform: Shape 3253">
              <a:extLst>
                <a:ext uri="{FF2B5EF4-FFF2-40B4-BE49-F238E27FC236}">
                  <a16:creationId xmlns:a16="http://schemas.microsoft.com/office/drawing/2014/main" id="{6A25F116-F54C-4567-AF57-D9F3FA41CB43}"/>
                </a:ext>
              </a:extLst>
            </p:cNvPr>
            <p:cNvSpPr/>
            <p:nvPr/>
          </p:nvSpPr>
          <p:spPr>
            <a:xfrm>
              <a:off x="3549509" y="-243119"/>
              <a:ext cx="10713" cy="10777"/>
            </a:xfrm>
            <a:custGeom>
              <a:avLst/>
              <a:gdLst>
                <a:gd name="connsiteX0" fmla="*/ 10714 w 10713"/>
                <a:gd name="connsiteY0" fmla="*/ 5485 h 10777"/>
                <a:gd name="connsiteX1" fmla="*/ 5228 w 10713"/>
                <a:gd name="connsiteY1" fmla="*/ 10777 h 10777"/>
                <a:gd name="connsiteX2" fmla="*/ 1 w 10713"/>
                <a:gd name="connsiteY2" fmla="*/ 5292 h 10777"/>
                <a:gd name="connsiteX3" fmla="*/ 5487 w 10713"/>
                <a:gd name="connsiteY3" fmla="*/ 0 h 10777"/>
                <a:gd name="connsiteX4" fmla="*/ 10714 w 10713"/>
                <a:gd name="connsiteY4" fmla="*/ 5485 h 10777"/>
                <a:gd name="connsiteX5" fmla="*/ 10714 w 10713"/>
                <a:gd name="connsiteY5" fmla="*/ 5485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3" h="10777">
                  <a:moveTo>
                    <a:pt x="10714" y="5485"/>
                  </a:moveTo>
                  <a:cubicBezTo>
                    <a:pt x="10649" y="8454"/>
                    <a:pt x="8197" y="10841"/>
                    <a:pt x="5228" y="10777"/>
                  </a:cubicBezTo>
                  <a:cubicBezTo>
                    <a:pt x="2260" y="10712"/>
                    <a:pt x="-63" y="8260"/>
                    <a:pt x="1" y="5292"/>
                  </a:cubicBezTo>
                  <a:cubicBezTo>
                    <a:pt x="66" y="2323"/>
                    <a:pt x="2518" y="0"/>
                    <a:pt x="5487" y="0"/>
                  </a:cubicBezTo>
                  <a:cubicBezTo>
                    <a:pt x="8455" y="0"/>
                    <a:pt x="10714" y="2517"/>
                    <a:pt x="10714" y="5485"/>
                  </a:cubicBezTo>
                  <a:lnTo>
                    <a:pt x="10714" y="5485"/>
                  </a:lnTo>
                  <a:close/>
                </a:path>
              </a:pathLst>
            </a:custGeom>
            <a:solidFill>
              <a:srgbClr val="FFF9AE"/>
            </a:solidFill>
            <a:ln w="6453" cap="flat">
              <a:noFill/>
              <a:prstDash val="solid"/>
              <a:miter/>
            </a:ln>
          </p:spPr>
          <p:txBody>
            <a:bodyPr rtlCol="0" anchor="ctr"/>
            <a:lstStyle/>
            <a:p>
              <a:endParaRPr lang="en-US"/>
            </a:p>
          </p:txBody>
        </p:sp>
        <p:sp>
          <p:nvSpPr>
            <p:cNvPr id="3255" name="Freeform: Shape 3254">
              <a:extLst>
                <a:ext uri="{FF2B5EF4-FFF2-40B4-BE49-F238E27FC236}">
                  <a16:creationId xmlns:a16="http://schemas.microsoft.com/office/drawing/2014/main" id="{2F620760-320B-4D92-AA81-8DF6262C841F}"/>
                </a:ext>
              </a:extLst>
            </p:cNvPr>
            <p:cNvSpPr/>
            <p:nvPr/>
          </p:nvSpPr>
          <p:spPr>
            <a:xfrm>
              <a:off x="3549251" y="-233376"/>
              <a:ext cx="10714" cy="10718"/>
            </a:xfrm>
            <a:custGeom>
              <a:avLst/>
              <a:gdLst>
                <a:gd name="connsiteX0" fmla="*/ 10713 w 10714"/>
                <a:gd name="connsiteY0" fmla="*/ 5486 h 10718"/>
                <a:gd name="connsiteX1" fmla="*/ 5228 w 10714"/>
                <a:gd name="connsiteY1" fmla="*/ 10713 h 10718"/>
                <a:gd name="connsiteX2" fmla="*/ 1 w 10714"/>
                <a:gd name="connsiteY2" fmla="*/ 5228 h 10718"/>
                <a:gd name="connsiteX3" fmla="*/ 5486 w 10714"/>
                <a:gd name="connsiteY3" fmla="*/ 1 h 10718"/>
                <a:gd name="connsiteX4" fmla="*/ 10713 w 10714"/>
                <a:gd name="connsiteY4" fmla="*/ 5486 h 10718"/>
                <a:gd name="connsiteX5" fmla="*/ 10713 w 10714"/>
                <a:gd name="connsiteY5" fmla="*/ 5486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3" y="5486"/>
                  </a:moveTo>
                  <a:cubicBezTo>
                    <a:pt x="10649" y="8455"/>
                    <a:pt x="8197" y="10843"/>
                    <a:pt x="5228" y="10713"/>
                  </a:cubicBezTo>
                  <a:cubicBezTo>
                    <a:pt x="2260" y="10649"/>
                    <a:pt x="-63" y="8197"/>
                    <a:pt x="1" y="5228"/>
                  </a:cubicBezTo>
                  <a:cubicBezTo>
                    <a:pt x="66" y="2260"/>
                    <a:pt x="2518" y="-63"/>
                    <a:pt x="5486" y="1"/>
                  </a:cubicBezTo>
                  <a:cubicBezTo>
                    <a:pt x="8455" y="66"/>
                    <a:pt x="10778" y="2518"/>
                    <a:pt x="10713" y="5486"/>
                  </a:cubicBezTo>
                  <a:lnTo>
                    <a:pt x="10713" y="5486"/>
                  </a:lnTo>
                  <a:close/>
                </a:path>
              </a:pathLst>
            </a:custGeom>
            <a:solidFill>
              <a:srgbClr val="FFF9AE"/>
            </a:solidFill>
            <a:ln w="6453" cap="flat">
              <a:noFill/>
              <a:prstDash val="solid"/>
              <a:miter/>
            </a:ln>
          </p:spPr>
          <p:txBody>
            <a:bodyPr rtlCol="0" anchor="ctr"/>
            <a:lstStyle/>
            <a:p>
              <a:endParaRPr lang="en-US"/>
            </a:p>
          </p:txBody>
        </p:sp>
        <p:sp>
          <p:nvSpPr>
            <p:cNvPr id="3256" name="Freeform: Shape 3255">
              <a:extLst>
                <a:ext uri="{FF2B5EF4-FFF2-40B4-BE49-F238E27FC236}">
                  <a16:creationId xmlns:a16="http://schemas.microsoft.com/office/drawing/2014/main" id="{D596B397-B1C4-41AB-A0DA-E36812DA4BCD}"/>
                </a:ext>
              </a:extLst>
            </p:cNvPr>
            <p:cNvSpPr/>
            <p:nvPr/>
          </p:nvSpPr>
          <p:spPr>
            <a:xfrm>
              <a:off x="3549122" y="-224923"/>
              <a:ext cx="10713" cy="10714"/>
            </a:xfrm>
            <a:custGeom>
              <a:avLst/>
              <a:gdLst>
                <a:gd name="connsiteX0" fmla="*/ 10714 w 10713"/>
                <a:gd name="connsiteY0" fmla="*/ 5422 h 10714"/>
                <a:gd name="connsiteX1" fmla="*/ 5228 w 10713"/>
                <a:gd name="connsiteY1" fmla="*/ 10713 h 10714"/>
                <a:gd name="connsiteX2" fmla="*/ 1 w 10713"/>
                <a:gd name="connsiteY2" fmla="*/ 5228 h 10714"/>
                <a:gd name="connsiteX3" fmla="*/ 5487 w 10713"/>
                <a:gd name="connsiteY3" fmla="*/ 1 h 10714"/>
                <a:gd name="connsiteX4" fmla="*/ 10714 w 10713"/>
                <a:gd name="connsiteY4" fmla="*/ 5422 h 10714"/>
                <a:gd name="connsiteX5" fmla="*/ 10714 w 10713"/>
                <a:gd name="connsiteY5" fmla="*/ 5422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3" h="10714">
                  <a:moveTo>
                    <a:pt x="10714" y="5422"/>
                  </a:moveTo>
                  <a:cubicBezTo>
                    <a:pt x="10649" y="8390"/>
                    <a:pt x="8197" y="10778"/>
                    <a:pt x="5228" y="10713"/>
                  </a:cubicBezTo>
                  <a:cubicBezTo>
                    <a:pt x="2260" y="10649"/>
                    <a:pt x="-63" y="8197"/>
                    <a:pt x="1" y="5228"/>
                  </a:cubicBezTo>
                  <a:cubicBezTo>
                    <a:pt x="66" y="2260"/>
                    <a:pt x="2518" y="-63"/>
                    <a:pt x="5487" y="1"/>
                  </a:cubicBezTo>
                  <a:cubicBezTo>
                    <a:pt x="8455" y="1"/>
                    <a:pt x="10714" y="2453"/>
                    <a:pt x="10714" y="5422"/>
                  </a:cubicBezTo>
                  <a:lnTo>
                    <a:pt x="10714" y="5422"/>
                  </a:lnTo>
                  <a:close/>
                </a:path>
              </a:pathLst>
            </a:custGeom>
            <a:solidFill>
              <a:srgbClr val="FFF9AE"/>
            </a:solidFill>
            <a:ln w="6453" cap="flat">
              <a:noFill/>
              <a:prstDash val="solid"/>
              <a:miter/>
            </a:ln>
          </p:spPr>
          <p:txBody>
            <a:bodyPr rtlCol="0" anchor="ctr"/>
            <a:lstStyle/>
            <a:p>
              <a:endParaRPr lang="en-US"/>
            </a:p>
          </p:txBody>
        </p:sp>
        <p:sp>
          <p:nvSpPr>
            <p:cNvPr id="3257" name="Freeform: Shape 3256">
              <a:extLst>
                <a:ext uri="{FF2B5EF4-FFF2-40B4-BE49-F238E27FC236}">
                  <a16:creationId xmlns:a16="http://schemas.microsoft.com/office/drawing/2014/main" id="{E845AACF-B577-47F8-B7F4-DC2FF2546136}"/>
                </a:ext>
              </a:extLst>
            </p:cNvPr>
            <p:cNvSpPr/>
            <p:nvPr/>
          </p:nvSpPr>
          <p:spPr>
            <a:xfrm>
              <a:off x="3548929" y="-215824"/>
              <a:ext cx="10714" cy="10779"/>
            </a:xfrm>
            <a:custGeom>
              <a:avLst/>
              <a:gdLst>
                <a:gd name="connsiteX0" fmla="*/ 10713 w 10714"/>
                <a:gd name="connsiteY0" fmla="*/ 5486 h 10779"/>
                <a:gd name="connsiteX1" fmla="*/ 5228 w 10714"/>
                <a:gd name="connsiteY1" fmla="*/ 10778 h 10779"/>
                <a:gd name="connsiteX2" fmla="*/ 1 w 10714"/>
                <a:gd name="connsiteY2" fmla="*/ 5293 h 10779"/>
                <a:gd name="connsiteX3" fmla="*/ 5486 w 10714"/>
                <a:gd name="connsiteY3" fmla="*/ 1 h 10779"/>
                <a:gd name="connsiteX4" fmla="*/ 10713 w 10714"/>
                <a:gd name="connsiteY4" fmla="*/ 5486 h 10779"/>
                <a:gd name="connsiteX5" fmla="*/ 10713 w 10714"/>
                <a:gd name="connsiteY5" fmla="*/ 5486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9">
                  <a:moveTo>
                    <a:pt x="10713" y="5486"/>
                  </a:moveTo>
                  <a:cubicBezTo>
                    <a:pt x="10649" y="8455"/>
                    <a:pt x="8196" y="10842"/>
                    <a:pt x="5228" y="10778"/>
                  </a:cubicBezTo>
                  <a:cubicBezTo>
                    <a:pt x="2260" y="10713"/>
                    <a:pt x="-63" y="8261"/>
                    <a:pt x="1" y="5293"/>
                  </a:cubicBezTo>
                  <a:cubicBezTo>
                    <a:pt x="66" y="2324"/>
                    <a:pt x="2518" y="-63"/>
                    <a:pt x="5486" y="1"/>
                  </a:cubicBezTo>
                  <a:cubicBezTo>
                    <a:pt x="8390" y="130"/>
                    <a:pt x="10778" y="2518"/>
                    <a:pt x="10713" y="5486"/>
                  </a:cubicBezTo>
                  <a:lnTo>
                    <a:pt x="10713" y="5486"/>
                  </a:lnTo>
                  <a:close/>
                </a:path>
              </a:pathLst>
            </a:custGeom>
            <a:solidFill>
              <a:srgbClr val="FFF9AE"/>
            </a:solidFill>
            <a:ln w="6453" cap="flat">
              <a:noFill/>
              <a:prstDash val="solid"/>
              <a:miter/>
            </a:ln>
          </p:spPr>
          <p:txBody>
            <a:bodyPr rtlCol="0" anchor="ctr"/>
            <a:lstStyle/>
            <a:p>
              <a:endParaRPr lang="en-US"/>
            </a:p>
          </p:txBody>
        </p:sp>
        <p:sp>
          <p:nvSpPr>
            <p:cNvPr id="3258" name="Freeform: Shape 3257">
              <a:extLst>
                <a:ext uri="{FF2B5EF4-FFF2-40B4-BE49-F238E27FC236}">
                  <a16:creationId xmlns:a16="http://schemas.microsoft.com/office/drawing/2014/main" id="{E3487CDE-AB21-493B-9F68-E8BAF6068F4A}"/>
                </a:ext>
              </a:extLst>
            </p:cNvPr>
            <p:cNvSpPr/>
            <p:nvPr/>
          </p:nvSpPr>
          <p:spPr>
            <a:xfrm>
              <a:off x="3548731" y="-206015"/>
              <a:ext cx="10718" cy="10779"/>
            </a:xfrm>
            <a:custGeom>
              <a:avLst/>
              <a:gdLst>
                <a:gd name="connsiteX0" fmla="*/ 10717 w 10718"/>
                <a:gd name="connsiteY0" fmla="*/ 5486 h 10779"/>
                <a:gd name="connsiteX1" fmla="*/ 5232 w 10718"/>
                <a:gd name="connsiteY1" fmla="*/ 10778 h 10779"/>
                <a:gd name="connsiteX2" fmla="*/ 5 w 10718"/>
                <a:gd name="connsiteY2" fmla="*/ 5293 h 10779"/>
                <a:gd name="connsiteX3" fmla="*/ 5490 w 10718"/>
                <a:gd name="connsiteY3" fmla="*/ 1 h 10779"/>
                <a:gd name="connsiteX4" fmla="*/ 10717 w 10718"/>
                <a:gd name="connsiteY4" fmla="*/ 5486 h 10779"/>
                <a:gd name="connsiteX5" fmla="*/ 10717 w 10718"/>
                <a:gd name="connsiteY5" fmla="*/ 5486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8" h="10779">
                  <a:moveTo>
                    <a:pt x="10717" y="5486"/>
                  </a:moveTo>
                  <a:cubicBezTo>
                    <a:pt x="10653" y="8455"/>
                    <a:pt x="8201" y="10842"/>
                    <a:pt x="5232" y="10778"/>
                  </a:cubicBezTo>
                  <a:cubicBezTo>
                    <a:pt x="2264" y="10713"/>
                    <a:pt x="-124" y="8261"/>
                    <a:pt x="5" y="5293"/>
                  </a:cubicBezTo>
                  <a:cubicBezTo>
                    <a:pt x="70" y="2324"/>
                    <a:pt x="2522" y="-63"/>
                    <a:pt x="5490" y="1"/>
                  </a:cubicBezTo>
                  <a:cubicBezTo>
                    <a:pt x="8394" y="66"/>
                    <a:pt x="10782" y="2518"/>
                    <a:pt x="10717" y="5486"/>
                  </a:cubicBezTo>
                  <a:lnTo>
                    <a:pt x="10717" y="5486"/>
                  </a:lnTo>
                  <a:close/>
                </a:path>
              </a:pathLst>
            </a:custGeom>
            <a:solidFill>
              <a:srgbClr val="FFF9AE"/>
            </a:solidFill>
            <a:ln w="6453" cap="flat">
              <a:noFill/>
              <a:prstDash val="solid"/>
              <a:miter/>
            </a:ln>
          </p:spPr>
          <p:txBody>
            <a:bodyPr rtlCol="0" anchor="ctr"/>
            <a:lstStyle/>
            <a:p>
              <a:endParaRPr lang="en-US"/>
            </a:p>
          </p:txBody>
        </p:sp>
        <p:sp>
          <p:nvSpPr>
            <p:cNvPr id="3259" name="Freeform: Shape 3258">
              <a:extLst>
                <a:ext uri="{FF2B5EF4-FFF2-40B4-BE49-F238E27FC236}">
                  <a16:creationId xmlns:a16="http://schemas.microsoft.com/office/drawing/2014/main" id="{497C1AB0-7903-48CC-9604-1DA68C32621E}"/>
                </a:ext>
              </a:extLst>
            </p:cNvPr>
            <p:cNvSpPr/>
            <p:nvPr/>
          </p:nvSpPr>
          <p:spPr>
            <a:xfrm>
              <a:off x="3548538" y="-197626"/>
              <a:ext cx="10718" cy="10779"/>
            </a:xfrm>
            <a:custGeom>
              <a:avLst/>
              <a:gdLst>
                <a:gd name="connsiteX0" fmla="*/ 10717 w 10718"/>
                <a:gd name="connsiteY0" fmla="*/ 5486 h 10779"/>
                <a:gd name="connsiteX1" fmla="*/ 5232 w 10718"/>
                <a:gd name="connsiteY1" fmla="*/ 10778 h 10779"/>
                <a:gd name="connsiteX2" fmla="*/ 5 w 10718"/>
                <a:gd name="connsiteY2" fmla="*/ 5293 h 10779"/>
                <a:gd name="connsiteX3" fmla="*/ 5490 w 10718"/>
                <a:gd name="connsiteY3" fmla="*/ 1 h 10779"/>
                <a:gd name="connsiteX4" fmla="*/ 10717 w 10718"/>
                <a:gd name="connsiteY4" fmla="*/ 5486 h 10779"/>
                <a:gd name="connsiteX5" fmla="*/ 10717 w 10718"/>
                <a:gd name="connsiteY5" fmla="*/ 5486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8" h="10779">
                  <a:moveTo>
                    <a:pt x="10717" y="5486"/>
                  </a:moveTo>
                  <a:cubicBezTo>
                    <a:pt x="10652" y="8455"/>
                    <a:pt x="8265" y="10842"/>
                    <a:pt x="5232" y="10778"/>
                  </a:cubicBezTo>
                  <a:cubicBezTo>
                    <a:pt x="2263" y="10713"/>
                    <a:pt x="-124" y="8261"/>
                    <a:pt x="5" y="5293"/>
                  </a:cubicBezTo>
                  <a:cubicBezTo>
                    <a:pt x="69" y="2324"/>
                    <a:pt x="2521" y="-63"/>
                    <a:pt x="5490" y="1"/>
                  </a:cubicBezTo>
                  <a:cubicBezTo>
                    <a:pt x="8394" y="66"/>
                    <a:pt x="10782" y="2518"/>
                    <a:pt x="10717" y="5486"/>
                  </a:cubicBezTo>
                  <a:lnTo>
                    <a:pt x="10717" y="5486"/>
                  </a:lnTo>
                  <a:close/>
                </a:path>
              </a:pathLst>
            </a:custGeom>
            <a:solidFill>
              <a:srgbClr val="FFF9AE"/>
            </a:solidFill>
            <a:ln w="6453" cap="flat">
              <a:noFill/>
              <a:prstDash val="solid"/>
              <a:miter/>
            </a:ln>
          </p:spPr>
          <p:txBody>
            <a:bodyPr rtlCol="0" anchor="ctr"/>
            <a:lstStyle/>
            <a:p>
              <a:endParaRPr lang="en-US"/>
            </a:p>
          </p:txBody>
        </p:sp>
        <p:sp>
          <p:nvSpPr>
            <p:cNvPr id="3260" name="Freeform: Shape 3259">
              <a:extLst>
                <a:ext uri="{FF2B5EF4-FFF2-40B4-BE49-F238E27FC236}">
                  <a16:creationId xmlns:a16="http://schemas.microsoft.com/office/drawing/2014/main" id="{C1DCAE4F-5FED-44C9-ABA0-D867708F1F1D}"/>
                </a:ext>
              </a:extLst>
            </p:cNvPr>
            <p:cNvSpPr/>
            <p:nvPr/>
          </p:nvSpPr>
          <p:spPr>
            <a:xfrm>
              <a:off x="3548348" y="-188592"/>
              <a:ext cx="10714" cy="10779"/>
            </a:xfrm>
            <a:custGeom>
              <a:avLst/>
              <a:gdLst>
                <a:gd name="connsiteX0" fmla="*/ 10714 w 10714"/>
                <a:gd name="connsiteY0" fmla="*/ 5551 h 10779"/>
                <a:gd name="connsiteX1" fmla="*/ 5228 w 10714"/>
                <a:gd name="connsiteY1" fmla="*/ 10778 h 10779"/>
                <a:gd name="connsiteX2" fmla="*/ 1 w 10714"/>
                <a:gd name="connsiteY2" fmla="*/ 5293 h 10779"/>
                <a:gd name="connsiteX3" fmla="*/ 5486 w 10714"/>
                <a:gd name="connsiteY3" fmla="*/ 1 h 10779"/>
                <a:gd name="connsiteX4" fmla="*/ 10714 w 10714"/>
                <a:gd name="connsiteY4" fmla="*/ 5551 h 10779"/>
                <a:gd name="connsiteX5" fmla="*/ 10714 w 10714"/>
                <a:gd name="connsiteY5" fmla="*/ 5551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9">
                  <a:moveTo>
                    <a:pt x="10714" y="5551"/>
                  </a:moveTo>
                  <a:cubicBezTo>
                    <a:pt x="10649" y="8519"/>
                    <a:pt x="8197" y="10842"/>
                    <a:pt x="5228" y="10778"/>
                  </a:cubicBezTo>
                  <a:cubicBezTo>
                    <a:pt x="2260" y="10713"/>
                    <a:pt x="-63" y="8261"/>
                    <a:pt x="1" y="5293"/>
                  </a:cubicBezTo>
                  <a:cubicBezTo>
                    <a:pt x="66" y="2324"/>
                    <a:pt x="2518" y="-63"/>
                    <a:pt x="5486" y="1"/>
                  </a:cubicBezTo>
                  <a:cubicBezTo>
                    <a:pt x="8455" y="130"/>
                    <a:pt x="10778" y="2583"/>
                    <a:pt x="10714" y="5551"/>
                  </a:cubicBezTo>
                  <a:lnTo>
                    <a:pt x="10714" y="5551"/>
                  </a:lnTo>
                  <a:close/>
                </a:path>
              </a:pathLst>
            </a:custGeom>
            <a:solidFill>
              <a:srgbClr val="FFF9AE"/>
            </a:solidFill>
            <a:ln w="6453" cap="flat">
              <a:noFill/>
              <a:prstDash val="solid"/>
              <a:miter/>
            </a:ln>
          </p:spPr>
          <p:txBody>
            <a:bodyPr rtlCol="0" anchor="ctr"/>
            <a:lstStyle/>
            <a:p>
              <a:endParaRPr lang="en-US"/>
            </a:p>
          </p:txBody>
        </p:sp>
        <p:sp>
          <p:nvSpPr>
            <p:cNvPr id="3261" name="Freeform: Shape 3260">
              <a:extLst>
                <a:ext uri="{FF2B5EF4-FFF2-40B4-BE49-F238E27FC236}">
                  <a16:creationId xmlns:a16="http://schemas.microsoft.com/office/drawing/2014/main" id="{AEEF81FA-240E-4575-9841-C99B311FC07E}"/>
                </a:ext>
              </a:extLst>
            </p:cNvPr>
            <p:cNvSpPr/>
            <p:nvPr/>
          </p:nvSpPr>
          <p:spPr>
            <a:xfrm>
              <a:off x="3548154" y="-178783"/>
              <a:ext cx="10714" cy="10779"/>
            </a:xfrm>
            <a:custGeom>
              <a:avLst/>
              <a:gdLst>
                <a:gd name="connsiteX0" fmla="*/ 10713 w 10714"/>
                <a:gd name="connsiteY0" fmla="*/ 5551 h 10779"/>
                <a:gd name="connsiteX1" fmla="*/ 5228 w 10714"/>
                <a:gd name="connsiteY1" fmla="*/ 10778 h 10779"/>
                <a:gd name="connsiteX2" fmla="*/ 1 w 10714"/>
                <a:gd name="connsiteY2" fmla="*/ 5293 h 10779"/>
                <a:gd name="connsiteX3" fmla="*/ 5486 w 10714"/>
                <a:gd name="connsiteY3" fmla="*/ 1 h 10779"/>
                <a:gd name="connsiteX4" fmla="*/ 10713 w 10714"/>
                <a:gd name="connsiteY4" fmla="*/ 5551 h 10779"/>
                <a:gd name="connsiteX5" fmla="*/ 10713 w 10714"/>
                <a:gd name="connsiteY5" fmla="*/ 5551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9">
                  <a:moveTo>
                    <a:pt x="10713" y="5551"/>
                  </a:moveTo>
                  <a:cubicBezTo>
                    <a:pt x="10649" y="8519"/>
                    <a:pt x="8196" y="10842"/>
                    <a:pt x="5228" y="10778"/>
                  </a:cubicBezTo>
                  <a:cubicBezTo>
                    <a:pt x="2260" y="10713"/>
                    <a:pt x="-63" y="8261"/>
                    <a:pt x="1" y="5293"/>
                  </a:cubicBezTo>
                  <a:cubicBezTo>
                    <a:pt x="66" y="2324"/>
                    <a:pt x="2518" y="-63"/>
                    <a:pt x="5486" y="1"/>
                  </a:cubicBezTo>
                  <a:cubicBezTo>
                    <a:pt x="8455" y="130"/>
                    <a:pt x="10778" y="2582"/>
                    <a:pt x="10713" y="5551"/>
                  </a:cubicBezTo>
                  <a:lnTo>
                    <a:pt x="10713" y="5551"/>
                  </a:lnTo>
                  <a:close/>
                </a:path>
              </a:pathLst>
            </a:custGeom>
            <a:solidFill>
              <a:srgbClr val="FFF9AE"/>
            </a:solidFill>
            <a:ln w="6453" cap="flat">
              <a:noFill/>
              <a:prstDash val="solid"/>
              <a:miter/>
            </a:ln>
          </p:spPr>
          <p:txBody>
            <a:bodyPr rtlCol="0" anchor="ctr"/>
            <a:lstStyle/>
            <a:p>
              <a:endParaRPr lang="en-US"/>
            </a:p>
          </p:txBody>
        </p:sp>
        <p:sp>
          <p:nvSpPr>
            <p:cNvPr id="3262" name="Freeform: Shape 3261">
              <a:extLst>
                <a:ext uri="{FF2B5EF4-FFF2-40B4-BE49-F238E27FC236}">
                  <a16:creationId xmlns:a16="http://schemas.microsoft.com/office/drawing/2014/main" id="{74F97370-95A1-495E-B366-3AD03D28A9A9}"/>
                </a:ext>
              </a:extLst>
            </p:cNvPr>
            <p:cNvSpPr/>
            <p:nvPr/>
          </p:nvSpPr>
          <p:spPr>
            <a:xfrm>
              <a:off x="3547961" y="-170330"/>
              <a:ext cx="10714" cy="10777"/>
            </a:xfrm>
            <a:custGeom>
              <a:avLst/>
              <a:gdLst>
                <a:gd name="connsiteX0" fmla="*/ 10713 w 10714"/>
                <a:gd name="connsiteY0" fmla="*/ 5486 h 10777"/>
                <a:gd name="connsiteX1" fmla="*/ 5228 w 10714"/>
                <a:gd name="connsiteY1" fmla="*/ 10778 h 10777"/>
                <a:gd name="connsiteX2" fmla="*/ 1 w 10714"/>
                <a:gd name="connsiteY2" fmla="*/ 5293 h 10777"/>
                <a:gd name="connsiteX3" fmla="*/ 5486 w 10714"/>
                <a:gd name="connsiteY3" fmla="*/ 1 h 10777"/>
                <a:gd name="connsiteX4" fmla="*/ 10713 w 10714"/>
                <a:gd name="connsiteY4" fmla="*/ 5486 h 10777"/>
                <a:gd name="connsiteX5" fmla="*/ 10713 w 10714"/>
                <a:gd name="connsiteY5" fmla="*/ 5486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7">
                  <a:moveTo>
                    <a:pt x="10713" y="5486"/>
                  </a:moveTo>
                  <a:cubicBezTo>
                    <a:pt x="10649" y="8455"/>
                    <a:pt x="8197" y="10778"/>
                    <a:pt x="5228" y="10778"/>
                  </a:cubicBezTo>
                  <a:cubicBezTo>
                    <a:pt x="2260" y="10713"/>
                    <a:pt x="-63" y="8261"/>
                    <a:pt x="1" y="5293"/>
                  </a:cubicBezTo>
                  <a:cubicBezTo>
                    <a:pt x="66" y="2324"/>
                    <a:pt x="2518" y="-63"/>
                    <a:pt x="5486" y="1"/>
                  </a:cubicBezTo>
                  <a:cubicBezTo>
                    <a:pt x="8455" y="66"/>
                    <a:pt x="10778" y="2518"/>
                    <a:pt x="10713" y="5486"/>
                  </a:cubicBezTo>
                  <a:lnTo>
                    <a:pt x="10713" y="5486"/>
                  </a:lnTo>
                  <a:close/>
                </a:path>
              </a:pathLst>
            </a:custGeom>
            <a:solidFill>
              <a:srgbClr val="FFF9AE"/>
            </a:solidFill>
            <a:ln w="6453" cap="flat">
              <a:noFill/>
              <a:prstDash val="solid"/>
              <a:miter/>
            </a:ln>
          </p:spPr>
          <p:txBody>
            <a:bodyPr rtlCol="0" anchor="ctr"/>
            <a:lstStyle/>
            <a:p>
              <a:endParaRPr lang="en-US"/>
            </a:p>
          </p:txBody>
        </p:sp>
        <p:sp>
          <p:nvSpPr>
            <p:cNvPr id="3263" name="Freeform: Shape 3262">
              <a:extLst>
                <a:ext uri="{FF2B5EF4-FFF2-40B4-BE49-F238E27FC236}">
                  <a16:creationId xmlns:a16="http://schemas.microsoft.com/office/drawing/2014/main" id="{E83677D8-ABFE-4F51-BA00-15A92621B92B}"/>
                </a:ext>
              </a:extLst>
            </p:cNvPr>
            <p:cNvSpPr/>
            <p:nvPr/>
          </p:nvSpPr>
          <p:spPr>
            <a:xfrm>
              <a:off x="3547704" y="-161812"/>
              <a:ext cx="10777" cy="10714"/>
            </a:xfrm>
            <a:custGeom>
              <a:avLst/>
              <a:gdLst>
                <a:gd name="connsiteX0" fmla="*/ 10777 w 10777"/>
                <a:gd name="connsiteY0" fmla="*/ 5486 h 10714"/>
                <a:gd name="connsiteX1" fmla="*/ 5292 w 10777"/>
                <a:gd name="connsiteY1" fmla="*/ 10713 h 10714"/>
                <a:gd name="connsiteX2" fmla="*/ 0 w 10777"/>
                <a:gd name="connsiteY2" fmla="*/ 5228 h 10714"/>
                <a:gd name="connsiteX3" fmla="*/ 5485 w 10777"/>
                <a:gd name="connsiteY3" fmla="*/ 1 h 10714"/>
                <a:gd name="connsiteX4" fmla="*/ 10777 w 10777"/>
                <a:gd name="connsiteY4" fmla="*/ 5486 h 10714"/>
                <a:gd name="connsiteX5" fmla="*/ 10777 w 10777"/>
                <a:gd name="connsiteY5" fmla="*/ 5486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7" h="10714">
                  <a:moveTo>
                    <a:pt x="10777" y="5486"/>
                  </a:moveTo>
                  <a:cubicBezTo>
                    <a:pt x="10712" y="8455"/>
                    <a:pt x="8260" y="10778"/>
                    <a:pt x="5292" y="10713"/>
                  </a:cubicBezTo>
                  <a:cubicBezTo>
                    <a:pt x="2323" y="10649"/>
                    <a:pt x="0" y="8197"/>
                    <a:pt x="0" y="5228"/>
                  </a:cubicBezTo>
                  <a:cubicBezTo>
                    <a:pt x="65" y="2260"/>
                    <a:pt x="2516" y="-63"/>
                    <a:pt x="5485" y="1"/>
                  </a:cubicBezTo>
                  <a:cubicBezTo>
                    <a:pt x="8518" y="66"/>
                    <a:pt x="10841" y="2518"/>
                    <a:pt x="10777" y="5486"/>
                  </a:cubicBezTo>
                  <a:lnTo>
                    <a:pt x="10777" y="5486"/>
                  </a:lnTo>
                  <a:close/>
                </a:path>
              </a:pathLst>
            </a:custGeom>
            <a:solidFill>
              <a:srgbClr val="FFF9AE"/>
            </a:solidFill>
            <a:ln w="6453" cap="flat">
              <a:noFill/>
              <a:prstDash val="solid"/>
              <a:miter/>
            </a:ln>
          </p:spPr>
          <p:txBody>
            <a:bodyPr rtlCol="0" anchor="ctr"/>
            <a:lstStyle/>
            <a:p>
              <a:endParaRPr lang="en-US"/>
            </a:p>
          </p:txBody>
        </p:sp>
        <p:sp>
          <p:nvSpPr>
            <p:cNvPr id="3264" name="Freeform: Shape 3263">
              <a:extLst>
                <a:ext uri="{FF2B5EF4-FFF2-40B4-BE49-F238E27FC236}">
                  <a16:creationId xmlns:a16="http://schemas.microsoft.com/office/drawing/2014/main" id="{B051366A-3D99-47C6-B02C-8B576279F6A2}"/>
                </a:ext>
              </a:extLst>
            </p:cNvPr>
            <p:cNvSpPr/>
            <p:nvPr/>
          </p:nvSpPr>
          <p:spPr>
            <a:xfrm>
              <a:off x="3547573" y="-152003"/>
              <a:ext cx="10714" cy="10714"/>
            </a:xfrm>
            <a:custGeom>
              <a:avLst/>
              <a:gdLst>
                <a:gd name="connsiteX0" fmla="*/ 10713 w 10714"/>
                <a:gd name="connsiteY0" fmla="*/ 5486 h 10714"/>
                <a:gd name="connsiteX1" fmla="*/ 5228 w 10714"/>
                <a:gd name="connsiteY1" fmla="*/ 10713 h 10714"/>
                <a:gd name="connsiteX2" fmla="*/ 1 w 10714"/>
                <a:gd name="connsiteY2" fmla="*/ 5228 h 10714"/>
                <a:gd name="connsiteX3" fmla="*/ 5486 w 10714"/>
                <a:gd name="connsiteY3" fmla="*/ 1 h 10714"/>
                <a:gd name="connsiteX4" fmla="*/ 10713 w 10714"/>
                <a:gd name="connsiteY4" fmla="*/ 5486 h 10714"/>
                <a:gd name="connsiteX5" fmla="*/ 10713 w 10714"/>
                <a:gd name="connsiteY5" fmla="*/ 5486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4">
                  <a:moveTo>
                    <a:pt x="10713" y="5486"/>
                  </a:moveTo>
                  <a:cubicBezTo>
                    <a:pt x="10649" y="8455"/>
                    <a:pt x="8197" y="10778"/>
                    <a:pt x="5228" y="10713"/>
                  </a:cubicBezTo>
                  <a:cubicBezTo>
                    <a:pt x="2260" y="10649"/>
                    <a:pt x="-63" y="8197"/>
                    <a:pt x="1" y="5228"/>
                  </a:cubicBezTo>
                  <a:cubicBezTo>
                    <a:pt x="66" y="2260"/>
                    <a:pt x="2518" y="-63"/>
                    <a:pt x="5486" y="1"/>
                  </a:cubicBezTo>
                  <a:cubicBezTo>
                    <a:pt x="8455" y="66"/>
                    <a:pt x="10778" y="2454"/>
                    <a:pt x="10713" y="5486"/>
                  </a:cubicBezTo>
                  <a:lnTo>
                    <a:pt x="10713" y="5486"/>
                  </a:lnTo>
                  <a:close/>
                </a:path>
              </a:pathLst>
            </a:custGeom>
            <a:solidFill>
              <a:srgbClr val="FFF9AE"/>
            </a:solidFill>
            <a:ln w="6453" cap="flat">
              <a:noFill/>
              <a:prstDash val="solid"/>
              <a:miter/>
            </a:ln>
          </p:spPr>
          <p:txBody>
            <a:bodyPr rtlCol="0" anchor="ctr"/>
            <a:lstStyle/>
            <a:p>
              <a:endParaRPr lang="en-US"/>
            </a:p>
          </p:txBody>
        </p:sp>
        <p:sp>
          <p:nvSpPr>
            <p:cNvPr id="3265" name="Freeform: Shape 3264">
              <a:extLst>
                <a:ext uri="{FF2B5EF4-FFF2-40B4-BE49-F238E27FC236}">
                  <a16:creationId xmlns:a16="http://schemas.microsoft.com/office/drawing/2014/main" id="{93915894-AFD0-4F26-8E5A-AE1D65D065E5}"/>
                </a:ext>
              </a:extLst>
            </p:cNvPr>
            <p:cNvSpPr/>
            <p:nvPr/>
          </p:nvSpPr>
          <p:spPr>
            <a:xfrm>
              <a:off x="3547376" y="-143614"/>
              <a:ext cx="10718" cy="10714"/>
            </a:xfrm>
            <a:custGeom>
              <a:avLst/>
              <a:gdLst>
                <a:gd name="connsiteX0" fmla="*/ 10717 w 10718"/>
                <a:gd name="connsiteY0" fmla="*/ 5486 h 10714"/>
                <a:gd name="connsiteX1" fmla="*/ 5232 w 10718"/>
                <a:gd name="connsiteY1" fmla="*/ 10713 h 10714"/>
                <a:gd name="connsiteX2" fmla="*/ 5 w 10718"/>
                <a:gd name="connsiteY2" fmla="*/ 5228 h 10714"/>
                <a:gd name="connsiteX3" fmla="*/ 5426 w 10718"/>
                <a:gd name="connsiteY3" fmla="*/ 1 h 10714"/>
                <a:gd name="connsiteX4" fmla="*/ 10717 w 10718"/>
                <a:gd name="connsiteY4" fmla="*/ 5486 h 10714"/>
                <a:gd name="connsiteX5" fmla="*/ 10717 w 10718"/>
                <a:gd name="connsiteY5" fmla="*/ 5486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8" h="10714">
                  <a:moveTo>
                    <a:pt x="10717" y="5486"/>
                  </a:moveTo>
                  <a:cubicBezTo>
                    <a:pt x="10653" y="8455"/>
                    <a:pt x="8201" y="10778"/>
                    <a:pt x="5232" y="10713"/>
                  </a:cubicBezTo>
                  <a:cubicBezTo>
                    <a:pt x="2264" y="10649"/>
                    <a:pt x="-124" y="8197"/>
                    <a:pt x="5" y="5228"/>
                  </a:cubicBezTo>
                  <a:cubicBezTo>
                    <a:pt x="70" y="2260"/>
                    <a:pt x="2522" y="-63"/>
                    <a:pt x="5426" y="1"/>
                  </a:cubicBezTo>
                  <a:cubicBezTo>
                    <a:pt x="8459" y="66"/>
                    <a:pt x="10782" y="2518"/>
                    <a:pt x="10717" y="5486"/>
                  </a:cubicBezTo>
                  <a:lnTo>
                    <a:pt x="10717" y="5486"/>
                  </a:lnTo>
                  <a:close/>
                </a:path>
              </a:pathLst>
            </a:custGeom>
            <a:solidFill>
              <a:srgbClr val="FFF9AE"/>
            </a:solidFill>
            <a:ln w="6453" cap="flat">
              <a:noFill/>
              <a:prstDash val="solid"/>
              <a:miter/>
            </a:ln>
          </p:spPr>
          <p:txBody>
            <a:bodyPr rtlCol="0" anchor="ctr"/>
            <a:lstStyle/>
            <a:p>
              <a:endParaRPr lang="en-US"/>
            </a:p>
          </p:txBody>
        </p:sp>
        <p:sp>
          <p:nvSpPr>
            <p:cNvPr id="3266" name="Freeform: Shape 3265">
              <a:extLst>
                <a:ext uri="{FF2B5EF4-FFF2-40B4-BE49-F238E27FC236}">
                  <a16:creationId xmlns:a16="http://schemas.microsoft.com/office/drawing/2014/main" id="{A14E2A2A-A42E-4CBA-804B-14AB4B13BCA3}"/>
                </a:ext>
              </a:extLst>
            </p:cNvPr>
            <p:cNvSpPr/>
            <p:nvPr/>
          </p:nvSpPr>
          <p:spPr>
            <a:xfrm>
              <a:off x="3547186" y="-134515"/>
              <a:ext cx="10714" cy="10718"/>
            </a:xfrm>
            <a:custGeom>
              <a:avLst/>
              <a:gdLst>
                <a:gd name="connsiteX0" fmla="*/ 10713 w 10714"/>
                <a:gd name="connsiteY0" fmla="*/ 5486 h 10718"/>
                <a:gd name="connsiteX1" fmla="*/ 5228 w 10714"/>
                <a:gd name="connsiteY1" fmla="*/ 10713 h 10718"/>
                <a:gd name="connsiteX2" fmla="*/ 1 w 10714"/>
                <a:gd name="connsiteY2" fmla="*/ 5228 h 10718"/>
                <a:gd name="connsiteX3" fmla="*/ 5486 w 10714"/>
                <a:gd name="connsiteY3" fmla="*/ 1 h 10718"/>
                <a:gd name="connsiteX4" fmla="*/ 10713 w 10714"/>
                <a:gd name="connsiteY4" fmla="*/ 5486 h 10718"/>
                <a:gd name="connsiteX5" fmla="*/ 10713 w 10714"/>
                <a:gd name="connsiteY5" fmla="*/ 5486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3" y="5486"/>
                  </a:moveTo>
                  <a:cubicBezTo>
                    <a:pt x="10649" y="8455"/>
                    <a:pt x="8197" y="10842"/>
                    <a:pt x="5228" y="10713"/>
                  </a:cubicBezTo>
                  <a:cubicBezTo>
                    <a:pt x="2260" y="10649"/>
                    <a:pt x="-63" y="8197"/>
                    <a:pt x="1" y="5228"/>
                  </a:cubicBezTo>
                  <a:cubicBezTo>
                    <a:pt x="66" y="2260"/>
                    <a:pt x="2518" y="-63"/>
                    <a:pt x="5486" y="1"/>
                  </a:cubicBezTo>
                  <a:cubicBezTo>
                    <a:pt x="8455" y="66"/>
                    <a:pt x="10778" y="2518"/>
                    <a:pt x="10713" y="5486"/>
                  </a:cubicBezTo>
                  <a:lnTo>
                    <a:pt x="10713" y="5486"/>
                  </a:lnTo>
                  <a:close/>
                </a:path>
              </a:pathLst>
            </a:custGeom>
            <a:solidFill>
              <a:srgbClr val="FFF9AE"/>
            </a:solidFill>
            <a:ln w="6453" cap="flat">
              <a:noFill/>
              <a:prstDash val="solid"/>
              <a:miter/>
            </a:ln>
          </p:spPr>
          <p:txBody>
            <a:bodyPr rtlCol="0" anchor="ctr"/>
            <a:lstStyle/>
            <a:p>
              <a:endParaRPr lang="en-US"/>
            </a:p>
          </p:txBody>
        </p:sp>
        <p:sp>
          <p:nvSpPr>
            <p:cNvPr id="3267" name="Freeform: Shape 3266">
              <a:extLst>
                <a:ext uri="{FF2B5EF4-FFF2-40B4-BE49-F238E27FC236}">
                  <a16:creationId xmlns:a16="http://schemas.microsoft.com/office/drawing/2014/main" id="{2DC7E65B-6A43-4E2F-9E59-CD3DC85D5B43}"/>
                </a:ext>
              </a:extLst>
            </p:cNvPr>
            <p:cNvSpPr/>
            <p:nvPr/>
          </p:nvSpPr>
          <p:spPr>
            <a:xfrm>
              <a:off x="3546992" y="-124771"/>
              <a:ext cx="10714" cy="10714"/>
            </a:xfrm>
            <a:custGeom>
              <a:avLst/>
              <a:gdLst>
                <a:gd name="connsiteX0" fmla="*/ 10714 w 10714"/>
                <a:gd name="connsiteY0" fmla="*/ 5486 h 10714"/>
                <a:gd name="connsiteX1" fmla="*/ 5228 w 10714"/>
                <a:gd name="connsiteY1" fmla="*/ 10713 h 10714"/>
                <a:gd name="connsiteX2" fmla="*/ 1 w 10714"/>
                <a:gd name="connsiteY2" fmla="*/ 5228 h 10714"/>
                <a:gd name="connsiteX3" fmla="*/ 5487 w 10714"/>
                <a:gd name="connsiteY3" fmla="*/ 1 h 10714"/>
                <a:gd name="connsiteX4" fmla="*/ 10714 w 10714"/>
                <a:gd name="connsiteY4" fmla="*/ 5486 h 10714"/>
                <a:gd name="connsiteX5" fmla="*/ 10714 w 10714"/>
                <a:gd name="connsiteY5" fmla="*/ 5486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4">
                  <a:moveTo>
                    <a:pt x="10714" y="5486"/>
                  </a:moveTo>
                  <a:cubicBezTo>
                    <a:pt x="10649" y="8455"/>
                    <a:pt x="8197" y="10778"/>
                    <a:pt x="5228" y="10713"/>
                  </a:cubicBezTo>
                  <a:cubicBezTo>
                    <a:pt x="2260" y="10649"/>
                    <a:pt x="-63" y="8197"/>
                    <a:pt x="1" y="5228"/>
                  </a:cubicBezTo>
                  <a:cubicBezTo>
                    <a:pt x="66" y="2260"/>
                    <a:pt x="2518" y="-63"/>
                    <a:pt x="5487" y="1"/>
                  </a:cubicBezTo>
                  <a:cubicBezTo>
                    <a:pt x="8455" y="66"/>
                    <a:pt x="10778" y="2518"/>
                    <a:pt x="10714" y="5486"/>
                  </a:cubicBezTo>
                  <a:lnTo>
                    <a:pt x="10714" y="5486"/>
                  </a:lnTo>
                  <a:close/>
                </a:path>
              </a:pathLst>
            </a:custGeom>
            <a:solidFill>
              <a:srgbClr val="FFF9AE"/>
            </a:solidFill>
            <a:ln w="6453" cap="flat">
              <a:noFill/>
              <a:prstDash val="solid"/>
              <a:miter/>
            </a:ln>
          </p:spPr>
          <p:txBody>
            <a:bodyPr rtlCol="0" anchor="ctr"/>
            <a:lstStyle/>
            <a:p>
              <a:endParaRPr lang="en-US"/>
            </a:p>
          </p:txBody>
        </p:sp>
        <p:sp>
          <p:nvSpPr>
            <p:cNvPr id="3268" name="Freeform: Shape 3267">
              <a:extLst>
                <a:ext uri="{FF2B5EF4-FFF2-40B4-BE49-F238E27FC236}">
                  <a16:creationId xmlns:a16="http://schemas.microsoft.com/office/drawing/2014/main" id="{54968A0A-38E3-4423-900F-57E4918648F1}"/>
                </a:ext>
              </a:extLst>
            </p:cNvPr>
            <p:cNvSpPr/>
            <p:nvPr/>
          </p:nvSpPr>
          <p:spPr>
            <a:xfrm>
              <a:off x="3546799" y="-116318"/>
              <a:ext cx="10714" cy="10777"/>
            </a:xfrm>
            <a:custGeom>
              <a:avLst/>
              <a:gdLst>
                <a:gd name="connsiteX0" fmla="*/ 10713 w 10714"/>
                <a:gd name="connsiteY0" fmla="*/ 5486 h 10777"/>
                <a:gd name="connsiteX1" fmla="*/ 5228 w 10714"/>
                <a:gd name="connsiteY1" fmla="*/ 10778 h 10777"/>
                <a:gd name="connsiteX2" fmla="*/ 1 w 10714"/>
                <a:gd name="connsiteY2" fmla="*/ 5293 h 10777"/>
                <a:gd name="connsiteX3" fmla="*/ 5486 w 10714"/>
                <a:gd name="connsiteY3" fmla="*/ 1 h 10777"/>
                <a:gd name="connsiteX4" fmla="*/ 10713 w 10714"/>
                <a:gd name="connsiteY4" fmla="*/ 5486 h 10777"/>
                <a:gd name="connsiteX5" fmla="*/ 10713 w 10714"/>
                <a:gd name="connsiteY5" fmla="*/ 5486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7">
                  <a:moveTo>
                    <a:pt x="10713" y="5486"/>
                  </a:moveTo>
                  <a:cubicBezTo>
                    <a:pt x="10649" y="8455"/>
                    <a:pt x="8197" y="10778"/>
                    <a:pt x="5228" y="10778"/>
                  </a:cubicBezTo>
                  <a:cubicBezTo>
                    <a:pt x="2260" y="10713"/>
                    <a:pt x="-63" y="8261"/>
                    <a:pt x="1" y="5293"/>
                  </a:cubicBezTo>
                  <a:cubicBezTo>
                    <a:pt x="66" y="2324"/>
                    <a:pt x="2518" y="-63"/>
                    <a:pt x="5486" y="1"/>
                  </a:cubicBezTo>
                  <a:cubicBezTo>
                    <a:pt x="8455" y="66"/>
                    <a:pt x="10778" y="2518"/>
                    <a:pt x="10713" y="5486"/>
                  </a:cubicBezTo>
                  <a:lnTo>
                    <a:pt x="10713" y="5486"/>
                  </a:lnTo>
                  <a:close/>
                </a:path>
              </a:pathLst>
            </a:custGeom>
            <a:solidFill>
              <a:srgbClr val="FFF9AE"/>
            </a:solidFill>
            <a:ln w="6453" cap="flat">
              <a:noFill/>
              <a:prstDash val="solid"/>
              <a:miter/>
            </a:ln>
          </p:spPr>
          <p:txBody>
            <a:bodyPr rtlCol="0" anchor="ctr"/>
            <a:lstStyle/>
            <a:p>
              <a:endParaRPr lang="en-US"/>
            </a:p>
          </p:txBody>
        </p:sp>
        <p:sp>
          <p:nvSpPr>
            <p:cNvPr id="3269" name="Freeform: Shape 3268">
              <a:extLst>
                <a:ext uri="{FF2B5EF4-FFF2-40B4-BE49-F238E27FC236}">
                  <a16:creationId xmlns:a16="http://schemas.microsoft.com/office/drawing/2014/main" id="{A50E0AA5-294C-4E3A-B952-B613A691F604}"/>
                </a:ext>
              </a:extLst>
            </p:cNvPr>
            <p:cNvSpPr/>
            <p:nvPr/>
          </p:nvSpPr>
          <p:spPr>
            <a:xfrm>
              <a:off x="3546605" y="-107219"/>
              <a:ext cx="10714" cy="10779"/>
            </a:xfrm>
            <a:custGeom>
              <a:avLst/>
              <a:gdLst>
                <a:gd name="connsiteX0" fmla="*/ 10714 w 10714"/>
                <a:gd name="connsiteY0" fmla="*/ 5486 h 10779"/>
                <a:gd name="connsiteX1" fmla="*/ 5228 w 10714"/>
                <a:gd name="connsiteY1" fmla="*/ 10778 h 10779"/>
                <a:gd name="connsiteX2" fmla="*/ 1 w 10714"/>
                <a:gd name="connsiteY2" fmla="*/ 5293 h 10779"/>
                <a:gd name="connsiteX3" fmla="*/ 5487 w 10714"/>
                <a:gd name="connsiteY3" fmla="*/ 1 h 10779"/>
                <a:gd name="connsiteX4" fmla="*/ 10714 w 10714"/>
                <a:gd name="connsiteY4" fmla="*/ 5486 h 10779"/>
                <a:gd name="connsiteX5" fmla="*/ 10714 w 10714"/>
                <a:gd name="connsiteY5" fmla="*/ 5486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9">
                  <a:moveTo>
                    <a:pt x="10714" y="5486"/>
                  </a:moveTo>
                  <a:cubicBezTo>
                    <a:pt x="10649" y="8455"/>
                    <a:pt x="8197" y="10842"/>
                    <a:pt x="5228" y="10778"/>
                  </a:cubicBezTo>
                  <a:cubicBezTo>
                    <a:pt x="2260" y="10713"/>
                    <a:pt x="-63" y="8261"/>
                    <a:pt x="1" y="5293"/>
                  </a:cubicBezTo>
                  <a:cubicBezTo>
                    <a:pt x="66" y="2324"/>
                    <a:pt x="2518" y="-63"/>
                    <a:pt x="5487" y="1"/>
                  </a:cubicBezTo>
                  <a:cubicBezTo>
                    <a:pt x="8455" y="66"/>
                    <a:pt x="10778" y="2583"/>
                    <a:pt x="10714" y="5486"/>
                  </a:cubicBezTo>
                  <a:lnTo>
                    <a:pt x="10714" y="5486"/>
                  </a:lnTo>
                  <a:close/>
                </a:path>
              </a:pathLst>
            </a:custGeom>
            <a:solidFill>
              <a:srgbClr val="FFF9AE"/>
            </a:solidFill>
            <a:ln w="6453" cap="flat">
              <a:noFill/>
              <a:prstDash val="solid"/>
              <a:miter/>
            </a:ln>
          </p:spPr>
          <p:txBody>
            <a:bodyPr rtlCol="0" anchor="ctr"/>
            <a:lstStyle/>
            <a:p>
              <a:endParaRPr lang="en-US"/>
            </a:p>
          </p:txBody>
        </p:sp>
        <p:sp>
          <p:nvSpPr>
            <p:cNvPr id="3270" name="Freeform: Shape 3269">
              <a:extLst>
                <a:ext uri="{FF2B5EF4-FFF2-40B4-BE49-F238E27FC236}">
                  <a16:creationId xmlns:a16="http://schemas.microsoft.com/office/drawing/2014/main" id="{10BCC2CE-BA7C-44D6-AD96-690E906A10B6}"/>
                </a:ext>
              </a:extLst>
            </p:cNvPr>
            <p:cNvSpPr/>
            <p:nvPr/>
          </p:nvSpPr>
          <p:spPr>
            <a:xfrm>
              <a:off x="3546412" y="-97475"/>
              <a:ext cx="10714" cy="10782"/>
            </a:xfrm>
            <a:custGeom>
              <a:avLst/>
              <a:gdLst>
                <a:gd name="connsiteX0" fmla="*/ 10713 w 10714"/>
                <a:gd name="connsiteY0" fmla="*/ 5551 h 10782"/>
                <a:gd name="connsiteX1" fmla="*/ 5228 w 10714"/>
                <a:gd name="connsiteY1" fmla="*/ 10778 h 10782"/>
                <a:gd name="connsiteX2" fmla="*/ 1 w 10714"/>
                <a:gd name="connsiteY2" fmla="*/ 5293 h 10782"/>
                <a:gd name="connsiteX3" fmla="*/ 5486 w 10714"/>
                <a:gd name="connsiteY3" fmla="*/ 1 h 10782"/>
                <a:gd name="connsiteX4" fmla="*/ 10713 w 10714"/>
                <a:gd name="connsiteY4" fmla="*/ 5551 h 10782"/>
                <a:gd name="connsiteX5" fmla="*/ 10713 w 10714"/>
                <a:gd name="connsiteY5" fmla="*/ 5551 h 1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82">
                  <a:moveTo>
                    <a:pt x="10713" y="5551"/>
                  </a:moveTo>
                  <a:cubicBezTo>
                    <a:pt x="10649" y="8519"/>
                    <a:pt x="8197" y="10907"/>
                    <a:pt x="5228" y="10778"/>
                  </a:cubicBezTo>
                  <a:cubicBezTo>
                    <a:pt x="2260" y="10713"/>
                    <a:pt x="-63" y="8261"/>
                    <a:pt x="1" y="5293"/>
                  </a:cubicBezTo>
                  <a:cubicBezTo>
                    <a:pt x="66" y="2324"/>
                    <a:pt x="2518" y="-63"/>
                    <a:pt x="5486" y="1"/>
                  </a:cubicBezTo>
                  <a:cubicBezTo>
                    <a:pt x="8455" y="130"/>
                    <a:pt x="10778" y="2582"/>
                    <a:pt x="10713" y="5551"/>
                  </a:cubicBezTo>
                  <a:lnTo>
                    <a:pt x="10713" y="5551"/>
                  </a:lnTo>
                  <a:close/>
                </a:path>
              </a:pathLst>
            </a:custGeom>
            <a:solidFill>
              <a:srgbClr val="FFF9AE"/>
            </a:solidFill>
            <a:ln w="6453" cap="flat">
              <a:noFill/>
              <a:prstDash val="solid"/>
              <a:miter/>
            </a:ln>
          </p:spPr>
          <p:txBody>
            <a:bodyPr rtlCol="0" anchor="ctr"/>
            <a:lstStyle/>
            <a:p>
              <a:endParaRPr lang="en-US"/>
            </a:p>
          </p:txBody>
        </p:sp>
        <p:sp>
          <p:nvSpPr>
            <p:cNvPr id="3271" name="Freeform: Shape 3270">
              <a:extLst>
                <a:ext uri="{FF2B5EF4-FFF2-40B4-BE49-F238E27FC236}">
                  <a16:creationId xmlns:a16="http://schemas.microsoft.com/office/drawing/2014/main" id="{F0E1C128-E821-4372-B473-57D38B91A88E}"/>
                </a:ext>
              </a:extLst>
            </p:cNvPr>
            <p:cNvSpPr/>
            <p:nvPr/>
          </p:nvSpPr>
          <p:spPr>
            <a:xfrm>
              <a:off x="3546218" y="-89020"/>
              <a:ext cx="10714" cy="10776"/>
            </a:xfrm>
            <a:custGeom>
              <a:avLst/>
              <a:gdLst>
                <a:gd name="connsiteX0" fmla="*/ 10714 w 10714"/>
                <a:gd name="connsiteY0" fmla="*/ 5485 h 10776"/>
                <a:gd name="connsiteX1" fmla="*/ 5228 w 10714"/>
                <a:gd name="connsiteY1" fmla="*/ 10777 h 10776"/>
                <a:gd name="connsiteX2" fmla="*/ 1 w 10714"/>
                <a:gd name="connsiteY2" fmla="*/ 5291 h 10776"/>
                <a:gd name="connsiteX3" fmla="*/ 5487 w 10714"/>
                <a:gd name="connsiteY3" fmla="*/ 0 h 10776"/>
                <a:gd name="connsiteX4" fmla="*/ 10714 w 10714"/>
                <a:gd name="connsiteY4" fmla="*/ 5485 h 10776"/>
                <a:gd name="connsiteX5" fmla="*/ 10714 w 10714"/>
                <a:gd name="connsiteY5" fmla="*/ 5485 h 1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6">
                  <a:moveTo>
                    <a:pt x="10714" y="5485"/>
                  </a:moveTo>
                  <a:cubicBezTo>
                    <a:pt x="10649" y="8454"/>
                    <a:pt x="8197" y="10777"/>
                    <a:pt x="5228" y="10777"/>
                  </a:cubicBezTo>
                  <a:cubicBezTo>
                    <a:pt x="2260" y="10712"/>
                    <a:pt x="-63" y="8260"/>
                    <a:pt x="1" y="5291"/>
                  </a:cubicBezTo>
                  <a:cubicBezTo>
                    <a:pt x="66" y="2323"/>
                    <a:pt x="2518" y="0"/>
                    <a:pt x="5487" y="0"/>
                  </a:cubicBezTo>
                  <a:cubicBezTo>
                    <a:pt x="8455" y="64"/>
                    <a:pt x="10778" y="2581"/>
                    <a:pt x="10714" y="5485"/>
                  </a:cubicBezTo>
                  <a:lnTo>
                    <a:pt x="10714" y="5485"/>
                  </a:lnTo>
                  <a:close/>
                </a:path>
              </a:pathLst>
            </a:custGeom>
            <a:solidFill>
              <a:srgbClr val="FFF9AE"/>
            </a:solidFill>
            <a:ln w="6453" cap="flat">
              <a:noFill/>
              <a:prstDash val="solid"/>
              <a:miter/>
            </a:ln>
          </p:spPr>
          <p:txBody>
            <a:bodyPr rtlCol="0" anchor="ctr"/>
            <a:lstStyle/>
            <a:p>
              <a:endParaRPr lang="en-US"/>
            </a:p>
          </p:txBody>
        </p:sp>
        <p:sp>
          <p:nvSpPr>
            <p:cNvPr id="3272" name="Freeform: Shape 3271">
              <a:extLst>
                <a:ext uri="{FF2B5EF4-FFF2-40B4-BE49-F238E27FC236}">
                  <a16:creationId xmlns:a16="http://schemas.microsoft.com/office/drawing/2014/main" id="{95CA8F33-97D0-4A86-9D5D-F53EF4712D08}"/>
                </a:ext>
              </a:extLst>
            </p:cNvPr>
            <p:cNvSpPr/>
            <p:nvPr/>
          </p:nvSpPr>
          <p:spPr>
            <a:xfrm>
              <a:off x="3546025" y="-79858"/>
              <a:ext cx="10714" cy="10714"/>
            </a:xfrm>
            <a:custGeom>
              <a:avLst/>
              <a:gdLst>
                <a:gd name="connsiteX0" fmla="*/ 10713 w 10714"/>
                <a:gd name="connsiteY0" fmla="*/ 5422 h 10714"/>
                <a:gd name="connsiteX1" fmla="*/ 5228 w 10714"/>
                <a:gd name="connsiteY1" fmla="*/ 10713 h 10714"/>
                <a:gd name="connsiteX2" fmla="*/ 1 w 10714"/>
                <a:gd name="connsiteY2" fmla="*/ 5228 h 10714"/>
                <a:gd name="connsiteX3" fmla="*/ 5422 w 10714"/>
                <a:gd name="connsiteY3" fmla="*/ 1 h 10714"/>
                <a:gd name="connsiteX4" fmla="*/ 10713 w 10714"/>
                <a:gd name="connsiteY4" fmla="*/ 5422 h 10714"/>
                <a:gd name="connsiteX5" fmla="*/ 10713 w 10714"/>
                <a:gd name="connsiteY5" fmla="*/ 5422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4">
                  <a:moveTo>
                    <a:pt x="10713" y="5422"/>
                  </a:moveTo>
                  <a:cubicBezTo>
                    <a:pt x="10649" y="8390"/>
                    <a:pt x="8197" y="10778"/>
                    <a:pt x="5228" y="10713"/>
                  </a:cubicBezTo>
                  <a:cubicBezTo>
                    <a:pt x="2260" y="10649"/>
                    <a:pt x="-63" y="8197"/>
                    <a:pt x="1" y="5228"/>
                  </a:cubicBezTo>
                  <a:cubicBezTo>
                    <a:pt x="66" y="2260"/>
                    <a:pt x="2518" y="-63"/>
                    <a:pt x="5422" y="1"/>
                  </a:cubicBezTo>
                  <a:cubicBezTo>
                    <a:pt x="8455" y="66"/>
                    <a:pt x="10778" y="2453"/>
                    <a:pt x="10713" y="5422"/>
                  </a:cubicBezTo>
                  <a:lnTo>
                    <a:pt x="10713" y="5422"/>
                  </a:lnTo>
                  <a:close/>
                </a:path>
              </a:pathLst>
            </a:custGeom>
            <a:solidFill>
              <a:srgbClr val="FFF9AE"/>
            </a:solidFill>
            <a:ln w="6453" cap="flat">
              <a:noFill/>
              <a:prstDash val="solid"/>
              <a:miter/>
            </a:ln>
          </p:spPr>
          <p:txBody>
            <a:bodyPr rtlCol="0" anchor="ctr"/>
            <a:lstStyle/>
            <a:p>
              <a:endParaRPr lang="en-US"/>
            </a:p>
          </p:txBody>
        </p:sp>
        <p:sp>
          <p:nvSpPr>
            <p:cNvPr id="3273" name="Freeform: Shape 3272">
              <a:extLst>
                <a:ext uri="{FF2B5EF4-FFF2-40B4-BE49-F238E27FC236}">
                  <a16:creationId xmlns:a16="http://schemas.microsoft.com/office/drawing/2014/main" id="{37CBF791-A1D9-4EF0-91F8-7C7F25851F26}"/>
                </a:ext>
              </a:extLst>
            </p:cNvPr>
            <p:cNvSpPr/>
            <p:nvPr/>
          </p:nvSpPr>
          <p:spPr>
            <a:xfrm>
              <a:off x="3545827" y="-70049"/>
              <a:ext cx="10718" cy="10714"/>
            </a:xfrm>
            <a:custGeom>
              <a:avLst/>
              <a:gdLst>
                <a:gd name="connsiteX0" fmla="*/ 10717 w 10718"/>
                <a:gd name="connsiteY0" fmla="*/ 5422 h 10714"/>
                <a:gd name="connsiteX1" fmla="*/ 5232 w 10718"/>
                <a:gd name="connsiteY1" fmla="*/ 10713 h 10714"/>
                <a:gd name="connsiteX2" fmla="*/ 5 w 10718"/>
                <a:gd name="connsiteY2" fmla="*/ 5228 h 10714"/>
                <a:gd name="connsiteX3" fmla="*/ 5490 w 10718"/>
                <a:gd name="connsiteY3" fmla="*/ 1 h 10714"/>
                <a:gd name="connsiteX4" fmla="*/ 10717 w 10718"/>
                <a:gd name="connsiteY4" fmla="*/ 5422 h 10714"/>
                <a:gd name="connsiteX5" fmla="*/ 10717 w 10718"/>
                <a:gd name="connsiteY5" fmla="*/ 5422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8" h="10714">
                  <a:moveTo>
                    <a:pt x="10717" y="5422"/>
                  </a:moveTo>
                  <a:cubicBezTo>
                    <a:pt x="10653" y="8390"/>
                    <a:pt x="8201" y="10778"/>
                    <a:pt x="5232" y="10713"/>
                  </a:cubicBezTo>
                  <a:cubicBezTo>
                    <a:pt x="2264" y="10649"/>
                    <a:pt x="-124" y="8197"/>
                    <a:pt x="5" y="5228"/>
                  </a:cubicBezTo>
                  <a:cubicBezTo>
                    <a:pt x="70" y="2260"/>
                    <a:pt x="2522" y="-63"/>
                    <a:pt x="5490" y="1"/>
                  </a:cubicBezTo>
                  <a:cubicBezTo>
                    <a:pt x="8458" y="1"/>
                    <a:pt x="10782" y="2453"/>
                    <a:pt x="10717" y="5422"/>
                  </a:cubicBezTo>
                  <a:lnTo>
                    <a:pt x="10717" y="5422"/>
                  </a:lnTo>
                  <a:close/>
                </a:path>
              </a:pathLst>
            </a:custGeom>
            <a:solidFill>
              <a:srgbClr val="FFF9AE"/>
            </a:solidFill>
            <a:ln w="6453" cap="flat">
              <a:noFill/>
              <a:prstDash val="solid"/>
              <a:miter/>
            </a:ln>
          </p:spPr>
          <p:txBody>
            <a:bodyPr rtlCol="0" anchor="ctr"/>
            <a:lstStyle/>
            <a:p>
              <a:endParaRPr lang="en-US"/>
            </a:p>
          </p:txBody>
        </p:sp>
        <p:sp>
          <p:nvSpPr>
            <p:cNvPr id="3274" name="Freeform: Shape 3273">
              <a:extLst>
                <a:ext uri="{FF2B5EF4-FFF2-40B4-BE49-F238E27FC236}">
                  <a16:creationId xmlns:a16="http://schemas.microsoft.com/office/drawing/2014/main" id="{98B4CBFF-5E75-4E8B-9467-786D608199F6}"/>
                </a:ext>
              </a:extLst>
            </p:cNvPr>
            <p:cNvSpPr/>
            <p:nvPr/>
          </p:nvSpPr>
          <p:spPr>
            <a:xfrm>
              <a:off x="3545634" y="-61660"/>
              <a:ext cx="10718" cy="10714"/>
            </a:xfrm>
            <a:custGeom>
              <a:avLst/>
              <a:gdLst>
                <a:gd name="connsiteX0" fmla="*/ 10717 w 10718"/>
                <a:gd name="connsiteY0" fmla="*/ 5422 h 10714"/>
                <a:gd name="connsiteX1" fmla="*/ 5232 w 10718"/>
                <a:gd name="connsiteY1" fmla="*/ 10713 h 10714"/>
                <a:gd name="connsiteX2" fmla="*/ 5 w 10718"/>
                <a:gd name="connsiteY2" fmla="*/ 5228 h 10714"/>
                <a:gd name="connsiteX3" fmla="*/ 5490 w 10718"/>
                <a:gd name="connsiteY3" fmla="*/ 1 h 10714"/>
                <a:gd name="connsiteX4" fmla="*/ 10717 w 10718"/>
                <a:gd name="connsiteY4" fmla="*/ 5422 h 10714"/>
                <a:gd name="connsiteX5" fmla="*/ 10717 w 10718"/>
                <a:gd name="connsiteY5" fmla="*/ 5422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8" h="10714">
                  <a:moveTo>
                    <a:pt x="10717" y="5422"/>
                  </a:moveTo>
                  <a:cubicBezTo>
                    <a:pt x="10652" y="8390"/>
                    <a:pt x="8265" y="10778"/>
                    <a:pt x="5232" y="10713"/>
                  </a:cubicBezTo>
                  <a:cubicBezTo>
                    <a:pt x="2263" y="10649"/>
                    <a:pt x="-124" y="8197"/>
                    <a:pt x="5" y="5228"/>
                  </a:cubicBezTo>
                  <a:cubicBezTo>
                    <a:pt x="70" y="2260"/>
                    <a:pt x="2522" y="-63"/>
                    <a:pt x="5490" y="1"/>
                  </a:cubicBezTo>
                  <a:cubicBezTo>
                    <a:pt x="8459" y="1"/>
                    <a:pt x="10782" y="2454"/>
                    <a:pt x="10717" y="5422"/>
                  </a:cubicBezTo>
                  <a:lnTo>
                    <a:pt x="10717" y="5422"/>
                  </a:lnTo>
                  <a:close/>
                </a:path>
              </a:pathLst>
            </a:custGeom>
            <a:solidFill>
              <a:srgbClr val="FFF9AE"/>
            </a:solidFill>
            <a:ln w="6453" cap="flat">
              <a:noFill/>
              <a:prstDash val="solid"/>
              <a:miter/>
            </a:ln>
          </p:spPr>
          <p:txBody>
            <a:bodyPr rtlCol="0" anchor="ctr"/>
            <a:lstStyle/>
            <a:p>
              <a:endParaRPr lang="en-US"/>
            </a:p>
          </p:txBody>
        </p:sp>
        <p:sp>
          <p:nvSpPr>
            <p:cNvPr id="3275" name="Freeform: Shape 3274">
              <a:extLst>
                <a:ext uri="{FF2B5EF4-FFF2-40B4-BE49-F238E27FC236}">
                  <a16:creationId xmlns:a16="http://schemas.microsoft.com/office/drawing/2014/main" id="{98388966-2257-46EE-9CD4-5C286C276763}"/>
                </a:ext>
              </a:extLst>
            </p:cNvPr>
            <p:cNvSpPr/>
            <p:nvPr/>
          </p:nvSpPr>
          <p:spPr>
            <a:xfrm>
              <a:off x="3559253" y="-379474"/>
              <a:ext cx="10714" cy="10779"/>
            </a:xfrm>
            <a:custGeom>
              <a:avLst/>
              <a:gdLst>
                <a:gd name="connsiteX0" fmla="*/ 10713 w 10714"/>
                <a:gd name="connsiteY0" fmla="*/ 5228 h 10779"/>
                <a:gd name="connsiteX1" fmla="*/ 5486 w 10714"/>
                <a:gd name="connsiteY1" fmla="*/ 10778 h 10779"/>
                <a:gd name="connsiteX2" fmla="*/ 1 w 10714"/>
                <a:gd name="connsiteY2" fmla="*/ 5551 h 10779"/>
                <a:gd name="connsiteX3" fmla="*/ 5228 w 10714"/>
                <a:gd name="connsiteY3" fmla="*/ 1 h 10779"/>
                <a:gd name="connsiteX4" fmla="*/ 10713 w 10714"/>
                <a:gd name="connsiteY4" fmla="*/ 5228 h 10779"/>
                <a:gd name="connsiteX5" fmla="*/ 10713 w 10714"/>
                <a:gd name="connsiteY5" fmla="*/ 5228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9">
                  <a:moveTo>
                    <a:pt x="10713" y="5228"/>
                  </a:moveTo>
                  <a:cubicBezTo>
                    <a:pt x="10778" y="8197"/>
                    <a:pt x="8455" y="10649"/>
                    <a:pt x="5486" y="10778"/>
                  </a:cubicBezTo>
                  <a:cubicBezTo>
                    <a:pt x="2518" y="10842"/>
                    <a:pt x="66" y="8519"/>
                    <a:pt x="1" y="5551"/>
                  </a:cubicBezTo>
                  <a:cubicBezTo>
                    <a:pt x="-63" y="2583"/>
                    <a:pt x="2260" y="130"/>
                    <a:pt x="5228" y="1"/>
                  </a:cubicBezTo>
                  <a:cubicBezTo>
                    <a:pt x="8197" y="-63"/>
                    <a:pt x="10649" y="2324"/>
                    <a:pt x="10713" y="5228"/>
                  </a:cubicBezTo>
                  <a:lnTo>
                    <a:pt x="10713" y="5228"/>
                  </a:lnTo>
                  <a:close/>
                </a:path>
              </a:pathLst>
            </a:custGeom>
            <a:solidFill>
              <a:srgbClr val="FFF9AE"/>
            </a:solidFill>
            <a:ln w="6453" cap="flat">
              <a:noFill/>
              <a:prstDash val="solid"/>
              <a:miter/>
            </a:ln>
          </p:spPr>
          <p:txBody>
            <a:bodyPr rtlCol="0" anchor="ctr"/>
            <a:lstStyle/>
            <a:p>
              <a:endParaRPr lang="en-US"/>
            </a:p>
          </p:txBody>
        </p:sp>
        <p:sp>
          <p:nvSpPr>
            <p:cNvPr id="3276" name="Freeform: Shape 3275">
              <a:extLst>
                <a:ext uri="{FF2B5EF4-FFF2-40B4-BE49-F238E27FC236}">
                  <a16:creationId xmlns:a16="http://schemas.microsoft.com/office/drawing/2014/main" id="{E56782EF-5895-482B-B6E8-3644D8AC9C17}"/>
                </a:ext>
              </a:extLst>
            </p:cNvPr>
            <p:cNvSpPr/>
            <p:nvPr/>
          </p:nvSpPr>
          <p:spPr>
            <a:xfrm>
              <a:off x="3559511" y="-369669"/>
              <a:ext cx="10714" cy="10718"/>
            </a:xfrm>
            <a:custGeom>
              <a:avLst/>
              <a:gdLst>
                <a:gd name="connsiteX0" fmla="*/ 10714 w 10714"/>
                <a:gd name="connsiteY0" fmla="*/ 5232 h 10718"/>
                <a:gd name="connsiteX1" fmla="*/ 5487 w 10714"/>
                <a:gd name="connsiteY1" fmla="*/ 10717 h 10718"/>
                <a:gd name="connsiteX2" fmla="*/ 1 w 10714"/>
                <a:gd name="connsiteY2" fmla="*/ 5490 h 10718"/>
                <a:gd name="connsiteX3" fmla="*/ 5164 w 10714"/>
                <a:gd name="connsiteY3" fmla="*/ 5 h 10718"/>
                <a:gd name="connsiteX4" fmla="*/ 10714 w 10714"/>
                <a:gd name="connsiteY4" fmla="*/ 5232 h 10718"/>
                <a:gd name="connsiteX5" fmla="*/ 10714 w 10714"/>
                <a:gd name="connsiteY5" fmla="*/ 5232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4" y="5232"/>
                  </a:moveTo>
                  <a:cubicBezTo>
                    <a:pt x="10778" y="8200"/>
                    <a:pt x="8455" y="10653"/>
                    <a:pt x="5487" y="10717"/>
                  </a:cubicBezTo>
                  <a:cubicBezTo>
                    <a:pt x="2518" y="10782"/>
                    <a:pt x="66" y="8459"/>
                    <a:pt x="1" y="5490"/>
                  </a:cubicBezTo>
                  <a:cubicBezTo>
                    <a:pt x="-63" y="2522"/>
                    <a:pt x="2260" y="69"/>
                    <a:pt x="5164" y="5"/>
                  </a:cubicBezTo>
                  <a:cubicBezTo>
                    <a:pt x="8197" y="-124"/>
                    <a:pt x="10649" y="2264"/>
                    <a:pt x="10714" y="5232"/>
                  </a:cubicBezTo>
                  <a:lnTo>
                    <a:pt x="10714" y="5232"/>
                  </a:lnTo>
                  <a:close/>
                </a:path>
              </a:pathLst>
            </a:custGeom>
            <a:solidFill>
              <a:srgbClr val="FFF9AE"/>
            </a:solidFill>
            <a:ln w="6453" cap="flat">
              <a:noFill/>
              <a:prstDash val="solid"/>
              <a:miter/>
            </a:ln>
          </p:spPr>
          <p:txBody>
            <a:bodyPr rtlCol="0" anchor="ctr"/>
            <a:lstStyle/>
            <a:p>
              <a:endParaRPr lang="en-US"/>
            </a:p>
          </p:txBody>
        </p:sp>
        <p:sp>
          <p:nvSpPr>
            <p:cNvPr id="3277" name="Freeform: Shape 3276">
              <a:extLst>
                <a:ext uri="{FF2B5EF4-FFF2-40B4-BE49-F238E27FC236}">
                  <a16:creationId xmlns:a16="http://schemas.microsoft.com/office/drawing/2014/main" id="{9B6541E9-3786-4616-93B1-FC206DAA278B}"/>
                </a:ext>
              </a:extLst>
            </p:cNvPr>
            <p:cNvSpPr/>
            <p:nvPr/>
          </p:nvSpPr>
          <p:spPr>
            <a:xfrm>
              <a:off x="3559766" y="-361276"/>
              <a:ext cx="10718" cy="10714"/>
            </a:xfrm>
            <a:custGeom>
              <a:avLst/>
              <a:gdLst>
                <a:gd name="connsiteX0" fmla="*/ 10717 w 10718"/>
                <a:gd name="connsiteY0" fmla="*/ 5228 h 10714"/>
                <a:gd name="connsiteX1" fmla="*/ 5490 w 10718"/>
                <a:gd name="connsiteY1" fmla="*/ 10713 h 10714"/>
                <a:gd name="connsiteX2" fmla="*/ 5 w 10718"/>
                <a:gd name="connsiteY2" fmla="*/ 5486 h 10714"/>
                <a:gd name="connsiteX3" fmla="*/ 5232 w 10718"/>
                <a:gd name="connsiteY3" fmla="*/ 1 h 10714"/>
                <a:gd name="connsiteX4" fmla="*/ 10717 w 10718"/>
                <a:gd name="connsiteY4" fmla="*/ 5228 h 10714"/>
                <a:gd name="connsiteX5" fmla="*/ 10717 w 10718"/>
                <a:gd name="connsiteY5" fmla="*/ 5228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8" h="10714">
                  <a:moveTo>
                    <a:pt x="10717" y="5228"/>
                  </a:moveTo>
                  <a:cubicBezTo>
                    <a:pt x="10782" y="8197"/>
                    <a:pt x="8459" y="10649"/>
                    <a:pt x="5490" y="10713"/>
                  </a:cubicBezTo>
                  <a:cubicBezTo>
                    <a:pt x="2522" y="10778"/>
                    <a:pt x="70" y="8455"/>
                    <a:pt x="5" y="5486"/>
                  </a:cubicBezTo>
                  <a:cubicBezTo>
                    <a:pt x="-124" y="2518"/>
                    <a:pt x="2263" y="66"/>
                    <a:pt x="5232" y="1"/>
                  </a:cubicBezTo>
                  <a:cubicBezTo>
                    <a:pt x="8200" y="-63"/>
                    <a:pt x="10652" y="2260"/>
                    <a:pt x="10717" y="5228"/>
                  </a:cubicBezTo>
                  <a:lnTo>
                    <a:pt x="10717" y="5228"/>
                  </a:lnTo>
                  <a:close/>
                </a:path>
              </a:pathLst>
            </a:custGeom>
            <a:solidFill>
              <a:srgbClr val="FFF9AE"/>
            </a:solidFill>
            <a:ln w="6453" cap="flat">
              <a:noFill/>
              <a:prstDash val="solid"/>
              <a:miter/>
            </a:ln>
          </p:spPr>
          <p:txBody>
            <a:bodyPr rtlCol="0" anchor="ctr"/>
            <a:lstStyle/>
            <a:p>
              <a:endParaRPr lang="en-US"/>
            </a:p>
          </p:txBody>
        </p:sp>
        <p:sp>
          <p:nvSpPr>
            <p:cNvPr id="3278" name="Freeform: Shape 3277">
              <a:extLst>
                <a:ext uri="{FF2B5EF4-FFF2-40B4-BE49-F238E27FC236}">
                  <a16:creationId xmlns:a16="http://schemas.microsoft.com/office/drawing/2014/main" id="{26E23E9D-CADE-4484-AC00-10B4C803E47F}"/>
                </a:ext>
              </a:extLst>
            </p:cNvPr>
            <p:cNvSpPr/>
            <p:nvPr/>
          </p:nvSpPr>
          <p:spPr>
            <a:xfrm>
              <a:off x="3560028" y="-352177"/>
              <a:ext cx="10714" cy="10718"/>
            </a:xfrm>
            <a:custGeom>
              <a:avLst/>
              <a:gdLst>
                <a:gd name="connsiteX0" fmla="*/ 10714 w 10714"/>
                <a:gd name="connsiteY0" fmla="*/ 5228 h 10718"/>
                <a:gd name="connsiteX1" fmla="*/ 5487 w 10714"/>
                <a:gd name="connsiteY1" fmla="*/ 10713 h 10718"/>
                <a:gd name="connsiteX2" fmla="*/ 1 w 10714"/>
                <a:gd name="connsiteY2" fmla="*/ 5486 h 10718"/>
                <a:gd name="connsiteX3" fmla="*/ 5164 w 10714"/>
                <a:gd name="connsiteY3" fmla="*/ 1 h 10718"/>
                <a:gd name="connsiteX4" fmla="*/ 10714 w 10714"/>
                <a:gd name="connsiteY4" fmla="*/ 5228 h 10718"/>
                <a:gd name="connsiteX5" fmla="*/ 10714 w 10714"/>
                <a:gd name="connsiteY5" fmla="*/ 5228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4" y="5228"/>
                  </a:moveTo>
                  <a:cubicBezTo>
                    <a:pt x="10778" y="8197"/>
                    <a:pt x="8455" y="10649"/>
                    <a:pt x="5487" y="10713"/>
                  </a:cubicBezTo>
                  <a:cubicBezTo>
                    <a:pt x="2518" y="10842"/>
                    <a:pt x="66" y="8455"/>
                    <a:pt x="1" y="5486"/>
                  </a:cubicBezTo>
                  <a:cubicBezTo>
                    <a:pt x="-63" y="2518"/>
                    <a:pt x="2260" y="66"/>
                    <a:pt x="5164" y="1"/>
                  </a:cubicBezTo>
                  <a:cubicBezTo>
                    <a:pt x="8197" y="-63"/>
                    <a:pt x="10649" y="2260"/>
                    <a:pt x="10714" y="5228"/>
                  </a:cubicBezTo>
                  <a:lnTo>
                    <a:pt x="10714" y="5228"/>
                  </a:lnTo>
                  <a:close/>
                </a:path>
              </a:pathLst>
            </a:custGeom>
            <a:solidFill>
              <a:srgbClr val="FFF9AE"/>
            </a:solidFill>
            <a:ln w="6453" cap="flat">
              <a:noFill/>
              <a:prstDash val="solid"/>
              <a:miter/>
            </a:ln>
          </p:spPr>
          <p:txBody>
            <a:bodyPr rtlCol="0" anchor="ctr"/>
            <a:lstStyle/>
            <a:p>
              <a:endParaRPr lang="en-US"/>
            </a:p>
          </p:txBody>
        </p:sp>
        <p:sp>
          <p:nvSpPr>
            <p:cNvPr id="3279" name="Freeform: Shape 3278">
              <a:extLst>
                <a:ext uri="{FF2B5EF4-FFF2-40B4-BE49-F238E27FC236}">
                  <a16:creationId xmlns:a16="http://schemas.microsoft.com/office/drawing/2014/main" id="{0FEE76B8-DB75-4CD7-8E8A-25349F6E5671}"/>
                </a:ext>
              </a:extLst>
            </p:cNvPr>
            <p:cNvSpPr/>
            <p:nvPr/>
          </p:nvSpPr>
          <p:spPr>
            <a:xfrm>
              <a:off x="3560286" y="-342314"/>
              <a:ext cx="10714" cy="10724"/>
            </a:xfrm>
            <a:custGeom>
              <a:avLst/>
              <a:gdLst>
                <a:gd name="connsiteX0" fmla="*/ 10714 w 10714"/>
                <a:gd name="connsiteY0" fmla="*/ 5173 h 10724"/>
                <a:gd name="connsiteX1" fmla="*/ 5487 w 10714"/>
                <a:gd name="connsiteY1" fmla="*/ 10723 h 10724"/>
                <a:gd name="connsiteX2" fmla="*/ 1 w 10714"/>
                <a:gd name="connsiteY2" fmla="*/ 5496 h 10724"/>
                <a:gd name="connsiteX3" fmla="*/ 5229 w 10714"/>
                <a:gd name="connsiteY3" fmla="*/ 11 h 10724"/>
                <a:gd name="connsiteX4" fmla="*/ 10714 w 10714"/>
                <a:gd name="connsiteY4" fmla="*/ 5173 h 10724"/>
                <a:gd name="connsiteX5" fmla="*/ 10714 w 10714"/>
                <a:gd name="connsiteY5" fmla="*/ 5173 h 1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24">
                  <a:moveTo>
                    <a:pt x="10714" y="5173"/>
                  </a:moveTo>
                  <a:cubicBezTo>
                    <a:pt x="10778" y="8142"/>
                    <a:pt x="8455" y="10594"/>
                    <a:pt x="5487" y="10723"/>
                  </a:cubicBezTo>
                  <a:cubicBezTo>
                    <a:pt x="2518" y="10788"/>
                    <a:pt x="66" y="8465"/>
                    <a:pt x="1" y="5496"/>
                  </a:cubicBezTo>
                  <a:cubicBezTo>
                    <a:pt x="-63" y="2528"/>
                    <a:pt x="2260" y="75"/>
                    <a:pt x="5229" y="11"/>
                  </a:cubicBezTo>
                  <a:cubicBezTo>
                    <a:pt x="8197" y="-183"/>
                    <a:pt x="10649" y="2205"/>
                    <a:pt x="10714" y="5173"/>
                  </a:cubicBezTo>
                  <a:lnTo>
                    <a:pt x="10714" y="5173"/>
                  </a:lnTo>
                  <a:close/>
                </a:path>
              </a:pathLst>
            </a:custGeom>
            <a:solidFill>
              <a:srgbClr val="FFF9AE"/>
            </a:solidFill>
            <a:ln w="6453" cap="flat">
              <a:noFill/>
              <a:prstDash val="solid"/>
              <a:miter/>
            </a:ln>
          </p:spPr>
          <p:txBody>
            <a:bodyPr rtlCol="0" anchor="ctr"/>
            <a:lstStyle/>
            <a:p>
              <a:endParaRPr lang="en-US"/>
            </a:p>
          </p:txBody>
        </p:sp>
        <p:sp>
          <p:nvSpPr>
            <p:cNvPr id="3280" name="Freeform: Shape 3279">
              <a:extLst>
                <a:ext uri="{FF2B5EF4-FFF2-40B4-BE49-F238E27FC236}">
                  <a16:creationId xmlns:a16="http://schemas.microsoft.com/office/drawing/2014/main" id="{BA17706D-1561-4D19-93CF-9282AB81CC43}"/>
                </a:ext>
              </a:extLst>
            </p:cNvPr>
            <p:cNvSpPr/>
            <p:nvPr/>
          </p:nvSpPr>
          <p:spPr>
            <a:xfrm>
              <a:off x="3560479" y="-333919"/>
              <a:ext cx="10779" cy="10718"/>
            </a:xfrm>
            <a:custGeom>
              <a:avLst/>
              <a:gdLst>
                <a:gd name="connsiteX0" fmla="*/ 10778 w 10779"/>
                <a:gd name="connsiteY0" fmla="*/ 5168 h 10718"/>
                <a:gd name="connsiteX1" fmla="*/ 5551 w 10779"/>
                <a:gd name="connsiteY1" fmla="*/ 10717 h 10718"/>
                <a:gd name="connsiteX2" fmla="*/ 1 w 10779"/>
                <a:gd name="connsiteY2" fmla="*/ 5490 h 10718"/>
                <a:gd name="connsiteX3" fmla="*/ 5228 w 10779"/>
                <a:gd name="connsiteY3" fmla="*/ 5 h 10718"/>
                <a:gd name="connsiteX4" fmla="*/ 10778 w 10779"/>
                <a:gd name="connsiteY4" fmla="*/ 5168 h 10718"/>
                <a:gd name="connsiteX5" fmla="*/ 10778 w 10779"/>
                <a:gd name="connsiteY5" fmla="*/ 5168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 h="10718">
                  <a:moveTo>
                    <a:pt x="10778" y="5168"/>
                  </a:moveTo>
                  <a:cubicBezTo>
                    <a:pt x="10842" y="8136"/>
                    <a:pt x="8584" y="10653"/>
                    <a:pt x="5551" y="10717"/>
                  </a:cubicBezTo>
                  <a:cubicBezTo>
                    <a:pt x="2583" y="10782"/>
                    <a:pt x="131" y="8459"/>
                    <a:pt x="1" y="5490"/>
                  </a:cubicBezTo>
                  <a:cubicBezTo>
                    <a:pt x="-63" y="2522"/>
                    <a:pt x="2260" y="70"/>
                    <a:pt x="5228" y="5"/>
                  </a:cubicBezTo>
                  <a:cubicBezTo>
                    <a:pt x="8261" y="-124"/>
                    <a:pt x="10713" y="2199"/>
                    <a:pt x="10778" y="5168"/>
                  </a:cubicBezTo>
                  <a:lnTo>
                    <a:pt x="10778" y="5168"/>
                  </a:lnTo>
                  <a:close/>
                </a:path>
              </a:pathLst>
            </a:custGeom>
            <a:solidFill>
              <a:srgbClr val="FFF9AE"/>
            </a:solidFill>
            <a:ln w="6453" cap="flat">
              <a:noFill/>
              <a:prstDash val="solid"/>
              <a:miter/>
            </a:ln>
          </p:spPr>
          <p:txBody>
            <a:bodyPr rtlCol="0" anchor="ctr"/>
            <a:lstStyle/>
            <a:p>
              <a:endParaRPr lang="en-US"/>
            </a:p>
          </p:txBody>
        </p:sp>
        <p:sp>
          <p:nvSpPr>
            <p:cNvPr id="3281" name="Freeform: Shape 3280">
              <a:extLst>
                <a:ext uri="{FF2B5EF4-FFF2-40B4-BE49-F238E27FC236}">
                  <a16:creationId xmlns:a16="http://schemas.microsoft.com/office/drawing/2014/main" id="{29BDA5FE-CA26-462D-9733-545AA8B0447F}"/>
                </a:ext>
              </a:extLst>
            </p:cNvPr>
            <p:cNvSpPr/>
            <p:nvPr/>
          </p:nvSpPr>
          <p:spPr>
            <a:xfrm>
              <a:off x="3560802" y="-324880"/>
              <a:ext cx="10714" cy="10777"/>
            </a:xfrm>
            <a:custGeom>
              <a:avLst/>
              <a:gdLst>
                <a:gd name="connsiteX0" fmla="*/ 10714 w 10714"/>
                <a:gd name="connsiteY0" fmla="*/ 5291 h 10777"/>
                <a:gd name="connsiteX1" fmla="*/ 5551 w 10714"/>
                <a:gd name="connsiteY1" fmla="*/ 10777 h 10777"/>
                <a:gd name="connsiteX2" fmla="*/ 1 w 10714"/>
                <a:gd name="connsiteY2" fmla="*/ 5550 h 10777"/>
                <a:gd name="connsiteX3" fmla="*/ 5228 w 10714"/>
                <a:gd name="connsiteY3" fmla="*/ 0 h 10777"/>
                <a:gd name="connsiteX4" fmla="*/ 10714 w 10714"/>
                <a:gd name="connsiteY4" fmla="*/ 5291 h 10777"/>
                <a:gd name="connsiteX5" fmla="*/ 10714 w 10714"/>
                <a:gd name="connsiteY5" fmla="*/ 5291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7">
                  <a:moveTo>
                    <a:pt x="10714" y="5291"/>
                  </a:moveTo>
                  <a:cubicBezTo>
                    <a:pt x="10778" y="8260"/>
                    <a:pt x="8455" y="10712"/>
                    <a:pt x="5551" y="10777"/>
                  </a:cubicBezTo>
                  <a:cubicBezTo>
                    <a:pt x="2583" y="10841"/>
                    <a:pt x="66" y="8518"/>
                    <a:pt x="1" y="5550"/>
                  </a:cubicBezTo>
                  <a:cubicBezTo>
                    <a:pt x="-63" y="2581"/>
                    <a:pt x="2260" y="129"/>
                    <a:pt x="5228" y="0"/>
                  </a:cubicBezTo>
                  <a:cubicBezTo>
                    <a:pt x="8197" y="0"/>
                    <a:pt x="10649" y="2323"/>
                    <a:pt x="10714" y="5291"/>
                  </a:cubicBezTo>
                  <a:lnTo>
                    <a:pt x="10714" y="5291"/>
                  </a:lnTo>
                  <a:close/>
                </a:path>
              </a:pathLst>
            </a:custGeom>
            <a:solidFill>
              <a:srgbClr val="FFF9AE"/>
            </a:solidFill>
            <a:ln w="6453" cap="flat">
              <a:noFill/>
              <a:prstDash val="solid"/>
              <a:miter/>
            </a:ln>
          </p:spPr>
          <p:txBody>
            <a:bodyPr rtlCol="0" anchor="ctr"/>
            <a:lstStyle/>
            <a:p>
              <a:endParaRPr lang="en-US"/>
            </a:p>
          </p:txBody>
        </p:sp>
        <p:sp>
          <p:nvSpPr>
            <p:cNvPr id="3282" name="Freeform: Shape 3281">
              <a:extLst>
                <a:ext uri="{FF2B5EF4-FFF2-40B4-BE49-F238E27FC236}">
                  <a16:creationId xmlns:a16="http://schemas.microsoft.com/office/drawing/2014/main" id="{CDE23DC8-15E1-47BC-9FE9-71DCDA527349}"/>
                </a:ext>
              </a:extLst>
            </p:cNvPr>
            <p:cNvSpPr/>
            <p:nvPr/>
          </p:nvSpPr>
          <p:spPr>
            <a:xfrm>
              <a:off x="3561125" y="-315135"/>
              <a:ext cx="10714" cy="10777"/>
            </a:xfrm>
            <a:custGeom>
              <a:avLst/>
              <a:gdLst>
                <a:gd name="connsiteX0" fmla="*/ 10714 w 10714"/>
                <a:gd name="connsiteY0" fmla="*/ 5292 h 10777"/>
                <a:gd name="connsiteX1" fmla="*/ 5487 w 10714"/>
                <a:gd name="connsiteY1" fmla="*/ 10777 h 10777"/>
                <a:gd name="connsiteX2" fmla="*/ 1 w 10714"/>
                <a:gd name="connsiteY2" fmla="*/ 5550 h 10777"/>
                <a:gd name="connsiteX3" fmla="*/ 5228 w 10714"/>
                <a:gd name="connsiteY3" fmla="*/ 0 h 10777"/>
                <a:gd name="connsiteX4" fmla="*/ 10714 w 10714"/>
                <a:gd name="connsiteY4" fmla="*/ 5292 h 10777"/>
                <a:gd name="connsiteX5" fmla="*/ 10714 w 10714"/>
                <a:gd name="connsiteY5" fmla="*/ 5292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7">
                  <a:moveTo>
                    <a:pt x="10714" y="5292"/>
                  </a:moveTo>
                  <a:cubicBezTo>
                    <a:pt x="10778" y="8260"/>
                    <a:pt x="8455" y="10712"/>
                    <a:pt x="5487" y="10777"/>
                  </a:cubicBezTo>
                  <a:cubicBezTo>
                    <a:pt x="2518" y="10841"/>
                    <a:pt x="66" y="8518"/>
                    <a:pt x="1" y="5550"/>
                  </a:cubicBezTo>
                  <a:cubicBezTo>
                    <a:pt x="-63" y="2581"/>
                    <a:pt x="2260" y="129"/>
                    <a:pt x="5228" y="0"/>
                  </a:cubicBezTo>
                  <a:cubicBezTo>
                    <a:pt x="8132" y="0"/>
                    <a:pt x="10584" y="2323"/>
                    <a:pt x="10714" y="5292"/>
                  </a:cubicBezTo>
                  <a:lnTo>
                    <a:pt x="10714" y="5292"/>
                  </a:lnTo>
                  <a:close/>
                </a:path>
              </a:pathLst>
            </a:custGeom>
            <a:solidFill>
              <a:srgbClr val="FFF9AE"/>
            </a:solidFill>
            <a:ln w="6453" cap="flat">
              <a:noFill/>
              <a:prstDash val="solid"/>
              <a:miter/>
            </a:ln>
          </p:spPr>
          <p:txBody>
            <a:bodyPr rtlCol="0" anchor="ctr"/>
            <a:lstStyle/>
            <a:p>
              <a:endParaRPr lang="en-US"/>
            </a:p>
          </p:txBody>
        </p:sp>
        <p:sp>
          <p:nvSpPr>
            <p:cNvPr id="3283" name="Freeform: Shape 3282">
              <a:extLst>
                <a:ext uri="{FF2B5EF4-FFF2-40B4-BE49-F238E27FC236}">
                  <a16:creationId xmlns:a16="http://schemas.microsoft.com/office/drawing/2014/main" id="{6EEA5BEA-4C56-4A02-8E72-EDEFB430EA1B}"/>
                </a:ext>
              </a:extLst>
            </p:cNvPr>
            <p:cNvSpPr/>
            <p:nvPr/>
          </p:nvSpPr>
          <p:spPr>
            <a:xfrm>
              <a:off x="3561318" y="-306622"/>
              <a:ext cx="10714" cy="10718"/>
            </a:xfrm>
            <a:custGeom>
              <a:avLst/>
              <a:gdLst>
                <a:gd name="connsiteX0" fmla="*/ 10713 w 10714"/>
                <a:gd name="connsiteY0" fmla="*/ 5232 h 10718"/>
                <a:gd name="connsiteX1" fmla="*/ 5486 w 10714"/>
                <a:gd name="connsiteY1" fmla="*/ 10717 h 10718"/>
                <a:gd name="connsiteX2" fmla="*/ 1 w 10714"/>
                <a:gd name="connsiteY2" fmla="*/ 5490 h 10718"/>
                <a:gd name="connsiteX3" fmla="*/ 5228 w 10714"/>
                <a:gd name="connsiteY3" fmla="*/ 5 h 10718"/>
                <a:gd name="connsiteX4" fmla="*/ 10713 w 10714"/>
                <a:gd name="connsiteY4" fmla="*/ 5232 h 10718"/>
                <a:gd name="connsiteX5" fmla="*/ 10713 w 10714"/>
                <a:gd name="connsiteY5" fmla="*/ 5232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3" y="5232"/>
                  </a:moveTo>
                  <a:cubicBezTo>
                    <a:pt x="10778" y="8200"/>
                    <a:pt x="8455" y="10653"/>
                    <a:pt x="5486" y="10717"/>
                  </a:cubicBezTo>
                  <a:cubicBezTo>
                    <a:pt x="2518" y="10782"/>
                    <a:pt x="66" y="8459"/>
                    <a:pt x="1" y="5490"/>
                  </a:cubicBezTo>
                  <a:cubicBezTo>
                    <a:pt x="-63" y="2522"/>
                    <a:pt x="2260" y="69"/>
                    <a:pt x="5228" y="5"/>
                  </a:cubicBezTo>
                  <a:cubicBezTo>
                    <a:pt x="8197" y="-124"/>
                    <a:pt x="10649" y="2264"/>
                    <a:pt x="10713" y="5232"/>
                  </a:cubicBezTo>
                  <a:lnTo>
                    <a:pt x="10713" y="5232"/>
                  </a:lnTo>
                  <a:close/>
                </a:path>
              </a:pathLst>
            </a:custGeom>
            <a:solidFill>
              <a:srgbClr val="FFF9AE"/>
            </a:solidFill>
            <a:ln w="6453" cap="flat">
              <a:noFill/>
              <a:prstDash val="solid"/>
              <a:miter/>
            </a:ln>
          </p:spPr>
          <p:txBody>
            <a:bodyPr rtlCol="0" anchor="ctr"/>
            <a:lstStyle/>
            <a:p>
              <a:endParaRPr lang="en-US"/>
            </a:p>
          </p:txBody>
        </p:sp>
        <p:sp>
          <p:nvSpPr>
            <p:cNvPr id="3284" name="Freeform: Shape 3283">
              <a:extLst>
                <a:ext uri="{FF2B5EF4-FFF2-40B4-BE49-F238E27FC236}">
                  <a16:creationId xmlns:a16="http://schemas.microsoft.com/office/drawing/2014/main" id="{E7F587DC-4EDF-495A-A2BA-57CB563CE21A}"/>
                </a:ext>
              </a:extLst>
            </p:cNvPr>
            <p:cNvSpPr/>
            <p:nvPr/>
          </p:nvSpPr>
          <p:spPr>
            <a:xfrm>
              <a:off x="3561576" y="-297524"/>
              <a:ext cx="10714" cy="10718"/>
            </a:xfrm>
            <a:custGeom>
              <a:avLst/>
              <a:gdLst>
                <a:gd name="connsiteX0" fmla="*/ 10714 w 10714"/>
                <a:gd name="connsiteY0" fmla="*/ 5232 h 10718"/>
                <a:gd name="connsiteX1" fmla="*/ 5487 w 10714"/>
                <a:gd name="connsiteY1" fmla="*/ 10717 h 10718"/>
                <a:gd name="connsiteX2" fmla="*/ 1 w 10714"/>
                <a:gd name="connsiteY2" fmla="*/ 5490 h 10718"/>
                <a:gd name="connsiteX3" fmla="*/ 5228 w 10714"/>
                <a:gd name="connsiteY3" fmla="*/ 5 h 10718"/>
                <a:gd name="connsiteX4" fmla="*/ 10714 w 10714"/>
                <a:gd name="connsiteY4" fmla="*/ 5232 h 10718"/>
                <a:gd name="connsiteX5" fmla="*/ 10714 w 10714"/>
                <a:gd name="connsiteY5" fmla="*/ 5232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4" y="5232"/>
                  </a:moveTo>
                  <a:cubicBezTo>
                    <a:pt x="10778" y="8200"/>
                    <a:pt x="8455" y="10653"/>
                    <a:pt x="5487" y="10717"/>
                  </a:cubicBezTo>
                  <a:cubicBezTo>
                    <a:pt x="2518" y="10782"/>
                    <a:pt x="66" y="8459"/>
                    <a:pt x="1" y="5490"/>
                  </a:cubicBezTo>
                  <a:cubicBezTo>
                    <a:pt x="-63" y="2522"/>
                    <a:pt x="2260" y="69"/>
                    <a:pt x="5228" y="5"/>
                  </a:cubicBezTo>
                  <a:cubicBezTo>
                    <a:pt x="8197" y="-124"/>
                    <a:pt x="10649" y="2264"/>
                    <a:pt x="10714" y="5232"/>
                  </a:cubicBezTo>
                  <a:lnTo>
                    <a:pt x="10714" y="5232"/>
                  </a:lnTo>
                  <a:close/>
                </a:path>
              </a:pathLst>
            </a:custGeom>
            <a:solidFill>
              <a:srgbClr val="FFF9AE"/>
            </a:solidFill>
            <a:ln w="6453" cap="flat">
              <a:noFill/>
              <a:prstDash val="solid"/>
              <a:miter/>
            </a:ln>
          </p:spPr>
          <p:txBody>
            <a:bodyPr rtlCol="0" anchor="ctr"/>
            <a:lstStyle/>
            <a:p>
              <a:endParaRPr lang="en-US"/>
            </a:p>
          </p:txBody>
        </p:sp>
        <p:sp>
          <p:nvSpPr>
            <p:cNvPr id="3285" name="Freeform: Shape 3284">
              <a:extLst>
                <a:ext uri="{FF2B5EF4-FFF2-40B4-BE49-F238E27FC236}">
                  <a16:creationId xmlns:a16="http://schemas.microsoft.com/office/drawing/2014/main" id="{4D378883-E011-4638-8505-939F2FD69423}"/>
                </a:ext>
              </a:extLst>
            </p:cNvPr>
            <p:cNvSpPr/>
            <p:nvPr/>
          </p:nvSpPr>
          <p:spPr>
            <a:xfrm>
              <a:off x="3561770" y="-287776"/>
              <a:ext cx="10779" cy="10714"/>
            </a:xfrm>
            <a:custGeom>
              <a:avLst/>
              <a:gdLst>
                <a:gd name="connsiteX0" fmla="*/ 10778 w 10779"/>
                <a:gd name="connsiteY0" fmla="*/ 5228 h 10714"/>
                <a:gd name="connsiteX1" fmla="*/ 5551 w 10779"/>
                <a:gd name="connsiteY1" fmla="*/ 10713 h 10714"/>
                <a:gd name="connsiteX2" fmla="*/ 1 w 10779"/>
                <a:gd name="connsiteY2" fmla="*/ 5486 h 10714"/>
                <a:gd name="connsiteX3" fmla="*/ 5228 w 10779"/>
                <a:gd name="connsiteY3" fmla="*/ 1 h 10714"/>
                <a:gd name="connsiteX4" fmla="*/ 10778 w 10779"/>
                <a:gd name="connsiteY4" fmla="*/ 5228 h 10714"/>
                <a:gd name="connsiteX5" fmla="*/ 10778 w 10779"/>
                <a:gd name="connsiteY5" fmla="*/ 5228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 h="10714">
                  <a:moveTo>
                    <a:pt x="10778" y="5228"/>
                  </a:moveTo>
                  <a:cubicBezTo>
                    <a:pt x="10842" y="8197"/>
                    <a:pt x="8519" y="10649"/>
                    <a:pt x="5551" y="10713"/>
                  </a:cubicBezTo>
                  <a:cubicBezTo>
                    <a:pt x="2582" y="10778"/>
                    <a:pt x="130" y="8455"/>
                    <a:pt x="1" y="5486"/>
                  </a:cubicBezTo>
                  <a:cubicBezTo>
                    <a:pt x="-63" y="2518"/>
                    <a:pt x="2260" y="66"/>
                    <a:pt x="5228" y="1"/>
                  </a:cubicBezTo>
                  <a:cubicBezTo>
                    <a:pt x="8261" y="-63"/>
                    <a:pt x="10713" y="2260"/>
                    <a:pt x="10778" y="5228"/>
                  </a:cubicBezTo>
                  <a:lnTo>
                    <a:pt x="10778" y="5228"/>
                  </a:lnTo>
                  <a:close/>
                </a:path>
              </a:pathLst>
            </a:custGeom>
            <a:solidFill>
              <a:srgbClr val="FFF9AE"/>
            </a:solidFill>
            <a:ln w="6453" cap="flat">
              <a:noFill/>
              <a:prstDash val="solid"/>
              <a:miter/>
            </a:ln>
          </p:spPr>
          <p:txBody>
            <a:bodyPr rtlCol="0" anchor="ctr"/>
            <a:lstStyle/>
            <a:p>
              <a:endParaRPr lang="en-US"/>
            </a:p>
          </p:txBody>
        </p:sp>
        <p:sp>
          <p:nvSpPr>
            <p:cNvPr id="3286" name="Freeform: Shape 3285">
              <a:extLst>
                <a:ext uri="{FF2B5EF4-FFF2-40B4-BE49-F238E27FC236}">
                  <a16:creationId xmlns:a16="http://schemas.microsoft.com/office/drawing/2014/main" id="{B01183B5-2A99-43F4-AF89-18B7650B6D84}"/>
                </a:ext>
              </a:extLst>
            </p:cNvPr>
            <p:cNvSpPr/>
            <p:nvPr/>
          </p:nvSpPr>
          <p:spPr>
            <a:xfrm>
              <a:off x="3562093" y="-279326"/>
              <a:ext cx="10714" cy="10718"/>
            </a:xfrm>
            <a:custGeom>
              <a:avLst/>
              <a:gdLst>
                <a:gd name="connsiteX0" fmla="*/ 10713 w 10714"/>
                <a:gd name="connsiteY0" fmla="*/ 5168 h 10718"/>
                <a:gd name="connsiteX1" fmla="*/ 5486 w 10714"/>
                <a:gd name="connsiteY1" fmla="*/ 10717 h 10718"/>
                <a:gd name="connsiteX2" fmla="*/ 1 w 10714"/>
                <a:gd name="connsiteY2" fmla="*/ 5490 h 10718"/>
                <a:gd name="connsiteX3" fmla="*/ 5164 w 10714"/>
                <a:gd name="connsiteY3" fmla="*/ 5 h 10718"/>
                <a:gd name="connsiteX4" fmla="*/ 10713 w 10714"/>
                <a:gd name="connsiteY4" fmla="*/ 5168 h 10718"/>
                <a:gd name="connsiteX5" fmla="*/ 10713 w 10714"/>
                <a:gd name="connsiteY5" fmla="*/ 5168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3" y="5168"/>
                  </a:moveTo>
                  <a:cubicBezTo>
                    <a:pt x="10778" y="8136"/>
                    <a:pt x="8519" y="10588"/>
                    <a:pt x="5486" y="10717"/>
                  </a:cubicBezTo>
                  <a:cubicBezTo>
                    <a:pt x="2518" y="10782"/>
                    <a:pt x="66" y="8459"/>
                    <a:pt x="1" y="5490"/>
                  </a:cubicBezTo>
                  <a:cubicBezTo>
                    <a:pt x="-63" y="2522"/>
                    <a:pt x="2260" y="70"/>
                    <a:pt x="5164" y="5"/>
                  </a:cubicBezTo>
                  <a:cubicBezTo>
                    <a:pt x="8197" y="-124"/>
                    <a:pt x="10649" y="2199"/>
                    <a:pt x="10713" y="5168"/>
                  </a:cubicBezTo>
                  <a:lnTo>
                    <a:pt x="10713" y="5168"/>
                  </a:lnTo>
                  <a:close/>
                </a:path>
              </a:pathLst>
            </a:custGeom>
            <a:solidFill>
              <a:srgbClr val="FFF9AE"/>
            </a:solidFill>
            <a:ln w="6453" cap="flat">
              <a:noFill/>
              <a:prstDash val="solid"/>
              <a:miter/>
            </a:ln>
          </p:spPr>
          <p:txBody>
            <a:bodyPr rtlCol="0" anchor="ctr"/>
            <a:lstStyle/>
            <a:p>
              <a:endParaRPr lang="en-US"/>
            </a:p>
          </p:txBody>
        </p:sp>
        <p:sp>
          <p:nvSpPr>
            <p:cNvPr id="3287" name="Freeform: Shape 3286">
              <a:extLst>
                <a:ext uri="{FF2B5EF4-FFF2-40B4-BE49-F238E27FC236}">
                  <a16:creationId xmlns:a16="http://schemas.microsoft.com/office/drawing/2014/main" id="{D025A872-4C8E-4579-AC46-EB2E94F565D3}"/>
                </a:ext>
              </a:extLst>
            </p:cNvPr>
            <p:cNvSpPr/>
            <p:nvPr/>
          </p:nvSpPr>
          <p:spPr>
            <a:xfrm>
              <a:off x="3562415" y="-269899"/>
              <a:ext cx="10714" cy="10777"/>
            </a:xfrm>
            <a:custGeom>
              <a:avLst/>
              <a:gdLst>
                <a:gd name="connsiteX0" fmla="*/ 10714 w 10714"/>
                <a:gd name="connsiteY0" fmla="*/ 5291 h 10777"/>
                <a:gd name="connsiteX1" fmla="*/ 5487 w 10714"/>
                <a:gd name="connsiteY1" fmla="*/ 10777 h 10777"/>
                <a:gd name="connsiteX2" fmla="*/ 1 w 10714"/>
                <a:gd name="connsiteY2" fmla="*/ 5550 h 10777"/>
                <a:gd name="connsiteX3" fmla="*/ 5228 w 10714"/>
                <a:gd name="connsiteY3" fmla="*/ 0 h 10777"/>
                <a:gd name="connsiteX4" fmla="*/ 10714 w 10714"/>
                <a:gd name="connsiteY4" fmla="*/ 5291 h 10777"/>
                <a:gd name="connsiteX5" fmla="*/ 10714 w 10714"/>
                <a:gd name="connsiteY5" fmla="*/ 5291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7">
                  <a:moveTo>
                    <a:pt x="10714" y="5291"/>
                  </a:moveTo>
                  <a:cubicBezTo>
                    <a:pt x="10778" y="8260"/>
                    <a:pt x="8455" y="10712"/>
                    <a:pt x="5487" y="10777"/>
                  </a:cubicBezTo>
                  <a:cubicBezTo>
                    <a:pt x="2518" y="10841"/>
                    <a:pt x="66" y="8518"/>
                    <a:pt x="1" y="5550"/>
                  </a:cubicBezTo>
                  <a:cubicBezTo>
                    <a:pt x="-63" y="2581"/>
                    <a:pt x="2260" y="129"/>
                    <a:pt x="5228" y="0"/>
                  </a:cubicBezTo>
                  <a:cubicBezTo>
                    <a:pt x="8132" y="0"/>
                    <a:pt x="10584" y="2323"/>
                    <a:pt x="10714" y="5291"/>
                  </a:cubicBezTo>
                  <a:lnTo>
                    <a:pt x="10714" y="5291"/>
                  </a:lnTo>
                  <a:close/>
                </a:path>
              </a:pathLst>
            </a:custGeom>
            <a:solidFill>
              <a:srgbClr val="FFF9AE"/>
            </a:solidFill>
            <a:ln w="6453" cap="flat">
              <a:noFill/>
              <a:prstDash val="solid"/>
              <a:miter/>
            </a:ln>
          </p:spPr>
          <p:txBody>
            <a:bodyPr rtlCol="0" anchor="ctr"/>
            <a:lstStyle/>
            <a:p>
              <a:endParaRPr lang="en-US"/>
            </a:p>
          </p:txBody>
        </p:sp>
        <p:sp>
          <p:nvSpPr>
            <p:cNvPr id="3288" name="Freeform: Shape 3287">
              <a:extLst>
                <a:ext uri="{FF2B5EF4-FFF2-40B4-BE49-F238E27FC236}">
                  <a16:creationId xmlns:a16="http://schemas.microsoft.com/office/drawing/2014/main" id="{DE7FD5F1-849C-4AA9-BB6A-21981E40256B}"/>
                </a:ext>
              </a:extLst>
            </p:cNvPr>
            <p:cNvSpPr/>
            <p:nvPr/>
          </p:nvSpPr>
          <p:spPr>
            <a:xfrm>
              <a:off x="3562609" y="-260092"/>
              <a:ext cx="10779" cy="10714"/>
            </a:xfrm>
            <a:custGeom>
              <a:avLst/>
              <a:gdLst>
                <a:gd name="connsiteX0" fmla="*/ 10778 w 10779"/>
                <a:gd name="connsiteY0" fmla="*/ 5228 h 10714"/>
                <a:gd name="connsiteX1" fmla="*/ 5551 w 10779"/>
                <a:gd name="connsiteY1" fmla="*/ 10713 h 10714"/>
                <a:gd name="connsiteX2" fmla="*/ 1 w 10779"/>
                <a:gd name="connsiteY2" fmla="*/ 5486 h 10714"/>
                <a:gd name="connsiteX3" fmla="*/ 5228 w 10779"/>
                <a:gd name="connsiteY3" fmla="*/ 1 h 10714"/>
                <a:gd name="connsiteX4" fmla="*/ 10778 w 10779"/>
                <a:gd name="connsiteY4" fmla="*/ 5228 h 10714"/>
                <a:gd name="connsiteX5" fmla="*/ 10778 w 10779"/>
                <a:gd name="connsiteY5" fmla="*/ 5228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 h="10714">
                  <a:moveTo>
                    <a:pt x="10778" y="5228"/>
                  </a:moveTo>
                  <a:cubicBezTo>
                    <a:pt x="10842" y="8197"/>
                    <a:pt x="8519" y="10649"/>
                    <a:pt x="5551" y="10713"/>
                  </a:cubicBezTo>
                  <a:cubicBezTo>
                    <a:pt x="2582" y="10778"/>
                    <a:pt x="130" y="8455"/>
                    <a:pt x="1" y="5486"/>
                  </a:cubicBezTo>
                  <a:cubicBezTo>
                    <a:pt x="-63" y="2518"/>
                    <a:pt x="2260" y="66"/>
                    <a:pt x="5228" y="1"/>
                  </a:cubicBezTo>
                  <a:cubicBezTo>
                    <a:pt x="8261" y="-63"/>
                    <a:pt x="10649" y="2260"/>
                    <a:pt x="10778" y="5228"/>
                  </a:cubicBezTo>
                  <a:lnTo>
                    <a:pt x="10778" y="5228"/>
                  </a:lnTo>
                  <a:close/>
                </a:path>
              </a:pathLst>
            </a:custGeom>
            <a:solidFill>
              <a:srgbClr val="FFF9AE"/>
            </a:solidFill>
            <a:ln w="6453" cap="flat">
              <a:noFill/>
              <a:prstDash val="solid"/>
              <a:miter/>
            </a:ln>
          </p:spPr>
          <p:txBody>
            <a:bodyPr rtlCol="0" anchor="ctr"/>
            <a:lstStyle/>
            <a:p>
              <a:endParaRPr lang="en-US"/>
            </a:p>
          </p:txBody>
        </p:sp>
        <p:sp>
          <p:nvSpPr>
            <p:cNvPr id="3289" name="Freeform: Shape 3288">
              <a:extLst>
                <a:ext uri="{FF2B5EF4-FFF2-40B4-BE49-F238E27FC236}">
                  <a16:creationId xmlns:a16="http://schemas.microsoft.com/office/drawing/2014/main" id="{935A46FE-F067-4A42-84A8-925597DAE5A9}"/>
                </a:ext>
              </a:extLst>
            </p:cNvPr>
            <p:cNvSpPr/>
            <p:nvPr/>
          </p:nvSpPr>
          <p:spPr>
            <a:xfrm>
              <a:off x="3562867" y="-251642"/>
              <a:ext cx="10714" cy="10718"/>
            </a:xfrm>
            <a:custGeom>
              <a:avLst/>
              <a:gdLst>
                <a:gd name="connsiteX0" fmla="*/ 10714 w 10714"/>
                <a:gd name="connsiteY0" fmla="*/ 5232 h 10718"/>
                <a:gd name="connsiteX1" fmla="*/ 5551 w 10714"/>
                <a:gd name="connsiteY1" fmla="*/ 10717 h 10718"/>
                <a:gd name="connsiteX2" fmla="*/ 1 w 10714"/>
                <a:gd name="connsiteY2" fmla="*/ 5490 h 10718"/>
                <a:gd name="connsiteX3" fmla="*/ 5228 w 10714"/>
                <a:gd name="connsiteY3" fmla="*/ 5 h 10718"/>
                <a:gd name="connsiteX4" fmla="*/ 10714 w 10714"/>
                <a:gd name="connsiteY4" fmla="*/ 5232 h 10718"/>
                <a:gd name="connsiteX5" fmla="*/ 10714 w 10714"/>
                <a:gd name="connsiteY5" fmla="*/ 5232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4" y="5232"/>
                  </a:moveTo>
                  <a:cubicBezTo>
                    <a:pt x="10778" y="8201"/>
                    <a:pt x="8519" y="10653"/>
                    <a:pt x="5551" y="10717"/>
                  </a:cubicBezTo>
                  <a:cubicBezTo>
                    <a:pt x="2583" y="10782"/>
                    <a:pt x="66" y="8459"/>
                    <a:pt x="1" y="5490"/>
                  </a:cubicBezTo>
                  <a:cubicBezTo>
                    <a:pt x="-63" y="2522"/>
                    <a:pt x="2260" y="70"/>
                    <a:pt x="5228" y="5"/>
                  </a:cubicBezTo>
                  <a:cubicBezTo>
                    <a:pt x="8197" y="-124"/>
                    <a:pt x="10649" y="2199"/>
                    <a:pt x="10714" y="5232"/>
                  </a:cubicBezTo>
                  <a:lnTo>
                    <a:pt x="10714" y="5232"/>
                  </a:lnTo>
                  <a:close/>
                </a:path>
              </a:pathLst>
            </a:custGeom>
            <a:solidFill>
              <a:srgbClr val="FFF9AE"/>
            </a:solidFill>
            <a:ln w="6453" cap="flat">
              <a:noFill/>
              <a:prstDash val="solid"/>
              <a:miter/>
            </a:ln>
          </p:spPr>
          <p:txBody>
            <a:bodyPr rtlCol="0" anchor="ctr"/>
            <a:lstStyle/>
            <a:p>
              <a:endParaRPr lang="en-US"/>
            </a:p>
          </p:txBody>
        </p:sp>
        <p:sp>
          <p:nvSpPr>
            <p:cNvPr id="3290" name="Freeform: Shape 3289">
              <a:extLst>
                <a:ext uri="{FF2B5EF4-FFF2-40B4-BE49-F238E27FC236}">
                  <a16:creationId xmlns:a16="http://schemas.microsoft.com/office/drawing/2014/main" id="{71B67E26-4683-4CE0-A02F-E5D777F5CB5F}"/>
                </a:ext>
              </a:extLst>
            </p:cNvPr>
            <p:cNvSpPr/>
            <p:nvPr/>
          </p:nvSpPr>
          <p:spPr>
            <a:xfrm>
              <a:off x="3563125" y="-242604"/>
              <a:ext cx="10714" cy="10718"/>
            </a:xfrm>
            <a:custGeom>
              <a:avLst/>
              <a:gdLst>
                <a:gd name="connsiteX0" fmla="*/ 10714 w 10714"/>
                <a:gd name="connsiteY0" fmla="*/ 5228 h 10718"/>
                <a:gd name="connsiteX1" fmla="*/ 5487 w 10714"/>
                <a:gd name="connsiteY1" fmla="*/ 10713 h 10718"/>
                <a:gd name="connsiteX2" fmla="*/ 1 w 10714"/>
                <a:gd name="connsiteY2" fmla="*/ 5486 h 10718"/>
                <a:gd name="connsiteX3" fmla="*/ 5228 w 10714"/>
                <a:gd name="connsiteY3" fmla="*/ 1 h 10718"/>
                <a:gd name="connsiteX4" fmla="*/ 10714 w 10714"/>
                <a:gd name="connsiteY4" fmla="*/ 5228 h 10718"/>
                <a:gd name="connsiteX5" fmla="*/ 10714 w 10714"/>
                <a:gd name="connsiteY5" fmla="*/ 5228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4" y="5228"/>
                  </a:moveTo>
                  <a:cubicBezTo>
                    <a:pt x="10778" y="8197"/>
                    <a:pt x="8455" y="10649"/>
                    <a:pt x="5487" y="10713"/>
                  </a:cubicBezTo>
                  <a:cubicBezTo>
                    <a:pt x="2518" y="10842"/>
                    <a:pt x="66" y="8455"/>
                    <a:pt x="1" y="5486"/>
                  </a:cubicBezTo>
                  <a:cubicBezTo>
                    <a:pt x="-63" y="2518"/>
                    <a:pt x="2260" y="66"/>
                    <a:pt x="5228" y="1"/>
                  </a:cubicBezTo>
                  <a:cubicBezTo>
                    <a:pt x="8197" y="-63"/>
                    <a:pt x="10649" y="2324"/>
                    <a:pt x="10714" y="5228"/>
                  </a:cubicBezTo>
                  <a:lnTo>
                    <a:pt x="10714" y="5228"/>
                  </a:lnTo>
                  <a:close/>
                </a:path>
              </a:pathLst>
            </a:custGeom>
            <a:solidFill>
              <a:srgbClr val="FFF9AE"/>
            </a:solidFill>
            <a:ln w="6453" cap="flat">
              <a:noFill/>
              <a:prstDash val="solid"/>
              <a:miter/>
            </a:ln>
          </p:spPr>
          <p:txBody>
            <a:bodyPr rtlCol="0" anchor="ctr"/>
            <a:lstStyle/>
            <a:p>
              <a:endParaRPr lang="en-US"/>
            </a:p>
          </p:txBody>
        </p:sp>
        <p:sp>
          <p:nvSpPr>
            <p:cNvPr id="3291" name="Freeform: Shape 3290">
              <a:extLst>
                <a:ext uri="{FF2B5EF4-FFF2-40B4-BE49-F238E27FC236}">
                  <a16:creationId xmlns:a16="http://schemas.microsoft.com/office/drawing/2014/main" id="{97B42EAD-09BF-4F81-B812-6A5BBCE3421E}"/>
                </a:ext>
              </a:extLst>
            </p:cNvPr>
            <p:cNvSpPr/>
            <p:nvPr/>
          </p:nvSpPr>
          <p:spPr>
            <a:xfrm>
              <a:off x="3563448" y="-232735"/>
              <a:ext cx="10714" cy="10718"/>
            </a:xfrm>
            <a:custGeom>
              <a:avLst/>
              <a:gdLst>
                <a:gd name="connsiteX0" fmla="*/ 10713 w 10714"/>
                <a:gd name="connsiteY0" fmla="*/ 5168 h 10718"/>
                <a:gd name="connsiteX1" fmla="*/ 5486 w 10714"/>
                <a:gd name="connsiteY1" fmla="*/ 10717 h 10718"/>
                <a:gd name="connsiteX2" fmla="*/ 1 w 10714"/>
                <a:gd name="connsiteY2" fmla="*/ 5490 h 10718"/>
                <a:gd name="connsiteX3" fmla="*/ 5164 w 10714"/>
                <a:gd name="connsiteY3" fmla="*/ 5 h 10718"/>
                <a:gd name="connsiteX4" fmla="*/ 10713 w 10714"/>
                <a:gd name="connsiteY4" fmla="*/ 5168 h 10718"/>
                <a:gd name="connsiteX5" fmla="*/ 10713 w 10714"/>
                <a:gd name="connsiteY5" fmla="*/ 5168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3" y="5168"/>
                  </a:moveTo>
                  <a:cubicBezTo>
                    <a:pt x="10778" y="8136"/>
                    <a:pt x="8455" y="10588"/>
                    <a:pt x="5486" y="10717"/>
                  </a:cubicBezTo>
                  <a:cubicBezTo>
                    <a:pt x="2518" y="10782"/>
                    <a:pt x="66" y="8459"/>
                    <a:pt x="1" y="5490"/>
                  </a:cubicBezTo>
                  <a:cubicBezTo>
                    <a:pt x="-63" y="2522"/>
                    <a:pt x="2260" y="70"/>
                    <a:pt x="5164" y="5"/>
                  </a:cubicBezTo>
                  <a:cubicBezTo>
                    <a:pt x="8132" y="-124"/>
                    <a:pt x="10649" y="2199"/>
                    <a:pt x="10713" y="5168"/>
                  </a:cubicBezTo>
                  <a:lnTo>
                    <a:pt x="10713" y="5168"/>
                  </a:lnTo>
                  <a:close/>
                </a:path>
              </a:pathLst>
            </a:custGeom>
            <a:solidFill>
              <a:srgbClr val="FFF9AE"/>
            </a:solidFill>
            <a:ln w="6453" cap="flat">
              <a:noFill/>
              <a:prstDash val="solid"/>
              <a:miter/>
            </a:ln>
          </p:spPr>
          <p:txBody>
            <a:bodyPr rtlCol="0" anchor="ctr"/>
            <a:lstStyle/>
            <a:p>
              <a:endParaRPr lang="en-US"/>
            </a:p>
          </p:txBody>
        </p:sp>
        <p:sp>
          <p:nvSpPr>
            <p:cNvPr id="3292" name="Freeform: Shape 3291">
              <a:extLst>
                <a:ext uri="{FF2B5EF4-FFF2-40B4-BE49-F238E27FC236}">
                  <a16:creationId xmlns:a16="http://schemas.microsoft.com/office/drawing/2014/main" id="{03971608-BBD0-475C-A348-357724AD86FF}"/>
                </a:ext>
              </a:extLst>
            </p:cNvPr>
            <p:cNvSpPr/>
            <p:nvPr/>
          </p:nvSpPr>
          <p:spPr>
            <a:xfrm>
              <a:off x="3563706" y="-224346"/>
              <a:ext cx="10714" cy="10718"/>
            </a:xfrm>
            <a:custGeom>
              <a:avLst/>
              <a:gdLst>
                <a:gd name="connsiteX0" fmla="*/ 10713 w 10714"/>
                <a:gd name="connsiteY0" fmla="*/ 5168 h 10718"/>
                <a:gd name="connsiteX1" fmla="*/ 5486 w 10714"/>
                <a:gd name="connsiteY1" fmla="*/ 10717 h 10718"/>
                <a:gd name="connsiteX2" fmla="*/ 1 w 10714"/>
                <a:gd name="connsiteY2" fmla="*/ 5490 h 10718"/>
                <a:gd name="connsiteX3" fmla="*/ 5228 w 10714"/>
                <a:gd name="connsiteY3" fmla="*/ 5 h 10718"/>
                <a:gd name="connsiteX4" fmla="*/ 10713 w 10714"/>
                <a:gd name="connsiteY4" fmla="*/ 5168 h 10718"/>
                <a:gd name="connsiteX5" fmla="*/ 10713 w 10714"/>
                <a:gd name="connsiteY5" fmla="*/ 5168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3" y="5168"/>
                  </a:moveTo>
                  <a:cubicBezTo>
                    <a:pt x="10778" y="8136"/>
                    <a:pt x="8455" y="10588"/>
                    <a:pt x="5486" y="10717"/>
                  </a:cubicBezTo>
                  <a:cubicBezTo>
                    <a:pt x="2518" y="10782"/>
                    <a:pt x="66" y="8459"/>
                    <a:pt x="1" y="5490"/>
                  </a:cubicBezTo>
                  <a:cubicBezTo>
                    <a:pt x="-63" y="2522"/>
                    <a:pt x="2260" y="70"/>
                    <a:pt x="5228" y="5"/>
                  </a:cubicBezTo>
                  <a:cubicBezTo>
                    <a:pt x="8132" y="-124"/>
                    <a:pt x="10584" y="2199"/>
                    <a:pt x="10713" y="5168"/>
                  </a:cubicBezTo>
                  <a:lnTo>
                    <a:pt x="10713" y="5168"/>
                  </a:lnTo>
                  <a:close/>
                </a:path>
              </a:pathLst>
            </a:custGeom>
            <a:solidFill>
              <a:srgbClr val="FFF9AE"/>
            </a:solidFill>
            <a:ln w="6453" cap="flat">
              <a:noFill/>
              <a:prstDash val="solid"/>
              <a:miter/>
            </a:ln>
          </p:spPr>
          <p:txBody>
            <a:bodyPr rtlCol="0" anchor="ctr"/>
            <a:lstStyle/>
            <a:p>
              <a:endParaRPr lang="en-US"/>
            </a:p>
          </p:txBody>
        </p:sp>
        <p:sp>
          <p:nvSpPr>
            <p:cNvPr id="3293" name="Freeform: Shape 3292">
              <a:extLst>
                <a:ext uri="{FF2B5EF4-FFF2-40B4-BE49-F238E27FC236}">
                  <a16:creationId xmlns:a16="http://schemas.microsoft.com/office/drawing/2014/main" id="{0CD973CA-1278-439A-A3F3-A6C48DE3CE0D}"/>
                </a:ext>
              </a:extLst>
            </p:cNvPr>
            <p:cNvSpPr/>
            <p:nvPr/>
          </p:nvSpPr>
          <p:spPr>
            <a:xfrm>
              <a:off x="3563900" y="-215306"/>
              <a:ext cx="10779" cy="10777"/>
            </a:xfrm>
            <a:custGeom>
              <a:avLst/>
              <a:gdLst>
                <a:gd name="connsiteX0" fmla="*/ 10778 w 10779"/>
                <a:gd name="connsiteY0" fmla="*/ 5292 h 10777"/>
                <a:gd name="connsiteX1" fmla="*/ 5551 w 10779"/>
                <a:gd name="connsiteY1" fmla="*/ 10777 h 10777"/>
                <a:gd name="connsiteX2" fmla="*/ 1 w 10779"/>
                <a:gd name="connsiteY2" fmla="*/ 5550 h 10777"/>
                <a:gd name="connsiteX3" fmla="*/ 5228 w 10779"/>
                <a:gd name="connsiteY3" fmla="*/ 0 h 10777"/>
                <a:gd name="connsiteX4" fmla="*/ 10778 w 10779"/>
                <a:gd name="connsiteY4" fmla="*/ 5292 h 10777"/>
                <a:gd name="connsiteX5" fmla="*/ 10778 w 10779"/>
                <a:gd name="connsiteY5" fmla="*/ 5292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 h="10777">
                  <a:moveTo>
                    <a:pt x="10778" y="5292"/>
                  </a:moveTo>
                  <a:cubicBezTo>
                    <a:pt x="10842" y="8260"/>
                    <a:pt x="8519" y="10712"/>
                    <a:pt x="5551" y="10777"/>
                  </a:cubicBezTo>
                  <a:cubicBezTo>
                    <a:pt x="2582" y="10841"/>
                    <a:pt x="130" y="8518"/>
                    <a:pt x="1" y="5550"/>
                  </a:cubicBezTo>
                  <a:cubicBezTo>
                    <a:pt x="-63" y="2581"/>
                    <a:pt x="2260" y="129"/>
                    <a:pt x="5228" y="0"/>
                  </a:cubicBezTo>
                  <a:cubicBezTo>
                    <a:pt x="8261" y="0"/>
                    <a:pt x="10649" y="2323"/>
                    <a:pt x="10778" y="5292"/>
                  </a:cubicBezTo>
                  <a:lnTo>
                    <a:pt x="10778" y="5292"/>
                  </a:lnTo>
                  <a:close/>
                </a:path>
              </a:pathLst>
            </a:custGeom>
            <a:solidFill>
              <a:srgbClr val="FFF9AE"/>
            </a:solidFill>
            <a:ln w="6453" cap="flat">
              <a:noFill/>
              <a:prstDash val="solid"/>
              <a:miter/>
            </a:ln>
          </p:spPr>
          <p:txBody>
            <a:bodyPr rtlCol="0" anchor="ctr"/>
            <a:lstStyle/>
            <a:p>
              <a:endParaRPr lang="en-US"/>
            </a:p>
          </p:txBody>
        </p:sp>
        <p:sp>
          <p:nvSpPr>
            <p:cNvPr id="3294" name="Freeform: Shape 3293">
              <a:extLst>
                <a:ext uri="{FF2B5EF4-FFF2-40B4-BE49-F238E27FC236}">
                  <a16:creationId xmlns:a16="http://schemas.microsoft.com/office/drawing/2014/main" id="{4F1AA7D1-77FB-4535-A90A-F006CC8189C0}"/>
                </a:ext>
              </a:extLst>
            </p:cNvPr>
            <p:cNvSpPr/>
            <p:nvPr/>
          </p:nvSpPr>
          <p:spPr>
            <a:xfrm>
              <a:off x="3564222" y="-205499"/>
              <a:ext cx="10714" cy="10779"/>
            </a:xfrm>
            <a:custGeom>
              <a:avLst/>
              <a:gdLst>
                <a:gd name="connsiteX0" fmla="*/ 10713 w 10714"/>
                <a:gd name="connsiteY0" fmla="*/ 5293 h 10779"/>
                <a:gd name="connsiteX1" fmla="*/ 5486 w 10714"/>
                <a:gd name="connsiteY1" fmla="*/ 10778 h 10779"/>
                <a:gd name="connsiteX2" fmla="*/ 1 w 10714"/>
                <a:gd name="connsiteY2" fmla="*/ 5551 h 10779"/>
                <a:gd name="connsiteX3" fmla="*/ 5228 w 10714"/>
                <a:gd name="connsiteY3" fmla="*/ 1 h 10779"/>
                <a:gd name="connsiteX4" fmla="*/ 10713 w 10714"/>
                <a:gd name="connsiteY4" fmla="*/ 5293 h 10779"/>
                <a:gd name="connsiteX5" fmla="*/ 10713 w 10714"/>
                <a:gd name="connsiteY5" fmla="*/ 5293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9">
                  <a:moveTo>
                    <a:pt x="10713" y="5293"/>
                  </a:moveTo>
                  <a:cubicBezTo>
                    <a:pt x="10778" y="8261"/>
                    <a:pt x="8455" y="10713"/>
                    <a:pt x="5486" y="10778"/>
                  </a:cubicBezTo>
                  <a:cubicBezTo>
                    <a:pt x="2518" y="10842"/>
                    <a:pt x="66" y="8519"/>
                    <a:pt x="1" y="5551"/>
                  </a:cubicBezTo>
                  <a:cubicBezTo>
                    <a:pt x="-63" y="2582"/>
                    <a:pt x="2260" y="130"/>
                    <a:pt x="5228" y="1"/>
                  </a:cubicBezTo>
                  <a:cubicBezTo>
                    <a:pt x="8196" y="-63"/>
                    <a:pt x="10584" y="2260"/>
                    <a:pt x="10713" y="5293"/>
                  </a:cubicBezTo>
                  <a:lnTo>
                    <a:pt x="10713" y="5293"/>
                  </a:lnTo>
                  <a:close/>
                </a:path>
              </a:pathLst>
            </a:custGeom>
            <a:solidFill>
              <a:srgbClr val="FFF9AE"/>
            </a:solidFill>
            <a:ln w="6453" cap="flat">
              <a:noFill/>
              <a:prstDash val="solid"/>
              <a:miter/>
            </a:ln>
          </p:spPr>
          <p:txBody>
            <a:bodyPr rtlCol="0" anchor="ctr"/>
            <a:lstStyle/>
            <a:p>
              <a:endParaRPr lang="en-US"/>
            </a:p>
          </p:txBody>
        </p:sp>
        <p:sp>
          <p:nvSpPr>
            <p:cNvPr id="3295" name="Freeform: Shape 3294">
              <a:extLst>
                <a:ext uri="{FF2B5EF4-FFF2-40B4-BE49-F238E27FC236}">
                  <a16:creationId xmlns:a16="http://schemas.microsoft.com/office/drawing/2014/main" id="{3B9680BF-B9A7-4A34-BC64-F075143FF7A8}"/>
                </a:ext>
              </a:extLst>
            </p:cNvPr>
            <p:cNvSpPr/>
            <p:nvPr/>
          </p:nvSpPr>
          <p:spPr>
            <a:xfrm>
              <a:off x="3564480" y="-197109"/>
              <a:ext cx="10650" cy="10777"/>
            </a:xfrm>
            <a:custGeom>
              <a:avLst/>
              <a:gdLst>
                <a:gd name="connsiteX0" fmla="*/ 10649 w 10650"/>
                <a:gd name="connsiteY0" fmla="*/ 5291 h 10777"/>
                <a:gd name="connsiteX1" fmla="*/ 5486 w 10650"/>
                <a:gd name="connsiteY1" fmla="*/ 10777 h 10777"/>
                <a:gd name="connsiteX2" fmla="*/ 1 w 10650"/>
                <a:gd name="connsiteY2" fmla="*/ 5550 h 10777"/>
                <a:gd name="connsiteX3" fmla="*/ 5164 w 10650"/>
                <a:gd name="connsiteY3" fmla="*/ 0 h 10777"/>
                <a:gd name="connsiteX4" fmla="*/ 10649 w 10650"/>
                <a:gd name="connsiteY4" fmla="*/ 5291 h 10777"/>
                <a:gd name="connsiteX5" fmla="*/ 10649 w 10650"/>
                <a:gd name="connsiteY5" fmla="*/ 5291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0" h="10777">
                  <a:moveTo>
                    <a:pt x="10649" y="5291"/>
                  </a:moveTo>
                  <a:cubicBezTo>
                    <a:pt x="10714" y="8260"/>
                    <a:pt x="8455" y="10712"/>
                    <a:pt x="5486" y="10777"/>
                  </a:cubicBezTo>
                  <a:cubicBezTo>
                    <a:pt x="2518" y="10841"/>
                    <a:pt x="1" y="8518"/>
                    <a:pt x="1" y="5550"/>
                  </a:cubicBezTo>
                  <a:cubicBezTo>
                    <a:pt x="-63" y="2581"/>
                    <a:pt x="2260" y="129"/>
                    <a:pt x="5164" y="0"/>
                  </a:cubicBezTo>
                  <a:cubicBezTo>
                    <a:pt x="8132" y="0"/>
                    <a:pt x="10584" y="2323"/>
                    <a:pt x="10649" y="5291"/>
                  </a:cubicBezTo>
                  <a:lnTo>
                    <a:pt x="10649" y="5291"/>
                  </a:lnTo>
                  <a:close/>
                </a:path>
              </a:pathLst>
            </a:custGeom>
            <a:solidFill>
              <a:srgbClr val="FFF9AE"/>
            </a:solidFill>
            <a:ln w="6453" cap="flat">
              <a:noFill/>
              <a:prstDash val="solid"/>
              <a:miter/>
            </a:ln>
          </p:spPr>
          <p:txBody>
            <a:bodyPr rtlCol="0" anchor="ctr"/>
            <a:lstStyle/>
            <a:p>
              <a:endParaRPr lang="en-US"/>
            </a:p>
          </p:txBody>
        </p:sp>
        <p:sp>
          <p:nvSpPr>
            <p:cNvPr id="3296" name="Freeform: Shape 3295">
              <a:extLst>
                <a:ext uri="{FF2B5EF4-FFF2-40B4-BE49-F238E27FC236}">
                  <a16:creationId xmlns:a16="http://schemas.microsoft.com/office/drawing/2014/main" id="{D694C964-9036-46A4-AA59-015882CF3935}"/>
                </a:ext>
              </a:extLst>
            </p:cNvPr>
            <p:cNvSpPr/>
            <p:nvPr/>
          </p:nvSpPr>
          <p:spPr>
            <a:xfrm>
              <a:off x="3564610" y="-187947"/>
              <a:ext cx="10779" cy="10714"/>
            </a:xfrm>
            <a:custGeom>
              <a:avLst/>
              <a:gdLst>
                <a:gd name="connsiteX0" fmla="*/ 10778 w 10779"/>
                <a:gd name="connsiteY0" fmla="*/ 5228 h 10714"/>
                <a:gd name="connsiteX1" fmla="*/ 5551 w 10779"/>
                <a:gd name="connsiteY1" fmla="*/ 10713 h 10714"/>
                <a:gd name="connsiteX2" fmla="*/ 1 w 10779"/>
                <a:gd name="connsiteY2" fmla="*/ 5486 h 10714"/>
                <a:gd name="connsiteX3" fmla="*/ 5228 w 10779"/>
                <a:gd name="connsiteY3" fmla="*/ 1 h 10714"/>
                <a:gd name="connsiteX4" fmla="*/ 10778 w 10779"/>
                <a:gd name="connsiteY4" fmla="*/ 5228 h 10714"/>
                <a:gd name="connsiteX5" fmla="*/ 10778 w 10779"/>
                <a:gd name="connsiteY5" fmla="*/ 5228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 h="10714">
                  <a:moveTo>
                    <a:pt x="10778" y="5228"/>
                  </a:moveTo>
                  <a:cubicBezTo>
                    <a:pt x="10842" y="8197"/>
                    <a:pt x="8584" y="10649"/>
                    <a:pt x="5551" y="10713"/>
                  </a:cubicBezTo>
                  <a:cubicBezTo>
                    <a:pt x="2582" y="10778"/>
                    <a:pt x="130" y="8455"/>
                    <a:pt x="1" y="5486"/>
                  </a:cubicBezTo>
                  <a:cubicBezTo>
                    <a:pt x="-63" y="2518"/>
                    <a:pt x="2260" y="66"/>
                    <a:pt x="5228" y="1"/>
                  </a:cubicBezTo>
                  <a:cubicBezTo>
                    <a:pt x="8261" y="-63"/>
                    <a:pt x="10713" y="2260"/>
                    <a:pt x="10778" y="5228"/>
                  </a:cubicBezTo>
                  <a:lnTo>
                    <a:pt x="10778" y="5228"/>
                  </a:lnTo>
                  <a:close/>
                </a:path>
              </a:pathLst>
            </a:custGeom>
            <a:solidFill>
              <a:srgbClr val="FFF9AE"/>
            </a:solidFill>
            <a:ln w="6453" cap="flat">
              <a:noFill/>
              <a:prstDash val="solid"/>
              <a:miter/>
            </a:ln>
          </p:spPr>
          <p:txBody>
            <a:bodyPr rtlCol="0" anchor="ctr"/>
            <a:lstStyle/>
            <a:p>
              <a:endParaRPr lang="en-US"/>
            </a:p>
          </p:txBody>
        </p:sp>
        <p:sp>
          <p:nvSpPr>
            <p:cNvPr id="3297" name="Freeform: Shape 3296">
              <a:extLst>
                <a:ext uri="{FF2B5EF4-FFF2-40B4-BE49-F238E27FC236}">
                  <a16:creationId xmlns:a16="http://schemas.microsoft.com/office/drawing/2014/main" id="{6DCCEC17-61E2-4D93-8C49-85FCCCCF8EC4}"/>
                </a:ext>
              </a:extLst>
            </p:cNvPr>
            <p:cNvSpPr/>
            <p:nvPr/>
          </p:nvSpPr>
          <p:spPr>
            <a:xfrm>
              <a:off x="3564932" y="-178266"/>
              <a:ext cx="10779" cy="10777"/>
            </a:xfrm>
            <a:custGeom>
              <a:avLst/>
              <a:gdLst>
                <a:gd name="connsiteX0" fmla="*/ 10778 w 10779"/>
                <a:gd name="connsiteY0" fmla="*/ 5291 h 10777"/>
                <a:gd name="connsiteX1" fmla="*/ 5551 w 10779"/>
                <a:gd name="connsiteY1" fmla="*/ 10777 h 10777"/>
                <a:gd name="connsiteX2" fmla="*/ 1 w 10779"/>
                <a:gd name="connsiteY2" fmla="*/ 5550 h 10777"/>
                <a:gd name="connsiteX3" fmla="*/ 5228 w 10779"/>
                <a:gd name="connsiteY3" fmla="*/ 0 h 10777"/>
                <a:gd name="connsiteX4" fmla="*/ 10778 w 10779"/>
                <a:gd name="connsiteY4" fmla="*/ 5291 h 10777"/>
                <a:gd name="connsiteX5" fmla="*/ 10778 w 10779"/>
                <a:gd name="connsiteY5" fmla="*/ 5291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 h="10777">
                  <a:moveTo>
                    <a:pt x="10778" y="5291"/>
                  </a:moveTo>
                  <a:cubicBezTo>
                    <a:pt x="10842" y="8260"/>
                    <a:pt x="8584" y="10712"/>
                    <a:pt x="5551" y="10777"/>
                  </a:cubicBezTo>
                  <a:cubicBezTo>
                    <a:pt x="2583" y="10841"/>
                    <a:pt x="131" y="8518"/>
                    <a:pt x="1" y="5550"/>
                  </a:cubicBezTo>
                  <a:cubicBezTo>
                    <a:pt x="-63" y="2581"/>
                    <a:pt x="2260" y="129"/>
                    <a:pt x="5228" y="0"/>
                  </a:cubicBezTo>
                  <a:cubicBezTo>
                    <a:pt x="8197" y="0"/>
                    <a:pt x="10713" y="2323"/>
                    <a:pt x="10778" y="5291"/>
                  </a:cubicBezTo>
                  <a:lnTo>
                    <a:pt x="10778" y="5291"/>
                  </a:lnTo>
                  <a:close/>
                </a:path>
              </a:pathLst>
            </a:custGeom>
            <a:solidFill>
              <a:srgbClr val="FFF9AE"/>
            </a:solidFill>
            <a:ln w="6453" cap="flat">
              <a:noFill/>
              <a:prstDash val="solid"/>
              <a:miter/>
            </a:ln>
          </p:spPr>
          <p:txBody>
            <a:bodyPr rtlCol="0" anchor="ctr"/>
            <a:lstStyle/>
            <a:p>
              <a:endParaRPr lang="en-US"/>
            </a:p>
          </p:txBody>
        </p:sp>
        <p:sp>
          <p:nvSpPr>
            <p:cNvPr id="3298" name="Freeform: Shape 3297">
              <a:extLst>
                <a:ext uri="{FF2B5EF4-FFF2-40B4-BE49-F238E27FC236}">
                  <a16:creationId xmlns:a16="http://schemas.microsoft.com/office/drawing/2014/main" id="{6A73C18F-0350-4FC3-91B9-4628AE9CB064}"/>
                </a:ext>
              </a:extLst>
            </p:cNvPr>
            <p:cNvSpPr/>
            <p:nvPr/>
          </p:nvSpPr>
          <p:spPr>
            <a:xfrm>
              <a:off x="3565255" y="-169749"/>
              <a:ext cx="10714" cy="10779"/>
            </a:xfrm>
            <a:custGeom>
              <a:avLst/>
              <a:gdLst>
                <a:gd name="connsiteX0" fmla="*/ 10714 w 10714"/>
                <a:gd name="connsiteY0" fmla="*/ 5228 h 10779"/>
                <a:gd name="connsiteX1" fmla="*/ 5487 w 10714"/>
                <a:gd name="connsiteY1" fmla="*/ 10778 h 10779"/>
                <a:gd name="connsiteX2" fmla="*/ 1 w 10714"/>
                <a:gd name="connsiteY2" fmla="*/ 5551 h 10779"/>
                <a:gd name="connsiteX3" fmla="*/ 5228 w 10714"/>
                <a:gd name="connsiteY3" fmla="*/ 1 h 10779"/>
                <a:gd name="connsiteX4" fmla="*/ 10714 w 10714"/>
                <a:gd name="connsiteY4" fmla="*/ 5228 h 10779"/>
                <a:gd name="connsiteX5" fmla="*/ 10714 w 10714"/>
                <a:gd name="connsiteY5" fmla="*/ 5228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9">
                  <a:moveTo>
                    <a:pt x="10714" y="5228"/>
                  </a:moveTo>
                  <a:cubicBezTo>
                    <a:pt x="10778" y="8197"/>
                    <a:pt x="8455" y="10649"/>
                    <a:pt x="5487" y="10778"/>
                  </a:cubicBezTo>
                  <a:cubicBezTo>
                    <a:pt x="2518" y="10843"/>
                    <a:pt x="66" y="8519"/>
                    <a:pt x="1" y="5551"/>
                  </a:cubicBezTo>
                  <a:cubicBezTo>
                    <a:pt x="-63" y="2583"/>
                    <a:pt x="2260" y="130"/>
                    <a:pt x="5228" y="1"/>
                  </a:cubicBezTo>
                  <a:cubicBezTo>
                    <a:pt x="8197" y="-63"/>
                    <a:pt x="10584" y="2260"/>
                    <a:pt x="10714" y="5228"/>
                  </a:cubicBezTo>
                  <a:lnTo>
                    <a:pt x="10714" y="5228"/>
                  </a:lnTo>
                  <a:close/>
                </a:path>
              </a:pathLst>
            </a:custGeom>
            <a:solidFill>
              <a:srgbClr val="FFF9AE"/>
            </a:solidFill>
            <a:ln w="6453" cap="flat">
              <a:noFill/>
              <a:prstDash val="solid"/>
              <a:miter/>
            </a:ln>
          </p:spPr>
          <p:txBody>
            <a:bodyPr rtlCol="0" anchor="ctr"/>
            <a:lstStyle/>
            <a:p>
              <a:endParaRPr lang="en-US"/>
            </a:p>
          </p:txBody>
        </p:sp>
        <p:sp>
          <p:nvSpPr>
            <p:cNvPr id="3299" name="Freeform: Shape 3298">
              <a:extLst>
                <a:ext uri="{FF2B5EF4-FFF2-40B4-BE49-F238E27FC236}">
                  <a16:creationId xmlns:a16="http://schemas.microsoft.com/office/drawing/2014/main" id="{B5F46D35-E28F-4D3F-9A23-CF9D1CA56740}"/>
                </a:ext>
              </a:extLst>
            </p:cNvPr>
            <p:cNvSpPr/>
            <p:nvPr/>
          </p:nvSpPr>
          <p:spPr>
            <a:xfrm>
              <a:off x="3565445" y="-161235"/>
              <a:ext cx="10718" cy="10782"/>
            </a:xfrm>
            <a:custGeom>
              <a:avLst/>
              <a:gdLst>
                <a:gd name="connsiteX0" fmla="*/ 10717 w 10718"/>
                <a:gd name="connsiteY0" fmla="*/ 5232 h 10782"/>
                <a:gd name="connsiteX1" fmla="*/ 5490 w 10718"/>
                <a:gd name="connsiteY1" fmla="*/ 10782 h 10782"/>
                <a:gd name="connsiteX2" fmla="*/ 5 w 10718"/>
                <a:gd name="connsiteY2" fmla="*/ 5555 h 10782"/>
                <a:gd name="connsiteX3" fmla="*/ 5232 w 10718"/>
                <a:gd name="connsiteY3" fmla="*/ 5 h 10782"/>
                <a:gd name="connsiteX4" fmla="*/ 10717 w 10718"/>
                <a:gd name="connsiteY4" fmla="*/ 5232 h 10782"/>
                <a:gd name="connsiteX5" fmla="*/ 10717 w 10718"/>
                <a:gd name="connsiteY5" fmla="*/ 5232 h 1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8" h="10782">
                  <a:moveTo>
                    <a:pt x="10717" y="5232"/>
                  </a:moveTo>
                  <a:cubicBezTo>
                    <a:pt x="10782" y="8200"/>
                    <a:pt x="8459" y="10653"/>
                    <a:pt x="5490" y="10782"/>
                  </a:cubicBezTo>
                  <a:cubicBezTo>
                    <a:pt x="2521" y="10846"/>
                    <a:pt x="70" y="8523"/>
                    <a:pt x="5" y="5555"/>
                  </a:cubicBezTo>
                  <a:cubicBezTo>
                    <a:pt x="-124" y="2586"/>
                    <a:pt x="2263" y="134"/>
                    <a:pt x="5232" y="5"/>
                  </a:cubicBezTo>
                  <a:cubicBezTo>
                    <a:pt x="8200" y="-124"/>
                    <a:pt x="10652" y="2264"/>
                    <a:pt x="10717" y="5232"/>
                  </a:cubicBezTo>
                  <a:lnTo>
                    <a:pt x="10717" y="5232"/>
                  </a:lnTo>
                  <a:close/>
                </a:path>
              </a:pathLst>
            </a:custGeom>
            <a:solidFill>
              <a:srgbClr val="FFF9AE"/>
            </a:solidFill>
            <a:ln w="6453" cap="flat">
              <a:noFill/>
              <a:prstDash val="solid"/>
              <a:miter/>
            </a:ln>
          </p:spPr>
          <p:txBody>
            <a:bodyPr rtlCol="0" anchor="ctr"/>
            <a:lstStyle/>
            <a:p>
              <a:endParaRPr lang="en-US"/>
            </a:p>
          </p:txBody>
        </p:sp>
        <p:sp>
          <p:nvSpPr>
            <p:cNvPr id="3300" name="Freeform: Shape 3299">
              <a:extLst>
                <a:ext uri="{FF2B5EF4-FFF2-40B4-BE49-F238E27FC236}">
                  <a16:creationId xmlns:a16="http://schemas.microsoft.com/office/drawing/2014/main" id="{10A6CFA3-CE82-4E50-9075-CAC50E7A0129}"/>
                </a:ext>
              </a:extLst>
            </p:cNvPr>
            <p:cNvSpPr/>
            <p:nvPr/>
          </p:nvSpPr>
          <p:spPr>
            <a:xfrm>
              <a:off x="3565706" y="-151487"/>
              <a:ext cx="10779" cy="10714"/>
            </a:xfrm>
            <a:custGeom>
              <a:avLst/>
              <a:gdLst>
                <a:gd name="connsiteX0" fmla="*/ 10778 w 10779"/>
                <a:gd name="connsiteY0" fmla="*/ 5228 h 10714"/>
                <a:gd name="connsiteX1" fmla="*/ 5551 w 10779"/>
                <a:gd name="connsiteY1" fmla="*/ 10713 h 10714"/>
                <a:gd name="connsiteX2" fmla="*/ 1 w 10779"/>
                <a:gd name="connsiteY2" fmla="*/ 5486 h 10714"/>
                <a:gd name="connsiteX3" fmla="*/ 5228 w 10779"/>
                <a:gd name="connsiteY3" fmla="*/ 1 h 10714"/>
                <a:gd name="connsiteX4" fmla="*/ 10778 w 10779"/>
                <a:gd name="connsiteY4" fmla="*/ 5228 h 10714"/>
                <a:gd name="connsiteX5" fmla="*/ 10778 w 10779"/>
                <a:gd name="connsiteY5" fmla="*/ 5228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 h="10714">
                  <a:moveTo>
                    <a:pt x="10778" y="5228"/>
                  </a:moveTo>
                  <a:cubicBezTo>
                    <a:pt x="10842" y="8197"/>
                    <a:pt x="8584" y="10649"/>
                    <a:pt x="5551" y="10713"/>
                  </a:cubicBezTo>
                  <a:cubicBezTo>
                    <a:pt x="2583" y="10778"/>
                    <a:pt x="131" y="8455"/>
                    <a:pt x="1" y="5486"/>
                  </a:cubicBezTo>
                  <a:cubicBezTo>
                    <a:pt x="-63" y="2518"/>
                    <a:pt x="2260" y="66"/>
                    <a:pt x="5228" y="1"/>
                  </a:cubicBezTo>
                  <a:cubicBezTo>
                    <a:pt x="8197" y="-63"/>
                    <a:pt x="10713" y="2260"/>
                    <a:pt x="10778" y="5228"/>
                  </a:cubicBezTo>
                  <a:lnTo>
                    <a:pt x="10778" y="5228"/>
                  </a:lnTo>
                  <a:close/>
                </a:path>
              </a:pathLst>
            </a:custGeom>
            <a:solidFill>
              <a:srgbClr val="FFF9AE"/>
            </a:solidFill>
            <a:ln w="6453" cap="flat">
              <a:noFill/>
              <a:prstDash val="solid"/>
              <a:miter/>
            </a:ln>
          </p:spPr>
          <p:txBody>
            <a:bodyPr rtlCol="0" anchor="ctr"/>
            <a:lstStyle/>
            <a:p>
              <a:endParaRPr lang="en-US"/>
            </a:p>
          </p:txBody>
        </p:sp>
        <p:sp>
          <p:nvSpPr>
            <p:cNvPr id="3301" name="Freeform: Shape 3300">
              <a:extLst>
                <a:ext uri="{FF2B5EF4-FFF2-40B4-BE49-F238E27FC236}">
                  <a16:creationId xmlns:a16="http://schemas.microsoft.com/office/drawing/2014/main" id="{22797F62-CEBF-4D3B-A2AF-2584997181C4}"/>
                </a:ext>
              </a:extLst>
            </p:cNvPr>
            <p:cNvSpPr/>
            <p:nvPr/>
          </p:nvSpPr>
          <p:spPr>
            <a:xfrm>
              <a:off x="3565900" y="-143037"/>
              <a:ext cx="10779" cy="10718"/>
            </a:xfrm>
            <a:custGeom>
              <a:avLst/>
              <a:gdLst>
                <a:gd name="connsiteX0" fmla="*/ 10778 w 10779"/>
                <a:gd name="connsiteY0" fmla="*/ 5232 h 10718"/>
                <a:gd name="connsiteX1" fmla="*/ 5551 w 10779"/>
                <a:gd name="connsiteY1" fmla="*/ 10717 h 10718"/>
                <a:gd name="connsiteX2" fmla="*/ 1 w 10779"/>
                <a:gd name="connsiteY2" fmla="*/ 5490 h 10718"/>
                <a:gd name="connsiteX3" fmla="*/ 5228 w 10779"/>
                <a:gd name="connsiteY3" fmla="*/ 5 h 10718"/>
                <a:gd name="connsiteX4" fmla="*/ 10778 w 10779"/>
                <a:gd name="connsiteY4" fmla="*/ 5232 h 10718"/>
                <a:gd name="connsiteX5" fmla="*/ 10778 w 10779"/>
                <a:gd name="connsiteY5" fmla="*/ 5232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 h="10718">
                  <a:moveTo>
                    <a:pt x="10778" y="5232"/>
                  </a:moveTo>
                  <a:cubicBezTo>
                    <a:pt x="10842" y="8201"/>
                    <a:pt x="8584" y="10653"/>
                    <a:pt x="5551" y="10717"/>
                  </a:cubicBezTo>
                  <a:cubicBezTo>
                    <a:pt x="2582" y="10782"/>
                    <a:pt x="130" y="8459"/>
                    <a:pt x="1" y="5490"/>
                  </a:cubicBezTo>
                  <a:cubicBezTo>
                    <a:pt x="-63" y="2522"/>
                    <a:pt x="2260" y="70"/>
                    <a:pt x="5228" y="5"/>
                  </a:cubicBezTo>
                  <a:cubicBezTo>
                    <a:pt x="8261" y="-124"/>
                    <a:pt x="10713" y="2199"/>
                    <a:pt x="10778" y="5232"/>
                  </a:cubicBezTo>
                  <a:lnTo>
                    <a:pt x="10778" y="5232"/>
                  </a:lnTo>
                  <a:close/>
                </a:path>
              </a:pathLst>
            </a:custGeom>
            <a:solidFill>
              <a:srgbClr val="FFF9AE"/>
            </a:solidFill>
            <a:ln w="6453" cap="flat">
              <a:noFill/>
              <a:prstDash val="solid"/>
              <a:miter/>
            </a:ln>
          </p:spPr>
          <p:txBody>
            <a:bodyPr rtlCol="0" anchor="ctr"/>
            <a:lstStyle/>
            <a:p>
              <a:endParaRPr lang="en-US"/>
            </a:p>
          </p:txBody>
        </p:sp>
        <p:sp>
          <p:nvSpPr>
            <p:cNvPr id="3302" name="Freeform: Shape 3301">
              <a:extLst>
                <a:ext uri="{FF2B5EF4-FFF2-40B4-BE49-F238E27FC236}">
                  <a16:creationId xmlns:a16="http://schemas.microsoft.com/office/drawing/2014/main" id="{7633D834-D0C1-44D5-8A58-8F83340E5BB5}"/>
                </a:ext>
              </a:extLst>
            </p:cNvPr>
            <p:cNvSpPr/>
            <p:nvPr/>
          </p:nvSpPr>
          <p:spPr>
            <a:xfrm>
              <a:off x="3566287" y="-133999"/>
              <a:ext cx="10714" cy="10714"/>
            </a:xfrm>
            <a:custGeom>
              <a:avLst/>
              <a:gdLst>
                <a:gd name="connsiteX0" fmla="*/ 10713 w 10714"/>
                <a:gd name="connsiteY0" fmla="*/ 5228 h 10714"/>
                <a:gd name="connsiteX1" fmla="*/ 5486 w 10714"/>
                <a:gd name="connsiteY1" fmla="*/ 10713 h 10714"/>
                <a:gd name="connsiteX2" fmla="*/ 1 w 10714"/>
                <a:gd name="connsiteY2" fmla="*/ 5486 h 10714"/>
                <a:gd name="connsiteX3" fmla="*/ 5228 w 10714"/>
                <a:gd name="connsiteY3" fmla="*/ 1 h 10714"/>
                <a:gd name="connsiteX4" fmla="*/ 10713 w 10714"/>
                <a:gd name="connsiteY4" fmla="*/ 5228 h 10714"/>
                <a:gd name="connsiteX5" fmla="*/ 10713 w 10714"/>
                <a:gd name="connsiteY5" fmla="*/ 5228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4">
                  <a:moveTo>
                    <a:pt x="10713" y="5228"/>
                  </a:moveTo>
                  <a:cubicBezTo>
                    <a:pt x="10778" y="8197"/>
                    <a:pt x="8455" y="10649"/>
                    <a:pt x="5486" y="10713"/>
                  </a:cubicBezTo>
                  <a:cubicBezTo>
                    <a:pt x="2518" y="10778"/>
                    <a:pt x="66" y="8455"/>
                    <a:pt x="1" y="5486"/>
                  </a:cubicBezTo>
                  <a:cubicBezTo>
                    <a:pt x="-63" y="2518"/>
                    <a:pt x="2260" y="66"/>
                    <a:pt x="5228" y="1"/>
                  </a:cubicBezTo>
                  <a:cubicBezTo>
                    <a:pt x="8132" y="-63"/>
                    <a:pt x="10584" y="2324"/>
                    <a:pt x="10713" y="5228"/>
                  </a:cubicBezTo>
                  <a:lnTo>
                    <a:pt x="10713" y="5228"/>
                  </a:lnTo>
                  <a:close/>
                </a:path>
              </a:pathLst>
            </a:custGeom>
            <a:solidFill>
              <a:srgbClr val="FFF9AE"/>
            </a:solidFill>
            <a:ln w="6453" cap="flat">
              <a:noFill/>
              <a:prstDash val="solid"/>
              <a:miter/>
            </a:ln>
          </p:spPr>
          <p:txBody>
            <a:bodyPr rtlCol="0" anchor="ctr"/>
            <a:lstStyle/>
            <a:p>
              <a:endParaRPr lang="en-US"/>
            </a:p>
          </p:txBody>
        </p:sp>
        <p:sp>
          <p:nvSpPr>
            <p:cNvPr id="3303" name="Freeform: Shape 3302">
              <a:extLst>
                <a:ext uri="{FF2B5EF4-FFF2-40B4-BE49-F238E27FC236}">
                  <a16:creationId xmlns:a16="http://schemas.microsoft.com/office/drawing/2014/main" id="{500C61E1-FB21-4EF1-9201-62B2511F82FE}"/>
                </a:ext>
              </a:extLst>
            </p:cNvPr>
            <p:cNvSpPr/>
            <p:nvPr/>
          </p:nvSpPr>
          <p:spPr>
            <a:xfrm>
              <a:off x="3566545" y="-124191"/>
              <a:ext cx="10718" cy="10714"/>
            </a:xfrm>
            <a:custGeom>
              <a:avLst/>
              <a:gdLst>
                <a:gd name="connsiteX0" fmla="*/ 10713 w 10718"/>
                <a:gd name="connsiteY0" fmla="*/ 5228 h 10714"/>
                <a:gd name="connsiteX1" fmla="*/ 5486 w 10718"/>
                <a:gd name="connsiteY1" fmla="*/ 10713 h 10714"/>
                <a:gd name="connsiteX2" fmla="*/ 1 w 10718"/>
                <a:gd name="connsiteY2" fmla="*/ 5486 h 10714"/>
                <a:gd name="connsiteX3" fmla="*/ 5228 w 10718"/>
                <a:gd name="connsiteY3" fmla="*/ 1 h 10714"/>
                <a:gd name="connsiteX4" fmla="*/ 10713 w 10718"/>
                <a:gd name="connsiteY4" fmla="*/ 5228 h 10714"/>
                <a:gd name="connsiteX5" fmla="*/ 10713 w 10718"/>
                <a:gd name="connsiteY5" fmla="*/ 5228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8" h="10714">
                  <a:moveTo>
                    <a:pt x="10713" y="5228"/>
                  </a:moveTo>
                  <a:cubicBezTo>
                    <a:pt x="10842" y="8197"/>
                    <a:pt x="8519" y="10649"/>
                    <a:pt x="5486" y="10713"/>
                  </a:cubicBezTo>
                  <a:cubicBezTo>
                    <a:pt x="2518" y="10778"/>
                    <a:pt x="66" y="8455"/>
                    <a:pt x="1" y="5486"/>
                  </a:cubicBezTo>
                  <a:cubicBezTo>
                    <a:pt x="-63" y="2518"/>
                    <a:pt x="2260" y="66"/>
                    <a:pt x="5228" y="1"/>
                  </a:cubicBezTo>
                  <a:cubicBezTo>
                    <a:pt x="8197" y="-63"/>
                    <a:pt x="10584" y="2260"/>
                    <a:pt x="10713" y="5228"/>
                  </a:cubicBezTo>
                  <a:lnTo>
                    <a:pt x="10713" y="5228"/>
                  </a:lnTo>
                  <a:close/>
                </a:path>
              </a:pathLst>
            </a:custGeom>
            <a:solidFill>
              <a:srgbClr val="FFF9AE"/>
            </a:solidFill>
            <a:ln w="6453" cap="flat">
              <a:noFill/>
              <a:prstDash val="solid"/>
              <a:miter/>
            </a:ln>
          </p:spPr>
          <p:txBody>
            <a:bodyPr rtlCol="0" anchor="ctr"/>
            <a:lstStyle/>
            <a:p>
              <a:endParaRPr lang="en-US"/>
            </a:p>
          </p:txBody>
        </p:sp>
        <p:sp>
          <p:nvSpPr>
            <p:cNvPr id="3304" name="Freeform: Shape 3303">
              <a:extLst>
                <a:ext uri="{FF2B5EF4-FFF2-40B4-BE49-F238E27FC236}">
                  <a16:creationId xmlns:a16="http://schemas.microsoft.com/office/drawing/2014/main" id="{40212AB0-E2EF-43C7-BEA7-7786F508A18E}"/>
                </a:ext>
              </a:extLst>
            </p:cNvPr>
            <p:cNvSpPr/>
            <p:nvPr/>
          </p:nvSpPr>
          <p:spPr>
            <a:xfrm>
              <a:off x="3566739" y="-115801"/>
              <a:ext cx="10714" cy="10779"/>
            </a:xfrm>
            <a:custGeom>
              <a:avLst/>
              <a:gdLst>
                <a:gd name="connsiteX0" fmla="*/ 10714 w 10714"/>
                <a:gd name="connsiteY0" fmla="*/ 5228 h 10779"/>
                <a:gd name="connsiteX1" fmla="*/ 5551 w 10714"/>
                <a:gd name="connsiteY1" fmla="*/ 10778 h 10779"/>
                <a:gd name="connsiteX2" fmla="*/ 1 w 10714"/>
                <a:gd name="connsiteY2" fmla="*/ 5551 h 10779"/>
                <a:gd name="connsiteX3" fmla="*/ 5229 w 10714"/>
                <a:gd name="connsiteY3" fmla="*/ 1 h 10779"/>
                <a:gd name="connsiteX4" fmla="*/ 10714 w 10714"/>
                <a:gd name="connsiteY4" fmla="*/ 5228 h 10779"/>
                <a:gd name="connsiteX5" fmla="*/ 10714 w 10714"/>
                <a:gd name="connsiteY5" fmla="*/ 5228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9">
                  <a:moveTo>
                    <a:pt x="10714" y="5228"/>
                  </a:moveTo>
                  <a:cubicBezTo>
                    <a:pt x="10778" y="8197"/>
                    <a:pt x="8519" y="10649"/>
                    <a:pt x="5551" y="10778"/>
                  </a:cubicBezTo>
                  <a:cubicBezTo>
                    <a:pt x="2583" y="10843"/>
                    <a:pt x="66" y="8519"/>
                    <a:pt x="1" y="5551"/>
                  </a:cubicBezTo>
                  <a:cubicBezTo>
                    <a:pt x="-63" y="2583"/>
                    <a:pt x="2260" y="130"/>
                    <a:pt x="5229" y="1"/>
                  </a:cubicBezTo>
                  <a:cubicBezTo>
                    <a:pt x="8197" y="-63"/>
                    <a:pt x="10649" y="2260"/>
                    <a:pt x="10714" y="5228"/>
                  </a:cubicBezTo>
                  <a:lnTo>
                    <a:pt x="10714" y="5228"/>
                  </a:lnTo>
                  <a:close/>
                </a:path>
              </a:pathLst>
            </a:custGeom>
            <a:solidFill>
              <a:srgbClr val="FFF9AE"/>
            </a:solidFill>
            <a:ln w="6453" cap="flat">
              <a:noFill/>
              <a:prstDash val="solid"/>
              <a:miter/>
            </a:ln>
          </p:spPr>
          <p:txBody>
            <a:bodyPr rtlCol="0" anchor="ctr"/>
            <a:lstStyle/>
            <a:p>
              <a:endParaRPr lang="en-US"/>
            </a:p>
          </p:txBody>
        </p:sp>
        <p:sp>
          <p:nvSpPr>
            <p:cNvPr id="3305" name="Freeform: Shape 3304">
              <a:extLst>
                <a:ext uri="{FF2B5EF4-FFF2-40B4-BE49-F238E27FC236}">
                  <a16:creationId xmlns:a16="http://schemas.microsoft.com/office/drawing/2014/main" id="{612B3E53-6123-40F7-87B5-1FAF56E21D6C}"/>
                </a:ext>
              </a:extLst>
            </p:cNvPr>
            <p:cNvSpPr/>
            <p:nvPr/>
          </p:nvSpPr>
          <p:spPr>
            <a:xfrm>
              <a:off x="3566997" y="-106701"/>
              <a:ext cx="10718" cy="10777"/>
            </a:xfrm>
            <a:custGeom>
              <a:avLst/>
              <a:gdLst>
                <a:gd name="connsiteX0" fmla="*/ 10713 w 10718"/>
                <a:gd name="connsiteY0" fmla="*/ 5292 h 10777"/>
                <a:gd name="connsiteX1" fmla="*/ 5551 w 10718"/>
                <a:gd name="connsiteY1" fmla="*/ 10777 h 10777"/>
                <a:gd name="connsiteX2" fmla="*/ 1 w 10718"/>
                <a:gd name="connsiteY2" fmla="*/ 5550 h 10777"/>
                <a:gd name="connsiteX3" fmla="*/ 5228 w 10718"/>
                <a:gd name="connsiteY3" fmla="*/ 0 h 10777"/>
                <a:gd name="connsiteX4" fmla="*/ 10713 w 10718"/>
                <a:gd name="connsiteY4" fmla="*/ 5292 h 10777"/>
                <a:gd name="connsiteX5" fmla="*/ 10713 w 10718"/>
                <a:gd name="connsiteY5" fmla="*/ 5292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8" h="10777">
                  <a:moveTo>
                    <a:pt x="10713" y="5292"/>
                  </a:moveTo>
                  <a:cubicBezTo>
                    <a:pt x="10842" y="8260"/>
                    <a:pt x="8519" y="10712"/>
                    <a:pt x="5551" y="10777"/>
                  </a:cubicBezTo>
                  <a:cubicBezTo>
                    <a:pt x="2582" y="10841"/>
                    <a:pt x="131" y="8518"/>
                    <a:pt x="1" y="5550"/>
                  </a:cubicBezTo>
                  <a:cubicBezTo>
                    <a:pt x="-63" y="2581"/>
                    <a:pt x="2260" y="129"/>
                    <a:pt x="5228" y="0"/>
                  </a:cubicBezTo>
                  <a:cubicBezTo>
                    <a:pt x="8197" y="0"/>
                    <a:pt x="10649" y="2323"/>
                    <a:pt x="10713" y="5292"/>
                  </a:cubicBezTo>
                  <a:lnTo>
                    <a:pt x="10713" y="5292"/>
                  </a:lnTo>
                  <a:close/>
                </a:path>
              </a:pathLst>
            </a:custGeom>
            <a:solidFill>
              <a:srgbClr val="FFF9AE"/>
            </a:solidFill>
            <a:ln w="6453" cap="flat">
              <a:noFill/>
              <a:prstDash val="solid"/>
              <a:miter/>
            </a:ln>
          </p:spPr>
          <p:txBody>
            <a:bodyPr rtlCol="0" anchor="ctr"/>
            <a:lstStyle/>
            <a:p>
              <a:endParaRPr lang="en-US"/>
            </a:p>
          </p:txBody>
        </p:sp>
        <p:sp>
          <p:nvSpPr>
            <p:cNvPr id="3306" name="Freeform: Shape 3305">
              <a:extLst>
                <a:ext uri="{FF2B5EF4-FFF2-40B4-BE49-F238E27FC236}">
                  <a16:creationId xmlns:a16="http://schemas.microsoft.com/office/drawing/2014/main" id="{903CAD2B-05D7-4A51-9790-5378BA60A25A}"/>
                </a:ext>
              </a:extLst>
            </p:cNvPr>
            <p:cNvSpPr/>
            <p:nvPr/>
          </p:nvSpPr>
          <p:spPr>
            <a:xfrm>
              <a:off x="3567255" y="-96833"/>
              <a:ext cx="10779" cy="10718"/>
            </a:xfrm>
            <a:custGeom>
              <a:avLst/>
              <a:gdLst>
                <a:gd name="connsiteX0" fmla="*/ 10778 w 10779"/>
                <a:gd name="connsiteY0" fmla="*/ 5168 h 10718"/>
                <a:gd name="connsiteX1" fmla="*/ 5551 w 10779"/>
                <a:gd name="connsiteY1" fmla="*/ 10717 h 10718"/>
                <a:gd name="connsiteX2" fmla="*/ 1 w 10779"/>
                <a:gd name="connsiteY2" fmla="*/ 5490 h 10718"/>
                <a:gd name="connsiteX3" fmla="*/ 5228 w 10779"/>
                <a:gd name="connsiteY3" fmla="*/ 5 h 10718"/>
                <a:gd name="connsiteX4" fmla="*/ 10778 w 10779"/>
                <a:gd name="connsiteY4" fmla="*/ 5168 h 10718"/>
                <a:gd name="connsiteX5" fmla="*/ 10778 w 10779"/>
                <a:gd name="connsiteY5" fmla="*/ 5168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 h="10718">
                  <a:moveTo>
                    <a:pt x="10778" y="5168"/>
                  </a:moveTo>
                  <a:cubicBezTo>
                    <a:pt x="10842" y="8136"/>
                    <a:pt x="8519" y="10588"/>
                    <a:pt x="5551" y="10717"/>
                  </a:cubicBezTo>
                  <a:cubicBezTo>
                    <a:pt x="2583" y="10782"/>
                    <a:pt x="131" y="8459"/>
                    <a:pt x="1" y="5490"/>
                  </a:cubicBezTo>
                  <a:cubicBezTo>
                    <a:pt x="-63" y="2522"/>
                    <a:pt x="2260" y="70"/>
                    <a:pt x="5228" y="5"/>
                  </a:cubicBezTo>
                  <a:cubicBezTo>
                    <a:pt x="8261" y="-124"/>
                    <a:pt x="10714" y="2199"/>
                    <a:pt x="10778" y="5168"/>
                  </a:cubicBezTo>
                  <a:lnTo>
                    <a:pt x="10778" y="5168"/>
                  </a:lnTo>
                  <a:close/>
                </a:path>
              </a:pathLst>
            </a:custGeom>
            <a:solidFill>
              <a:srgbClr val="FFF9AE"/>
            </a:solidFill>
            <a:ln w="6453" cap="flat">
              <a:noFill/>
              <a:prstDash val="solid"/>
              <a:miter/>
            </a:ln>
          </p:spPr>
          <p:txBody>
            <a:bodyPr rtlCol="0" anchor="ctr"/>
            <a:lstStyle/>
            <a:p>
              <a:endParaRPr lang="en-US"/>
            </a:p>
          </p:txBody>
        </p:sp>
        <p:sp>
          <p:nvSpPr>
            <p:cNvPr id="3307" name="Freeform: Shape 3306">
              <a:extLst>
                <a:ext uri="{FF2B5EF4-FFF2-40B4-BE49-F238E27FC236}">
                  <a16:creationId xmlns:a16="http://schemas.microsoft.com/office/drawing/2014/main" id="{ED35F9E2-3725-4DA4-81CE-CF67177ABBD9}"/>
                </a:ext>
              </a:extLst>
            </p:cNvPr>
            <p:cNvSpPr/>
            <p:nvPr/>
          </p:nvSpPr>
          <p:spPr>
            <a:xfrm>
              <a:off x="3567574" y="-88440"/>
              <a:ext cx="10718" cy="10714"/>
            </a:xfrm>
            <a:custGeom>
              <a:avLst/>
              <a:gdLst>
                <a:gd name="connsiteX0" fmla="*/ 10717 w 10718"/>
                <a:gd name="connsiteY0" fmla="*/ 5228 h 10714"/>
                <a:gd name="connsiteX1" fmla="*/ 5490 w 10718"/>
                <a:gd name="connsiteY1" fmla="*/ 10713 h 10714"/>
                <a:gd name="connsiteX2" fmla="*/ 5 w 10718"/>
                <a:gd name="connsiteY2" fmla="*/ 5486 h 10714"/>
                <a:gd name="connsiteX3" fmla="*/ 5232 w 10718"/>
                <a:gd name="connsiteY3" fmla="*/ 1 h 10714"/>
                <a:gd name="connsiteX4" fmla="*/ 10717 w 10718"/>
                <a:gd name="connsiteY4" fmla="*/ 5228 h 10714"/>
                <a:gd name="connsiteX5" fmla="*/ 10717 w 10718"/>
                <a:gd name="connsiteY5" fmla="*/ 5228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8" h="10714">
                  <a:moveTo>
                    <a:pt x="10717" y="5228"/>
                  </a:moveTo>
                  <a:cubicBezTo>
                    <a:pt x="10782" y="8197"/>
                    <a:pt x="8458" y="10649"/>
                    <a:pt x="5490" y="10713"/>
                  </a:cubicBezTo>
                  <a:cubicBezTo>
                    <a:pt x="2522" y="10778"/>
                    <a:pt x="70" y="8455"/>
                    <a:pt x="5" y="5486"/>
                  </a:cubicBezTo>
                  <a:cubicBezTo>
                    <a:pt x="-124" y="2518"/>
                    <a:pt x="2264" y="66"/>
                    <a:pt x="5232" y="1"/>
                  </a:cubicBezTo>
                  <a:cubicBezTo>
                    <a:pt x="8136" y="-63"/>
                    <a:pt x="10588" y="2260"/>
                    <a:pt x="10717" y="5228"/>
                  </a:cubicBezTo>
                  <a:lnTo>
                    <a:pt x="10717" y="5228"/>
                  </a:lnTo>
                  <a:close/>
                </a:path>
              </a:pathLst>
            </a:custGeom>
            <a:solidFill>
              <a:srgbClr val="FFF9AE"/>
            </a:solidFill>
            <a:ln w="6453" cap="flat">
              <a:noFill/>
              <a:prstDash val="solid"/>
              <a:miter/>
            </a:ln>
          </p:spPr>
          <p:txBody>
            <a:bodyPr rtlCol="0" anchor="ctr"/>
            <a:lstStyle/>
            <a:p>
              <a:endParaRPr lang="en-US"/>
            </a:p>
          </p:txBody>
        </p:sp>
        <p:sp>
          <p:nvSpPr>
            <p:cNvPr id="3308" name="Freeform: Shape 3307">
              <a:extLst>
                <a:ext uri="{FF2B5EF4-FFF2-40B4-BE49-F238E27FC236}">
                  <a16:creationId xmlns:a16="http://schemas.microsoft.com/office/drawing/2014/main" id="{E528AC98-995B-49C1-9517-3C2E9C5A0CFD}"/>
                </a:ext>
              </a:extLst>
            </p:cNvPr>
            <p:cNvSpPr/>
            <p:nvPr/>
          </p:nvSpPr>
          <p:spPr>
            <a:xfrm>
              <a:off x="3567836" y="-79342"/>
              <a:ext cx="10714" cy="10718"/>
            </a:xfrm>
            <a:custGeom>
              <a:avLst/>
              <a:gdLst>
                <a:gd name="connsiteX0" fmla="*/ 10713 w 10714"/>
                <a:gd name="connsiteY0" fmla="*/ 5228 h 10718"/>
                <a:gd name="connsiteX1" fmla="*/ 5486 w 10714"/>
                <a:gd name="connsiteY1" fmla="*/ 10713 h 10718"/>
                <a:gd name="connsiteX2" fmla="*/ 1 w 10714"/>
                <a:gd name="connsiteY2" fmla="*/ 5486 h 10718"/>
                <a:gd name="connsiteX3" fmla="*/ 5228 w 10714"/>
                <a:gd name="connsiteY3" fmla="*/ 1 h 10718"/>
                <a:gd name="connsiteX4" fmla="*/ 10713 w 10714"/>
                <a:gd name="connsiteY4" fmla="*/ 5228 h 10718"/>
                <a:gd name="connsiteX5" fmla="*/ 10713 w 10714"/>
                <a:gd name="connsiteY5" fmla="*/ 5228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3" y="5228"/>
                  </a:moveTo>
                  <a:cubicBezTo>
                    <a:pt x="10778" y="8197"/>
                    <a:pt x="8455" y="10649"/>
                    <a:pt x="5486" y="10713"/>
                  </a:cubicBezTo>
                  <a:cubicBezTo>
                    <a:pt x="2518" y="10842"/>
                    <a:pt x="66" y="8455"/>
                    <a:pt x="1" y="5486"/>
                  </a:cubicBezTo>
                  <a:cubicBezTo>
                    <a:pt x="-63" y="2518"/>
                    <a:pt x="2260" y="66"/>
                    <a:pt x="5228" y="1"/>
                  </a:cubicBezTo>
                  <a:cubicBezTo>
                    <a:pt x="8132" y="-63"/>
                    <a:pt x="10584" y="2260"/>
                    <a:pt x="10713" y="5228"/>
                  </a:cubicBezTo>
                  <a:lnTo>
                    <a:pt x="10713" y="5228"/>
                  </a:lnTo>
                  <a:close/>
                </a:path>
              </a:pathLst>
            </a:custGeom>
            <a:solidFill>
              <a:srgbClr val="FFF9AE"/>
            </a:solidFill>
            <a:ln w="6453" cap="flat">
              <a:noFill/>
              <a:prstDash val="solid"/>
              <a:miter/>
            </a:ln>
          </p:spPr>
          <p:txBody>
            <a:bodyPr rtlCol="0" anchor="ctr"/>
            <a:lstStyle/>
            <a:p>
              <a:endParaRPr lang="en-US"/>
            </a:p>
          </p:txBody>
        </p:sp>
        <p:sp>
          <p:nvSpPr>
            <p:cNvPr id="3309" name="Freeform: Shape 3308">
              <a:extLst>
                <a:ext uri="{FF2B5EF4-FFF2-40B4-BE49-F238E27FC236}">
                  <a16:creationId xmlns:a16="http://schemas.microsoft.com/office/drawing/2014/main" id="{2511DB04-833C-4254-A056-2D3CDE5EC8EA}"/>
                </a:ext>
              </a:extLst>
            </p:cNvPr>
            <p:cNvSpPr/>
            <p:nvPr/>
          </p:nvSpPr>
          <p:spPr>
            <a:xfrm>
              <a:off x="3568094" y="-69597"/>
              <a:ext cx="10714" cy="10714"/>
            </a:xfrm>
            <a:custGeom>
              <a:avLst/>
              <a:gdLst>
                <a:gd name="connsiteX0" fmla="*/ 10714 w 10714"/>
                <a:gd name="connsiteY0" fmla="*/ 5228 h 10714"/>
                <a:gd name="connsiteX1" fmla="*/ 5487 w 10714"/>
                <a:gd name="connsiteY1" fmla="*/ 10713 h 10714"/>
                <a:gd name="connsiteX2" fmla="*/ 1 w 10714"/>
                <a:gd name="connsiteY2" fmla="*/ 5486 h 10714"/>
                <a:gd name="connsiteX3" fmla="*/ 5228 w 10714"/>
                <a:gd name="connsiteY3" fmla="*/ 1 h 10714"/>
                <a:gd name="connsiteX4" fmla="*/ 10714 w 10714"/>
                <a:gd name="connsiteY4" fmla="*/ 5228 h 10714"/>
                <a:gd name="connsiteX5" fmla="*/ 10714 w 10714"/>
                <a:gd name="connsiteY5" fmla="*/ 5228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4">
                  <a:moveTo>
                    <a:pt x="10714" y="5228"/>
                  </a:moveTo>
                  <a:cubicBezTo>
                    <a:pt x="10778" y="8197"/>
                    <a:pt x="8519" y="10649"/>
                    <a:pt x="5487" y="10713"/>
                  </a:cubicBezTo>
                  <a:cubicBezTo>
                    <a:pt x="2583" y="10778"/>
                    <a:pt x="66" y="8455"/>
                    <a:pt x="1" y="5486"/>
                  </a:cubicBezTo>
                  <a:cubicBezTo>
                    <a:pt x="-63" y="2518"/>
                    <a:pt x="2260" y="66"/>
                    <a:pt x="5228" y="1"/>
                  </a:cubicBezTo>
                  <a:cubicBezTo>
                    <a:pt x="8197" y="-63"/>
                    <a:pt x="10584" y="2260"/>
                    <a:pt x="10714" y="5228"/>
                  </a:cubicBezTo>
                  <a:lnTo>
                    <a:pt x="10714" y="5228"/>
                  </a:lnTo>
                  <a:close/>
                </a:path>
              </a:pathLst>
            </a:custGeom>
            <a:solidFill>
              <a:srgbClr val="FFF9AE"/>
            </a:solidFill>
            <a:ln w="6453" cap="flat">
              <a:noFill/>
              <a:prstDash val="solid"/>
              <a:miter/>
            </a:ln>
          </p:spPr>
          <p:txBody>
            <a:bodyPr rtlCol="0" anchor="ctr"/>
            <a:lstStyle/>
            <a:p>
              <a:endParaRPr lang="en-US"/>
            </a:p>
          </p:txBody>
        </p:sp>
        <p:sp>
          <p:nvSpPr>
            <p:cNvPr id="3310" name="Freeform: Shape 3309">
              <a:extLst>
                <a:ext uri="{FF2B5EF4-FFF2-40B4-BE49-F238E27FC236}">
                  <a16:creationId xmlns:a16="http://schemas.microsoft.com/office/drawing/2014/main" id="{F6E0B3C6-7CED-48D8-BDDA-83E19BDF04ED}"/>
                </a:ext>
              </a:extLst>
            </p:cNvPr>
            <p:cNvSpPr/>
            <p:nvPr/>
          </p:nvSpPr>
          <p:spPr>
            <a:xfrm>
              <a:off x="3568288" y="-61148"/>
              <a:ext cx="10714" cy="10782"/>
            </a:xfrm>
            <a:custGeom>
              <a:avLst/>
              <a:gdLst>
                <a:gd name="connsiteX0" fmla="*/ 10713 w 10714"/>
                <a:gd name="connsiteY0" fmla="*/ 5232 h 10782"/>
                <a:gd name="connsiteX1" fmla="*/ 5486 w 10714"/>
                <a:gd name="connsiteY1" fmla="*/ 10782 h 10782"/>
                <a:gd name="connsiteX2" fmla="*/ 1 w 10714"/>
                <a:gd name="connsiteY2" fmla="*/ 5555 h 10782"/>
                <a:gd name="connsiteX3" fmla="*/ 5228 w 10714"/>
                <a:gd name="connsiteY3" fmla="*/ 5 h 10782"/>
                <a:gd name="connsiteX4" fmla="*/ 10713 w 10714"/>
                <a:gd name="connsiteY4" fmla="*/ 5232 h 10782"/>
                <a:gd name="connsiteX5" fmla="*/ 10713 w 10714"/>
                <a:gd name="connsiteY5" fmla="*/ 5232 h 1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82">
                  <a:moveTo>
                    <a:pt x="10713" y="5232"/>
                  </a:moveTo>
                  <a:cubicBezTo>
                    <a:pt x="10778" y="8200"/>
                    <a:pt x="8519" y="10653"/>
                    <a:pt x="5486" y="10782"/>
                  </a:cubicBezTo>
                  <a:cubicBezTo>
                    <a:pt x="2518" y="10846"/>
                    <a:pt x="66" y="8523"/>
                    <a:pt x="1" y="5555"/>
                  </a:cubicBezTo>
                  <a:cubicBezTo>
                    <a:pt x="-63" y="2586"/>
                    <a:pt x="2260" y="134"/>
                    <a:pt x="5228" y="5"/>
                  </a:cubicBezTo>
                  <a:cubicBezTo>
                    <a:pt x="8196" y="-124"/>
                    <a:pt x="10649" y="2264"/>
                    <a:pt x="10713" y="5232"/>
                  </a:cubicBezTo>
                  <a:lnTo>
                    <a:pt x="10713" y="5232"/>
                  </a:lnTo>
                  <a:close/>
                </a:path>
              </a:pathLst>
            </a:custGeom>
            <a:solidFill>
              <a:srgbClr val="FFF9AE"/>
            </a:solidFill>
            <a:ln w="6453" cap="flat">
              <a:noFill/>
              <a:prstDash val="solid"/>
              <a:miter/>
            </a:ln>
          </p:spPr>
          <p:txBody>
            <a:bodyPr rtlCol="0" anchor="ctr"/>
            <a:lstStyle/>
            <a:p>
              <a:endParaRPr lang="en-US"/>
            </a:p>
          </p:txBody>
        </p:sp>
        <p:sp>
          <p:nvSpPr>
            <p:cNvPr id="3311" name="Freeform: Shape 3310">
              <a:extLst>
                <a:ext uri="{FF2B5EF4-FFF2-40B4-BE49-F238E27FC236}">
                  <a16:creationId xmlns:a16="http://schemas.microsoft.com/office/drawing/2014/main" id="{FD8243B1-7CB8-46E3-B46C-6881148485A2}"/>
                </a:ext>
              </a:extLst>
            </p:cNvPr>
            <p:cNvSpPr/>
            <p:nvPr/>
          </p:nvSpPr>
          <p:spPr>
            <a:xfrm>
              <a:off x="3556157" y="-379279"/>
              <a:ext cx="10711" cy="10776"/>
            </a:xfrm>
            <a:custGeom>
              <a:avLst/>
              <a:gdLst>
                <a:gd name="connsiteX0" fmla="*/ 10712 w 10711"/>
                <a:gd name="connsiteY0" fmla="*/ 5356 h 10776"/>
                <a:gd name="connsiteX1" fmla="*/ 5356 w 10711"/>
                <a:gd name="connsiteY1" fmla="*/ 10777 h 10776"/>
                <a:gd name="connsiteX2" fmla="*/ 0 w 10711"/>
                <a:gd name="connsiteY2" fmla="*/ 5356 h 10776"/>
                <a:gd name="connsiteX3" fmla="*/ 5356 w 10711"/>
                <a:gd name="connsiteY3" fmla="*/ 0 h 10776"/>
                <a:gd name="connsiteX4" fmla="*/ 10712 w 10711"/>
                <a:gd name="connsiteY4" fmla="*/ 5356 h 10776"/>
                <a:gd name="connsiteX5" fmla="*/ 10712 w 10711"/>
                <a:gd name="connsiteY5" fmla="*/ 5356 h 1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76">
                  <a:moveTo>
                    <a:pt x="10712" y="5356"/>
                  </a:moveTo>
                  <a:cubicBezTo>
                    <a:pt x="10712" y="8325"/>
                    <a:pt x="8324" y="10777"/>
                    <a:pt x="5356" y="10777"/>
                  </a:cubicBezTo>
                  <a:cubicBezTo>
                    <a:pt x="2388" y="10777"/>
                    <a:pt x="0" y="8325"/>
                    <a:pt x="0" y="5356"/>
                  </a:cubicBezTo>
                  <a:cubicBezTo>
                    <a:pt x="0" y="2388"/>
                    <a:pt x="2388" y="0"/>
                    <a:pt x="5356" y="0"/>
                  </a:cubicBezTo>
                  <a:cubicBezTo>
                    <a:pt x="8324" y="0"/>
                    <a:pt x="10712" y="2452"/>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12" name="Freeform: Shape 3311">
              <a:extLst>
                <a:ext uri="{FF2B5EF4-FFF2-40B4-BE49-F238E27FC236}">
                  <a16:creationId xmlns:a16="http://schemas.microsoft.com/office/drawing/2014/main" id="{6F5EAA4E-7AFC-40D4-B2FB-74D91803998E}"/>
                </a:ext>
              </a:extLst>
            </p:cNvPr>
            <p:cNvSpPr/>
            <p:nvPr/>
          </p:nvSpPr>
          <p:spPr>
            <a:xfrm>
              <a:off x="3556157" y="-369470"/>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5"/>
                    <a:pt x="8324" y="10712"/>
                    <a:pt x="5356" y="10712"/>
                  </a:cubicBezTo>
                  <a:cubicBezTo>
                    <a:pt x="2388" y="10712"/>
                    <a:pt x="0" y="8260"/>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13" name="Freeform: Shape 3312">
              <a:extLst>
                <a:ext uri="{FF2B5EF4-FFF2-40B4-BE49-F238E27FC236}">
                  <a16:creationId xmlns:a16="http://schemas.microsoft.com/office/drawing/2014/main" id="{AA2D5C1A-A2A1-4139-ACD6-4230C668EE1F}"/>
                </a:ext>
              </a:extLst>
            </p:cNvPr>
            <p:cNvSpPr/>
            <p:nvPr/>
          </p:nvSpPr>
          <p:spPr>
            <a:xfrm>
              <a:off x="3556157" y="-361081"/>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4"/>
                    <a:pt x="8324" y="10712"/>
                    <a:pt x="5356" y="10712"/>
                  </a:cubicBezTo>
                  <a:cubicBezTo>
                    <a:pt x="2388" y="10712"/>
                    <a:pt x="0" y="8324"/>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14" name="Freeform: Shape 3313">
              <a:extLst>
                <a:ext uri="{FF2B5EF4-FFF2-40B4-BE49-F238E27FC236}">
                  <a16:creationId xmlns:a16="http://schemas.microsoft.com/office/drawing/2014/main" id="{CE1E3234-B2B6-47C4-90FA-48876B6F7BCF}"/>
                </a:ext>
              </a:extLst>
            </p:cNvPr>
            <p:cNvSpPr/>
            <p:nvPr/>
          </p:nvSpPr>
          <p:spPr>
            <a:xfrm>
              <a:off x="3556157" y="-351919"/>
              <a:ext cx="10711" cy="10713"/>
            </a:xfrm>
            <a:custGeom>
              <a:avLst/>
              <a:gdLst>
                <a:gd name="connsiteX0" fmla="*/ 10712 w 10711"/>
                <a:gd name="connsiteY0" fmla="*/ 5357 h 10713"/>
                <a:gd name="connsiteX1" fmla="*/ 5356 w 10711"/>
                <a:gd name="connsiteY1" fmla="*/ 10713 h 10713"/>
                <a:gd name="connsiteX2" fmla="*/ 0 w 10711"/>
                <a:gd name="connsiteY2" fmla="*/ 5357 h 10713"/>
                <a:gd name="connsiteX3" fmla="*/ 5356 w 10711"/>
                <a:gd name="connsiteY3" fmla="*/ 1 h 10713"/>
                <a:gd name="connsiteX4" fmla="*/ 10712 w 10711"/>
                <a:gd name="connsiteY4" fmla="*/ 5357 h 10713"/>
                <a:gd name="connsiteX5" fmla="*/ 10712 w 10711"/>
                <a:gd name="connsiteY5" fmla="*/ 5357 h 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3">
                  <a:moveTo>
                    <a:pt x="10712" y="5357"/>
                  </a:moveTo>
                  <a:cubicBezTo>
                    <a:pt x="10712" y="8326"/>
                    <a:pt x="8324" y="10713"/>
                    <a:pt x="5356" y="10713"/>
                  </a:cubicBezTo>
                  <a:cubicBezTo>
                    <a:pt x="2388" y="10713"/>
                    <a:pt x="0" y="8326"/>
                    <a:pt x="0" y="5357"/>
                  </a:cubicBezTo>
                  <a:cubicBezTo>
                    <a:pt x="0" y="2389"/>
                    <a:pt x="2388" y="1"/>
                    <a:pt x="5356" y="1"/>
                  </a:cubicBezTo>
                  <a:cubicBezTo>
                    <a:pt x="8324" y="-63"/>
                    <a:pt x="10712" y="2324"/>
                    <a:pt x="10712" y="5357"/>
                  </a:cubicBezTo>
                  <a:lnTo>
                    <a:pt x="10712" y="5357"/>
                  </a:lnTo>
                  <a:close/>
                </a:path>
              </a:pathLst>
            </a:custGeom>
            <a:solidFill>
              <a:srgbClr val="FFFFFF"/>
            </a:solidFill>
            <a:ln w="6453" cap="flat">
              <a:noFill/>
              <a:prstDash val="solid"/>
              <a:miter/>
            </a:ln>
          </p:spPr>
          <p:txBody>
            <a:bodyPr rtlCol="0" anchor="ctr"/>
            <a:lstStyle/>
            <a:p>
              <a:endParaRPr lang="en-US"/>
            </a:p>
          </p:txBody>
        </p:sp>
        <p:sp>
          <p:nvSpPr>
            <p:cNvPr id="3315" name="Freeform: Shape 3314">
              <a:extLst>
                <a:ext uri="{FF2B5EF4-FFF2-40B4-BE49-F238E27FC236}">
                  <a16:creationId xmlns:a16="http://schemas.microsoft.com/office/drawing/2014/main" id="{CE612E66-757E-40B7-BF22-E9D1CDD6C64B}"/>
                </a:ext>
              </a:extLst>
            </p:cNvPr>
            <p:cNvSpPr/>
            <p:nvPr/>
          </p:nvSpPr>
          <p:spPr>
            <a:xfrm>
              <a:off x="3556157" y="-342175"/>
              <a:ext cx="10711" cy="10713"/>
            </a:xfrm>
            <a:custGeom>
              <a:avLst/>
              <a:gdLst>
                <a:gd name="connsiteX0" fmla="*/ 10712 w 10711"/>
                <a:gd name="connsiteY0" fmla="*/ 5357 h 10713"/>
                <a:gd name="connsiteX1" fmla="*/ 5356 w 10711"/>
                <a:gd name="connsiteY1" fmla="*/ 10713 h 10713"/>
                <a:gd name="connsiteX2" fmla="*/ 0 w 10711"/>
                <a:gd name="connsiteY2" fmla="*/ 5357 h 10713"/>
                <a:gd name="connsiteX3" fmla="*/ 5356 w 10711"/>
                <a:gd name="connsiteY3" fmla="*/ 1 h 10713"/>
                <a:gd name="connsiteX4" fmla="*/ 10712 w 10711"/>
                <a:gd name="connsiteY4" fmla="*/ 5357 h 10713"/>
                <a:gd name="connsiteX5" fmla="*/ 10712 w 10711"/>
                <a:gd name="connsiteY5" fmla="*/ 5357 h 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3">
                  <a:moveTo>
                    <a:pt x="10712" y="5357"/>
                  </a:moveTo>
                  <a:cubicBezTo>
                    <a:pt x="10712" y="8326"/>
                    <a:pt x="8324" y="10713"/>
                    <a:pt x="5356" y="10713"/>
                  </a:cubicBezTo>
                  <a:cubicBezTo>
                    <a:pt x="2388" y="10713"/>
                    <a:pt x="0" y="8326"/>
                    <a:pt x="0" y="5357"/>
                  </a:cubicBezTo>
                  <a:cubicBezTo>
                    <a:pt x="0" y="2389"/>
                    <a:pt x="2388" y="1"/>
                    <a:pt x="5356" y="1"/>
                  </a:cubicBezTo>
                  <a:cubicBezTo>
                    <a:pt x="8324" y="-63"/>
                    <a:pt x="10712" y="2389"/>
                    <a:pt x="10712" y="5357"/>
                  </a:cubicBezTo>
                  <a:lnTo>
                    <a:pt x="10712" y="5357"/>
                  </a:lnTo>
                  <a:close/>
                </a:path>
              </a:pathLst>
            </a:custGeom>
            <a:solidFill>
              <a:srgbClr val="FFFFFF"/>
            </a:solidFill>
            <a:ln w="6453" cap="flat">
              <a:noFill/>
              <a:prstDash val="solid"/>
              <a:miter/>
            </a:ln>
          </p:spPr>
          <p:txBody>
            <a:bodyPr rtlCol="0" anchor="ctr"/>
            <a:lstStyle/>
            <a:p>
              <a:endParaRPr lang="en-US"/>
            </a:p>
          </p:txBody>
        </p:sp>
        <p:sp>
          <p:nvSpPr>
            <p:cNvPr id="3316" name="Freeform: Shape 3315">
              <a:extLst>
                <a:ext uri="{FF2B5EF4-FFF2-40B4-BE49-F238E27FC236}">
                  <a16:creationId xmlns:a16="http://schemas.microsoft.com/office/drawing/2014/main" id="{AAF5E291-A62E-4EAE-85A1-9E72DE5B3CF5}"/>
                </a:ext>
              </a:extLst>
            </p:cNvPr>
            <p:cNvSpPr/>
            <p:nvPr/>
          </p:nvSpPr>
          <p:spPr>
            <a:xfrm>
              <a:off x="3556157" y="-333785"/>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5"/>
                    <a:pt x="8324" y="10712"/>
                    <a:pt x="5356" y="10712"/>
                  </a:cubicBezTo>
                  <a:cubicBezTo>
                    <a:pt x="2388" y="10712"/>
                    <a:pt x="0" y="8325"/>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17" name="Freeform: Shape 3316">
              <a:extLst>
                <a:ext uri="{FF2B5EF4-FFF2-40B4-BE49-F238E27FC236}">
                  <a16:creationId xmlns:a16="http://schemas.microsoft.com/office/drawing/2014/main" id="{BC1CEC0E-724F-44D8-BD84-F00199EF8481}"/>
                </a:ext>
              </a:extLst>
            </p:cNvPr>
            <p:cNvSpPr/>
            <p:nvPr/>
          </p:nvSpPr>
          <p:spPr>
            <a:xfrm>
              <a:off x="3556157" y="-324622"/>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5"/>
                    <a:pt x="8324" y="10712"/>
                    <a:pt x="5356" y="10712"/>
                  </a:cubicBezTo>
                  <a:cubicBezTo>
                    <a:pt x="2388" y="10712"/>
                    <a:pt x="0" y="8325"/>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18" name="Freeform: Shape 3317">
              <a:extLst>
                <a:ext uri="{FF2B5EF4-FFF2-40B4-BE49-F238E27FC236}">
                  <a16:creationId xmlns:a16="http://schemas.microsoft.com/office/drawing/2014/main" id="{D0D0AFB7-1B2E-45E6-BB96-1E87545794EF}"/>
                </a:ext>
              </a:extLst>
            </p:cNvPr>
            <p:cNvSpPr/>
            <p:nvPr/>
          </p:nvSpPr>
          <p:spPr>
            <a:xfrm>
              <a:off x="3556157" y="-314813"/>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4"/>
                    <a:pt x="8324" y="10712"/>
                    <a:pt x="5356" y="10712"/>
                  </a:cubicBezTo>
                  <a:cubicBezTo>
                    <a:pt x="2388" y="10712"/>
                    <a:pt x="0" y="8324"/>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19" name="Freeform: Shape 3318">
              <a:extLst>
                <a:ext uri="{FF2B5EF4-FFF2-40B4-BE49-F238E27FC236}">
                  <a16:creationId xmlns:a16="http://schemas.microsoft.com/office/drawing/2014/main" id="{94DBFEAC-0AFE-42AD-9254-08B8C76C144A}"/>
                </a:ext>
              </a:extLst>
            </p:cNvPr>
            <p:cNvSpPr/>
            <p:nvPr/>
          </p:nvSpPr>
          <p:spPr>
            <a:xfrm>
              <a:off x="3556157" y="-306424"/>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4"/>
                    <a:pt x="8324" y="10712"/>
                    <a:pt x="5356" y="10712"/>
                  </a:cubicBezTo>
                  <a:cubicBezTo>
                    <a:pt x="2388" y="10712"/>
                    <a:pt x="0" y="8324"/>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20" name="Freeform: Shape 3319">
              <a:extLst>
                <a:ext uri="{FF2B5EF4-FFF2-40B4-BE49-F238E27FC236}">
                  <a16:creationId xmlns:a16="http://schemas.microsoft.com/office/drawing/2014/main" id="{98B8B8DB-D9AF-41CA-A26F-2D180A2CF9B9}"/>
                </a:ext>
              </a:extLst>
            </p:cNvPr>
            <p:cNvSpPr/>
            <p:nvPr/>
          </p:nvSpPr>
          <p:spPr>
            <a:xfrm>
              <a:off x="3556157" y="-297325"/>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4"/>
                    <a:pt x="8324" y="10712"/>
                    <a:pt x="5356" y="10712"/>
                  </a:cubicBezTo>
                  <a:cubicBezTo>
                    <a:pt x="2388" y="10712"/>
                    <a:pt x="0" y="8324"/>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21" name="Freeform: Shape 3320">
              <a:extLst>
                <a:ext uri="{FF2B5EF4-FFF2-40B4-BE49-F238E27FC236}">
                  <a16:creationId xmlns:a16="http://schemas.microsoft.com/office/drawing/2014/main" id="{2EC348A2-7F6F-4433-9EAE-E56C5B4B1318}"/>
                </a:ext>
              </a:extLst>
            </p:cNvPr>
            <p:cNvSpPr/>
            <p:nvPr/>
          </p:nvSpPr>
          <p:spPr>
            <a:xfrm>
              <a:off x="3556157" y="-287518"/>
              <a:ext cx="10711" cy="10713"/>
            </a:xfrm>
            <a:custGeom>
              <a:avLst/>
              <a:gdLst>
                <a:gd name="connsiteX0" fmla="*/ 10712 w 10711"/>
                <a:gd name="connsiteY0" fmla="*/ 5357 h 10713"/>
                <a:gd name="connsiteX1" fmla="*/ 5356 w 10711"/>
                <a:gd name="connsiteY1" fmla="*/ 10713 h 10713"/>
                <a:gd name="connsiteX2" fmla="*/ 0 w 10711"/>
                <a:gd name="connsiteY2" fmla="*/ 5357 h 10713"/>
                <a:gd name="connsiteX3" fmla="*/ 5356 w 10711"/>
                <a:gd name="connsiteY3" fmla="*/ 1 h 10713"/>
                <a:gd name="connsiteX4" fmla="*/ 10712 w 10711"/>
                <a:gd name="connsiteY4" fmla="*/ 5357 h 10713"/>
                <a:gd name="connsiteX5" fmla="*/ 10712 w 10711"/>
                <a:gd name="connsiteY5" fmla="*/ 5357 h 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3">
                  <a:moveTo>
                    <a:pt x="10712" y="5357"/>
                  </a:moveTo>
                  <a:cubicBezTo>
                    <a:pt x="10712" y="8326"/>
                    <a:pt x="8324" y="10713"/>
                    <a:pt x="5356" y="10713"/>
                  </a:cubicBezTo>
                  <a:cubicBezTo>
                    <a:pt x="2388" y="10713"/>
                    <a:pt x="0" y="8326"/>
                    <a:pt x="0" y="5357"/>
                  </a:cubicBezTo>
                  <a:cubicBezTo>
                    <a:pt x="0" y="2389"/>
                    <a:pt x="2388" y="1"/>
                    <a:pt x="5356" y="1"/>
                  </a:cubicBezTo>
                  <a:cubicBezTo>
                    <a:pt x="8324" y="-63"/>
                    <a:pt x="10712" y="2389"/>
                    <a:pt x="10712" y="5357"/>
                  </a:cubicBezTo>
                  <a:lnTo>
                    <a:pt x="10712" y="5357"/>
                  </a:lnTo>
                  <a:close/>
                </a:path>
              </a:pathLst>
            </a:custGeom>
            <a:solidFill>
              <a:srgbClr val="FFFFFF"/>
            </a:solidFill>
            <a:ln w="6453" cap="flat">
              <a:noFill/>
              <a:prstDash val="solid"/>
              <a:miter/>
            </a:ln>
          </p:spPr>
          <p:txBody>
            <a:bodyPr rtlCol="0" anchor="ctr"/>
            <a:lstStyle/>
            <a:p>
              <a:endParaRPr lang="en-US"/>
            </a:p>
          </p:txBody>
        </p:sp>
        <p:sp>
          <p:nvSpPr>
            <p:cNvPr id="3322" name="Freeform: Shape 3321">
              <a:extLst>
                <a:ext uri="{FF2B5EF4-FFF2-40B4-BE49-F238E27FC236}">
                  <a16:creationId xmlns:a16="http://schemas.microsoft.com/office/drawing/2014/main" id="{28C96B69-2F16-49BE-A597-0656EBC39C13}"/>
                </a:ext>
              </a:extLst>
            </p:cNvPr>
            <p:cNvSpPr/>
            <p:nvPr/>
          </p:nvSpPr>
          <p:spPr>
            <a:xfrm>
              <a:off x="3556157" y="-279127"/>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5"/>
                    <a:pt x="8324" y="10712"/>
                    <a:pt x="5356" y="10712"/>
                  </a:cubicBezTo>
                  <a:cubicBezTo>
                    <a:pt x="2388" y="10712"/>
                    <a:pt x="0" y="8325"/>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23" name="Freeform: Shape 3322">
              <a:extLst>
                <a:ext uri="{FF2B5EF4-FFF2-40B4-BE49-F238E27FC236}">
                  <a16:creationId xmlns:a16="http://schemas.microsoft.com/office/drawing/2014/main" id="{2A211D97-2BE0-4BEC-B3A6-B764C3C9BC07}"/>
                </a:ext>
              </a:extLst>
            </p:cNvPr>
            <p:cNvSpPr/>
            <p:nvPr/>
          </p:nvSpPr>
          <p:spPr>
            <a:xfrm>
              <a:off x="3556157" y="-269578"/>
              <a:ext cx="10711" cy="10713"/>
            </a:xfrm>
            <a:custGeom>
              <a:avLst/>
              <a:gdLst>
                <a:gd name="connsiteX0" fmla="*/ 10712 w 10711"/>
                <a:gd name="connsiteY0" fmla="*/ 5357 h 10713"/>
                <a:gd name="connsiteX1" fmla="*/ 5356 w 10711"/>
                <a:gd name="connsiteY1" fmla="*/ 10713 h 10713"/>
                <a:gd name="connsiteX2" fmla="*/ 0 w 10711"/>
                <a:gd name="connsiteY2" fmla="*/ 5357 h 10713"/>
                <a:gd name="connsiteX3" fmla="*/ 5356 w 10711"/>
                <a:gd name="connsiteY3" fmla="*/ 1 h 10713"/>
                <a:gd name="connsiteX4" fmla="*/ 10712 w 10711"/>
                <a:gd name="connsiteY4" fmla="*/ 5357 h 10713"/>
                <a:gd name="connsiteX5" fmla="*/ 10712 w 10711"/>
                <a:gd name="connsiteY5" fmla="*/ 5357 h 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3">
                  <a:moveTo>
                    <a:pt x="10712" y="5357"/>
                  </a:moveTo>
                  <a:cubicBezTo>
                    <a:pt x="10712" y="8326"/>
                    <a:pt x="8324" y="10713"/>
                    <a:pt x="5356" y="10713"/>
                  </a:cubicBezTo>
                  <a:cubicBezTo>
                    <a:pt x="2388" y="10713"/>
                    <a:pt x="0" y="8326"/>
                    <a:pt x="0" y="5357"/>
                  </a:cubicBezTo>
                  <a:cubicBezTo>
                    <a:pt x="0" y="2389"/>
                    <a:pt x="2388" y="1"/>
                    <a:pt x="5356" y="1"/>
                  </a:cubicBezTo>
                  <a:cubicBezTo>
                    <a:pt x="8324" y="-63"/>
                    <a:pt x="10712" y="2324"/>
                    <a:pt x="10712" y="5357"/>
                  </a:cubicBezTo>
                  <a:lnTo>
                    <a:pt x="10712" y="5357"/>
                  </a:lnTo>
                  <a:close/>
                </a:path>
              </a:pathLst>
            </a:custGeom>
            <a:solidFill>
              <a:srgbClr val="FFFFFF"/>
            </a:solidFill>
            <a:ln w="6453" cap="flat">
              <a:noFill/>
              <a:prstDash val="solid"/>
              <a:miter/>
            </a:ln>
          </p:spPr>
          <p:txBody>
            <a:bodyPr rtlCol="0" anchor="ctr"/>
            <a:lstStyle/>
            <a:p>
              <a:endParaRPr lang="en-US"/>
            </a:p>
          </p:txBody>
        </p:sp>
        <p:sp>
          <p:nvSpPr>
            <p:cNvPr id="3324" name="Freeform: Shape 3323">
              <a:extLst>
                <a:ext uri="{FF2B5EF4-FFF2-40B4-BE49-F238E27FC236}">
                  <a16:creationId xmlns:a16="http://schemas.microsoft.com/office/drawing/2014/main" id="{DDF7A973-8070-447E-9DB1-0F69DB63BD70}"/>
                </a:ext>
              </a:extLst>
            </p:cNvPr>
            <p:cNvSpPr/>
            <p:nvPr/>
          </p:nvSpPr>
          <p:spPr>
            <a:xfrm>
              <a:off x="3556157" y="-259833"/>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4"/>
                    <a:pt x="8324" y="10712"/>
                    <a:pt x="5356" y="10712"/>
                  </a:cubicBezTo>
                  <a:cubicBezTo>
                    <a:pt x="2388" y="10712"/>
                    <a:pt x="0" y="8324"/>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25" name="Freeform: Shape 3324">
              <a:extLst>
                <a:ext uri="{FF2B5EF4-FFF2-40B4-BE49-F238E27FC236}">
                  <a16:creationId xmlns:a16="http://schemas.microsoft.com/office/drawing/2014/main" id="{7A5B7F64-FBDB-40B1-9D75-38C2569AB048}"/>
                </a:ext>
              </a:extLst>
            </p:cNvPr>
            <p:cNvSpPr/>
            <p:nvPr/>
          </p:nvSpPr>
          <p:spPr>
            <a:xfrm>
              <a:off x="3556157" y="-251444"/>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4"/>
                    <a:pt x="8324" y="10712"/>
                    <a:pt x="5356" y="10712"/>
                  </a:cubicBezTo>
                  <a:cubicBezTo>
                    <a:pt x="2388" y="10712"/>
                    <a:pt x="0" y="8324"/>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26" name="Freeform: Shape 3325">
              <a:extLst>
                <a:ext uri="{FF2B5EF4-FFF2-40B4-BE49-F238E27FC236}">
                  <a16:creationId xmlns:a16="http://schemas.microsoft.com/office/drawing/2014/main" id="{0D49C825-401A-494A-84E1-45DCBB8A7141}"/>
                </a:ext>
              </a:extLst>
            </p:cNvPr>
            <p:cNvSpPr/>
            <p:nvPr/>
          </p:nvSpPr>
          <p:spPr>
            <a:xfrm>
              <a:off x="3556157" y="-242282"/>
              <a:ext cx="10711" cy="10713"/>
            </a:xfrm>
            <a:custGeom>
              <a:avLst/>
              <a:gdLst>
                <a:gd name="connsiteX0" fmla="*/ 10712 w 10711"/>
                <a:gd name="connsiteY0" fmla="*/ 5357 h 10713"/>
                <a:gd name="connsiteX1" fmla="*/ 5356 w 10711"/>
                <a:gd name="connsiteY1" fmla="*/ 10713 h 10713"/>
                <a:gd name="connsiteX2" fmla="*/ 0 w 10711"/>
                <a:gd name="connsiteY2" fmla="*/ 5357 h 10713"/>
                <a:gd name="connsiteX3" fmla="*/ 5356 w 10711"/>
                <a:gd name="connsiteY3" fmla="*/ 1 h 10713"/>
                <a:gd name="connsiteX4" fmla="*/ 10712 w 10711"/>
                <a:gd name="connsiteY4" fmla="*/ 5357 h 10713"/>
                <a:gd name="connsiteX5" fmla="*/ 10712 w 10711"/>
                <a:gd name="connsiteY5" fmla="*/ 5357 h 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3">
                  <a:moveTo>
                    <a:pt x="10712" y="5357"/>
                  </a:moveTo>
                  <a:cubicBezTo>
                    <a:pt x="10712" y="8326"/>
                    <a:pt x="8324" y="10713"/>
                    <a:pt x="5356" y="10713"/>
                  </a:cubicBezTo>
                  <a:cubicBezTo>
                    <a:pt x="2388" y="10713"/>
                    <a:pt x="0" y="8326"/>
                    <a:pt x="0" y="5357"/>
                  </a:cubicBezTo>
                  <a:cubicBezTo>
                    <a:pt x="0" y="2389"/>
                    <a:pt x="2388" y="1"/>
                    <a:pt x="5356" y="1"/>
                  </a:cubicBezTo>
                  <a:cubicBezTo>
                    <a:pt x="8324" y="-63"/>
                    <a:pt x="10712" y="2389"/>
                    <a:pt x="10712" y="5357"/>
                  </a:cubicBezTo>
                  <a:lnTo>
                    <a:pt x="10712" y="5357"/>
                  </a:lnTo>
                  <a:close/>
                </a:path>
              </a:pathLst>
            </a:custGeom>
            <a:solidFill>
              <a:srgbClr val="FFFFFF"/>
            </a:solidFill>
            <a:ln w="6453" cap="flat">
              <a:noFill/>
              <a:prstDash val="solid"/>
              <a:miter/>
            </a:ln>
          </p:spPr>
          <p:txBody>
            <a:bodyPr rtlCol="0" anchor="ctr"/>
            <a:lstStyle/>
            <a:p>
              <a:endParaRPr lang="en-US"/>
            </a:p>
          </p:txBody>
        </p:sp>
        <p:sp>
          <p:nvSpPr>
            <p:cNvPr id="3327" name="Freeform: Shape 3326">
              <a:extLst>
                <a:ext uri="{FF2B5EF4-FFF2-40B4-BE49-F238E27FC236}">
                  <a16:creationId xmlns:a16="http://schemas.microsoft.com/office/drawing/2014/main" id="{404D101F-AD9E-4A1B-9019-98F28C56D145}"/>
                </a:ext>
              </a:extLst>
            </p:cNvPr>
            <p:cNvSpPr/>
            <p:nvPr/>
          </p:nvSpPr>
          <p:spPr>
            <a:xfrm>
              <a:off x="3556157" y="-232536"/>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4"/>
                    <a:pt x="8324" y="10712"/>
                    <a:pt x="5356" y="10712"/>
                  </a:cubicBezTo>
                  <a:cubicBezTo>
                    <a:pt x="2388" y="10712"/>
                    <a:pt x="0" y="8324"/>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28" name="Freeform: Shape 3327">
              <a:extLst>
                <a:ext uri="{FF2B5EF4-FFF2-40B4-BE49-F238E27FC236}">
                  <a16:creationId xmlns:a16="http://schemas.microsoft.com/office/drawing/2014/main" id="{A1F9FD76-2DA1-4807-84D1-F4EAAD6B7905}"/>
                </a:ext>
              </a:extLst>
            </p:cNvPr>
            <p:cNvSpPr/>
            <p:nvPr/>
          </p:nvSpPr>
          <p:spPr>
            <a:xfrm>
              <a:off x="3556157" y="-224147"/>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4"/>
                    <a:pt x="8324" y="10712"/>
                    <a:pt x="5356" y="10712"/>
                  </a:cubicBezTo>
                  <a:cubicBezTo>
                    <a:pt x="2388" y="10712"/>
                    <a:pt x="0" y="8324"/>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29" name="Freeform: Shape 3328">
              <a:extLst>
                <a:ext uri="{FF2B5EF4-FFF2-40B4-BE49-F238E27FC236}">
                  <a16:creationId xmlns:a16="http://schemas.microsoft.com/office/drawing/2014/main" id="{18343DCB-029D-4434-9C6B-E5990D61F14D}"/>
                </a:ext>
              </a:extLst>
            </p:cNvPr>
            <p:cNvSpPr/>
            <p:nvPr/>
          </p:nvSpPr>
          <p:spPr>
            <a:xfrm>
              <a:off x="3556157" y="-214984"/>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4"/>
                    <a:pt x="8324" y="10712"/>
                    <a:pt x="5356" y="10712"/>
                  </a:cubicBezTo>
                  <a:cubicBezTo>
                    <a:pt x="2388" y="10712"/>
                    <a:pt x="0" y="8324"/>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30" name="Freeform: Shape 3329">
              <a:extLst>
                <a:ext uri="{FF2B5EF4-FFF2-40B4-BE49-F238E27FC236}">
                  <a16:creationId xmlns:a16="http://schemas.microsoft.com/office/drawing/2014/main" id="{9E873461-1A3A-47C4-B707-09421EBCB069}"/>
                </a:ext>
              </a:extLst>
            </p:cNvPr>
            <p:cNvSpPr/>
            <p:nvPr/>
          </p:nvSpPr>
          <p:spPr>
            <a:xfrm>
              <a:off x="3556157" y="-205176"/>
              <a:ext cx="10711" cy="10777"/>
            </a:xfrm>
            <a:custGeom>
              <a:avLst/>
              <a:gdLst>
                <a:gd name="connsiteX0" fmla="*/ 10712 w 10711"/>
                <a:gd name="connsiteY0" fmla="*/ 5357 h 10777"/>
                <a:gd name="connsiteX1" fmla="*/ 5356 w 10711"/>
                <a:gd name="connsiteY1" fmla="*/ 10778 h 10777"/>
                <a:gd name="connsiteX2" fmla="*/ 0 w 10711"/>
                <a:gd name="connsiteY2" fmla="*/ 5357 h 10777"/>
                <a:gd name="connsiteX3" fmla="*/ 5356 w 10711"/>
                <a:gd name="connsiteY3" fmla="*/ 1 h 10777"/>
                <a:gd name="connsiteX4" fmla="*/ 10712 w 10711"/>
                <a:gd name="connsiteY4" fmla="*/ 5357 h 10777"/>
                <a:gd name="connsiteX5" fmla="*/ 10712 w 10711"/>
                <a:gd name="connsiteY5" fmla="*/ 5357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77">
                  <a:moveTo>
                    <a:pt x="10712" y="5357"/>
                  </a:moveTo>
                  <a:cubicBezTo>
                    <a:pt x="10712" y="8326"/>
                    <a:pt x="8324" y="10778"/>
                    <a:pt x="5356" y="10778"/>
                  </a:cubicBezTo>
                  <a:cubicBezTo>
                    <a:pt x="2388" y="10778"/>
                    <a:pt x="0" y="8326"/>
                    <a:pt x="0" y="5357"/>
                  </a:cubicBezTo>
                  <a:cubicBezTo>
                    <a:pt x="0" y="2389"/>
                    <a:pt x="2388" y="1"/>
                    <a:pt x="5356" y="1"/>
                  </a:cubicBezTo>
                  <a:cubicBezTo>
                    <a:pt x="8324" y="-63"/>
                    <a:pt x="10712" y="2389"/>
                    <a:pt x="10712" y="5357"/>
                  </a:cubicBezTo>
                  <a:lnTo>
                    <a:pt x="10712" y="5357"/>
                  </a:lnTo>
                  <a:close/>
                </a:path>
              </a:pathLst>
            </a:custGeom>
            <a:solidFill>
              <a:srgbClr val="FFFFFF"/>
            </a:solidFill>
            <a:ln w="6453" cap="flat">
              <a:noFill/>
              <a:prstDash val="solid"/>
              <a:miter/>
            </a:ln>
          </p:spPr>
          <p:txBody>
            <a:bodyPr rtlCol="0" anchor="ctr"/>
            <a:lstStyle/>
            <a:p>
              <a:endParaRPr lang="en-US"/>
            </a:p>
          </p:txBody>
        </p:sp>
        <p:sp>
          <p:nvSpPr>
            <p:cNvPr id="3331" name="Freeform: Shape 3330">
              <a:extLst>
                <a:ext uri="{FF2B5EF4-FFF2-40B4-BE49-F238E27FC236}">
                  <a16:creationId xmlns:a16="http://schemas.microsoft.com/office/drawing/2014/main" id="{B7F28DE8-C182-4DB5-84D8-BC117DC1E811}"/>
                </a:ext>
              </a:extLst>
            </p:cNvPr>
            <p:cNvSpPr/>
            <p:nvPr/>
          </p:nvSpPr>
          <p:spPr>
            <a:xfrm>
              <a:off x="3556157" y="-196786"/>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5"/>
                    <a:pt x="8324" y="10712"/>
                    <a:pt x="5356" y="10712"/>
                  </a:cubicBezTo>
                  <a:cubicBezTo>
                    <a:pt x="2388" y="10712"/>
                    <a:pt x="0" y="8260"/>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32" name="Freeform: Shape 3331">
              <a:extLst>
                <a:ext uri="{FF2B5EF4-FFF2-40B4-BE49-F238E27FC236}">
                  <a16:creationId xmlns:a16="http://schemas.microsoft.com/office/drawing/2014/main" id="{59A098DD-27AB-4ABC-93E4-5500EC4E5A40}"/>
                </a:ext>
              </a:extLst>
            </p:cNvPr>
            <p:cNvSpPr/>
            <p:nvPr/>
          </p:nvSpPr>
          <p:spPr>
            <a:xfrm>
              <a:off x="3556157" y="-187687"/>
              <a:ext cx="10711" cy="10776"/>
            </a:xfrm>
            <a:custGeom>
              <a:avLst/>
              <a:gdLst>
                <a:gd name="connsiteX0" fmla="*/ 10712 w 10711"/>
                <a:gd name="connsiteY0" fmla="*/ 5421 h 10776"/>
                <a:gd name="connsiteX1" fmla="*/ 5356 w 10711"/>
                <a:gd name="connsiteY1" fmla="*/ 10777 h 10776"/>
                <a:gd name="connsiteX2" fmla="*/ 0 w 10711"/>
                <a:gd name="connsiteY2" fmla="*/ 5421 h 10776"/>
                <a:gd name="connsiteX3" fmla="*/ 5356 w 10711"/>
                <a:gd name="connsiteY3" fmla="*/ 0 h 10776"/>
                <a:gd name="connsiteX4" fmla="*/ 10712 w 10711"/>
                <a:gd name="connsiteY4" fmla="*/ 5421 h 10776"/>
                <a:gd name="connsiteX5" fmla="*/ 10712 w 10711"/>
                <a:gd name="connsiteY5" fmla="*/ 5421 h 1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76">
                  <a:moveTo>
                    <a:pt x="10712" y="5421"/>
                  </a:moveTo>
                  <a:cubicBezTo>
                    <a:pt x="10712" y="8389"/>
                    <a:pt x="8324" y="10777"/>
                    <a:pt x="5356" y="10777"/>
                  </a:cubicBezTo>
                  <a:cubicBezTo>
                    <a:pt x="2388" y="10777"/>
                    <a:pt x="0" y="8389"/>
                    <a:pt x="0" y="5421"/>
                  </a:cubicBezTo>
                  <a:cubicBezTo>
                    <a:pt x="0" y="2452"/>
                    <a:pt x="2388" y="0"/>
                    <a:pt x="5356" y="0"/>
                  </a:cubicBezTo>
                  <a:cubicBezTo>
                    <a:pt x="8324" y="0"/>
                    <a:pt x="10712" y="2388"/>
                    <a:pt x="10712" y="5421"/>
                  </a:cubicBezTo>
                  <a:lnTo>
                    <a:pt x="10712" y="5421"/>
                  </a:lnTo>
                  <a:close/>
                </a:path>
              </a:pathLst>
            </a:custGeom>
            <a:solidFill>
              <a:srgbClr val="FFFFFF"/>
            </a:solidFill>
            <a:ln w="6453" cap="flat">
              <a:noFill/>
              <a:prstDash val="solid"/>
              <a:miter/>
            </a:ln>
          </p:spPr>
          <p:txBody>
            <a:bodyPr rtlCol="0" anchor="ctr"/>
            <a:lstStyle/>
            <a:p>
              <a:endParaRPr lang="en-US"/>
            </a:p>
          </p:txBody>
        </p:sp>
        <p:sp>
          <p:nvSpPr>
            <p:cNvPr id="3333" name="Freeform: Shape 3332">
              <a:extLst>
                <a:ext uri="{FF2B5EF4-FFF2-40B4-BE49-F238E27FC236}">
                  <a16:creationId xmlns:a16="http://schemas.microsoft.com/office/drawing/2014/main" id="{F6D1041F-7150-4C4F-AC8A-9C6F9B796D9B}"/>
                </a:ext>
              </a:extLst>
            </p:cNvPr>
            <p:cNvSpPr/>
            <p:nvPr/>
          </p:nvSpPr>
          <p:spPr>
            <a:xfrm>
              <a:off x="3556157" y="-177943"/>
              <a:ext cx="10711" cy="10776"/>
            </a:xfrm>
            <a:custGeom>
              <a:avLst/>
              <a:gdLst>
                <a:gd name="connsiteX0" fmla="*/ 10712 w 10711"/>
                <a:gd name="connsiteY0" fmla="*/ 5421 h 10776"/>
                <a:gd name="connsiteX1" fmla="*/ 5356 w 10711"/>
                <a:gd name="connsiteY1" fmla="*/ 10777 h 10776"/>
                <a:gd name="connsiteX2" fmla="*/ 0 w 10711"/>
                <a:gd name="connsiteY2" fmla="*/ 5421 h 10776"/>
                <a:gd name="connsiteX3" fmla="*/ 5356 w 10711"/>
                <a:gd name="connsiteY3" fmla="*/ 0 h 10776"/>
                <a:gd name="connsiteX4" fmla="*/ 10712 w 10711"/>
                <a:gd name="connsiteY4" fmla="*/ 5421 h 10776"/>
                <a:gd name="connsiteX5" fmla="*/ 10712 w 10711"/>
                <a:gd name="connsiteY5" fmla="*/ 5421 h 1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76">
                  <a:moveTo>
                    <a:pt x="10712" y="5421"/>
                  </a:moveTo>
                  <a:cubicBezTo>
                    <a:pt x="10712" y="8389"/>
                    <a:pt x="8324" y="10777"/>
                    <a:pt x="5356" y="10777"/>
                  </a:cubicBezTo>
                  <a:cubicBezTo>
                    <a:pt x="2388" y="10777"/>
                    <a:pt x="0" y="8389"/>
                    <a:pt x="0" y="5421"/>
                  </a:cubicBezTo>
                  <a:cubicBezTo>
                    <a:pt x="0" y="2452"/>
                    <a:pt x="2388" y="0"/>
                    <a:pt x="5356" y="0"/>
                  </a:cubicBezTo>
                  <a:cubicBezTo>
                    <a:pt x="8324" y="0"/>
                    <a:pt x="10712" y="2452"/>
                    <a:pt x="10712" y="5421"/>
                  </a:cubicBezTo>
                  <a:lnTo>
                    <a:pt x="10712" y="5421"/>
                  </a:lnTo>
                  <a:close/>
                </a:path>
              </a:pathLst>
            </a:custGeom>
            <a:solidFill>
              <a:srgbClr val="FFFFFF"/>
            </a:solidFill>
            <a:ln w="6453" cap="flat">
              <a:noFill/>
              <a:prstDash val="solid"/>
              <a:miter/>
            </a:ln>
          </p:spPr>
          <p:txBody>
            <a:bodyPr rtlCol="0" anchor="ctr"/>
            <a:lstStyle/>
            <a:p>
              <a:endParaRPr lang="en-US"/>
            </a:p>
          </p:txBody>
        </p:sp>
        <p:sp>
          <p:nvSpPr>
            <p:cNvPr id="3334" name="Freeform: Shape 3333">
              <a:extLst>
                <a:ext uri="{FF2B5EF4-FFF2-40B4-BE49-F238E27FC236}">
                  <a16:creationId xmlns:a16="http://schemas.microsoft.com/office/drawing/2014/main" id="{8A647263-8F76-4DA2-B5BD-09A3FC10A1AA}"/>
                </a:ext>
              </a:extLst>
            </p:cNvPr>
            <p:cNvSpPr/>
            <p:nvPr/>
          </p:nvSpPr>
          <p:spPr>
            <a:xfrm>
              <a:off x="3556157" y="-169490"/>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4"/>
                    <a:pt x="8324" y="10712"/>
                    <a:pt x="5356" y="10712"/>
                  </a:cubicBezTo>
                  <a:cubicBezTo>
                    <a:pt x="2388" y="10712"/>
                    <a:pt x="0" y="8324"/>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35" name="Freeform: Shape 3334">
              <a:extLst>
                <a:ext uri="{FF2B5EF4-FFF2-40B4-BE49-F238E27FC236}">
                  <a16:creationId xmlns:a16="http://schemas.microsoft.com/office/drawing/2014/main" id="{981C2D3A-24EE-4A0A-B436-851D7A19FA3A}"/>
                </a:ext>
              </a:extLst>
            </p:cNvPr>
            <p:cNvSpPr/>
            <p:nvPr/>
          </p:nvSpPr>
          <p:spPr>
            <a:xfrm>
              <a:off x="3556157" y="-160972"/>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5"/>
                    <a:pt x="8324" y="10712"/>
                    <a:pt x="5356" y="10712"/>
                  </a:cubicBezTo>
                  <a:cubicBezTo>
                    <a:pt x="2388" y="10712"/>
                    <a:pt x="0" y="8325"/>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36" name="Freeform: Shape 3335">
              <a:extLst>
                <a:ext uri="{FF2B5EF4-FFF2-40B4-BE49-F238E27FC236}">
                  <a16:creationId xmlns:a16="http://schemas.microsoft.com/office/drawing/2014/main" id="{828A55D7-AAF6-4F05-95CE-7768000F2AF8}"/>
                </a:ext>
              </a:extLst>
            </p:cNvPr>
            <p:cNvSpPr/>
            <p:nvPr/>
          </p:nvSpPr>
          <p:spPr>
            <a:xfrm>
              <a:off x="3556157" y="-151227"/>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4"/>
                    <a:pt x="8324" y="10712"/>
                    <a:pt x="5356" y="10712"/>
                  </a:cubicBezTo>
                  <a:cubicBezTo>
                    <a:pt x="2388" y="10712"/>
                    <a:pt x="0" y="8260"/>
                    <a:pt x="0" y="5356"/>
                  </a:cubicBezTo>
                  <a:cubicBezTo>
                    <a:pt x="0" y="2388"/>
                    <a:pt x="2388" y="0"/>
                    <a:pt x="5356" y="0"/>
                  </a:cubicBezTo>
                  <a:cubicBezTo>
                    <a:pt x="8324" y="0"/>
                    <a:pt x="10712" y="2452"/>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37" name="Freeform: Shape 3336">
              <a:extLst>
                <a:ext uri="{FF2B5EF4-FFF2-40B4-BE49-F238E27FC236}">
                  <a16:creationId xmlns:a16="http://schemas.microsoft.com/office/drawing/2014/main" id="{4D5E889A-6647-493A-813A-6360498F8C9A}"/>
                </a:ext>
              </a:extLst>
            </p:cNvPr>
            <p:cNvSpPr/>
            <p:nvPr/>
          </p:nvSpPr>
          <p:spPr>
            <a:xfrm>
              <a:off x="3556157" y="-142774"/>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4"/>
                    <a:pt x="8324" y="10712"/>
                    <a:pt x="5356" y="10712"/>
                  </a:cubicBezTo>
                  <a:cubicBezTo>
                    <a:pt x="2388" y="10712"/>
                    <a:pt x="0" y="8324"/>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38" name="Freeform: Shape 3337">
              <a:extLst>
                <a:ext uri="{FF2B5EF4-FFF2-40B4-BE49-F238E27FC236}">
                  <a16:creationId xmlns:a16="http://schemas.microsoft.com/office/drawing/2014/main" id="{E37B105E-8187-45AF-8E26-CB8A2AFED9F3}"/>
                </a:ext>
              </a:extLst>
            </p:cNvPr>
            <p:cNvSpPr/>
            <p:nvPr/>
          </p:nvSpPr>
          <p:spPr>
            <a:xfrm>
              <a:off x="3556157" y="-133675"/>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4"/>
                    <a:pt x="8324" y="10712"/>
                    <a:pt x="5356" y="10712"/>
                  </a:cubicBezTo>
                  <a:cubicBezTo>
                    <a:pt x="2388" y="10712"/>
                    <a:pt x="0" y="8324"/>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39" name="Freeform: Shape 3338">
              <a:extLst>
                <a:ext uri="{FF2B5EF4-FFF2-40B4-BE49-F238E27FC236}">
                  <a16:creationId xmlns:a16="http://schemas.microsoft.com/office/drawing/2014/main" id="{45FA1272-106D-4B30-8476-74F750DFD8BD}"/>
                </a:ext>
              </a:extLst>
            </p:cNvPr>
            <p:cNvSpPr/>
            <p:nvPr/>
          </p:nvSpPr>
          <p:spPr>
            <a:xfrm>
              <a:off x="3556157" y="-123931"/>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4"/>
                    <a:pt x="8324" y="10712"/>
                    <a:pt x="5356" y="10712"/>
                  </a:cubicBezTo>
                  <a:cubicBezTo>
                    <a:pt x="2388" y="10712"/>
                    <a:pt x="0" y="8260"/>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40" name="Freeform: Shape 3339">
              <a:extLst>
                <a:ext uri="{FF2B5EF4-FFF2-40B4-BE49-F238E27FC236}">
                  <a16:creationId xmlns:a16="http://schemas.microsoft.com/office/drawing/2014/main" id="{4154EDF7-2D86-4B46-88A1-CDEE3013F073}"/>
                </a:ext>
              </a:extLst>
            </p:cNvPr>
            <p:cNvSpPr/>
            <p:nvPr/>
          </p:nvSpPr>
          <p:spPr>
            <a:xfrm>
              <a:off x="3556157" y="-115479"/>
              <a:ext cx="10711" cy="10777"/>
            </a:xfrm>
            <a:custGeom>
              <a:avLst/>
              <a:gdLst>
                <a:gd name="connsiteX0" fmla="*/ 10712 w 10711"/>
                <a:gd name="connsiteY0" fmla="*/ 5357 h 10777"/>
                <a:gd name="connsiteX1" fmla="*/ 5356 w 10711"/>
                <a:gd name="connsiteY1" fmla="*/ 10778 h 10777"/>
                <a:gd name="connsiteX2" fmla="*/ 0 w 10711"/>
                <a:gd name="connsiteY2" fmla="*/ 5357 h 10777"/>
                <a:gd name="connsiteX3" fmla="*/ 5356 w 10711"/>
                <a:gd name="connsiteY3" fmla="*/ 1 h 10777"/>
                <a:gd name="connsiteX4" fmla="*/ 10712 w 10711"/>
                <a:gd name="connsiteY4" fmla="*/ 5357 h 10777"/>
                <a:gd name="connsiteX5" fmla="*/ 10712 w 10711"/>
                <a:gd name="connsiteY5" fmla="*/ 5357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77">
                  <a:moveTo>
                    <a:pt x="10712" y="5357"/>
                  </a:moveTo>
                  <a:cubicBezTo>
                    <a:pt x="10712" y="8326"/>
                    <a:pt x="8324" y="10778"/>
                    <a:pt x="5356" y="10778"/>
                  </a:cubicBezTo>
                  <a:cubicBezTo>
                    <a:pt x="2388" y="10778"/>
                    <a:pt x="0" y="8326"/>
                    <a:pt x="0" y="5357"/>
                  </a:cubicBezTo>
                  <a:cubicBezTo>
                    <a:pt x="0" y="2389"/>
                    <a:pt x="2388" y="1"/>
                    <a:pt x="5356" y="1"/>
                  </a:cubicBezTo>
                  <a:cubicBezTo>
                    <a:pt x="8324" y="-63"/>
                    <a:pt x="10712" y="2389"/>
                    <a:pt x="10712" y="5357"/>
                  </a:cubicBezTo>
                  <a:lnTo>
                    <a:pt x="10712" y="5357"/>
                  </a:lnTo>
                  <a:close/>
                </a:path>
              </a:pathLst>
            </a:custGeom>
            <a:solidFill>
              <a:srgbClr val="FFFFFF"/>
            </a:solidFill>
            <a:ln w="6453" cap="flat">
              <a:noFill/>
              <a:prstDash val="solid"/>
              <a:miter/>
            </a:ln>
          </p:spPr>
          <p:txBody>
            <a:bodyPr rtlCol="0" anchor="ctr"/>
            <a:lstStyle/>
            <a:p>
              <a:endParaRPr lang="en-US"/>
            </a:p>
          </p:txBody>
        </p:sp>
        <p:sp>
          <p:nvSpPr>
            <p:cNvPr id="3341" name="Freeform: Shape 3340">
              <a:extLst>
                <a:ext uri="{FF2B5EF4-FFF2-40B4-BE49-F238E27FC236}">
                  <a16:creationId xmlns:a16="http://schemas.microsoft.com/office/drawing/2014/main" id="{DBD6C843-316A-472F-B87C-4C14CC9AA327}"/>
                </a:ext>
              </a:extLst>
            </p:cNvPr>
            <p:cNvSpPr/>
            <p:nvPr/>
          </p:nvSpPr>
          <p:spPr>
            <a:xfrm>
              <a:off x="3556157" y="-106314"/>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5"/>
                    <a:pt x="8324" y="10712"/>
                    <a:pt x="5356" y="10712"/>
                  </a:cubicBezTo>
                  <a:cubicBezTo>
                    <a:pt x="2388" y="10712"/>
                    <a:pt x="0" y="8325"/>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42" name="Freeform: Shape 3341">
              <a:extLst>
                <a:ext uri="{FF2B5EF4-FFF2-40B4-BE49-F238E27FC236}">
                  <a16:creationId xmlns:a16="http://schemas.microsoft.com/office/drawing/2014/main" id="{E243E3D3-250D-4319-8FB3-FBCE80C9E8C5}"/>
                </a:ext>
              </a:extLst>
            </p:cNvPr>
            <p:cNvSpPr/>
            <p:nvPr/>
          </p:nvSpPr>
          <p:spPr>
            <a:xfrm>
              <a:off x="3556157" y="-96570"/>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4"/>
                    <a:pt x="8324" y="10712"/>
                    <a:pt x="5356" y="10712"/>
                  </a:cubicBezTo>
                  <a:cubicBezTo>
                    <a:pt x="2388" y="10712"/>
                    <a:pt x="0" y="8324"/>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43" name="Freeform: Shape 3342">
              <a:extLst>
                <a:ext uri="{FF2B5EF4-FFF2-40B4-BE49-F238E27FC236}">
                  <a16:creationId xmlns:a16="http://schemas.microsoft.com/office/drawing/2014/main" id="{74EEB728-A066-491C-9869-4E3CA5EF277D}"/>
                </a:ext>
              </a:extLst>
            </p:cNvPr>
            <p:cNvSpPr/>
            <p:nvPr/>
          </p:nvSpPr>
          <p:spPr>
            <a:xfrm>
              <a:off x="3556157" y="-88116"/>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4"/>
                    <a:pt x="8324" y="10712"/>
                    <a:pt x="5356" y="10712"/>
                  </a:cubicBezTo>
                  <a:cubicBezTo>
                    <a:pt x="2388" y="10712"/>
                    <a:pt x="0" y="8324"/>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44" name="Freeform: Shape 3343">
              <a:extLst>
                <a:ext uri="{FF2B5EF4-FFF2-40B4-BE49-F238E27FC236}">
                  <a16:creationId xmlns:a16="http://schemas.microsoft.com/office/drawing/2014/main" id="{B9E98256-B591-4E94-9B53-4CFD1553BE95}"/>
                </a:ext>
              </a:extLst>
            </p:cNvPr>
            <p:cNvSpPr/>
            <p:nvPr/>
          </p:nvSpPr>
          <p:spPr>
            <a:xfrm>
              <a:off x="3556157" y="-79019"/>
              <a:ext cx="10711" cy="10713"/>
            </a:xfrm>
            <a:custGeom>
              <a:avLst/>
              <a:gdLst>
                <a:gd name="connsiteX0" fmla="*/ 10712 w 10711"/>
                <a:gd name="connsiteY0" fmla="*/ 5357 h 10713"/>
                <a:gd name="connsiteX1" fmla="*/ 5356 w 10711"/>
                <a:gd name="connsiteY1" fmla="*/ 10713 h 10713"/>
                <a:gd name="connsiteX2" fmla="*/ 0 w 10711"/>
                <a:gd name="connsiteY2" fmla="*/ 5357 h 10713"/>
                <a:gd name="connsiteX3" fmla="*/ 5356 w 10711"/>
                <a:gd name="connsiteY3" fmla="*/ 1 h 10713"/>
                <a:gd name="connsiteX4" fmla="*/ 10712 w 10711"/>
                <a:gd name="connsiteY4" fmla="*/ 5357 h 10713"/>
                <a:gd name="connsiteX5" fmla="*/ 10712 w 10711"/>
                <a:gd name="connsiteY5" fmla="*/ 5357 h 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3">
                  <a:moveTo>
                    <a:pt x="10712" y="5357"/>
                  </a:moveTo>
                  <a:cubicBezTo>
                    <a:pt x="10712" y="8326"/>
                    <a:pt x="8324" y="10713"/>
                    <a:pt x="5356" y="10713"/>
                  </a:cubicBezTo>
                  <a:cubicBezTo>
                    <a:pt x="2388" y="10713"/>
                    <a:pt x="0" y="8326"/>
                    <a:pt x="0" y="5357"/>
                  </a:cubicBezTo>
                  <a:cubicBezTo>
                    <a:pt x="0" y="2389"/>
                    <a:pt x="2388" y="1"/>
                    <a:pt x="5356" y="1"/>
                  </a:cubicBezTo>
                  <a:cubicBezTo>
                    <a:pt x="8324" y="-63"/>
                    <a:pt x="10712" y="2389"/>
                    <a:pt x="10712" y="5357"/>
                  </a:cubicBezTo>
                  <a:lnTo>
                    <a:pt x="10712" y="5357"/>
                  </a:lnTo>
                  <a:close/>
                </a:path>
              </a:pathLst>
            </a:custGeom>
            <a:solidFill>
              <a:srgbClr val="FFFFFF"/>
            </a:solidFill>
            <a:ln w="6453" cap="flat">
              <a:noFill/>
              <a:prstDash val="solid"/>
              <a:miter/>
            </a:ln>
          </p:spPr>
          <p:txBody>
            <a:bodyPr rtlCol="0" anchor="ctr"/>
            <a:lstStyle/>
            <a:p>
              <a:endParaRPr lang="en-US"/>
            </a:p>
          </p:txBody>
        </p:sp>
        <p:sp>
          <p:nvSpPr>
            <p:cNvPr id="3345" name="Freeform: Shape 3344">
              <a:extLst>
                <a:ext uri="{FF2B5EF4-FFF2-40B4-BE49-F238E27FC236}">
                  <a16:creationId xmlns:a16="http://schemas.microsoft.com/office/drawing/2014/main" id="{6DB8127C-5DEC-4640-AB12-E4CDFEC5DBD9}"/>
                </a:ext>
              </a:extLst>
            </p:cNvPr>
            <p:cNvSpPr/>
            <p:nvPr/>
          </p:nvSpPr>
          <p:spPr>
            <a:xfrm>
              <a:off x="3556157" y="-69274"/>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4"/>
                    <a:pt x="8324" y="10712"/>
                    <a:pt x="5356" y="10712"/>
                  </a:cubicBezTo>
                  <a:cubicBezTo>
                    <a:pt x="2388" y="10712"/>
                    <a:pt x="0" y="8324"/>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46" name="Freeform: Shape 3345">
              <a:extLst>
                <a:ext uri="{FF2B5EF4-FFF2-40B4-BE49-F238E27FC236}">
                  <a16:creationId xmlns:a16="http://schemas.microsoft.com/office/drawing/2014/main" id="{8986516B-0C86-42F0-835F-128E5D1C8716}"/>
                </a:ext>
              </a:extLst>
            </p:cNvPr>
            <p:cNvSpPr/>
            <p:nvPr/>
          </p:nvSpPr>
          <p:spPr>
            <a:xfrm>
              <a:off x="3556157" y="-60821"/>
              <a:ext cx="10711" cy="10713"/>
            </a:xfrm>
            <a:custGeom>
              <a:avLst/>
              <a:gdLst>
                <a:gd name="connsiteX0" fmla="*/ 10712 w 10711"/>
                <a:gd name="connsiteY0" fmla="*/ 5357 h 10713"/>
                <a:gd name="connsiteX1" fmla="*/ 5356 w 10711"/>
                <a:gd name="connsiteY1" fmla="*/ 10713 h 10713"/>
                <a:gd name="connsiteX2" fmla="*/ 0 w 10711"/>
                <a:gd name="connsiteY2" fmla="*/ 5357 h 10713"/>
                <a:gd name="connsiteX3" fmla="*/ 5356 w 10711"/>
                <a:gd name="connsiteY3" fmla="*/ 1 h 10713"/>
                <a:gd name="connsiteX4" fmla="*/ 10712 w 10711"/>
                <a:gd name="connsiteY4" fmla="*/ 5357 h 10713"/>
                <a:gd name="connsiteX5" fmla="*/ 10712 w 10711"/>
                <a:gd name="connsiteY5" fmla="*/ 5357 h 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3">
                  <a:moveTo>
                    <a:pt x="10712" y="5357"/>
                  </a:moveTo>
                  <a:cubicBezTo>
                    <a:pt x="10712" y="8326"/>
                    <a:pt x="8324" y="10713"/>
                    <a:pt x="5356" y="10713"/>
                  </a:cubicBezTo>
                  <a:cubicBezTo>
                    <a:pt x="2388" y="10713"/>
                    <a:pt x="0" y="8326"/>
                    <a:pt x="0" y="5357"/>
                  </a:cubicBezTo>
                  <a:cubicBezTo>
                    <a:pt x="0" y="2389"/>
                    <a:pt x="2388" y="1"/>
                    <a:pt x="5356" y="1"/>
                  </a:cubicBezTo>
                  <a:cubicBezTo>
                    <a:pt x="8324" y="-63"/>
                    <a:pt x="10712" y="2389"/>
                    <a:pt x="10712" y="5357"/>
                  </a:cubicBezTo>
                  <a:lnTo>
                    <a:pt x="10712" y="5357"/>
                  </a:lnTo>
                  <a:close/>
                </a:path>
              </a:pathLst>
            </a:custGeom>
            <a:solidFill>
              <a:srgbClr val="FFFFFF"/>
            </a:solidFill>
            <a:ln w="6453" cap="flat">
              <a:noFill/>
              <a:prstDash val="solid"/>
              <a:miter/>
            </a:ln>
          </p:spPr>
          <p:txBody>
            <a:bodyPr rtlCol="0" anchor="ctr"/>
            <a:lstStyle/>
            <a:p>
              <a:endParaRPr lang="en-US"/>
            </a:p>
          </p:txBody>
        </p:sp>
        <p:sp>
          <p:nvSpPr>
            <p:cNvPr id="3347" name="Freeform: Shape 3346">
              <a:extLst>
                <a:ext uri="{FF2B5EF4-FFF2-40B4-BE49-F238E27FC236}">
                  <a16:creationId xmlns:a16="http://schemas.microsoft.com/office/drawing/2014/main" id="{25B89262-E64F-4A0A-B7A3-BD5B112A3C9B}"/>
                </a:ext>
              </a:extLst>
            </p:cNvPr>
            <p:cNvSpPr/>
            <p:nvPr/>
          </p:nvSpPr>
          <p:spPr>
            <a:xfrm>
              <a:off x="3555254" y="-388313"/>
              <a:ext cx="11615" cy="11615"/>
            </a:xfrm>
            <a:custGeom>
              <a:avLst/>
              <a:gdLst>
                <a:gd name="connsiteX0" fmla="*/ 11615 w 11615"/>
                <a:gd name="connsiteY0" fmla="*/ 5808 h 11615"/>
                <a:gd name="connsiteX1" fmla="*/ 5808 w 11615"/>
                <a:gd name="connsiteY1" fmla="*/ 11616 h 11615"/>
                <a:gd name="connsiteX2" fmla="*/ 0 w 11615"/>
                <a:gd name="connsiteY2" fmla="*/ 5808 h 11615"/>
                <a:gd name="connsiteX3" fmla="*/ 5808 w 11615"/>
                <a:gd name="connsiteY3" fmla="*/ 0 h 11615"/>
                <a:gd name="connsiteX4" fmla="*/ 11615 w 11615"/>
                <a:gd name="connsiteY4" fmla="*/ 5808 h 11615"/>
                <a:gd name="connsiteX5" fmla="*/ 11615 w 11615"/>
                <a:gd name="connsiteY5" fmla="*/ 5808 h 1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5" h="11615">
                  <a:moveTo>
                    <a:pt x="11615" y="5808"/>
                  </a:moveTo>
                  <a:cubicBezTo>
                    <a:pt x="11615" y="9034"/>
                    <a:pt x="9034" y="11616"/>
                    <a:pt x="5808" y="11616"/>
                  </a:cubicBezTo>
                  <a:cubicBezTo>
                    <a:pt x="2646" y="11616"/>
                    <a:pt x="0" y="9034"/>
                    <a:pt x="0" y="5808"/>
                  </a:cubicBezTo>
                  <a:cubicBezTo>
                    <a:pt x="0" y="2581"/>
                    <a:pt x="2581" y="0"/>
                    <a:pt x="5808" y="0"/>
                  </a:cubicBezTo>
                  <a:cubicBezTo>
                    <a:pt x="9034" y="64"/>
                    <a:pt x="11615" y="2646"/>
                    <a:pt x="11615" y="5808"/>
                  </a:cubicBezTo>
                  <a:lnTo>
                    <a:pt x="11615" y="5808"/>
                  </a:lnTo>
                  <a:close/>
                </a:path>
              </a:pathLst>
            </a:custGeom>
            <a:solidFill>
              <a:srgbClr val="FFFFFF"/>
            </a:solidFill>
            <a:ln w="6453" cap="flat">
              <a:noFill/>
              <a:prstDash val="solid"/>
              <a:miter/>
            </a:ln>
          </p:spPr>
          <p:txBody>
            <a:bodyPr rtlCol="0" anchor="ctr"/>
            <a:lstStyle/>
            <a:p>
              <a:endParaRPr lang="en-US"/>
            </a:p>
          </p:txBody>
        </p:sp>
        <p:sp>
          <p:nvSpPr>
            <p:cNvPr id="3348" name="Freeform: Shape 3347">
              <a:extLst>
                <a:ext uri="{FF2B5EF4-FFF2-40B4-BE49-F238E27FC236}">
                  <a16:creationId xmlns:a16="http://schemas.microsoft.com/office/drawing/2014/main" id="{C0EB878D-A449-4F5F-B0A3-ACAF4AE9FF2E}"/>
                </a:ext>
              </a:extLst>
            </p:cNvPr>
            <p:cNvSpPr/>
            <p:nvPr/>
          </p:nvSpPr>
          <p:spPr>
            <a:xfrm>
              <a:off x="3861838" y="-380119"/>
              <a:ext cx="10714" cy="10779"/>
            </a:xfrm>
            <a:custGeom>
              <a:avLst/>
              <a:gdLst>
                <a:gd name="connsiteX0" fmla="*/ 10713 w 10714"/>
                <a:gd name="connsiteY0" fmla="*/ 5551 h 10779"/>
                <a:gd name="connsiteX1" fmla="*/ 5228 w 10714"/>
                <a:gd name="connsiteY1" fmla="*/ 10778 h 10779"/>
                <a:gd name="connsiteX2" fmla="*/ 1 w 10714"/>
                <a:gd name="connsiteY2" fmla="*/ 5293 h 10779"/>
                <a:gd name="connsiteX3" fmla="*/ 5486 w 10714"/>
                <a:gd name="connsiteY3" fmla="*/ 1 h 10779"/>
                <a:gd name="connsiteX4" fmla="*/ 10713 w 10714"/>
                <a:gd name="connsiteY4" fmla="*/ 5551 h 10779"/>
                <a:gd name="connsiteX5" fmla="*/ 10713 w 10714"/>
                <a:gd name="connsiteY5" fmla="*/ 5551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9">
                  <a:moveTo>
                    <a:pt x="10713" y="5551"/>
                  </a:moveTo>
                  <a:cubicBezTo>
                    <a:pt x="10649" y="8519"/>
                    <a:pt x="8196" y="10842"/>
                    <a:pt x="5228" y="10778"/>
                  </a:cubicBezTo>
                  <a:cubicBezTo>
                    <a:pt x="2260" y="10713"/>
                    <a:pt x="-63" y="8261"/>
                    <a:pt x="1" y="5293"/>
                  </a:cubicBezTo>
                  <a:cubicBezTo>
                    <a:pt x="66" y="2324"/>
                    <a:pt x="2518" y="-63"/>
                    <a:pt x="5486" y="1"/>
                  </a:cubicBezTo>
                  <a:cubicBezTo>
                    <a:pt x="8455" y="130"/>
                    <a:pt x="10778" y="2582"/>
                    <a:pt x="10713" y="5551"/>
                  </a:cubicBezTo>
                  <a:lnTo>
                    <a:pt x="10713" y="5551"/>
                  </a:lnTo>
                  <a:close/>
                </a:path>
              </a:pathLst>
            </a:custGeom>
            <a:solidFill>
              <a:srgbClr val="FFF9AE"/>
            </a:solidFill>
            <a:ln w="6453" cap="flat">
              <a:noFill/>
              <a:prstDash val="solid"/>
              <a:miter/>
            </a:ln>
          </p:spPr>
          <p:txBody>
            <a:bodyPr rtlCol="0" anchor="ctr"/>
            <a:lstStyle/>
            <a:p>
              <a:endParaRPr lang="en-US"/>
            </a:p>
          </p:txBody>
        </p:sp>
        <p:sp>
          <p:nvSpPr>
            <p:cNvPr id="3349" name="Freeform: Shape 3348">
              <a:extLst>
                <a:ext uri="{FF2B5EF4-FFF2-40B4-BE49-F238E27FC236}">
                  <a16:creationId xmlns:a16="http://schemas.microsoft.com/office/drawing/2014/main" id="{CBCA2FFB-F1EF-48E8-B215-96765E3071D2}"/>
                </a:ext>
              </a:extLst>
            </p:cNvPr>
            <p:cNvSpPr/>
            <p:nvPr/>
          </p:nvSpPr>
          <p:spPr>
            <a:xfrm>
              <a:off x="3861644" y="-370250"/>
              <a:ext cx="10714" cy="10718"/>
            </a:xfrm>
            <a:custGeom>
              <a:avLst/>
              <a:gdLst>
                <a:gd name="connsiteX0" fmla="*/ 10714 w 10714"/>
                <a:gd name="connsiteY0" fmla="*/ 5490 h 10718"/>
                <a:gd name="connsiteX1" fmla="*/ 5228 w 10714"/>
                <a:gd name="connsiteY1" fmla="*/ 10717 h 10718"/>
                <a:gd name="connsiteX2" fmla="*/ 1 w 10714"/>
                <a:gd name="connsiteY2" fmla="*/ 5232 h 10718"/>
                <a:gd name="connsiteX3" fmla="*/ 5487 w 10714"/>
                <a:gd name="connsiteY3" fmla="*/ 5 h 10718"/>
                <a:gd name="connsiteX4" fmla="*/ 10714 w 10714"/>
                <a:gd name="connsiteY4" fmla="*/ 5490 h 10718"/>
                <a:gd name="connsiteX5" fmla="*/ 10714 w 10714"/>
                <a:gd name="connsiteY5" fmla="*/ 5490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4" y="5490"/>
                  </a:moveTo>
                  <a:cubicBezTo>
                    <a:pt x="10649" y="8459"/>
                    <a:pt x="8197" y="10782"/>
                    <a:pt x="5228" y="10717"/>
                  </a:cubicBezTo>
                  <a:cubicBezTo>
                    <a:pt x="2260" y="10653"/>
                    <a:pt x="-63" y="8200"/>
                    <a:pt x="1" y="5232"/>
                  </a:cubicBezTo>
                  <a:cubicBezTo>
                    <a:pt x="66" y="2264"/>
                    <a:pt x="2518" y="-124"/>
                    <a:pt x="5487" y="5"/>
                  </a:cubicBezTo>
                  <a:cubicBezTo>
                    <a:pt x="8455" y="5"/>
                    <a:pt x="10778" y="2522"/>
                    <a:pt x="10714" y="5490"/>
                  </a:cubicBezTo>
                  <a:lnTo>
                    <a:pt x="10714" y="5490"/>
                  </a:lnTo>
                  <a:close/>
                </a:path>
              </a:pathLst>
            </a:custGeom>
            <a:solidFill>
              <a:srgbClr val="FFF9AE"/>
            </a:solidFill>
            <a:ln w="6453" cap="flat">
              <a:noFill/>
              <a:prstDash val="solid"/>
              <a:miter/>
            </a:ln>
          </p:spPr>
          <p:txBody>
            <a:bodyPr rtlCol="0" anchor="ctr"/>
            <a:lstStyle/>
            <a:p>
              <a:endParaRPr lang="en-US"/>
            </a:p>
          </p:txBody>
        </p:sp>
        <p:sp>
          <p:nvSpPr>
            <p:cNvPr id="3350" name="Freeform: Shape 3349">
              <a:extLst>
                <a:ext uri="{FF2B5EF4-FFF2-40B4-BE49-F238E27FC236}">
                  <a16:creationId xmlns:a16="http://schemas.microsoft.com/office/drawing/2014/main" id="{E7FD8781-8715-4E27-8C1A-FF449AB19A40}"/>
                </a:ext>
              </a:extLst>
            </p:cNvPr>
            <p:cNvSpPr/>
            <p:nvPr/>
          </p:nvSpPr>
          <p:spPr>
            <a:xfrm>
              <a:off x="3861451" y="-361857"/>
              <a:ext cx="10714" cy="10777"/>
            </a:xfrm>
            <a:custGeom>
              <a:avLst/>
              <a:gdLst>
                <a:gd name="connsiteX0" fmla="*/ 10713 w 10714"/>
                <a:gd name="connsiteY0" fmla="*/ 5486 h 10777"/>
                <a:gd name="connsiteX1" fmla="*/ 5228 w 10714"/>
                <a:gd name="connsiteY1" fmla="*/ 10778 h 10777"/>
                <a:gd name="connsiteX2" fmla="*/ 1 w 10714"/>
                <a:gd name="connsiteY2" fmla="*/ 5293 h 10777"/>
                <a:gd name="connsiteX3" fmla="*/ 5486 w 10714"/>
                <a:gd name="connsiteY3" fmla="*/ 1 h 10777"/>
                <a:gd name="connsiteX4" fmla="*/ 10713 w 10714"/>
                <a:gd name="connsiteY4" fmla="*/ 5486 h 10777"/>
                <a:gd name="connsiteX5" fmla="*/ 10713 w 10714"/>
                <a:gd name="connsiteY5" fmla="*/ 5486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7">
                  <a:moveTo>
                    <a:pt x="10713" y="5486"/>
                  </a:moveTo>
                  <a:cubicBezTo>
                    <a:pt x="10649" y="8455"/>
                    <a:pt x="8196" y="10778"/>
                    <a:pt x="5228" y="10778"/>
                  </a:cubicBezTo>
                  <a:cubicBezTo>
                    <a:pt x="2260" y="10713"/>
                    <a:pt x="-63" y="8261"/>
                    <a:pt x="1" y="5293"/>
                  </a:cubicBezTo>
                  <a:cubicBezTo>
                    <a:pt x="66" y="2324"/>
                    <a:pt x="2518" y="-63"/>
                    <a:pt x="5486" y="1"/>
                  </a:cubicBezTo>
                  <a:cubicBezTo>
                    <a:pt x="8455" y="66"/>
                    <a:pt x="10778" y="2518"/>
                    <a:pt x="10713" y="5486"/>
                  </a:cubicBezTo>
                  <a:lnTo>
                    <a:pt x="10713" y="5486"/>
                  </a:lnTo>
                  <a:close/>
                </a:path>
              </a:pathLst>
            </a:custGeom>
            <a:solidFill>
              <a:srgbClr val="FFF9AE"/>
            </a:solidFill>
            <a:ln w="6453" cap="flat">
              <a:noFill/>
              <a:prstDash val="solid"/>
              <a:miter/>
            </a:ln>
          </p:spPr>
          <p:txBody>
            <a:bodyPr rtlCol="0" anchor="ctr"/>
            <a:lstStyle/>
            <a:p>
              <a:endParaRPr lang="en-US"/>
            </a:p>
          </p:txBody>
        </p:sp>
        <p:sp>
          <p:nvSpPr>
            <p:cNvPr id="3351" name="Freeform: Shape 3350">
              <a:extLst>
                <a:ext uri="{FF2B5EF4-FFF2-40B4-BE49-F238E27FC236}">
                  <a16:creationId xmlns:a16="http://schemas.microsoft.com/office/drawing/2014/main" id="{70E3459E-65B3-4F19-81B9-68FF3A0EE9A3}"/>
                </a:ext>
              </a:extLst>
            </p:cNvPr>
            <p:cNvSpPr/>
            <p:nvPr/>
          </p:nvSpPr>
          <p:spPr>
            <a:xfrm>
              <a:off x="3861257" y="-352821"/>
              <a:ext cx="10714" cy="10777"/>
            </a:xfrm>
            <a:custGeom>
              <a:avLst/>
              <a:gdLst>
                <a:gd name="connsiteX0" fmla="*/ 10714 w 10714"/>
                <a:gd name="connsiteY0" fmla="*/ 5550 h 10777"/>
                <a:gd name="connsiteX1" fmla="*/ 5293 w 10714"/>
                <a:gd name="connsiteY1" fmla="*/ 10777 h 10777"/>
                <a:gd name="connsiteX2" fmla="*/ 1 w 10714"/>
                <a:gd name="connsiteY2" fmla="*/ 5292 h 10777"/>
                <a:gd name="connsiteX3" fmla="*/ 5487 w 10714"/>
                <a:gd name="connsiteY3" fmla="*/ 0 h 10777"/>
                <a:gd name="connsiteX4" fmla="*/ 10714 w 10714"/>
                <a:gd name="connsiteY4" fmla="*/ 5550 h 10777"/>
                <a:gd name="connsiteX5" fmla="*/ 10714 w 10714"/>
                <a:gd name="connsiteY5" fmla="*/ 5550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7">
                  <a:moveTo>
                    <a:pt x="10714" y="5550"/>
                  </a:moveTo>
                  <a:cubicBezTo>
                    <a:pt x="10649" y="8518"/>
                    <a:pt x="8261" y="10841"/>
                    <a:pt x="5293" y="10777"/>
                  </a:cubicBezTo>
                  <a:cubicBezTo>
                    <a:pt x="2324" y="10712"/>
                    <a:pt x="-63" y="8260"/>
                    <a:pt x="1" y="5292"/>
                  </a:cubicBezTo>
                  <a:cubicBezTo>
                    <a:pt x="66" y="2323"/>
                    <a:pt x="2518" y="0"/>
                    <a:pt x="5487" y="0"/>
                  </a:cubicBezTo>
                  <a:cubicBezTo>
                    <a:pt x="8455" y="129"/>
                    <a:pt x="10778" y="2581"/>
                    <a:pt x="10714" y="5550"/>
                  </a:cubicBezTo>
                  <a:lnTo>
                    <a:pt x="10714" y="5550"/>
                  </a:lnTo>
                  <a:close/>
                </a:path>
              </a:pathLst>
            </a:custGeom>
            <a:solidFill>
              <a:srgbClr val="FFF9AE"/>
            </a:solidFill>
            <a:ln w="6453" cap="flat">
              <a:noFill/>
              <a:prstDash val="solid"/>
              <a:miter/>
            </a:ln>
          </p:spPr>
          <p:txBody>
            <a:bodyPr rtlCol="0" anchor="ctr"/>
            <a:lstStyle/>
            <a:p>
              <a:endParaRPr lang="en-US"/>
            </a:p>
          </p:txBody>
        </p:sp>
        <p:sp>
          <p:nvSpPr>
            <p:cNvPr id="3352" name="Freeform: Shape 3351">
              <a:extLst>
                <a:ext uri="{FF2B5EF4-FFF2-40B4-BE49-F238E27FC236}">
                  <a16:creationId xmlns:a16="http://schemas.microsoft.com/office/drawing/2014/main" id="{95D329EE-12FE-4ECF-B799-C76C9D27B1B8}"/>
                </a:ext>
              </a:extLst>
            </p:cNvPr>
            <p:cNvSpPr/>
            <p:nvPr/>
          </p:nvSpPr>
          <p:spPr>
            <a:xfrm>
              <a:off x="3861064" y="-343018"/>
              <a:ext cx="10714" cy="10722"/>
            </a:xfrm>
            <a:custGeom>
              <a:avLst/>
              <a:gdLst>
                <a:gd name="connsiteX0" fmla="*/ 10713 w 10714"/>
                <a:gd name="connsiteY0" fmla="*/ 5490 h 10722"/>
                <a:gd name="connsiteX1" fmla="*/ 5228 w 10714"/>
                <a:gd name="connsiteY1" fmla="*/ 10717 h 10722"/>
                <a:gd name="connsiteX2" fmla="*/ 1 w 10714"/>
                <a:gd name="connsiteY2" fmla="*/ 5232 h 10722"/>
                <a:gd name="connsiteX3" fmla="*/ 5486 w 10714"/>
                <a:gd name="connsiteY3" fmla="*/ 5 h 10722"/>
                <a:gd name="connsiteX4" fmla="*/ 10713 w 10714"/>
                <a:gd name="connsiteY4" fmla="*/ 5490 h 10722"/>
                <a:gd name="connsiteX5" fmla="*/ 10713 w 10714"/>
                <a:gd name="connsiteY5" fmla="*/ 5490 h 1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22">
                  <a:moveTo>
                    <a:pt x="10713" y="5490"/>
                  </a:moveTo>
                  <a:cubicBezTo>
                    <a:pt x="10649" y="8459"/>
                    <a:pt x="8196" y="10846"/>
                    <a:pt x="5228" y="10717"/>
                  </a:cubicBezTo>
                  <a:cubicBezTo>
                    <a:pt x="2324" y="10653"/>
                    <a:pt x="-63" y="8200"/>
                    <a:pt x="1" y="5232"/>
                  </a:cubicBezTo>
                  <a:cubicBezTo>
                    <a:pt x="66" y="2264"/>
                    <a:pt x="2518" y="-124"/>
                    <a:pt x="5486" y="5"/>
                  </a:cubicBezTo>
                  <a:cubicBezTo>
                    <a:pt x="8455" y="134"/>
                    <a:pt x="10778" y="2522"/>
                    <a:pt x="10713" y="5490"/>
                  </a:cubicBezTo>
                  <a:lnTo>
                    <a:pt x="10713" y="5490"/>
                  </a:lnTo>
                  <a:close/>
                </a:path>
              </a:pathLst>
            </a:custGeom>
            <a:solidFill>
              <a:srgbClr val="FFF9AE"/>
            </a:solidFill>
            <a:ln w="6453" cap="flat">
              <a:noFill/>
              <a:prstDash val="solid"/>
              <a:miter/>
            </a:ln>
          </p:spPr>
          <p:txBody>
            <a:bodyPr rtlCol="0" anchor="ctr"/>
            <a:lstStyle/>
            <a:p>
              <a:endParaRPr lang="en-US"/>
            </a:p>
          </p:txBody>
        </p:sp>
        <p:sp>
          <p:nvSpPr>
            <p:cNvPr id="3353" name="Freeform: Shape 3352">
              <a:extLst>
                <a:ext uri="{FF2B5EF4-FFF2-40B4-BE49-F238E27FC236}">
                  <a16:creationId xmlns:a16="http://schemas.microsoft.com/office/drawing/2014/main" id="{BCDA997C-7E97-4297-ABBB-FED33E8D8342}"/>
                </a:ext>
              </a:extLst>
            </p:cNvPr>
            <p:cNvSpPr/>
            <p:nvPr/>
          </p:nvSpPr>
          <p:spPr>
            <a:xfrm>
              <a:off x="3860807" y="-334500"/>
              <a:ext cx="10778" cy="10717"/>
            </a:xfrm>
            <a:custGeom>
              <a:avLst/>
              <a:gdLst>
                <a:gd name="connsiteX0" fmla="*/ 10777 w 10778"/>
                <a:gd name="connsiteY0" fmla="*/ 5426 h 10717"/>
                <a:gd name="connsiteX1" fmla="*/ 5292 w 10778"/>
                <a:gd name="connsiteY1" fmla="*/ 10717 h 10717"/>
                <a:gd name="connsiteX2" fmla="*/ 0 w 10778"/>
                <a:gd name="connsiteY2" fmla="*/ 5232 h 10717"/>
                <a:gd name="connsiteX3" fmla="*/ 5485 w 10778"/>
                <a:gd name="connsiteY3" fmla="*/ 5 h 10717"/>
                <a:gd name="connsiteX4" fmla="*/ 10777 w 10778"/>
                <a:gd name="connsiteY4" fmla="*/ 5426 h 10717"/>
                <a:gd name="connsiteX5" fmla="*/ 10777 w 10778"/>
                <a:gd name="connsiteY5" fmla="*/ 5426 h 1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8" h="10717">
                  <a:moveTo>
                    <a:pt x="10777" y="5426"/>
                  </a:moveTo>
                  <a:cubicBezTo>
                    <a:pt x="10712" y="8394"/>
                    <a:pt x="8260" y="10717"/>
                    <a:pt x="5292" y="10717"/>
                  </a:cubicBezTo>
                  <a:cubicBezTo>
                    <a:pt x="2323" y="10653"/>
                    <a:pt x="0" y="8200"/>
                    <a:pt x="0" y="5232"/>
                  </a:cubicBezTo>
                  <a:cubicBezTo>
                    <a:pt x="65" y="2264"/>
                    <a:pt x="2517" y="-124"/>
                    <a:pt x="5485" y="5"/>
                  </a:cubicBezTo>
                  <a:cubicBezTo>
                    <a:pt x="8518" y="5"/>
                    <a:pt x="10841" y="2457"/>
                    <a:pt x="10777" y="5426"/>
                  </a:cubicBezTo>
                  <a:lnTo>
                    <a:pt x="10777" y="5426"/>
                  </a:lnTo>
                  <a:close/>
                </a:path>
              </a:pathLst>
            </a:custGeom>
            <a:solidFill>
              <a:srgbClr val="FFF9AE"/>
            </a:solidFill>
            <a:ln w="6453" cap="flat">
              <a:noFill/>
              <a:prstDash val="solid"/>
              <a:miter/>
            </a:ln>
          </p:spPr>
          <p:txBody>
            <a:bodyPr rtlCol="0" anchor="ctr"/>
            <a:lstStyle/>
            <a:p>
              <a:endParaRPr lang="en-US"/>
            </a:p>
          </p:txBody>
        </p:sp>
        <p:sp>
          <p:nvSpPr>
            <p:cNvPr id="3354" name="Freeform: Shape 3353">
              <a:extLst>
                <a:ext uri="{FF2B5EF4-FFF2-40B4-BE49-F238E27FC236}">
                  <a16:creationId xmlns:a16="http://schemas.microsoft.com/office/drawing/2014/main" id="{60A8DDA5-1557-40A9-B188-D4637F87C787}"/>
                </a:ext>
              </a:extLst>
            </p:cNvPr>
            <p:cNvSpPr/>
            <p:nvPr/>
          </p:nvSpPr>
          <p:spPr>
            <a:xfrm>
              <a:off x="3860676" y="-325397"/>
              <a:ext cx="10714" cy="10718"/>
            </a:xfrm>
            <a:custGeom>
              <a:avLst/>
              <a:gdLst>
                <a:gd name="connsiteX0" fmla="*/ 10713 w 10714"/>
                <a:gd name="connsiteY0" fmla="*/ 5486 h 10718"/>
                <a:gd name="connsiteX1" fmla="*/ 5228 w 10714"/>
                <a:gd name="connsiteY1" fmla="*/ 10713 h 10718"/>
                <a:gd name="connsiteX2" fmla="*/ 1 w 10714"/>
                <a:gd name="connsiteY2" fmla="*/ 5228 h 10718"/>
                <a:gd name="connsiteX3" fmla="*/ 5486 w 10714"/>
                <a:gd name="connsiteY3" fmla="*/ 1 h 10718"/>
                <a:gd name="connsiteX4" fmla="*/ 10713 w 10714"/>
                <a:gd name="connsiteY4" fmla="*/ 5486 h 10718"/>
                <a:gd name="connsiteX5" fmla="*/ 10713 w 10714"/>
                <a:gd name="connsiteY5" fmla="*/ 5486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3" y="5486"/>
                  </a:moveTo>
                  <a:cubicBezTo>
                    <a:pt x="10649" y="8455"/>
                    <a:pt x="8196" y="10842"/>
                    <a:pt x="5228" y="10713"/>
                  </a:cubicBezTo>
                  <a:cubicBezTo>
                    <a:pt x="2260" y="10649"/>
                    <a:pt x="-63" y="8197"/>
                    <a:pt x="1" y="5228"/>
                  </a:cubicBezTo>
                  <a:cubicBezTo>
                    <a:pt x="66" y="2260"/>
                    <a:pt x="2518" y="-63"/>
                    <a:pt x="5486" y="1"/>
                  </a:cubicBezTo>
                  <a:cubicBezTo>
                    <a:pt x="8455" y="66"/>
                    <a:pt x="10778" y="2518"/>
                    <a:pt x="10713" y="5486"/>
                  </a:cubicBezTo>
                  <a:lnTo>
                    <a:pt x="10713" y="5486"/>
                  </a:lnTo>
                  <a:close/>
                </a:path>
              </a:pathLst>
            </a:custGeom>
            <a:solidFill>
              <a:srgbClr val="FFF9AE"/>
            </a:solidFill>
            <a:ln w="6453" cap="flat">
              <a:noFill/>
              <a:prstDash val="solid"/>
              <a:miter/>
            </a:ln>
          </p:spPr>
          <p:txBody>
            <a:bodyPr rtlCol="0" anchor="ctr"/>
            <a:lstStyle/>
            <a:p>
              <a:endParaRPr lang="en-US"/>
            </a:p>
          </p:txBody>
        </p:sp>
        <p:sp>
          <p:nvSpPr>
            <p:cNvPr id="3355" name="Freeform: Shape 3354">
              <a:extLst>
                <a:ext uri="{FF2B5EF4-FFF2-40B4-BE49-F238E27FC236}">
                  <a16:creationId xmlns:a16="http://schemas.microsoft.com/office/drawing/2014/main" id="{454158BA-C73F-4810-80EC-B98B5E3F9F19}"/>
                </a:ext>
              </a:extLst>
            </p:cNvPr>
            <p:cNvSpPr/>
            <p:nvPr/>
          </p:nvSpPr>
          <p:spPr>
            <a:xfrm>
              <a:off x="3860483" y="-315653"/>
              <a:ext cx="10714" cy="10714"/>
            </a:xfrm>
            <a:custGeom>
              <a:avLst/>
              <a:gdLst>
                <a:gd name="connsiteX0" fmla="*/ 10714 w 10714"/>
                <a:gd name="connsiteY0" fmla="*/ 5486 h 10714"/>
                <a:gd name="connsiteX1" fmla="*/ 5228 w 10714"/>
                <a:gd name="connsiteY1" fmla="*/ 10713 h 10714"/>
                <a:gd name="connsiteX2" fmla="*/ 1 w 10714"/>
                <a:gd name="connsiteY2" fmla="*/ 5228 h 10714"/>
                <a:gd name="connsiteX3" fmla="*/ 5487 w 10714"/>
                <a:gd name="connsiteY3" fmla="*/ 1 h 10714"/>
                <a:gd name="connsiteX4" fmla="*/ 10714 w 10714"/>
                <a:gd name="connsiteY4" fmla="*/ 5486 h 10714"/>
                <a:gd name="connsiteX5" fmla="*/ 10714 w 10714"/>
                <a:gd name="connsiteY5" fmla="*/ 5486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4">
                  <a:moveTo>
                    <a:pt x="10714" y="5486"/>
                  </a:moveTo>
                  <a:cubicBezTo>
                    <a:pt x="10649" y="8455"/>
                    <a:pt x="8197" y="10778"/>
                    <a:pt x="5228" y="10713"/>
                  </a:cubicBezTo>
                  <a:cubicBezTo>
                    <a:pt x="2260" y="10649"/>
                    <a:pt x="-63" y="8197"/>
                    <a:pt x="1" y="5228"/>
                  </a:cubicBezTo>
                  <a:cubicBezTo>
                    <a:pt x="66" y="2260"/>
                    <a:pt x="2518" y="-63"/>
                    <a:pt x="5487" y="1"/>
                  </a:cubicBezTo>
                  <a:cubicBezTo>
                    <a:pt x="8455" y="66"/>
                    <a:pt x="10778" y="2518"/>
                    <a:pt x="10714" y="5486"/>
                  </a:cubicBezTo>
                  <a:lnTo>
                    <a:pt x="10714" y="5486"/>
                  </a:lnTo>
                  <a:close/>
                </a:path>
              </a:pathLst>
            </a:custGeom>
            <a:solidFill>
              <a:srgbClr val="FFF9AE"/>
            </a:solidFill>
            <a:ln w="6453" cap="flat">
              <a:noFill/>
              <a:prstDash val="solid"/>
              <a:miter/>
            </a:ln>
          </p:spPr>
          <p:txBody>
            <a:bodyPr rtlCol="0" anchor="ctr"/>
            <a:lstStyle/>
            <a:p>
              <a:endParaRPr lang="en-US"/>
            </a:p>
          </p:txBody>
        </p:sp>
        <p:sp>
          <p:nvSpPr>
            <p:cNvPr id="3356" name="Freeform: Shape 3355">
              <a:extLst>
                <a:ext uri="{FF2B5EF4-FFF2-40B4-BE49-F238E27FC236}">
                  <a16:creationId xmlns:a16="http://schemas.microsoft.com/office/drawing/2014/main" id="{0BFF06A8-876C-4EE4-A39B-753376F3DAEC}"/>
                </a:ext>
              </a:extLst>
            </p:cNvPr>
            <p:cNvSpPr/>
            <p:nvPr/>
          </p:nvSpPr>
          <p:spPr>
            <a:xfrm>
              <a:off x="3860286" y="-307203"/>
              <a:ext cx="10718" cy="10718"/>
            </a:xfrm>
            <a:custGeom>
              <a:avLst/>
              <a:gdLst>
                <a:gd name="connsiteX0" fmla="*/ 10717 w 10718"/>
                <a:gd name="connsiteY0" fmla="*/ 5490 h 10718"/>
                <a:gd name="connsiteX1" fmla="*/ 5232 w 10718"/>
                <a:gd name="connsiteY1" fmla="*/ 10717 h 10718"/>
                <a:gd name="connsiteX2" fmla="*/ 5 w 10718"/>
                <a:gd name="connsiteY2" fmla="*/ 5232 h 10718"/>
                <a:gd name="connsiteX3" fmla="*/ 5490 w 10718"/>
                <a:gd name="connsiteY3" fmla="*/ 5 h 10718"/>
                <a:gd name="connsiteX4" fmla="*/ 10717 w 10718"/>
                <a:gd name="connsiteY4" fmla="*/ 5490 h 10718"/>
                <a:gd name="connsiteX5" fmla="*/ 10717 w 10718"/>
                <a:gd name="connsiteY5" fmla="*/ 5490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8" h="10718">
                  <a:moveTo>
                    <a:pt x="10717" y="5490"/>
                  </a:moveTo>
                  <a:cubicBezTo>
                    <a:pt x="10652" y="8459"/>
                    <a:pt x="8200" y="10782"/>
                    <a:pt x="5232" y="10717"/>
                  </a:cubicBezTo>
                  <a:cubicBezTo>
                    <a:pt x="2263" y="10653"/>
                    <a:pt x="-124" y="8200"/>
                    <a:pt x="5" y="5232"/>
                  </a:cubicBezTo>
                  <a:cubicBezTo>
                    <a:pt x="69" y="2264"/>
                    <a:pt x="2521" y="-124"/>
                    <a:pt x="5490" y="5"/>
                  </a:cubicBezTo>
                  <a:cubicBezTo>
                    <a:pt x="8459" y="69"/>
                    <a:pt x="10782" y="2522"/>
                    <a:pt x="10717" y="5490"/>
                  </a:cubicBezTo>
                  <a:lnTo>
                    <a:pt x="10717" y="5490"/>
                  </a:lnTo>
                  <a:close/>
                </a:path>
              </a:pathLst>
            </a:custGeom>
            <a:solidFill>
              <a:srgbClr val="FFF9AE"/>
            </a:solidFill>
            <a:ln w="6453" cap="flat">
              <a:noFill/>
              <a:prstDash val="solid"/>
              <a:miter/>
            </a:ln>
          </p:spPr>
          <p:txBody>
            <a:bodyPr rtlCol="0" anchor="ctr"/>
            <a:lstStyle/>
            <a:p>
              <a:endParaRPr lang="en-US"/>
            </a:p>
          </p:txBody>
        </p:sp>
        <p:sp>
          <p:nvSpPr>
            <p:cNvPr id="3357" name="Freeform: Shape 3356">
              <a:extLst>
                <a:ext uri="{FF2B5EF4-FFF2-40B4-BE49-F238E27FC236}">
                  <a16:creationId xmlns:a16="http://schemas.microsoft.com/office/drawing/2014/main" id="{DA05A8F8-C514-44C0-981D-3769BDC77913}"/>
                </a:ext>
              </a:extLst>
            </p:cNvPr>
            <p:cNvSpPr/>
            <p:nvPr/>
          </p:nvSpPr>
          <p:spPr>
            <a:xfrm>
              <a:off x="3860095" y="-298164"/>
              <a:ext cx="10714" cy="10777"/>
            </a:xfrm>
            <a:custGeom>
              <a:avLst/>
              <a:gdLst>
                <a:gd name="connsiteX0" fmla="*/ 10714 w 10714"/>
                <a:gd name="connsiteY0" fmla="*/ 5550 h 10777"/>
                <a:gd name="connsiteX1" fmla="*/ 5228 w 10714"/>
                <a:gd name="connsiteY1" fmla="*/ 10777 h 10777"/>
                <a:gd name="connsiteX2" fmla="*/ 1 w 10714"/>
                <a:gd name="connsiteY2" fmla="*/ 5291 h 10777"/>
                <a:gd name="connsiteX3" fmla="*/ 5487 w 10714"/>
                <a:gd name="connsiteY3" fmla="*/ 0 h 10777"/>
                <a:gd name="connsiteX4" fmla="*/ 10714 w 10714"/>
                <a:gd name="connsiteY4" fmla="*/ 5550 h 10777"/>
                <a:gd name="connsiteX5" fmla="*/ 10714 w 10714"/>
                <a:gd name="connsiteY5" fmla="*/ 5550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7">
                  <a:moveTo>
                    <a:pt x="10714" y="5550"/>
                  </a:moveTo>
                  <a:cubicBezTo>
                    <a:pt x="10649" y="8518"/>
                    <a:pt x="8197" y="10841"/>
                    <a:pt x="5228" y="10777"/>
                  </a:cubicBezTo>
                  <a:cubicBezTo>
                    <a:pt x="2260" y="10712"/>
                    <a:pt x="-63" y="8260"/>
                    <a:pt x="1" y="5291"/>
                  </a:cubicBezTo>
                  <a:cubicBezTo>
                    <a:pt x="66" y="2323"/>
                    <a:pt x="2518" y="0"/>
                    <a:pt x="5487" y="0"/>
                  </a:cubicBezTo>
                  <a:cubicBezTo>
                    <a:pt x="8455" y="129"/>
                    <a:pt x="10778" y="2581"/>
                    <a:pt x="10714" y="5550"/>
                  </a:cubicBezTo>
                  <a:lnTo>
                    <a:pt x="10714" y="5550"/>
                  </a:lnTo>
                  <a:close/>
                </a:path>
              </a:pathLst>
            </a:custGeom>
            <a:solidFill>
              <a:srgbClr val="FFF9AE"/>
            </a:solidFill>
            <a:ln w="6453" cap="flat">
              <a:noFill/>
              <a:prstDash val="solid"/>
              <a:miter/>
            </a:ln>
          </p:spPr>
          <p:txBody>
            <a:bodyPr rtlCol="0" anchor="ctr"/>
            <a:lstStyle/>
            <a:p>
              <a:endParaRPr lang="en-US"/>
            </a:p>
          </p:txBody>
        </p:sp>
        <p:sp>
          <p:nvSpPr>
            <p:cNvPr id="3358" name="Freeform: Shape 3357">
              <a:extLst>
                <a:ext uri="{FF2B5EF4-FFF2-40B4-BE49-F238E27FC236}">
                  <a16:creationId xmlns:a16="http://schemas.microsoft.com/office/drawing/2014/main" id="{FA9A9E50-0913-4AA3-B168-080C2FE47D92}"/>
                </a:ext>
              </a:extLst>
            </p:cNvPr>
            <p:cNvSpPr/>
            <p:nvPr/>
          </p:nvSpPr>
          <p:spPr>
            <a:xfrm>
              <a:off x="3859902" y="-288357"/>
              <a:ext cx="10714" cy="10714"/>
            </a:xfrm>
            <a:custGeom>
              <a:avLst/>
              <a:gdLst>
                <a:gd name="connsiteX0" fmla="*/ 10713 w 10714"/>
                <a:gd name="connsiteY0" fmla="*/ 5486 h 10714"/>
                <a:gd name="connsiteX1" fmla="*/ 5228 w 10714"/>
                <a:gd name="connsiteY1" fmla="*/ 10713 h 10714"/>
                <a:gd name="connsiteX2" fmla="*/ 1 w 10714"/>
                <a:gd name="connsiteY2" fmla="*/ 5228 h 10714"/>
                <a:gd name="connsiteX3" fmla="*/ 5486 w 10714"/>
                <a:gd name="connsiteY3" fmla="*/ 1 h 10714"/>
                <a:gd name="connsiteX4" fmla="*/ 10713 w 10714"/>
                <a:gd name="connsiteY4" fmla="*/ 5486 h 10714"/>
                <a:gd name="connsiteX5" fmla="*/ 10713 w 10714"/>
                <a:gd name="connsiteY5" fmla="*/ 5486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4">
                  <a:moveTo>
                    <a:pt x="10713" y="5486"/>
                  </a:moveTo>
                  <a:cubicBezTo>
                    <a:pt x="10649" y="8455"/>
                    <a:pt x="8196" y="10778"/>
                    <a:pt x="5228" y="10713"/>
                  </a:cubicBezTo>
                  <a:cubicBezTo>
                    <a:pt x="2260" y="10649"/>
                    <a:pt x="-63" y="8197"/>
                    <a:pt x="1" y="5228"/>
                  </a:cubicBezTo>
                  <a:cubicBezTo>
                    <a:pt x="66" y="2260"/>
                    <a:pt x="2518" y="-63"/>
                    <a:pt x="5486" y="1"/>
                  </a:cubicBezTo>
                  <a:cubicBezTo>
                    <a:pt x="8455" y="66"/>
                    <a:pt x="10778" y="2518"/>
                    <a:pt x="10713" y="5486"/>
                  </a:cubicBezTo>
                  <a:lnTo>
                    <a:pt x="10713" y="5486"/>
                  </a:lnTo>
                  <a:close/>
                </a:path>
              </a:pathLst>
            </a:custGeom>
            <a:solidFill>
              <a:srgbClr val="FFF9AE"/>
            </a:solidFill>
            <a:ln w="6453" cap="flat">
              <a:noFill/>
              <a:prstDash val="solid"/>
              <a:miter/>
            </a:ln>
          </p:spPr>
          <p:txBody>
            <a:bodyPr rtlCol="0" anchor="ctr"/>
            <a:lstStyle/>
            <a:p>
              <a:endParaRPr lang="en-US"/>
            </a:p>
          </p:txBody>
        </p:sp>
        <p:sp>
          <p:nvSpPr>
            <p:cNvPr id="3359" name="Freeform: Shape 3358">
              <a:extLst>
                <a:ext uri="{FF2B5EF4-FFF2-40B4-BE49-F238E27FC236}">
                  <a16:creationId xmlns:a16="http://schemas.microsoft.com/office/drawing/2014/main" id="{8679D45E-0882-4978-A4C2-F15790FE921B}"/>
                </a:ext>
              </a:extLst>
            </p:cNvPr>
            <p:cNvSpPr/>
            <p:nvPr/>
          </p:nvSpPr>
          <p:spPr>
            <a:xfrm>
              <a:off x="3859708" y="-279903"/>
              <a:ext cx="10714" cy="10714"/>
            </a:xfrm>
            <a:custGeom>
              <a:avLst/>
              <a:gdLst>
                <a:gd name="connsiteX0" fmla="*/ 10714 w 10714"/>
                <a:gd name="connsiteY0" fmla="*/ 5486 h 10714"/>
                <a:gd name="connsiteX1" fmla="*/ 5228 w 10714"/>
                <a:gd name="connsiteY1" fmla="*/ 10713 h 10714"/>
                <a:gd name="connsiteX2" fmla="*/ 1 w 10714"/>
                <a:gd name="connsiteY2" fmla="*/ 5228 h 10714"/>
                <a:gd name="connsiteX3" fmla="*/ 5486 w 10714"/>
                <a:gd name="connsiteY3" fmla="*/ 1 h 10714"/>
                <a:gd name="connsiteX4" fmla="*/ 10714 w 10714"/>
                <a:gd name="connsiteY4" fmla="*/ 5486 h 10714"/>
                <a:gd name="connsiteX5" fmla="*/ 10714 w 10714"/>
                <a:gd name="connsiteY5" fmla="*/ 5486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4">
                  <a:moveTo>
                    <a:pt x="10714" y="5486"/>
                  </a:moveTo>
                  <a:cubicBezTo>
                    <a:pt x="10649" y="8455"/>
                    <a:pt x="8197" y="10778"/>
                    <a:pt x="5228" y="10713"/>
                  </a:cubicBezTo>
                  <a:cubicBezTo>
                    <a:pt x="2260" y="10649"/>
                    <a:pt x="-63" y="8197"/>
                    <a:pt x="1" y="5228"/>
                  </a:cubicBezTo>
                  <a:cubicBezTo>
                    <a:pt x="66" y="2260"/>
                    <a:pt x="2518" y="-63"/>
                    <a:pt x="5486" y="1"/>
                  </a:cubicBezTo>
                  <a:cubicBezTo>
                    <a:pt x="8455" y="1"/>
                    <a:pt x="10778" y="2453"/>
                    <a:pt x="10714" y="5486"/>
                  </a:cubicBezTo>
                  <a:lnTo>
                    <a:pt x="10714" y="5486"/>
                  </a:lnTo>
                  <a:close/>
                </a:path>
              </a:pathLst>
            </a:custGeom>
            <a:solidFill>
              <a:srgbClr val="FFF9AE"/>
            </a:solidFill>
            <a:ln w="6453" cap="flat">
              <a:noFill/>
              <a:prstDash val="solid"/>
              <a:miter/>
            </a:ln>
          </p:spPr>
          <p:txBody>
            <a:bodyPr rtlCol="0" anchor="ctr"/>
            <a:lstStyle/>
            <a:p>
              <a:endParaRPr lang="en-US"/>
            </a:p>
          </p:txBody>
        </p:sp>
        <p:sp>
          <p:nvSpPr>
            <p:cNvPr id="3360" name="Freeform: Shape 3359">
              <a:extLst>
                <a:ext uri="{FF2B5EF4-FFF2-40B4-BE49-F238E27FC236}">
                  <a16:creationId xmlns:a16="http://schemas.microsoft.com/office/drawing/2014/main" id="{F530A263-5AFF-4184-97CC-B81C9393B23F}"/>
                </a:ext>
              </a:extLst>
            </p:cNvPr>
            <p:cNvSpPr/>
            <p:nvPr/>
          </p:nvSpPr>
          <p:spPr>
            <a:xfrm>
              <a:off x="3859515" y="-270352"/>
              <a:ext cx="10714" cy="10714"/>
            </a:xfrm>
            <a:custGeom>
              <a:avLst/>
              <a:gdLst>
                <a:gd name="connsiteX0" fmla="*/ 10713 w 10714"/>
                <a:gd name="connsiteY0" fmla="*/ 5422 h 10714"/>
                <a:gd name="connsiteX1" fmla="*/ 5228 w 10714"/>
                <a:gd name="connsiteY1" fmla="*/ 10713 h 10714"/>
                <a:gd name="connsiteX2" fmla="*/ 1 w 10714"/>
                <a:gd name="connsiteY2" fmla="*/ 5228 h 10714"/>
                <a:gd name="connsiteX3" fmla="*/ 5486 w 10714"/>
                <a:gd name="connsiteY3" fmla="*/ 1 h 10714"/>
                <a:gd name="connsiteX4" fmla="*/ 10713 w 10714"/>
                <a:gd name="connsiteY4" fmla="*/ 5422 h 10714"/>
                <a:gd name="connsiteX5" fmla="*/ 10713 w 10714"/>
                <a:gd name="connsiteY5" fmla="*/ 5422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4">
                  <a:moveTo>
                    <a:pt x="10713" y="5422"/>
                  </a:moveTo>
                  <a:cubicBezTo>
                    <a:pt x="10649" y="8390"/>
                    <a:pt x="8196" y="10778"/>
                    <a:pt x="5228" y="10713"/>
                  </a:cubicBezTo>
                  <a:cubicBezTo>
                    <a:pt x="2260" y="10649"/>
                    <a:pt x="-63" y="8197"/>
                    <a:pt x="1" y="5228"/>
                  </a:cubicBezTo>
                  <a:cubicBezTo>
                    <a:pt x="66" y="2260"/>
                    <a:pt x="2518" y="-63"/>
                    <a:pt x="5486" y="1"/>
                  </a:cubicBezTo>
                  <a:cubicBezTo>
                    <a:pt x="8455" y="1"/>
                    <a:pt x="10778" y="2454"/>
                    <a:pt x="10713" y="5422"/>
                  </a:cubicBezTo>
                  <a:lnTo>
                    <a:pt x="10713" y="5422"/>
                  </a:lnTo>
                  <a:close/>
                </a:path>
              </a:pathLst>
            </a:custGeom>
            <a:solidFill>
              <a:srgbClr val="FFF9AE"/>
            </a:solidFill>
            <a:ln w="6453" cap="flat">
              <a:noFill/>
              <a:prstDash val="solid"/>
              <a:miter/>
            </a:ln>
          </p:spPr>
          <p:txBody>
            <a:bodyPr rtlCol="0" anchor="ctr"/>
            <a:lstStyle/>
            <a:p>
              <a:endParaRPr lang="en-US"/>
            </a:p>
          </p:txBody>
        </p:sp>
        <p:sp>
          <p:nvSpPr>
            <p:cNvPr id="3361" name="Freeform: Shape 3360">
              <a:extLst>
                <a:ext uri="{FF2B5EF4-FFF2-40B4-BE49-F238E27FC236}">
                  <a16:creationId xmlns:a16="http://schemas.microsoft.com/office/drawing/2014/main" id="{DB5C2D4F-D621-4CCC-9515-A5B59409B807}"/>
                </a:ext>
              </a:extLst>
            </p:cNvPr>
            <p:cNvSpPr/>
            <p:nvPr/>
          </p:nvSpPr>
          <p:spPr>
            <a:xfrm>
              <a:off x="3859321" y="-260673"/>
              <a:ext cx="10714" cy="10779"/>
            </a:xfrm>
            <a:custGeom>
              <a:avLst/>
              <a:gdLst>
                <a:gd name="connsiteX0" fmla="*/ 10713 w 10714"/>
                <a:gd name="connsiteY0" fmla="*/ 5486 h 10779"/>
                <a:gd name="connsiteX1" fmla="*/ 5228 w 10714"/>
                <a:gd name="connsiteY1" fmla="*/ 10778 h 10779"/>
                <a:gd name="connsiteX2" fmla="*/ 1 w 10714"/>
                <a:gd name="connsiteY2" fmla="*/ 5293 h 10779"/>
                <a:gd name="connsiteX3" fmla="*/ 5486 w 10714"/>
                <a:gd name="connsiteY3" fmla="*/ 1 h 10779"/>
                <a:gd name="connsiteX4" fmla="*/ 10713 w 10714"/>
                <a:gd name="connsiteY4" fmla="*/ 5486 h 10779"/>
                <a:gd name="connsiteX5" fmla="*/ 10713 w 10714"/>
                <a:gd name="connsiteY5" fmla="*/ 5486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9">
                  <a:moveTo>
                    <a:pt x="10713" y="5486"/>
                  </a:moveTo>
                  <a:cubicBezTo>
                    <a:pt x="10649" y="8455"/>
                    <a:pt x="8197" y="10842"/>
                    <a:pt x="5228" y="10778"/>
                  </a:cubicBezTo>
                  <a:cubicBezTo>
                    <a:pt x="2260" y="10713"/>
                    <a:pt x="-63" y="8261"/>
                    <a:pt x="1" y="5293"/>
                  </a:cubicBezTo>
                  <a:cubicBezTo>
                    <a:pt x="66" y="2324"/>
                    <a:pt x="2518" y="-63"/>
                    <a:pt x="5486" y="1"/>
                  </a:cubicBezTo>
                  <a:cubicBezTo>
                    <a:pt x="8455" y="66"/>
                    <a:pt x="10778" y="2518"/>
                    <a:pt x="10713" y="5486"/>
                  </a:cubicBezTo>
                  <a:lnTo>
                    <a:pt x="10713" y="5486"/>
                  </a:lnTo>
                  <a:close/>
                </a:path>
              </a:pathLst>
            </a:custGeom>
            <a:solidFill>
              <a:srgbClr val="FFF9AE"/>
            </a:solidFill>
            <a:ln w="6453" cap="flat">
              <a:noFill/>
              <a:prstDash val="solid"/>
              <a:miter/>
            </a:ln>
          </p:spPr>
          <p:txBody>
            <a:bodyPr rtlCol="0" anchor="ctr"/>
            <a:lstStyle/>
            <a:p>
              <a:endParaRPr lang="en-US"/>
            </a:p>
          </p:txBody>
        </p:sp>
        <p:sp>
          <p:nvSpPr>
            <p:cNvPr id="3362" name="Freeform: Shape 3361">
              <a:extLst>
                <a:ext uri="{FF2B5EF4-FFF2-40B4-BE49-F238E27FC236}">
                  <a16:creationId xmlns:a16="http://schemas.microsoft.com/office/drawing/2014/main" id="{94AC0D9F-B9B2-4970-91D1-C6CAD242983D}"/>
                </a:ext>
              </a:extLst>
            </p:cNvPr>
            <p:cNvSpPr/>
            <p:nvPr/>
          </p:nvSpPr>
          <p:spPr>
            <a:xfrm>
              <a:off x="3859128" y="-252219"/>
              <a:ext cx="10714" cy="10714"/>
            </a:xfrm>
            <a:custGeom>
              <a:avLst/>
              <a:gdLst>
                <a:gd name="connsiteX0" fmla="*/ 10713 w 10714"/>
                <a:gd name="connsiteY0" fmla="*/ 5486 h 10714"/>
                <a:gd name="connsiteX1" fmla="*/ 5228 w 10714"/>
                <a:gd name="connsiteY1" fmla="*/ 10713 h 10714"/>
                <a:gd name="connsiteX2" fmla="*/ 1 w 10714"/>
                <a:gd name="connsiteY2" fmla="*/ 5228 h 10714"/>
                <a:gd name="connsiteX3" fmla="*/ 5486 w 10714"/>
                <a:gd name="connsiteY3" fmla="*/ 1 h 10714"/>
                <a:gd name="connsiteX4" fmla="*/ 10713 w 10714"/>
                <a:gd name="connsiteY4" fmla="*/ 5486 h 10714"/>
                <a:gd name="connsiteX5" fmla="*/ 10713 w 10714"/>
                <a:gd name="connsiteY5" fmla="*/ 5486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4">
                  <a:moveTo>
                    <a:pt x="10713" y="5486"/>
                  </a:moveTo>
                  <a:cubicBezTo>
                    <a:pt x="10649" y="8455"/>
                    <a:pt x="8196" y="10778"/>
                    <a:pt x="5228" y="10713"/>
                  </a:cubicBezTo>
                  <a:cubicBezTo>
                    <a:pt x="2260" y="10649"/>
                    <a:pt x="-63" y="8197"/>
                    <a:pt x="1" y="5228"/>
                  </a:cubicBezTo>
                  <a:cubicBezTo>
                    <a:pt x="66" y="2260"/>
                    <a:pt x="2518" y="-63"/>
                    <a:pt x="5486" y="1"/>
                  </a:cubicBezTo>
                  <a:cubicBezTo>
                    <a:pt x="8455" y="66"/>
                    <a:pt x="10778" y="2518"/>
                    <a:pt x="10713" y="5486"/>
                  </a:cubicBezTo>
                  <a:lnTo>
                    <a:pt x="10713" y="5486"/>
                  </a:lnTo>
                  <a:close/>
                </a:path>
              </a:pathLst>
            </a:custGeom>
            <a:solidFill>
              <a:srgbClr val="FFF9AE"/>
            </a:solidFill>
            <a:ln w="6453" cap="flat">
              <a:noFill/>
              <a:prstDash val="solid"/>
              <a:miter/>
            </a:ln>
          </p:spPr>
          <p:txBody>
            <a:bodyPr rtlCol="0" anchor="ctr"/>
            <a:lstStyle/>
            <a:p>
              <a:endParaRPr lang="en-US"/>
            </a:p>
          </p:txBody>
        </p:sp>
        <p:sp>
          <p:nvSpPr>
            <p:cNvPr id="3363" name="Freeform: Shape 3362">
              <a:extLst>
                <a:ext uri="{FF2B5EF4-FFF2-40B4-BE49-F238E27FC236}">
                  <a16:creationId xmlns:a16="http://schemas.microsoft.com/office/drawing/2014/main" id="{7F246464-35EB-4EB6-BCA7-5CE5E633F68C}"/>
                </a:ext>
              </a:extLst>
            </p:cNvPr>
            <p:cNvSpPr/>
            <p:nvPr/>
          </p:nvSpPr>
          <p:spPr>
            <a:xfrm>
              <a:off x="3858934" y="-243119"/>
              <a:ext cx="10714" cy="10777"/>
            </a:xfrm>
            <a:custGeom>
              <a:avLst/>
              <a:gdLst>
                <a:gd name="connsiteX0" fmla="*/ 10713 w 10714"/>
                <a:gd name="connsiteY0" fmla="*/ 5485 h 10777"/>
                <a:gd name="connsiteX1" fmla="*/ 5228 w 10714"/>
                <a:gd name="connsiteY1" fmla="*/ 10777 h 10777"/>
                <a:gd name="connsiteX2" fmla="*/ 1 w 10714"/>
                <a:gd name="connsiteY2" fmla="*/ 5292 h 10777"/>
                <a:gd name="connsiteX3" fmla="*/ 5486 w 10714"/>
                <a:gd name="connsiteY3" fmla="*/ 0 h 10777"/>
                <a:gd name="connsiteX4" fmla="*/ 10713 w 10714"/>
                <a:gd name="connsiteY4" fmla="*/ 5485 h 10777"/>
                <a:gd name="connsiteX5" fmla="*/ 10713 w 10714"/>
                <a:gd name="connsiteY5" fmla="*/ 5485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7">
                  <a:moveTo>
                    <a:pt x="10713" y="5485"/>
                  </a:moveTo>
                  <a:cubicBezTo>
                    <a:pt x="10649" y="8454"/>
                    <a:pt x="8197" y="10841"/>
                    <a:pt x="5228" y="10777"/>
                  </a:cubicBezTo>
                  <a:cubicBezTo>
                    <a:pt x="2260" y="10712"/>
                    <a:pt x="-63" y="8260"/>
                    <a:pt x="1" y="5292"/>
                  </a:cubicBezTo>
                  <a:cubicBezTo>
                    <a:pt x="66" y="2323"/>
                    <a:pt x="2518" y="0"/>
                    <a:pt x="5486" y="0"/>
                  </a:cubicBezTo>
                  <a:cubicBezTo>
                    <a:pt x="8455" y="0"/>
                    <a:pt x="10778" y="2517"/>
                    <a:pt x="10713" y="5485"/>
                  </a:cubicBezTo>
                  <a:lnTo>
                    <a:pt x="10713" y="5485"/>
                  </a:lnTo>
                  <a:close/>
                </a:path>
              </a:pathLst>
            </a:custGeom>
            <a:solidFill>
              <a:srgbClr val="FFF9AE"/>
            </a:solidFill>
            <a:ln w="6453" cap="flat">
              <a:noFill/>
              <a:prstDash val="solid"/>
              <a:miter/>
            </a:ln>
          </p:spPr>
          <p:txBody>
            <a:bodyPr rtlCol="0" anchor="ctr"/>
            <a:lstStyle/>
            <a:p>
              <a:endParaRPr lang="en-US"/>
            </a:p>
          </p:txBody>
        </p:sp>
        <p:sp>
          <p:nvSpPr>
            <p:cNvPr id="3364" name="Freeform: Shape 3363">
              <a:extLst>
                <a:ext uri="{FF2B5EF4-FFF2-40B4-BE49-F238E27FC236}">
                  <a16:creationId xmlns:a16="http://schemas.microsoft.com/office/drawing/2014/main" id="{1275C802-FD51-445C-AABC-E23208462F12}"/>
                </a:ext>
              </a:extLst>
            </p:cNvPr>
            <p:cNvSpPr/>
            <p:nvPr/>
          </p:nvSpPr>
          <p:spPr>
            <a:xfrm>
              <a:off x="3858740" y="-233376"/>
              <a:ext cx="10714" cy="10718"/>
            </a:xfrm>
            <a:custGeom>
              <a:avLst/>
              <a:gdLst>
                <a:gd name="connsiteX0" fmla="*/ 10714 w 10714"/>
                <a:gd name="connsiteY0" fmla="*/ 5486 h 10718"/>
                <a:gd name="connsiteX1" fmla="*/ 5229 w 10714"/>
                <a:gd name="connsiteY1" fmla="*/ 10713 h 10718"/>
                <a:gd name="connsiteX2" fmla="*/ 1 w 10714"/>
                <a:gd name="connsiteY2" fmla="*/ 5228 h 10718"/>
                <a:gd name="connsiteX3" fmla="*/ 5487 w 10714"/>
                <a:gd name="connsiteY3" fmla="*/ 1 h 10718"/>
                <a:gd name="connsiteX4" fmla="*/ 10714 w 10714"/>
                <a:gd name="connsiteY4" fmla="*/ 5486 h 10718"/>
                <a:gd name="connsiteX5" fmla="*/ 10714 w 10714"/>
                <a:gd name="connsiteY5" fmla="*/ 5486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4" y="5486"/>
                  </a:moveTo>
                  <a:cubicBezTo>
                    <a:pt x="10649" y="8455"/>
                    <a:pt x="8197" y="10843"/>
                    <a:pt x="5229" y="10713"/>
                  </a:cubicBezTo>
                  <a:cubicBezTo>
                    <a:pt x="2260" y="10649"/>
                    <a:pt x="-63" y="8197"/>
                    <a:pt x="1" y="5228"/>
                  </a:cubicBezTo>
                  <a:cubicBezTo>
                    <a:pt x="66" y="2260"/>
                    <a:pt x="2518" y="-63"/>
                    <a:pt x="5487" y="1"/>
                  </a:cubicBezTo>
                  <a:cubicBezTo>
                    <a:pt x="8455" y="66"/>
                    <a:pt x="10778" y="2518"/>
                    <a:pt x="10714" y="5486"/>
                  </a:cubicBezTo>
                  <a:lnTo>
                    <a:pt x="10714" y="5486"/>
                  </a:lnTo>
                  <a:close/>
                </a:path>
              </a:pathLst>
            </a:custGeom>
            <a:solidFill>
              <a:srgbClr val="FFF9AE"/>
            </a:solidFill>
            <a:ln w="6453" cap="flat">
              <a:noFill/>
              <a:prstDash val="solid"/>
              <a:miter/>
            </a:ln>
          </p:spPr>
          <p:txBody>
            <a:bodyPr rtlCol="0" anchor="ctr"/>
            <a:lstStyle/>
            <a:p>
              <a:endParaRPr lang="en-US"/>
            </a:p>
          </p:txBody>
        </p:sp>
        <p:sp>
          <p:nvSpPr>
            <p:cNvPr id="3365" name="Freeform: Shape 3364">
              <a:extLst>
                <a:ext uri="{FF2B5EF4-FFF2-40B4-BE49-F238E27FC236}">
                  <a16:creationId xmlns:a16="http://schemas.microsoft.com/office/drawing/2014/main" id="{B547C067-DD95-44AD-87B0-429F0EFFCF40}"/>
                </a:ext>
              </a:extLst>
            </p:cNvPr>
            <p:cNvSpPr/>
            <p:nvPr/>
          </p:nvSpPr>
          <p:spPr>
            <a:xfrm>
              <a:off x="3858547" y="-224923"/>
              <a:ext cx="10714" cy="10714"/>
            </a:xfrm>
            <a:custGeom>
              <a:avLst/>
              <a:gdLst>
                <a:gd name="connsiteX0" fmla="*/ 10713 w 10714"/>
                <a:gd name="connsiteY0" fmla="*/ 5422 h 10714"/>
                <a:gd name="connsiteX1" fmla="*/ 5228 w 10714"/>
                <a:gd name="connsiteY1" fmla="*/ 10713 h 10714"/>
                <a:gd name="connsiteX2" fmla="*/ 1 w 10714"/>
                <a:gd name="connsiteY2" fmla="*/ 5228 h 10714"/>
                <a:gd name="connsiteX3" fmla="*/ 5486 w 10714"/>
                <a:gd name="connsiteY3" fmla="*/ 1 h 10714"/>
                <a:gd name="connsiteX4" fmla="*/ 10713 w 10714"/>
                <a:gd name="connsiteY4" fmla="*/ 5422 h 10714"/>
                <a:gd name="connsiteX5" fmla="*/ 10713 w 10714"/>
                <a:gd name="connsiteY5" fmla="*/ 5422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4">
                  <a:moveTo>
                    <a:pt x="10713" y="5422"/>
                  </a:moveTo>
                  <a:cubicBezTo>
                    <a:pt x="10649" y="8390"/>
                    <a:pt x="8261" y="10778"/>
                    <a:pt x="5228" y="10713"/>
                  </a:cubicBezTo>
                  <a:cubicBezTo>
                    <a:pt x="2260" y="10649"/>
                    <a:pt x="-63" y="8197"/>
                    <a:pt x="1" y="5228"/>
                  </a:cubicBezTo>
                  <a:cubicBezTo>
                    <a:pt x="66" y="2260"/>
                    <a:pt x="2518" y="-63"/>
                    <a:pt x="5486" y="1"/>
                  </a:cubicBezTo>
                  <a:cubicBezTo>
                    <a:pt x="8455" y="1"/>
                    <a:pt x="10778" y="2453"/>
                    <a:pt x="10713" y="5422"/>
                  </a:cubicBezTo>
                  <a:lnTo>
                    <a:pt x="10713" y="5422"/>
                  </a:lnTo>
                  <a:close/>
                </a:path>
              </a:pathLst>
            </a:custGeom>
            <a:solidFill>
              <a:srgbClr val="FFF9AE"/>
            </a:solidFill>
            <a:ln w="6453" cap="flat">
              <a:noFill/>
              <a:prstDash val="solid"/>
              <a:miter/>
            </a:ln>
          </p:spPr>
          <p:txBody>
            <a:bodyPr rtlCol="0" anchor="ctr"/>
            <a:lstStyle/>
            <a:p>
              <a:endParaRPr lang="en-US"/>
            </a:p>
          </p:txBody>
        </p:sp>
        <p:sp>
          <p:nvSpPr>
            <p:cNvPr id="3366" name="Freeform: Shape 3365">
              <a:extLst>
                <a:ext uri="{FF2B5EF4-FFF2-40B4-BE49-F238E27FC236}">
                  <a16:creationId xmlns:a16="http://schemas.microsoft.com/office/drawing/2014/main" id="{7B40CE9B-ABAE-4686-BB75-61528038B073}"/>
                </a:ext>
              </a:extLst>
            </p:cNvPr>
            <p:cNvSpPr/>
            <p:nvPr/>
          </p:nvSpPr>
          <p:spPr>
            <a:xfrm>
              <a:off x="3858353" y="-215824"/>
              <a:ext cx="10714" cy="10779"/>
            </a:xfrm>
            <a:custGeom>
              <a:avLst/>
              <a:gdLst>
                <a:gd name="connsiteX0" fmla="*/ 10714 w 10714"/>
                <a:gd name="connsiteY0" fmla="*/ 5486 h 10779"/>
                <a:gd name="connsiteX1" fmla="*/ 5228 w 10714"/>
                <a:gd name="connsiteY1" fmla="*/ 10778 h 10779"/>
                <a:gd name="connsiteX2" fmla="*/ 1 w 10714"/>
                <a:gd name="connsiteY2" fmla="*/ 5293 h 10779"/>
                <a:gd name="connsiteX3" fmla="*/ 5487 w 10714"/>
                <a:gd name="connsiteY3" fmla="*/ 1 h 10779"/>
                <a:gd name="connsiteX4" fmla="*/ 10714 w 10714"/>
                <a:gd name="connsiteY4" fmla="*/ 5486 h 10779"/>
                <a:gd name="connsiteX5" fmla="*/ 10714 w 10714"/>
                <a:gd name="connsiteY5" fmla="*/ 5486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9">
                  <a:moveTo>
                    <a:pt x="10714" y="5486"/>
                  </a:moveTo>
                  <a:cubicBezTo>
                    <a:pt x="10649" y="8455"/>
                    <a:pt x="8197" y="10842"/>
                    <a:pt x="5228" y="10778"/>
                  </a:cubicBezTo>
                  <a:cubicBezTo>
                    <a:pt x="2260" y="10713"/>
                    <a:pt x="-63" y="8261"/>
                    <a:pt x="1" y="5293"/>
                  </a:cubicBezTo>
                  <a:cubicBezTo>
                    <a:pt x="66" y="2324"/>
                    <a:pt x="2518" y="-63"/>
                    <a:pt x="5487" y="1"/>
                  </a:cubicBezTo>
                  <a:cubicBezTo>
                    <a:pt x="8455" y="130"/>
                    <a:pt x="10778" y="2518"/>
                    <a:pt x="10714" y="5486"/>
                  </a:cubicBezTo>
                  <a:lnTo>
                    <a:pt x="10714" y="5486"/>
                  </a:lnTo>
                  <a:close/>
                </a:path>
              </a:pathLst>
            </a:custGeom>
            <a:solidFill>
              <a:srgbClr val="FFF9AE"/>
            </a:solidFill>
            <a:ln w="6453" cap="flat">
              <a:noFill/>
              <a:prstDash val="solid"/>
              <a:miter/>
            </a:ln>
          </p:spPr>
          <p:txBody>
            <a:bodyPr rtlCol="0" anchor="ctr"/>
            <a:lstStyle/>
            <a:p>
              <a:endParaRPr lang="en-US"/>
            </a:p>
          </p:txBody>
        </p:sp>
        <p:sp>
          <p:nvSpPr>
            <p:cNvPr id="3367" name="Freeform: Shape 3366">
              <a:extLst>
                <a:ext uri="{FF2B5EF4-FFF2-40B4-BE49-F238E27FC236}">
                  <a16:creationId xmlns:a16="http://schemas.microsoft.com/office/drawing/2014/main" id="{5BA63F20-7CF3-402A-9CDA-F27077F9C4F4}"/>
                </a:ext>
              </a:extLst>
            </p:cNvPr>
            <p:cNvSpPr/>
            <p:nvPr/>
          </p:nvSpPr>
          <p:spPr>
            <a:xfrm>
              <a:off x="3858156" y="-206015"/>
              <a:ext cx="10718" cy="10779"/>
            </a:xfrm>
            <a:custGeom>
              <a:avLst/>
              <a:gdLst>
                <a:gd name="connsiteX0" fmla="*/ 10717 w 10718"/>
                <a:gd name="connsiteY0" fmla="*/ 5486 h 10779"/>
                <a:gd name="connsiteX1" fmla="*/ 5232 w 10718"/>
                <a:gd name="connsiteY1" fmla="*/ 10778 h 10779"/>
                <a:gd name="connsiteX2" fmla="*/ 5 w 10718"/>
                <a:gd name="connsiteY2" fmla="*/ 5293 h 10779"/>
                <a:gd name="connsiteX3" fmla="*/ 5490 w 10718"/>
                <a:gd name="connsiteY3" fmla="*/ 1 h 10779"/>
                <a:gd name="connsiteX4" fmla="*/ 10717 w 10718"/>
                <a:gd name="connsiteY4" fmla="*/ 5486 h 10779"/>
                <a:gd name="connsiteX5" fmla="*/ 10717 w 10718"/>
                <a:gd name="connsiteY5" fmla="*/ 5486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8" h="10779">
                  <a:moveTo>
                    <a:pt x="10717" y="5486"/>
                  </a:moveTo>
                  <a:cubicBezTo>
                    <a:pt x="10653" y="8455"/>
                    <a:pt x="8201" y="10842"/>
                    <a:pt x="5232" y="10778"/>
                  </a:cubicBezTo>
                  <a:cubicBezTo>
                    <a:pt x="2263" y="10713"/>
                    <a:pt x="-124" y="8261"/>
                    <a:pt x="5" y="5293"/>
                  </a:cubicBezTo>
                  <a:cubicBezTo>
                    <a:pt x="70" y="2324"/>
                    <a:pt x="2522" y="-63"/>
                    <a:pt x="5490" y="1"/>
                  </a:cubicBezTo>
                  <a:cubicBezTo>
                    <a:pt x="8459" y="66"/>
                    <a:pt x="10782" y="2518"/>
                    <a:pt x="10717" y="5486"/>
                  </a:cubicBezTo>
                  <a:lnTo>
                    <a:pt x="10717" y="5486"/>
                  </a:lnTo>
                  <a:close/>
                </a:path>
              </a:pathLst>
            </a:custGeom>
            <a:solidFill>
              <a:srgbClr val="FFF9AE"/>
            </a:solidFill>
            <a:ln w="6453" cap="flat">
              <a:noFill/>
              <a:prstDash val="solid"/>
              <a:miter/>
            </a:ln>
          </p:spPr>
          <p:txBody>
            <a:bodyPr rtlCol="0" anchor="ctr"/>
            <a:lstStyle/>
            <a:p>
              <a:endParaRPr lang="en-US"/>
            </a:p>
          </p:txBody>
        </p:sp>
        <p:sp>
          <p:nvSpPr>
            <p:cNvPr id="3368" name="Freeform: Shape 3367">
              <a:extLst>
                <a:ext uri="{FF2B5EF4-FFF2-40B4-BE49-F238E27FC236}">
                  <a16:creationId xmlns:a16="http://schemas.microsoft.com/office/drawing/2014/main" id="{41F6F4D5-FAB2-4E0F-89CC-A02C2702CF29}"/>
                </a:ext>
              </a:extLst>
            </p:cNvPr>
            <p:cNvSpPr/>
            <p:nvPr/>
          </p:nvSpPr>
          <p:spPr>
            <a:xfrm>
              <a:off x="3857966" y="-197626"/>
              <a:ext cx="10714" cy="10779"/>
            </a:xfrm>
            <a:custGeom>
              <a:avLst/>
              <a:gdLst>
                <a:gd name="connsiteX0" fmla="*/ 10714 w 10714"/>
                <a:gd name="connsiteY0" fmla="*/ 5486 h 10779"/>
                <a:gd name="connsiteX1" fmla="*/ 5293 w 10714"/>
                <a:gd name="connsiteY1" fmla="*/ 10778 h 10779"/>
                <a:gd name="connsiteX2" fmla="*/ 1 w 10714"/>
                <a:gd name="connsiteY2" fmla="*/ 5293 h 10779"/>
                <a:gd name="connsiteX3" fmla="*/ 5487 w 10714"/>
                <a:gd name="connsiteY3" fmla="*/ 1 h 10779"/>
                <a:gd name="connsiteX4" fmla="*/ 10714 w 10714"/>
                <a:gd name="connsiteY4" fmla="*/ 5486 h 10779"/>
                <a:gd name="connsiteX5" fmla="*/ 10714 w 10714"/>
                <a:gd name="connsiteY5" fmla="*/ 5486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9">
                  <a:moveTo>
                    <a:pt x="10714" y="5486"/>
                  </a:moveTo>
                  <a:cubicBezTo>
                    <a:pt x="10649" y="8455"/>
                    <a:pt x="8261" y="10842"/>
                    <a:pt x="5293" y="10778"/>
                  </a:cubicBezTo>
                  <a:cubicBezTo>
                    <a:pt x="2325" y="10713"/>
                    <a:pt x="-63" y="8261"/>
                    <a:pt x="1" y="5293"/>
                  </a:cubicBezTo>
                  <a:cubicBezTo>
                    <a:pt x="66" y="2324"/>
                    <a:pt x="2518" y="-63"/>
                    <a:pt x="5487" y="1"/>
                  </a:cubicBezTo>
                  <a:cubicBezTo>
                    <a:pt x="8455" y="66"/>
                    <a:pt x="10778" y="2518"/>
                    <a:pt x="10714" y="5486"/>
                  </a:cubicBezTo>
                  <a:lnTo>
                    <a:pt x="10714" y="5486"/>
                  </a:lnTo>
                  <a:close/>
                </a:path>
              </a:pathLst>
            </a:custGeom>
            <a:solidFill>
              <a:srgbClr val="FFF9AE"/>
            </a:solidFill>
            <a:ln w="6453" cap="flat">
              <a:noFill/>
              <a:prstDash val="solid"/>
              <a:miter/>
            </a:ln>
          </p:spPr>
          <p:txBody>
            <a:bodyPr rtlCol="0" anchor="ctr"/>
            <a:lstStyle/>
            <a:p>
              <a:endParaRPr lang="en-US"/>
            </a:p>
          </p:txBody>
        </p:sp>
        <p:sp>
          <p:nvSpPr>
            <p:cNvPr id="3369" name="Freeform: Shape 3368">
              <a:extLst>
                <a:ext uri="{FF2B5EF4-FFF2-40B4-BE49-F238E27FC236}">
                  <a16:creationId xmlns:a16="http://schemas.microsoft.com/office/drawing/2014/main" id="{0679BE83-714E-4C0D-8971-023E0F0FA716}"/>
                </a:ext>
              </a:extLst>
            </p:cNvPr>
            <p:cNvSpPr/>
            <p:nvPr/>
          </p:nvSpPr>
          <p:spPr>
            <a:xfrm>
              <a:off x="3857772" y="-188592"/>
              <a:ext cx="10714" cy="10779"/>
            </a:xfrm>
            <a:custGeom>
              <a:avLst/>
              <a:gdLst>
                <a:gd name="connsiteX0" fmla="*/ 10713 w 10714"/>
                <a:gd name="connsiteY0" fmla="*/ 5551 h 10779"/>
                <a:gd name="connsiteX1" fmla="*/ 5228 w 10714"/>
                <a:gd name="connsiteY1" fmla="*/ 10778 h 10779"/>
                <a:gd name="connsiteX2" fmla="*/ 1 w 10714"/>
                <a:gd name="connsiteY2" fmla="*/ 5293 h 10779"/>
                <a:gd name="connsiteX3" fmla="*/ 5486 w 10714"/>
                <a:gd name="connsiteY3" fmla="*/ 1 h 10779"/>
                <a:gd name="connsiteX4" fmla="*/ 10713 w 10714"/>
                <a:gd name="connsiteY4" fmla="*/ 5551 h 10779"/>
                <a:gd name="connsiteX5" fmla="*/ 10713 w 10714"/>
                <a:gd name="connsiteY5" fmla="*/ 5551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9">
                  <a:moveTo>
                    <a:pt x="10713" y="5551"/>
                  </a:moveTo>
                  <a:cubicBezTo>
                    <a:pt x="10649" y="8519"/>
                    <a:pt x="8197" y="10842"/>
                    <a:pt x="5228" y="10778"/>
                  </a:cubicBezTo>
                  <a:cubicBezTo>
                    <a:pt x="2260" y="10713"/>
                    <a:pt x="-63" y="8261"/>
                    <a:pt x="1" y="5293"/>
                  </a:cubicBezTo>
                  <a:cubicBezTo>
                    <a:pt x="66" y="2324"/>
                    <a:pt x="2518" y="-63"/>
                    <a:pt x="5486" y="1"/>
                  </a:cubicBezTo>
                  <a:cubicBezTo>
                    <a:pt x="8455" y="130"/>
                    <a:pt x="10778" y="2583"/>
                    <a:pt x="10713" y="5551"/>
                  </a:cubicBezTo>
                  <a:lnTo>
                    <a:pt x="10713" y="5551"/>
                  </a:lnTo>
                  <a:close/>
                </a:path>
              </a:pathLst>
            </a:custGeom>
            <a:solidFill>
              <a:srgbClr val="FFF9AE"/>
            </a:solidFill>
            <a:ln w="6453" cap="flat">
              <a:noFill/>
              <a:prstDash val="solid"/>
              <a:miter/>
            </a:ln>
          </p:spPr>
          <p:txBody>
            <a:bodyPr rtlCol="0" anchor="ctr"/>
            <a:lstStyle/>
            <a:p>
              <a:endParaRPr lang="en-US"/>
            </a:p>
          </p:txBody>
        </p:sp>
        <p:sp>
          <p:nvSpPr>
            <p:cNvPr id="3370" name="Freeform: Shape 3369">
              <a:extLst>
                <a:ext uri="{FF2B5EF4-FFF2-40B4-BE49-F238E27FC236}">
                  <a16:creationId xmlns:a16="http://schemas.microsoft.com/office/drawing/2014/main" id="{E860AC15-92D9-48D0-A34F-B537EE88B9A4}"/>
                </a:ext>
              </a:extLst>
            </p:cNvPr>
            <p:cNvSpPr/>
            <p:nvPr/>
          </p:nvSpPr>
          <p:spPr>
            <a:xfrm>
              <a:off x="3857579" y="-178783"/>
              <a:ext cx="10714" cy="10779"/>
            </a:xfrm>
            <a:custGeom>
              <a:avLst/>
              <a:gdLst>
                <a:gd name="connsiteX0" fmla="*/ 10714 w 10714"/>
                <a:gd name="connsiteY0" fmla="*/ 5551 h 10779"/>
                <a:gd name="connsiteX1" fmla="*/ 5228 w 10714"/>
                <a:gd name="connsiteY1" fmla="*/ 10778 h 10779"/>
                <a:gd name="connsiteX2" fmla="*/ 1 w 10714"/>
                <a:gd name="connsiteY2" fmla="*/ 5293 h 10779"/>
                <a:gd name="connsiteX3" fmla="*/ 5487 w 10714"/>
                <a:gd name="connsiteY3" fmla="*/ 1 h 10779"/>
                <a:gd name="connsiteX4" fmla="*/ 10714 w 10714"/>
                <a:gd name="connsiteY4" fmla="*/ 5551 h 10779"/>
                <a:gd name="connsiteX5" fmla="*/ 10714 w 10714"/>
                <a:gd name="connsiteY5" fmla="*/ 5551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9">
                  <a:moveTo>
                    <a:pt x="10714" y="5551"/>
                  </a:moveTo>
                  <a:cubicBezTo>
                    <a:pt x="10649" y="8519"/>
                    <a:pt x="8197" y="10842"/>
                    <a:pt x="5228" y="10778"/>
                  </a:cubicBezTo>
                  <a:cubicBezTo>
                    <a:pt x="2260" y="10713"/>
                    <a:pt x="-63" y="8261"/>
                    <a:pt x="1" y="5293"/>
                  </a:cubicBezTo>
                  <a:cubicBezTo>
                    <a:pt x="66" y="2324"/>
                    <a:pt x="2518" y="-63"/>
                    <a:pt x="5487" y="1"/>
                  </a:cubicBezTo>
                  <a:cubicBezTo>
                    <a:pt x="8455" y="130"/>
                    <a:pt x="10778" y="2582"/>
                    <a:pt x="10714" y="5551"/>
                  </a:cubicBezTo>
                  <a:lnTo>
                    <a:pt x="10714" y="5551"/>
                  </a:lnTo>
                  <a:close/>
                </a:path>
              </a:pathLst>
            </a:custGeom>
            <a:solidFill>
              <a:srgbClr val="FFF9AE"/>
            </a:solidFill>
            <a:ln w="6453" cap="flat">
              <a:noFill/>
              <a:prstDash val="solid"/>
              <a:miter/>
            </a:ln>
          </p:spPr>
          <p:txBody>
            <a:bodyPr rtlCol="0" anchor="ctr"/>
            <a:lstStyle/>
            <a:p>
              <a:endParaRPr lang="en-US"/>
            </a:p>
          </p:txBody>
        </p:sp>
        <p:sp>
          <p:nvSpPr>
            <p:cNvPr id="3371" name="Freeform: Shape 3370">
              <a:extLst>
                <a:ext uri="{FF2B5EF4-FFF2-40B4-BE49-F238E27FC236}">
                  <a16:creationId xmlns:a16="http://schemas.microsoft.com/office/drawing/2014/main" id="{E5F08A5B-0AF8-4E48-A878-75F524E5176A}"/>
                </a:ext>
              </a:extLst>
            </p:cNvPr>
            <p:cNvSpPr/>
            <p:nvPr/>
          </p:nvSpPr>
          <p:spPr>
            <a:xfrm>
              <a:off x="3857385" y="-170330"/>
              <a:ext cx="10714" cy="10777"/>
            </a:xfrm>
            <a:custGeom>
              <a:avLst/>
              <a:gdLst>
                <a:gd name="connsiteX0" fmla="*/ 10713 w 10714"/>
                <a:gd name="connsiteY0" fmla="*/ 5486 h 10777"/>
                <a:gd name="connsiteX1" fmla="*/ 5228 w 10714"/>
                <a:gd name="connsiteY1" fmla="*/ 10778 h 10777"/>
                <a:gd name="connsiteX2" fmla="*/ 1 w 10714"/>
                <a:gd name="connsiteY2" fmla="*/ 5293 h 10777"/>
                <a:gd name="connsiteX3" fmla="*/ 5486 w 10714"/>
                <a:gd name="connsiteY3" fmla="*/ 1 h 10777"/>
                <a:gd name="connsiteX4" fmla="*/ 10713 w 10714"/>
                <a:gd name="connsiteY4" fmla="*/ 5486 h 10777"/>
                <a:gd name="connsiteX5" fmla="*/ 10713 w 10714"/>
                <a:gd name="connsiteY5" fmla="*/ 5486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7">
                  <a:moveTo>
                    <a:pt x="10713" y="5486"/>
                  </a:moveTo>
                  <a:cubicBezTo>
                    <a:pt x="10649" y="8455"/>
                    <a:pt x="8197" y="10778"/>
                    <a:pt x="5228" y="10778"/>
                  </a:cubicBezTo>
                  <a:cubicBezTo>
                    <a:pt x="2260" y="10713"/>
                    <a:pt x="-63" y="8261"/>
                    <a:pt x="1" y="5293"/>
                  </a:cubicBezTo>
                  <a:cubicBezTo>
                    <a:pt x="66" y="2324"/>
                    <a:pt x="2518" y="-63"/>
                    <a:pt x="5486" y="1"/>
                  </a:cubicBezTo>
                  <a:cubicBezTo>
                    <a:pt x="8455" y="66"/>
                    <a:pt x="10778" y="2518"/>
                    <a:pt x="10713" y="5486"/>
                  </a:cubicBezTo>
                  <a:lnTo>
                    <a:pt x="10713" y="5486"/>
                  </a:lnTo>
                  <a:close/>
                </a:path>
              </a:pathLst>
            </a:custGeom>
            <a:solidFill>
              <a:srgbClr val="FFF9AE"/>
            </a:solidFill>
            <a:ln w="6453" cap="flat">
              <a:noFill/>
              <a:prstDash val="solid"/>
              <a:miter/>
            </a:ln>
          </p:spPr>
          <p:txBody>
            <a:bodyPr rtlCol="0" anchor="ctr"/>
            <a:lstStyle/>
            <a:p>
              <a:endParaRPr lang="en-US"/>
            </a:p>
          </p:txBody>
        </p:sp>
        <p:sp>
          <p:nvSpPr>
            <p:cNvPr id="3372" name="Freeform: Shape 3371">
              <a:extLst>
                <a:ext uri="{FF2B5EF4-FFF2-40B4-BE49-F238E27FC236}">
                  <a16:creationId xmlns:a16="http://schemas.microsoft.com/office/drawing/2014/main" id="{E6815ACB-E160-471A-BCB0-EA0BE6A5DD12}"/>
                </a:ext>
              </a:extLst>
            </p:cNvPr>
            <p:cNvSpPr/>
            <p:nvPr/>
          </p:nvSpPr>
          <p:spPr>
            <a:xfrm>
              <a:off x="3857256" y="-161812"/>
              <a:ext cx="10713" cy="10714"/>
            </a:xfrm>
            <a:custGeom>
              <a:avLst/>
              <a:gdLst>
                <a:gd name="connsiteX0" fmla="*/ 10714 w 10713"/>
                <a:gd name="connsiteY0" fmla="*/ 5486 h 10714"/>
                <a:gd name="connsiteX1" fmla="*/ 5228 w 10713"/>
                <a:gd name="connsiteY1" fmla="*/ 10713 h 10714"/>
                <a:gd name="connsiteX2" fmla="*/ 1 w 10713"/>
                <a:gd name="connsiteY2" fmla="*/ 5228 h 10714"/>
                <a:gd name="connsiteX3" fmla="*/ 5487 w 10713"/>
                <a:gd name="connsiteY3" fmla="*/ 1 h 10714"/>
                <a:gd name="connsiteX4" fmla="*/ 10714 w 10713"/>
                <a:gd name="connsiteY4" fmla="*/ 5486 h 10714"/>
                <a:gd name="connsiteX5" fmla="*/ 10714 w 10713"/>
                <a:gd name="connsiteY5" fmla="*/ 5486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3" h="10714">
                  <a:moveTo>
                    <a:pt x="10714" y="5486"/>
                  </a:moveTo>
                  <a:cubicBezTo>
                    <a:pt x="10649" y="8455"/>
                    <a:pt x="8197" y="10778"/>
                    <a:pt x="5228" y="10713"/>
                  </a:cubicBezTo>
                  <a:cubicBezTo>
                    <a:pt x="2260" y="10649"/>
                    <a:pt x="-63" y="8197"/>
                    <a:pt x="1" y="5228"/>
                  </a:cubicBezTo>
                  <a:cubicBezTo>
                    <a:pt x="66" y="2260"/>
                    <a:pt x="2518" y="-63"/>
                    <a:pt x="5487" y="1"/>
                  </a:cubicBezTo>
                  <a:cubicBezTo>
                    <a:pt x="8455" y="66"/>
                    <a:pt x="10714" y="2518"/>
                    <a:pt x="10714" y="5486"/>
                  </a:cubicBezTo>
                  <a:lnTo>
                    <a:pt x="10714" y="5486"/>
                  </a:lnTo>
                  <a:close/>
                </a:path>
              </a:pathLst>
            </a:custGeom>
            <a:solidFill>
              <a:srgbClr val="FFF9AE"/>
            </a:solidFill>
            <a:ln w="6453" cap="flat">
              <a:noFill/>
              <a:prstDash val="solid"/>
              <a:miter/>
            </a:ln>
          </p:spPr>
          <p:txBody>
            <a:bodyPr rtlCol="0" anchor="ctr"/>
            <a:lstStyle/>
            <a:p>
              <a:endParaRPr lang="en-US"/>
            </a:p>
          </p:txBody>
        </p:sp>
        <p:sp>
          <p:nvSpPr>
            <p:cNvPr id="3373" name="Freeform: Shape 3372">
              <a:extLst>
                <a:ext uri="{FF2B5EF4-FFF2-40B4-BE49-F238E27FC236}">
                  <a16:creationId xmlns:a16="http://schemas.microsoft.com/office/drawing/2014/main" id="{4FA69085-4264-44BD-9D52-491805C8EE3A}"/>
                </a:ext>
              </a:extLst>
            </p:cNvPr>
            <p:cNvSpPr/>
            <p:nvPr/>
          </p:nvSpPr>
          <p:spPr>
            <a:xfrm>
              <a:off x="3856998" y="-152003"/>
              <a:ext cx="10714" cy="10714"/>
            </a:xfrm>
            <a:custGeom>
              <a:avLst/>
              <a:gdLst>
                <a:gd name="connsiteX0" fmla="*/ 10713 w 10714"/>
                <a:gd name="connsiteY0" fmla="*/ 5486 h 10714"/>
                <a:gd name="connsiteX1" fmla="*/ 5228 w 10714"/>
                <a:gd name="connsiteY1" fmla="*/ 10713 h 10714"/>
                <a:gd name="connsiteX2" fmla="*/ 1 w 10714"/>
                <a:gd name="connsiteY2" fmla="*/ 5228 h 10714"/>
                <a:gd name="connsiteX3" fmla="*/ 5486 w 10714"/>
                <a:gd name="connsiteY3" fmla="*/ 1 h 10714"/>
                <a:gd name="connsiteX4" fmla="*/ 10713 w 10714"/>
                <a:gd name="connsiteY4" fmla="*/ 5486 h 10714"/>
                <a:gd name="connsiteX5" fmla="*/ 10713 w 10714"/>
                <a:gd name="connsiteY5" fmla="*/ 5486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4">
                  <a:moveTo>
                    <a:pt x="10713" y="5486"/>
                  </a:moveTo>
                  <a:cubicBezTo>
                    <a:pt x="10649" y="8455"/>
                    <a:pt x="8196" y="10778"/>
                    <a:pt x="5228" y="10713"/>
                  </a:cubicBezTo>
                  <a:cubicBezTo>
                    <a:pt x="2260" y="10649"/>
                    <a:pt x="-63" y="8197"/>
                    <a:pt x="1" y="5228"/>
                  </a:cubicBezTo>
                  <a:cubicBezTo>
                    <a:pt x="66" y="2260"/>
                    <a:pt x="2518" y="-63"/>
                    <a:pt x="5486" y="1"/>
                  </a:cubicBezTo>
                  <a:cubicBezTo>
                    <a:pt x="8455" y="66"/>
                    <a:pt x="10778" y="2454"/>
                    <a:pt x="10713" y="5486"/>
                  </a:cubicBezTo>
                  <a:lnTo>
                    <a:pt x="10713" y="5486"/>
                  </a:lnTo>
                  <a:close/>
                </a:path>
              </a:pathLst>
            </a:custGeom>
            <a:solidFill>
              <a:srgbClr val="FFF9AE"/>
            </a:solidFill>
            <a:ln w="6453" cap="flat">
              <a:noFill/>
              <a:prstDash val="solid"/>
              <a:miter/>
            </a:ln>
          </p:spPr>
          <p:txBody>
            <a:bodyPr rtlCol="0" anchor="ctr"/>
            <a:lstStyle/>
            <a:p>
              <a:endParaRPr lang="en-US"/>
            </a:p>
          </p:txBody>
        </p:sp>
        <p:sp>
          <p:nvSpPr>
            <p:cNvPr id="3374" name="Freeform: Shape 3373">
              <a:extLst>
                <a:ext uri="{FF2B5EF4-FFF2-40B4-BE49-F238E27FC236}">
                  <a16:creationId xmlns:a16="http://schemas.microsoft.com/office/drawing/2014/main" id="{D7010498-ADA7-49FC-861A-7B40AF11751D}"/>
                </a:ext>
              </a:extLst>
            </p:cNvPr>
            <p:cNvSpPr/>
            <p:nvPr/>
          </p:nvSpPr>
          <p:spPr>
            <a:xfrm>
              <a:off x="3856865" y="-143614"/>
              <a:ext cx="10718" cy="10714"/>
            </a:xfrm>
            <a:custGeom>
              <a:avLst/>
              <a:gdLst>
                <a:gd name="connsiteX0" fmla="*/ 10717 w 10718"/>
                <a:gd name="connsiteY0" fmla="*/ 5486 h 10714"/>
                <a:gd name="connsiteX1" fmla="*/ 5232 w 10718"/>
                <a:gd name="connsiteY1" fmla="*/ 10713 h 10714"/>
                <a:gd name="connsiteX2" fmla="*/ 5 w 10718"/>
                <a:gd name="connsiteY2" fmla="*/ 5228 h 10714"/>
                <a:gd name="connsiteX3" fmla="*/ 5426 w 10718"/>
                <a:gd name="connsiteY3" fmla="*/ 1 h 10714"/>
                <a:gd name="connsiteX4" fmla="*/ 10717 w 10718"/>
                <a:gd name="connsiteY4" fmla="*/ 5486 h 10714"/>
                <a:gd name="connsiteX5" fmla="*/ 10717 w 10718"/>
                <a:gd name="connsiteY5" fmla="*/ 5486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8" h="10714">
                  <a:moveTo>
                    <a:pt x="10717" y="5486"/>
                  </a:moveTo>
                  <a:cubicBezTo>
                    <a:pt x="10653" y="8455"/>
                    <a:pt x="8201" y="10778"/>
                    <a:pt x="5232" y="10713"/>
                  </a:cubicBezTo>
                  <a:cubicBezTo>
                    <a:pt x="2264" y="10649"/>
                    <a:pt x="-124" y="8197"/>
                    <a:pt x="5" y="5228"/>
                  </a:cubicBezTo>
                  <a:cubicBezTo>
                    <a:pt x="70" y="2260"/>
                    <a:pt x="2522" y="-63"/>
                    <a:pt x="5426" y="1"/>
                  </a:cubicBezTo>
                  <a:cubicBezTo>
                    <a:pt x="8394" y="66"/>
                    <a:pt x="10782" y="2518"/>
                    <a:pt x="10717" y="5486"/>
                  </a:cubicBezTo>
                  <a:lnTo>
                    <a:pt x="10717" y="5486"/>
                  </a:lnTo>
                  <a:close/>
                </a:path>
              </a:pathLst>
            </a:custGeom>
            <a:solidFill>
              <a:srgbClr val="FFF9AE"/>
            </a:solidFill>
            <a:ln w="6453" cap="flat">
              <a:noFill/>
              <a:prstDash val="solid"/>
              <a:miter/>
            </a:ln>
          </p:spPr>
          <p:txBody>
            <a:bodyPr rtlCol="0" anchor="ctr"/>
            <a:lstStyle/>
            <a:p>
              <a:endParaRPr lang="en-US"/>
            </a:p>
          </p:txBody>
        </p:sp>
        <p:sp>
          <p:nvSpPr>
            <p:cNvPr id="3375" name="Freeform: Shape 3374">
              <a:extLst>
                <a:ext uri="{FF2B5EF4-FFF2-40B4-BE49-F238E27FC236}">
                  <a16:creationId xmlns:a16="http://schemas.microsoft.com/office/drawing/2014/main" id="{EF9F6AD4-8D84-42EE-85D6-318F35B6A777}"/>
                </a:ext>
              </a:extLst>
            </p:cNvPr>
            <p:cNvSpPr/>
            <p:nvPr/>
          </p:nvSpPr>
          <p:spPr>
            <a:xfrm>
              <a:off x="3856611" y="-134515"/>
              <a:ext cx="10714" cy="10718"/>
            </a:xfrm>
            <a:custGeom>
              <a:avLst/>
              <a:gdLst>
                <a:gd name="connsiteX0" fmla="*/ 10713 w 10714"/>
                <a:gd name="connsiteY0" fmla="*/ 5486 h 10718"/>
                <a:gd name="connsiteX1" fmla="*/ 5228 w 10714"/>
                <a:gd name="connsiteY1" fmla="*/ 10713 h 10718"/>
                <a:gd name="connsiteX2" fmla="*/ 1 w 10714"/>
                <a:gd name="connsiteY2" fmla="*/ 5228 h 10718"/>
                <a:gd name="connsiteX3" fmla="*/ 5486 w 10714"/>
                <a:gd name="connsiteY3" fmla="*/ 1 h 10718"/>
                <a:gd name="connsiteX4" fmla="*/ 10713 w 10714"/>
                <a:gd name="connsiteY4" fmla="*/ 5486 h 10718"/>
                <a:gd name="connsiteX5" fmla="*/ 10713 w 10714"/>
                <a:gd name="connsiteY5" fmla="*/ 5486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3" y="5486"/>
                  </a:moveTo>
                  <a:cubicBezTo>
                    <a:pt x="10649" y="8455"/>
                    <a:pt x="8196" y="10842"/>
                    <a:pt x="5228" y="10713"/>
                  </a:cubicBezTo>
                  <a:cubicBezTo>
                    <a:pt x="2260" y="10649"/>
                    <a:pt x="-63" y="8197"/>
                    <a:pt x="1" y="5228"/>
                  </a:cubicBezTo>
                  <a:cubicBezTo>
                    <a:pt x="66" y="2260"/>
                    <a:pt x="2518" y="-63"/>
                    <a:pt x="5486" y="1"/>
                  </a:cubicBezTo>
                  <a:cubicBezTo>
                    <a:pt x="8455" y="66"/>
                    <a:pt x="10778" y="2518"/>
                    <a:pt x="10713" y="5486"/>
                  </a:cubicBezTo>
                  <a:lnTo>
                    <a:pt x="10713" y="5486"/>
                  </a:lnTo>
                  <a:close/>
                </a:path>
              </a:pathLst>
            </a:custGeom>
            <a:solidFill>
              <a:srgbClr val="FFF9AE"/>
            </a:solidFill>
            <a:ln w="6453" cap="flat">
              <a:noFill/>
              <a:prstDash val="solid"/>
              <a:miter/>
            </a:ln>
          </p:spPr>
          <p:txBody>
            <a:bodyPr rtlCol="0" anchor="ctr"/>
            <a:lstStyle/>
            <a:p>
              <a:endParaRPr lang="en-US"/>
            </a:p>
          </p:txBody>
        </p:sp>
        <p:sp>
          <p:nvSpPr>
            <p:cNvPr id="3376" name="Freeform: Shape 3375">
              <a:extLst>
                <a:ext uri="{FF2B5EF4-FFF2-40B4-BE49-F238E27FC236}">
                  <a16:creationId xmlns:a16="http://schemas.microsoft.com/office/drawing/2014/main" id="{BB552BC9-4F5F-46E4-A039-90528574BF80}"/>
                </a:ext>
              </a:extLst>
            </p:cNvPr>
            <p:cNvSpPr/>
            <p:nvPr/>
          </p:nvSpPr>
          <p:spPr>
            <a:xfrm>
              <a:off x="3856417" y="-124771"/>
              <a:ext cx="10714" cy="10714"/>
            </a:xfrm>
            <a:custGeom>
              <a:avLst/>
              <a:gdLst>
                <a:gd name="connsiteX0" fmla="*/ 10714 w 10714"/>
                <a:gd name="connsiteY0" fmla="*/ 5486 h 10714"/>
                <a:gd name="connsiteX1" fmla="*/ 5228 w 10714"/>
                <a:gd name="connsiteY1" fmla="*/ 10713 h 10714"/>
                <a:gd name="connsiteX2" fmla="*/ 1 w 10714"/>
                <a:gd name="connsiteY2" fmla="*/ 5228 h 10714"/>
                <a:gd name="connsiteX3" fmla="*/ 5487 w 10714"/>
                <a:gd name="connsiteY3" fmla="*/ 1 h 10714"/>
                <a:gd name="connsiteX4" fmla="*/ 10714 w 10714"/>
                <a:gd name="connsiteY4" fmla="*/ 5486 h 10714"/>
                <a:gd name="connsiteX5" fmla="*/ 10714 w 10714"/>
                <a:gd name="connsiteY5" fmla="*/ 5486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4">
                  <a:moveTo>
                    <a:pt x="10714" y="5486"/>
                  </a:moveTo>
                  <a:cubicBezTo>
                    <a:pt x="10649" y="8455"/>
                    <a:pt x="8197" y="10778"/>
                    <a:pt x="5228" y="10713"/>
                  </a:cubicBezTo>
                  <a:cubicBezTo>
                    <a:pt x="2260" y="10649"/>
                    <a:pt x="-63" y="8197"/>
                    <a:pt x="1" y="5228"/>
                  </a:cubicBezTo>
                  <a:cubicBezTo>
                    <a:pt x="66" y="2260"/>
                    <a:pt x="2518" y="-63"/>
                    <a:pt x="5487" y="1"/>
                  </a:cubicBezTo>
                  <a:cubicBezTo>
                    <a:pt x="8455" y="66"/>
                    <a:pt x="10778" y="2518"/>
                    <a:pt x="10714" y="5486"/>
                  </a:cubicBezTo>
                  <a:lnTo>
                    <a:pt x="10714" y="5486"/>
                  </a:lnTo>
                  <a:close/>
                </a:path>
              </a:pathLst>
            </a:custGeom>
            <a:solidFill>
              <a:srgbClr val="FFF9AE"/>
            </a:solidFill>
            <a:ln w="6453" cap="flat">
              <a:noFill/>
              <a:prstDash val="solid"/>
              <a:miter/>
            </a:ln>
          </p:spPr>
          <p:txBody>
            <a:bodyPr rtlCol="0" anchor="ctr"/>
            <a:lstStyle/>
            <a:p>
              <a:endParaRPr lang="en-US"/>
            </a:p>
          </p:txBody>
        </p:sp>
        <p:sp>
          <p:nvSpPr>
            <p:cNvPr id="3377" name="Freeform: Shape 3376">
              <a:extLst>
                <a:ext uri="{FF2B5EF4-FFF2-40B4-BE49-F238E27FC236}">
                  <a16:creationId xmlns:a16="http://schemas.microsoft.com/office/drawing/2014/main" id="{12162325-BC0C-4506-9994-3385B566F300}"/>
                </a:ext>
              </a:extLst>
            </p:cNvPr>
            <p:cNvSpPr/>
            <p:nvPr/>
          </p:nvSpPr>
          <p:spPr>
            <a:xfrm>
              <a:off x="3856288" y="-116318"/>
              <a:ext cx="10713" cy="10777"/>
            </a:xfrm>
            <a:custGeom>
              <a:avLst/>
              <a:gdLst>
                <a:gd name="connsiteX0" fmla="*/ 10713 w 10713"/>
                <a:gd name="connsiteY0" fmla="*/ 5486 h 10777"/>
                <a:gd name="connsiteX1" fmla="*/ 5228 w 10713"/>
                <a:gd name="connsiteY1" fmla="*/ 10778 h 10777"/>
                <a:gd name="connsiteX2" fmla="*/ 1 w 10713"/>
                <a:gd name="connsiteY2" fmla="*/ 5293 h 10777"/>
                <a:gd name="connsiteX3" fmla="*/ 5486 w 10713"/>
                <a:gd name="connsiteY3" fmla="*/ 1 h 10777"/>
                <a:gd name="connsiteX4" fmla="*/ 10713 w 10713"/>
                <a:gd name="connsiteY4" fmla="*/ 5486 h 10777"/>
                <a:gd name="connsiteX5" fmla="*/ 10713 w 10713"/>
                <a:gd name="connsiteY5" fmla="*/ 5486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3" h="10777">
                  <a:moveTo>
                    <a:pt x="10713" y="5486"/>
                  </a:moveTo>
                  <a:cubicBezTo>
                    <a:pt x="10649" y="8455"/>
                    <a:pt x="8196" y="10778"/>
                    <a:pt x="5228" y="10778"/>
                  </a:cubicBezTo>
                  <a:cubicBezTo>
                    <a:pt x="2260" y="10713"/>
                    <a:pt x="-63" y="8261"/>
                    <a:pt x="1" y="5293"/>
                  </a:cubicBezTo>
                  <a:cubicBezTo>
                    <a:pt x="66" y="2324"/>
                    <a:pt x="2518" y="-63"/>
                    <a:pt x="5486" y="1"/>
                  </a:cubicBezTo>
                  <a:cubicBezTo>
                    <a:pt x="8390" y="66"/>
                    <a:pt x="10713" y="2518"/>
                    <a:pt x="10713" y="5486"/>
                  </a:cubicBezTo>
                  <a:lnTo>
                    <a:pt x="10713" y="5486"/>
                  </a:lnTo>
                  <a:close/>
                </a:path>
              </a:pathLst>
            </a:custGeom>
            <a:solidFill>
              <a:srgbClr val="FFF9AE"/>
            </a:solidFill>
            <a:ln w="6453" cap="flat">
              <a:noFill/>
              <a:prstDash val="solid"/>
              <a:miter/>
            </a:ln>
          </p:spPr>
          <p:txBody>
            <a:bodyPr rtlCol="0" anchor="ctr"/>
            <a:lstStyle/>
            <a:p>
              <a:endParaRPr lang="en-US"/>
            </a:p>
          </p:txBody>
        </p:sp>
        <p:sp>
          <p:nvSpPr>
            <p:cNvPr id="3378" name="Freeform: Shape 3377">
              <a:extLst>
                <a:ext uri="{FF2B5EF4-FFF2-40B4-BE49-F238E27FC236}">
                  <a16:creationId xmlns:a16="http://schemas.microsoft.com/office/drawing/2014/main" id="{CB3636F0-143E-45E0-9162-FC012F322394}"/>
                </a:ext>
              </a:extLst>
            </p:cNvPr>
            <p:cNvSpPr/>
            <p:nvPr/>
          </p:nvSpPr>
          <p:spPr>
            <a:xfrm>
              <a:off x="3856030" y="-107219"/>
              <a:ext cx="10714" cy="10779"/>
            </a:xfrm>
            <a:custGeom>
              <a:avLst/>
              <a:gdLst>
                <a:gd name="connsiteX0" fmla="*/ 10714 w 10714"/>
                <a:gd name="connsiteY0" fmla="*/ 5486 h 10779"/>
                <a:gd name="connsiteX1" fmla="*/ 5228 w 10714"/>
                <a:gd name="connsiteY1" fmla="*/ 10778 h 10779"/>
                <a:gd name="connsiteX2" fmla="*/ 1 w 10714"/>
                <a:gd name="connsiteY2" fmla="*/ 5293 h 10779"/>
                <a:gd name="connsiteX3" fmla="*/ 5487 w 10714"/>
                <a:gd name="connsiteY3" fmla="*/ 1 h 10779"/>
                <a:gd name="connsiteX4" fmla="*/ 10714 w 10714"/>
                <a:gd name="connsiteY4" fmla="*/ 5486 h 10779"/>
                <a:gd name="connsiteX5" fmla="*/ 10714 w 10714"/>
                <a:gd name="connsiteY5" fmla="*/ 5486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9">
                  <a:moveTo>
                    <a:pt x="10714" y="5486"/>
                  </a:moveTo>
                  <a:cubicBezTo>
                    <a:pt x="10649" y="8455"/>
                    <a:pt x="8197" y="10842"/>
                    <a:pt x="5228" y="10778"/>
                  </a:cubicBezTo>
                  <a:cubicBezTo>
                    <a:pt x="2260" y="10713"/>
                    <a:pt x="-63" y="8261"/>
                    <a:pt x="1" y="5293"/>
                  </a:cubicBezTo>
                  <a:cubicBezTo>
                    <a:pt x="66" y="2324"/>
                    <a:pt x="2518" y="-63"/>
                    <a:pt x="5487" y="1"/>
                  </a:cubicBezTo>
                  <a:cubicBezTo>
                    <a:pt x="8455" y="66"/>
                    <a:pt x="10778" y="2583"/>
                    <a:pt x="10714" y="5486"/>
                  </a:cubicBezTo>
                  <a:lnTo>
                    <a:pt x="10714" y="5486"/>
                  </a:lnTo>
                  <a:close/>
                </a:path>
              </a:pathLst>
            </a:custGeom>
            <a:solidFill>
              <a:srgbClr val="FFF9AE"/>
            </a:solidFill>
            <a:ln w="6453" cap="flat">
              <a:noFill/>
              <a:prstDash val="solid"/>
              <a:miter/>
            </a:ln>
          </p:spPr>
          <p:txBody>
            <a:bodyPr rtlCol="0" anchor="ctr"/>
            <a:lstStyle/>
            <a:p>
              <a:endParaRPr lang="en-US"/>
            </a:p>
          </p:txBody>
        </p:sp>
        <p:sp>
          <p:nvSpPr>
            <p:cNvPr id="3379" name="Freeform: Shape 3378">
              <a:extLst>
                <a:ext uri="{FF2B5EF4-FFF2-40B4-BE49-F238E27FC236}">
                  <a16:creationId xmlns:a16="http://schemas.microsoft.com/office/drawing/2014/main" id="{1767AAA9-2EC4-4498-ACFE-098CE91D3D6F}"/>
                </a:ext>
              </a:extLst>
            </p:cNvPr>
            <p:cNvSpPr/>
            <p:nvPr/>
          </p:nvSpPr>
          <p:spPr>
            <a:xfrm>
              <a:off x="3855837" y="-97475"/>
              <a:ext cx="10714" cy="10782"/>
            </a:xfrm>
            <a:custGeom>
              <a:avLst/>
              <a:gdLst>
                <a:gd name="connsiteX0" fmla="*/ 10713 w 10714"/>
                <a:gd name="connsiteY0" fmla="*/ 5551 h 10782"/>
                <a:gd name="connsiteX1" fmla="*/ 5228 w 10714"/>
                <a:gd name="connsiteY1" fmla="*/ 10778 h 10782"/>
                <a:gd name="connsiteX2" fmla="*/ 1 w 10714"/>
                <a:gd name="connsiteY2" fmla="*/ 5293 h 10782"/>
                <a:gd name="connsiteX3" fmla="*/ 5486 w 10714"/>
                <a:gd name="connsiteY3" fmla="*/ 1 h 10782"/>
                <a:gd name="connsiteX4" fmla="*/ 10713 w 10714"/>
                <a:gd name="connsiteY4" fmla="*/ 5551 h 10782"/>
                <a:gd name="connsiteX5" fmla="*/ 10713 w 10714"/>
                <a:gd name="connsiteY5" fmla="*/ 5551 h 1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82">
                  <a:moveTo>
                    <a:pt x="10713" y="5551"/>
                  </a:moveTo>
                  <a:cubicBezTo>
                    <a:pt x="10649" y="8519"/>
                    <a:pt x="8196" y="10907"/>
                    <a:pt x="5228" y="10778"/>
                  </a:cubicBezTo>
                  <a:cubicBezTo>
                    <a:pt x="2260" y="10713"/>
                    <a:pt x="-63" y="8261"/>
                    <a:pt x="1" y="5293"/>
                  </a:cubicBezTo>
                  <a:cubicBezTo>
                    <a:pt x="66" y="2324"/>
                    <a:pt x="2518" y="-63"/>
                    <a:pt x="5486" y="1"/>
                  </a:cubicBezTo>
                  <a:cubicBezTo>
                    <a:pt x="8455" y="130"/>
                    <a:pt x="10778" y="2582"/>
                    <a:pt x="10713" y="5551"/>
                  </a:cubicBezTo>
                  <a:lnTo>
                    <a:pt x="10713" y="5551"/>
                  </a:lnTo>
                  <a:close/>
                </a:path>
              </a:pathLst>
            </a:custGeom>
            <a:solidFill>
              <a:srgbClr val="FFF9AE"/>
            </a:solidFill>
            <a:ln w="6453" cap="flat">
              <a:noFill/>
              <a:prstDash val="solid"/>
              <a:miter/>
            </a:ln>
          </p:spPr>
          <p:txBody>
            <a:bodyPr rtlCol="0" anchor="ctr"/>
            <a:lstStyle/>
            <a:p>
              <a:endParaRPr lang="en-US"/>
            </a:p>
          </p:txBody>
        </p:sp>
        <p:sp>
          <p:nvSpPr>
            <p:cNvPr id="3380" name="Freeform: Shape 3379">
              <a:extLst>
                <a:ext uri="{FF2B5EF4-FFF2-40B4-BE49-F238E27FC236}">
                  <a16:creationId xmlns:a16="http://schemas.microsoft.com/office/drawing/2014/main" id="{7ADF0E3D-AAE1-4BC6-9A9F-34FD15481BD3}"/>
                </a:ext>
              </a:extLst>
            </p:cNvPr>
            <p:cNvSpPr/>
            <p:nvPr/>
          </p:nvSpPr>
          <p:spPr>
            <a:xfrm>
              <a:off x="3855643" y="-89020"/>
              <a:ext cx="10714" cy="10776"/>
            </a:xfrm>
            <a:custGeom>
              <a:avLst/>
              <a:gdLst>
                <a:gd name="connsiteX0" fmla="*/ 10714 w 10714"/>
                <a:gd name="connsiteY0" fmla="*/ 5485 h 10776"/>
                <a:gd name="connsiteX1" fmla="*/ 5228 w 10714"/>
                <a:gd name="connsiteY1" fmla="*/ 10777 h 10776"/>
                <a:gd name="connsiteX2" fmla="*/ 1 w 10714"/>
                <a:gd name="connsiteY2" fmla="*/ 5291 h 10776"/>
                <a:gd name="connsiteX3" fmla="*/ 5487 w 10714"/>
                <a:gd name="connsiteY3" fmla="*/ 0 h 10776"/>
                <a:gd name="connsiteX4" fmla="*/ 10714 w 10714"/>
                <a:gd name="connsiteY4" fmla="*/ 5485 h 10776"/>
                <a:gd name="connsiteX5" fmla="*/ 10714 w 10714"/>
                <a:gd name="connsiteY5" fmla="*/ 5485 h 1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6">
                  <a:moveTo>
                    <a:pt x="10714" y="5485"/>
                  </a:moveTo>
                  <a:cubicBezTo>
                    <a:pt x="10649" y="8454"/>
                    <a:pt x="8197" y="10777"/>
                    <a:pt x="5228" y="10777"/>
                  </a:cubicBezTo>
                  <a:cubicBezTo>
                    <a:pt x="2260" y="10712"/>
                    <a:pt x="-63" y="8260"/>
                    <a:pt x="1" y="5291"/>
                  </a:cubicBezTo>
                  <a:cubicBezTo>
                    <a:pt x="66" y="2323"/>
                    <a:pt x="2518" y="0"/>
                    <a:pt x="5487" y="0"/>
                  </a:cubicBezTo>
                  <a:cubicBezTo>
                    <a:pt x="8455" y="64"/>
                    <a:pt x="10778" y="2581"/>
                    <a:pt x="10714" y="5485"/>
                  </a:cubicBezTo>
                  <a:lnTo>
                    <a:pt x="10714" y="5485"/>
                  </a:lnTo>
                  <a:close/>
                </a:path>
              </a:pathLst>
            </a:custGeom>
            <a:solidFill>
              <a:srgbClr val="FFF9AE"/>
            </a:solidFill>
            <a:ln w="6453" cap="flat">
              <a:noFill/>
              <a:prstDash val="solid"/>
              <a:miter/>
            </a:ln>
          </p:spPr>
          <p:txBody>
            <a:bodyPr rtlCol="0" anchor="ctr"/>
            <a:lstStyle/>
            <a:p>
              <a:endParaRPr lang="en-US"/>
            </a:p>
          </p:txBody>
        </p:sp>
        <p:sp>
          <p:nvSpPr>
            <p:cNvPr id="3381" name="Freeform: Shape 3380">
              <a:extLst>
                <a:ext uri="{FF2B5EF4-FFF2-40B4-BE49-F238E27FC236}">
                  <a16:creationId xmlns:a16="http://schemas.microsoft.com/office/drawing/2014/main" id="{4CFED252-249F-4B61-9669-0009659566C9}"/>
                </a:ext>
              </a:extLst>
            </p:cNvPr>
            <p:cNvSpPr/>
            <p:nvPr/>
          </p:nvSpPr>
          <p:spPr>
            <a:xfrm>
              <a:off x="3855514" y="-79858"/>
              <a:ext cx="10714" cy="10714"/>
            </a:xfrm>
            <a:custGeom>
              <a:avLst/>
              <a:gdLst>
                <a:gd name="connsiteX0" fmla="*/ 10714 w 10714"/>
                <a:gd name="connsiteY0" fmla="*/ 5422 h 10714"/>
                <a:gd name="connsiteX1" fmla="*/ 5229 w 10714"/>
                <a:gd name="connsiteY1" fmla="*/ 10713 h 10714"/>
                <a:gd name="connsiteX2" fmla="*/ 1 w 10714"/>
                <a:gd name="connsiteY2" fmla="*/ 5228 h 10714"/>
                <a:gd name="connsiteX3" fmla="*/ 5487 w 10714"/>
                <a:gd name="connsiteY3" fmla="*/ 1 h 10714"/>
                <a:gd name="connsiteX4" fmla="*/ 10714 w 10714"/>
                <a:gd name="connsiteY4" fmla="*/ 5422 h 10714"/>
                <a:gd name="connsiteX5" fmla="*/ 10714 w 10714"/>
                <a:gd name="connsiteY5" fmla="*/ 5422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4">
                  <a:moveTo>
                    <a:pt x="10714" y="5422"/>
                  </a:moveTo>
                  <a:cubicBezTo>
                    <a:pt x="10584" y="8390"/>
                    <a:pt x="8197" y="10778"/>
                    <a:pt x="5229" y="10713"/>
                  </a:cubicBezTo>
                  <a:cubicBezTo>
                    <a:pt x="2260" y="10649"/>
                    <a:pt x="-63" y="8197"/>
                    <a:pt x="1" y="5228"/>
                  </a:cubicBezTo>
                  <a:cubicBezTo>
                    <a:pt x="66" y="2260"/>
                    <a:pt x="2518" y="-63"/>
                    <a:pt x="5487" y="1"/>
                  </a:cubicBezTo>
                  <a:cubicBezTo>
                    <a:pt x="8391" y="66"/>
                    <a:pt x="10778" y="2453"/>
                    <a:pt x="10714" y="5422"/>
                  </a:cubicBezTo>
                  <a:lnTo>
                    <a:pt x="10714" y="5422"/>
                  </a:lnTo>
                  <a:close/>
                </a:path>
              </a:pathLst>
            </a:custGeom>
            <a:solidFill>
              <a:srgbClr val="FFF9AE"/>
            </a:solidFill>
            <a:ln w="6453" cap="flat">
              <a:noFill/>
              <a:prstDash val="solid"/>
              <a:miter/>
            </a:ln>
          </p:spPr>
          <p:txBody>
            <a:bodyPr rtlCol="0" anchor="ctr"/>
            <a:lstStyle/>
            <a:p>
              <a:endParaRPr lang="en-US"/>
            </a:p>
          </p:txBody>
        </p:sp>
        <p:sp>
          <p:nvSpPr>
            <p:cNvPr id="3382" name="Freeform: Shape 3381">
              <a:extLst>
                <a:ext uri="{FF2B5EF4-FFF2-40B4-BE49-F238E27FC236}">
                  <a16:creationId xmlns:a16="http://schemas.microsoft.com/office/drawing/2014/main" id="{5BBEBFDD-89D9-4488-8C43-09BDF951E609}"/>
                </a:ext>
              </a:extLst>
            </p:cNvPr>
            <p:cNvSpPr/>
            <p:nvPr/>
          </p:nvSpPr>
          <p:spPr>
            <a:xfrm>
              <a:off x="3855317" y="-70049"/>
              <a:ext cx="10716" cy="10714"/>
            </a:xfrm>
            <a:custGeom>
              <a:avLst/>
              <a:gdLst>
                <a:gd name="connsiteX0" fmla="*/ 10717 w 10716"/>
                <a:gd name="connsiteY0" fmla="*/ 5422 h 10714"/>
                <a:gd name="connsiteX1" fmla="*/ 5232 w 10716"/>
                <a:gd name="connsiteY1" fmla="*/ 10713 h 10714"/>
                <a:gd name="connsiteX2" fmla="*/ 5 w 10716"/>
                <a:gd name="connsiteY2" fmla="*/ 5228 h 10714"/>
                <a:gd name="connsiteX3" fmla="*/ 5490 w 10716"/>
                <a:gd name="connsiteY3" fmla="*/ 1 h 10714"/>
                <a:gd name="connsiteX4" fmla="*/ 10717 w 10716"/>
                <a:gd name="connsiteY4" fmla="*/ 5422 h 10714"/>
                <a:gd name="connsiteX5" fmla="*/ 10717 w 10716"/>
                <a:gd name="connsiteY5" fmla="*/ 5422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6" h="10714">
                  <a:moveTo>
                    <a:pt x="10717" y="5422"/>
                  </a:moveTo>
                  <a:cubicBezTo>
                    <a:pt x="10653" y="8390"/>
                    <a:pt x="8201" y="10778"/>
                    <a:pt x="5232" y="10713"/>
                  </a:cubicBezTo>
                  <a:cubicBezTo>
                    <a:pt x="2263" y="10649"/>
                    <a:pt x="-124" y="8197"/>
                    <a:pt x="5" y="5228"/>
                  </a:cubicBezTo>
                  <a:cubicBezTo>
                    <a:pt x="70" y="2260"/>
                    <a:pt x="2522" y="-63"/>
                    <a:pt x="5490" y="1"/>
                  </a:cubicBezTo>
                  <a:cubicBezTo>
                    <a:pt x="8394" y="1"/>
                    <a:pt x="10717" y="2453"/>
                    <a:pt x="10717" y="5422"/>
                  </a:cubicBezTo>
                  <a:lnTo>
                    <a:pt x="10717" y="5422"/>
                  </a:lnTo>
                  <a:close/>
                </a:path>
              </a:pathLst>
            </a:custGeom>
            <a:solidFill>
              <a:srgbClr val="FFF9AE"/>
            </a:solidFill>
            <a:ln w="6453" cap="flat">
              <a:noFill/>
              <a:prstDash val="solid"/>
              <a:miter/>
            </a:ln>
          </p:spPr>
          <p:txBody>
            <a:bodyPr rtlCol="0" anchor="ctr"/>
            <a:lstStyle/>
            <a:p>
              <a:endParaRPr lang="en-US"/>
            </a:p>
          </p:txBody>
        </p:sp>
        <p:sp>
          <p:nvSpPr>
            <p:cNvPr id="3383" name="Freeform: Shape 3382">
              <a:extLst>
                <a:ext uri="{FF2B5EF4-FFF2-40B4-BE49-F238E27FC236}">
                  <a16:creationId xmlns:a16="http://schemas.microsoft.com/office/drawing/2014/main" id="{12BD6A89-BC96-48C8-A764-B32C1061E3B1}"/>
                </a:ext>
              </a:extLst>
            </p:cNvPr>
            <p:cNvSpPr/>
            <p:nvPr/>
          </p:nvSpPr>
          <p:spPr>
            <a:xfrm>
              <a:off x="3855123" y="-61660"/>
              <a:ext cx="10657" cy="10714"/>
            </a:xfrm>
            <a:custGeom>
              <a:avLst/>
              <a:gdLst>
                <a:gd name="connsiteX0" fmla="*/ 10653 w 10657"/>
                <a:gd name="connsiteY0" fmla="*/ 5422 h 10714"/>
                <a:gd name="connsiteX1" fmla="*/ 5232 w 10657"/>
                <a:gd name="connsiteY1" fmla="*/ 10713 h 10714"/>
                <a:gd name="connsiteX2" fmla="*/ 5 w 10657"/>
                <a:gd name="connsiteY2" fmla="*/ 5228 h 10714"/>
                <a:gd name="connsiteX3" fmla="*/ 5490 w 10657"/>
                <a:gd name="connsiteY3" fmla="*/ 1 h 10714"/>
                <a:gd name="connsiteX4" fmla="*/ 10653 w 10657"/>
                <a:gd name="connsiteY4" fmla="*/ 5422 h 10714"/>
                <a:gd name="connsiteX5" fmla="*/ 10653 w 10657"/>
                <a:gd name="connsiteY5" fmla="*/ 5422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7" h="10714">
                  <a:moveTo>
                    <a:pt x="10653" y="5422"/>
                  </a:moveTo>
                  <a:cubicBezTo>
                    <a:pt x="10588" y="8390"/>
                    <a:pt x="8201" y="10778"/>
                    <a:pt x="5232" y="10713"/>
                  </a:cubicBezTo>
                  <a:cubicBezTo>
                    <a:pt x="2264" y="10649"/>
                    <a:pt x="-124" y="8197"/>
                    <a:pt x="5" y="5228"/>
                  </a:cubicBezTo>
                  <a:cubicBezTo>
                    <a:pt x="70" y="2260"/>
                    <a:pt x="2522" y="-63"/>
                    <a:pt x="5490" y="1"/>
                  </a:cubicBezTo>
                  <a:cubicBezTo>
                    <a:pt x="8394" y="1"/>
                    <a:pt x="10782" y="2454"/>
                    <a:pt x="10653" y="5422"/>
                  </a:cubicBezTo>
                  <a:lnTo>
                    <a:pt x="10653" y="5422"/>
                  </a:lnTo>
                  <a:close/>
                </a:path>
              </a:pathLst>
            </a:custGeom>
            <a:solidFill>
              <a:srgbClr val="FFF9AE"/>
            </a:solidFill>
            <a:ln w="6453" cap="flat">
              <a:noFill/>
              <a:prstDash val="solid"/>
              <a:miter/>
            </a:ln>
          </p:spPr>
          <p:txBody>
            <a:bodyPr rtlCol="0" anchor="ctr"/>
            <a:lstStyle/>
            <a:p>
              <a:endParaRPr lang="en-US"/>
            </a:p>
          </p:txBody>
        </p:sp>
        <p:sp>
          <p:nvSpPr>
            <p:cNvPr id="3384" name="Freeform: Shape 3383">
              <a:extLst>
                <a:ext uri="{FF2B5EF4-FFF2-40B4-BE49-F238E27FC236}">
                  <a16:creationId xmlns:a16="http://schemas.microsoft.com/office/drawing/2014/main" id="{C6C38F72-5AEB-4FEF-9F42-3D2E668B5A01}"/>
                </a:ext>
              </a:extLst>
            </p:cNvPr>
            <p:cNvSpPr/>
            <p:nvPr/>
          </p:nvSpPr>
          <p:spPr>
            <a:xfrm>
              <a:off x="3868614" y="-379474"/>
              <a:ext cx="10779" cy="10779"/>
            </a:xfrm>
            <a:custGeom>
              <a:avLst/>
              <a:gdLst>
                <a:gd name="connsiteX0" fmla="*/ 10778 w 10779"/>
                <a:gd name="connsiteY0" fmla="*/ 5228 h 10779"/>
                <a:gd name="connsiteX1" fmla="*/ 5551 w 10779"/>
                <a:gd name="connsiteY1" fmla="*/ 10778 h 10779"/>
                <a:gd name="connsiteX2" fmla="*/ 1 w 10779"/>
                <a:gd name="connsiteY2" fmla="*/ 5551 h 10779"/>
                <a:gd name="connsiteX3" fmla="*/ 5228 w 10779"/>
                <a:gd name="connsiteY3" fmla="*/ 1 h 10779"/>
                <a:gd name="connsiteX4" fmla="*/ 10778 w 10779"/>
                <a:gd name="connsiteY4" fmla="*/ 5228 h 10779"/>
                <a:gd name="connsiteX5" fmla="*/ 10778 w 10779"/>
                <a:gd name="connsiteY5" fmla="*/ 5228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 h="10779">
                  <a:moveTo>
                    <a:pt x="10778" y="5228"/>
                  </a:moveTo>
                  <a:cubicBezTo>
                    <a:pt x="10842" y="8197"/>
                    <a:pt x="8519" y="10649"/>
                    <a:pt x="5551" y="10778"/>
                  </a:cubicBezTo>
                  <a:cubicBezTo>
                    <a:pt x="2583" y="10842"/>
                    <a:pt x="131" y="8519"/>
                    <a:pt x="1" y="5551"/>
                  </a:cubicBezTo>
                  <a:cubicBezTo>
                    <a:pt x="-63" y="2583"/>
                    <a:pt x="2260" y="130"/>
                    <a:pt x="5228" y="1"/>
                  </a:cubicBezTo>
                  <a:cubicBezTo>
                    <a:pt x="8261" y="-63"/>
                    <a:pt x="10713" y="2324"/>
                    <a:pt x="10778" y="5228"/>
                  </a:cubicBezTo>
                  <a:lnTo>
                    <a:pt x="10778" y="5228"/>
                  </a:lnTo>
                  <a:close/>
                </a:path>
              </a:pathLst>
            </a:custGeom>
            <a:solidFill>
              <a:srgbClr val="FFF9AE"/>
            </a:solidFill>
            <a:ln w="6453" cap="flat">
              <a:noFill/>
              <a:prstDash val="solid"/>
              <a:miter/>
            </a:ln>
          </p:spPr>
          <p:txBody>
            <a:bodyPr rtlCol="0" anchor="ctr"/>
            <a:lstStyle/>
            <a:p>
              <a:endParaRPr lang="en-US"/>
            </a:p>
          </p:txBody>
        </p:sp>
        <p:sp>
          <p:nvSpPr>
            <p:cNvPr id="3385" name="Freeform: Shape 3384">
              <a:extLst>
                <a:ext uri="{FF2B5EF4-FFF2-40B4-BE49-F238E27FC236}">
                  <a16:creationId xmlns:a16="http://schemas.microsoft.com/office/drawing/2014/main" id="{A968292D-5F37-47C1-893F-CC0E885FE1E0}"/>
                </a:ext>
              </a:extLst>
            </p:cNvPr>
            <p:cNvSpPr/>
            <p:nvPr/>
          </p:nvSpPr>
          <p:spPr>
            <a:xfrm>
              <a:off x="3869001" y="-369669"/>
              <a:ext cx="10714" cy="10718"/>
            </a:xfrm>
            <a:custGeom>
              <a:avLst/>
              <a:gdLst>
                <a:gd name="connsiteX0" fmla="*/ 10713 w 10714"/>
                <a:gd name="connsiteY0" fmla="*/ 5232 h 10718"/>
                <a:gd name="connsiteX1" fmla="*/ 5486 w 10714"/>
                <a:gd name="connsiteY1" fmla="*/ 10717 h 10718"/>
                <a:gd name="connsiteX2" fmla="*/ 1 w 10714"/>
                <a:gd name="connsiteY2" fmla="*/ 5490 h 10718"/>
                <a:gd name="connsiteX3" fmla="*/ 5164 w 10714"/>
                <a:gd name="connsiteY3" fmla="*/ 5 h 10718"/>
                <a:gd name="connsiteX4" fmla="*/ 10713 w 10714"/>
                <a:gd name="connsiteY4" fmla="*/ 5232 h 10718"/>
                <a:gd name="connsiteX5" fmla="*/ 10713 w 10714"/>
                <a:gd name="connsiteY5" fmla="*/ 5232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3" y="5232"/>
                  </a:moveTo>
                  <a:cubicBezTo>
                    <a:pt x="10778" y="8200"/>
                    <a:pt x="8519" y="10653"/>
                    <a:pt x="5486" y="10717"/>
                  </a:cubicBezTo>
                  <a:cubicBezTo>
                    <a:pt x="2518" y="10782"/>
                    <a:pt x="66" y="8459"/>
                    <a:pt x="1" y="5490"/>
                  </a:cubicBezTo>
                  <a:cubicBezTo>
                    <a:pt x="-63" y="2522"/>
                    <a:pt x="2260" y="69"/>
                    <a:pt x="5164" y="5"/>
                  </a:cubicBezTo>
                  <a:cubicBezTo>
                    <a:pt x="8132" y="-124"/>
                    <a:pt x="10584" y="2264"/>
                    <a:pt x="10713" y="5232"/>
                  </a:cubicBezTo>
                  <a:lnTo>
                    <a:pt x="10713" y="5232"/>
                  </a:lnTo>
                  <a:close/>
                </a:path>
              </a:pathLst>
            </a:custGeom>
            <a:solidFill>
              <a:srgbClr val="FFF9AE"/>
            </a:solidFill>
            <a:ln w="6453" cap="flat">
              <a:noFill/>
              <a:prstDash val="solid"/>
              <a:miter/>
            </a:ln>
          </p:spPr>
          <p:txBody>
            <a:bodyPr rtlCol="0" anchor="ctr"/>
            <a:lstStyle/>
            <a:p>
              <a:endParaRPr lang="en-US"/>
            </a:p>
          </p:txBody>
        </p:sp>
        <p:sp>
          <p:nvSpPr>
            <p:cNvPr id="3386" name="Freeform: Shape 3385">
              <a:extLst>
                <a:ext uri="{FF2B5EF4-FFF2-40B4-BE49-F238E27FC236}">
                  <a16:creationId xmlns:a16="http://schemas.microsoft.com/office/drawing/2014/main" id="{A3726897-6A70-4754-B948-17090B3F5A0A}"/>
                </a:ext>
              </a:extLst>
            </p:cNvPr>
            <p:cNvSpPr/>
            <p:nvPr/>
          </p:nvSpPr>
          <p:spPr>
            <a:xfrm>
              <a:off x="3869130" y="-361276"/>
              <a:ext cx="10779" cy="10714"/>
            </a:xfrm>
            <a:custGeom>
              <a:avLst/>
              <a:gdLst>
                <a:gd name="connsiteX0" fmla="*/ 10778 w 10779"/>
                <a:gd name="connsiteY0" fmla="*/ 5228 h 10714"/>
                <a:gd name="connsiteX1" fmla="*/ 5551 w 10779"/>
                <a:gd name="connsiteY1" fmla="*/ 10713 h 10714"/>
                <a:gd name="connsiteX2" fmla="*/ 1 w 10779"/>
                <a:gd name="connsiteY2" fmla="*/ 5486 h 10714"/>
                <a:gd name="connsiteX3" fmla="*/ 5228 w 10779"/>
                <a:gd name="connsiteY3" fmla="*/ 1 h 10714"/>
                <a:gd name="connsiteX4" fmla="*/ 10778 w 10779"/>
                <a:gd name="connsiteY4" fmla="*/ 5228 h 10714"/>
                <a:gd name="connsiteX5" fmla="*/ 10778 w 10779"/>
                <a:gd name="connsiteY5" fmla="*/ 5228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 h="10714">
                  <a:moveTo>
                    <a:pt x="10778" y="5228"/>
                  </a:moveTo>
                  <a:cubicBezTo>
                    <a:pt x="10842" y="8197"/>
                    <a:pt x="8584" y="10649"/>
                    <a:pt x="5551" y="10713"/>
                  </a:cubicBezTo>
                  <a:cubicBezTo>
                    <a:pt x="2582" y="10778"/>
                    <a:pt x="130" y="8455"/>
                    <a:pt x="1" y="5486"/>
                  </a:cubicBezTo>
                  <a:cubicBezTo>
                    <a:pt x="-63" y="2518"/>
                    <a:pt x="2260" y="66"/>
                    <a:pt x="5228" y="1"/>
                  </a:cubicBezTo>
                  <a:cubicBezTo>
                    <a:pt x="8261" y="-63"/>
                    <a:pt x="10713" y="2260"/>
                    <a:pt x="10778" y="5228"/>
                  </a:cubicBezTo>
                  <a:lnTo>
                    <a:pt x="10778" y="5228"/>
                  </a:lnTo>
                  <a:close/>
                </a:path>
              </a:pathLst>
            </a:custGeom>
            <a:solidFill>
              <a:srgbClr val="FFF9AE"/>
            </a:solidFill>
            <a:ln w="6453" cap="flat">
              <a:noFill/>
              <a:prstDash val="solid"/>
              <a:miter/>
            </a:ln>
          </p:spPr>
          <p:txBody>
            <a:bodyPr rtlCol="0" anchor="ctr"/>
            <a:lstStyle/>
            <a:p>
              <a:endParaRPr lang="en-US"/>
            </a:p>
          </p:txBody>
        </p:sp>
        <p:sp>
          <p:nvSpPr>
            <p:cNvPr id="3387" name="Freeform: Shape 3386">
              <a:extLst>
                <a:ext uri="{FF2B5EF4-FFF2-40B4-BE49-F238E27FC236}">
                  <a16:creationId xmlns:a16="http://schemas.microsoft.com/office/drawing/2014/main" id="{FF966FC8-87D4-4CE5-889D-C6D26017D440}"/>
                </a:ext>
              </a:extLst>
            </p:cNvPr>
            <p:cNvSpPr/>
            <p:nvPr/>
          </p:nvSpPr>
          <p:spPr>
            <a:xfrm>
              <a:off x="3869517" y="-352177"/>
              <a:ext cx="10714" cy="10718"/>
            </a:xfrm>
            <a:custGeom>
              <a:avLst/>
              <a:gdLst>
                <a:gd name="connsiteX0" fmla="*/ 10713 w 10714"/>
                <a:gd name="connsiteY0" fmla="*/ 5228 h 10718"/>
                <a:gd name="connsiteX1" fmla="*/ 5486 w 10714"/>
                <a:gd name="connsiteY1" fmla="*/ 10713 h 10718"/>
                <a:gd name="connsiteX2" fmla="*/ 1 w 10714"/>
                <a:gd name="connsiteY2" fmla="*/ 5486 h 10718"/>
                <a:gd name="connsiteX3" fmla="*/ 5228 w 10714"/>
                <a:gd name="connsiteY3" fmla="*/ 1 h 10718"/>
                <a:gd name="connsiteX4" fmla="*/ 10713 w 10714"/>
                <a:gd name="connsiteY4" fmla="*/ 5228 h 10718"/>
                <a:gd name="connsiteX5" fmla="*/ 10713 w 10714"/>
                <a:gd name="connsiteY5" fmla="*/ 5228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3" y="5228"/>
                  </a:moveTo>
                  <a:cubicBezTo>
                    <a:pt x="10778" y="8197"/>
                    <a:pt x="8455" y="10649"/>
                    <a:pt x="5486" y="10713"/>
                  </a:cubicBezTo>
                  <a:cubicBezTo>
                    <a:pt x="2518" y="10842"/>
                    <a:pt x="66" y="8455"/>
                    <a:pt x="1" y="5486"/>
                  </a:cubicBezTo>
                  <a:cubicBezTo>
                    <a:pt x="-63" y="2518"/>
                    <a:pt x="2260" y="66"/>
                    <a:pt x="5228" y="1"/>
                  </a:cubicBezTo>
                  <a:cubicBezTo>
                    <a:pt x="8132" y="-63"/>
                    <a:pt x="10584" y="2260"/>
                    <a:pt x="10713" y="5228"/>
                  </a:cubicBezTo>
                  <a:lnTo>
                    <a:pt x="10713" y="5228"/>
                  </a:lnTo>
                  <a:close/>
                </a:path>
              </a:pathLst>
            </a:custGeom>
            <a:solidFill>
              <a:srgbClr val="FFF9AE"/>
            </a:solidFill>
            <a:ln w="6453" cap="flat">
              <a:noFill/>
              <a:prstDash val="solid"/>
              <a:miter/>
            </a:ln>
          </p:spPr>
          <p:txBody>
            <a:bodyPr rtlCol="0" anchor="ctr"/>
            <a:lstStyle/>
            <a:p>
              <a:endParaRPr lang="en-US"/>
            </a:p>
          </p:txBody>
        </p:sp>
        <p:sp>
          <p:nvSpPr>
            <p:cNvPr id="3388" name="Freeform: Shape 3387">
              <a:extLst>
                <a:ext uri="{FF2B5EF4-FFF2-40B4-BE49-F238E27FC236}">
                  <a16:creationId xmlns:a16="http://schemas.microsoft.com/office/drawing/2014/main" id="{63424B27-9F33-47F1-9A65-042A7598BE47}"/>
                </a:ext>
              </a:extLst>
            </p:cNvPr>
            <p:cNvSpPr/>
            <p:nvPr/>
          </p:nvSpPr>
          <p:spPr>
            <a:xfrm>
              <a:off x="3869710" y="-342314"/>
              <a:ext cx="10779" cy="10724"/>
            </a:xfrm>
            <a:custGeom>
              <a:avLst/>
              <a:gdLst>
                <a:gd name="connsiteX0" fmla="*/ 10778 w 10779"/>
                <a:gd name="connsiteY0" fmla="*/ 5173 h 10724"/>
                <a:gd name="connsiteX1" fmla="*/ 5551 w 10779"/>
                <a:gd name="connsiteY1" fmla="*/ 10723 h 10724"/>
                <a:gd name="connsiteX2" fmla="*/ 1 w 10779"/>
                <a:gd name="connsiteY2" fmla="*/ 5496 h 10724"/>
                <a:gd name="connsiteX3" fmla="*/ 5228 w 10779"/>
                <a:gd name="connsiteY3" fmla="*/ 11 h 10724"/>
                <a:gd name="connsiteX4" fmla="*/ 10778 w 10779"/>
                <a:gd name="connsiteY4" fmla="*/ 5173 h 10724"/>
                <a:gd name="connsiteX5" fmla="*/ 10778 w 10779"/>
                <a:gd name="connsiteY5" fmla="*/ 5173 h 1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 h="10724">
                  <a:moveTo>
                    <a:pt x="10778" y="5173"/>
                  </a:moveTo>
                  <a:cubicBezTo>
                    <a:pt x="10842" y="8142"/>
                    <a:pt x="8519" y="10594"/>
                    <a:pt x="5551" y="10723"/>
                  </a:cubicBezTo>
                  <a:cubicBezTo>
                    <a:pt x="2583" y="10788"/>
                    <a:pt x="131" y="8465"/>
                    <a:pt x="1" y="5496"/>
                  </a:cubicBezTo>
                  <a:cubicBezTo>
                    <a:pt x="-63" y="2528"/>
                    <a:pt x="2260" y="75"/>
                    <a:pt x="5228" y="11"/>
                  </a:cubicBezTo>
                  <a:cubicBezTo>
                    <a:pt x="8261" y="-183"/>
                    <a:pt x="10649" y="2205"/>
                    <a:pt x="10778" y="5173"/>
                  </a:cubicBezTo>
                  <a:lnTo>
                    <a:pt x="10778" y="5173"/>
                  </a:lnTo>
                  <a:close/>
                </a:path>
              </a:pathLst>
            </a:custGeom>
            <a:solidFill>
              <a:srgbClr val="FFF9AE"/>
            </a:solidFill>
            <a:ln w="6453" cap="flat">
              <a:noFill/>
              <a:prstDash val="solid"/>
              <a:miter/>
            </a:ln>
          </p:spPr>
          <p:txBody>
            <a:bodyPr rtlCol="0" anchor="ctr"/>
            <a:lstStyle/>
            <a:p>
              <a:endParaRPr lang="en-US"/>
            </a:p>
          </p:txBody>
        </p:sp>
        <p:sp>
          <p:nvSpPr>
            <p:cNvPr id="3389" name="Freeform: Shape 3388">
              <a:extLst>
                <a:ext uri="{FF2B5EF4-FFF2-40B4-BE49-F238E27FC236}">
                  <a16:creationId xmlns:a16="http://schemas.microsoft.com/office/drawing/2014/main" id="{DF1B5BDB-DCED-4EEF-A5C6-75A88F1F9ADE}"/>
                </a:ext>
              </a:extLst>
            </p:cNvPr>
            <p:cNvSpPr/>
            <p:nvPr/>
          </p:nvSpPr>
          <p:spPr>
            <a:xfrm>
              <a:off x="3869969" y="-333919"/>
              <a:ext cx="10714" cy="10718"/>
            </a:xfrm>
            <a:custGeom>
              <a:avLst/>
              <a:gdLst>
                <a:gd name="connsiteX0" fmla="*/ 10713 w 10714"/>
                <a:gd name="connsiteY0" fmla="*/ 5168 h 10718"/>
                <a:gd name="connsiteX1" fmla="*/ 5551 w 10714"/>
                <a:gd name="connsiteY1" fmla="*/ 10717 h 10718"/>
                <a:gd name="connsiteX2" fmla="*/ 1 w 10714"/>
                <a:gd name="connsiteY2" fmla="*/ 5490 h 10718"/>
                <a:gd name="connsiteX3" fmla="*/ 5228 w 10714"/>
                <a:gd name="connsiteY3" fmla="*/ 5 h 10718"/>
                <a:gd name="connsiteX4" fmla="*/ 10713 w 10714"/>
                <a:gd name="connsiteY4" fmla="*/ 5168 h 10718"/>
                <a:gd name="connsiteX5" fmla="*/ 10713 w 10714"/>
                <a:gd name="connsiteY5" fmla="*/ 5168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3" y="5168"/>
                  </a:moveTo>
                  <a:cubicBezTo>
                    <a:pt x="10778" y="8136"/>
                    <a:pt x="8519" y="10653"/>
                    <a:pt x="5551" y="10717"/>
                  </a:cubicBezTo>
                  <a:cubicBezTo>
                    <a:pt x="2582" y="10782"/>
                    <a:pt x="66" y="8459"/>
                    <a:pt x="1" y="5490"/>
                  </a:cubicBezTo>
                  <a:cubicBezTo>
                    <a:pt x="-63" y="2522"/>
                    <a:pt x="2260" y="70"/>
                    <a:pt x="5228" y="5"/>
                  </a:cubicBezTo>
                  <a:cubicBezTo>
                    <a:pt x="8196" y="-124"/>
                    <a:pt x="10649" y="2199"/>
                    <a:pt x="10713" y="5168"/>
                  </a:cubicBezTo>
                  <a:lnTo>
                    <a:pt x="10713" y="5168"/>
                  </a:lnTo>
                  <a:close/>
                </a:path>
              </a:pathLst>
            </a:custGeom>
            <a:solidFill>
              <a:srgbClr val="FFF9AE"/>
            </a:solidFill>
            <a:ln w="6453" cap="flat">
              <a:noFill/>
              <a:prstDash val="solid"/>
              <a:miter/>
            </a:ln>
          </p:spPr>
          <p:txBody>
            <a:bodyPr rtlCol="0" anchor="ctr"/>
            <a:lstStyle/>
            <a:p>
              <a:endParaRPr lang="en-US"/>
            </a:p>
          </p:txBody>
        </p:sp>
        <p:sp>
          <p:nvSpPr>
            <p:cNvPr id="3390" name="Freeform: Shape 3389">
              <a:extLst>
                <a:ext uri="{FF2B5EF4-FFF2-40B4-BE49-F238E27FC236}">
                  <a16:creationId xmlns:a16="http://schemas.microsoft.com/office/drawing/2014/main" id="{863B27A7-7A66-43C1-A6F3-948BB9CE97F6}"/>
                </a:ext>
              </a:extLst>
            </p:cNvPr>
            <p:cNvSpPr/>
            <p:nvPr/>
          </p:nvSpPr>
          <p:spPr>
            <a:xfrm>
              <a:off x="3870227" y="-324880"/>
              <a:ext cx="10714" cy="10777"/>
            </a:xfrm>
            <a:custGeom>
              <a:avLst/>
              <a:gdLst>
                <a:gd name="connsiteX0" fmla="*/ 10713 w 10714"/>
                <a:gd name="connsiteY0" fmla="*/ 5291 h 10777"/>
                <a:gd name="connsiteX1" fmla="*/ 5551 w 10714"/>
                <a:gd name="connsiteY1" fmla="*/ 10777 h 10777"/>
                <a:gd name="connsiteX2" fmla="*/ 1 w 10714"/>
                <a:gd name="connsiteY2" fmla="*/ 5550 h 10777"/>
                <a:gd name="connsiteX3" fmla="*/ 5228 w 10714"/>
                <a:gd name="connsiteY3" fmla="*/ 0 h 10777"/>
                <a:gd name="connsiteX4" fmla="*/ 10713 w 10714"/>
                <a:gd name="connsiteY4" fmla="*/ 5291 h 10777"/>
                <a:gd name="connsiteX5" fmla="*/ 10713 w 10714"/>
                <a:gd name="connsiteY5" fmla="*/ 5291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7">
                  <a:moveTo>
                    <a:pt x="10713" y="5291"/>
                  </a:moveTo>
                  <a:cubicBezTo>
                    <a:pt x="10778" y="8260"/>
                    <a:pt x="8519" y="10712"/>
                    <a:pt x="5551" y="10777"/>
                  </a:cubicBezTo>
                  <a:cubicBezTo>
                    <a:pt x="2583" y="10841"/>
                    <a:pt x="131" y="8518"/>
                    <a:pt x="1" y="5550"/>
                  </a:cubicBezTo>
                  <a:cubicBezTo>
                    <a:pt x="-63" y="2581"/>
                    <a:pt x="2260" y="129"/>
                    <a:pt x="5228" y="0"/>
                  </a:cubicBezTo>
                  <a:cubicBezTo>
                    <a:pt x="8197" y="0"/>
                    <a:pt x="10649" y="2323"/>
                    <a:pt x="10713" y="5291"/>
                  </a:cubicBezTo>
                  <a:lnTo>
                    <a:pt x="10713" y="5291"/>
                  </a:lnTo>
                  <a:close/>
                </a:path>
              </a:pathLst>
            </a:custGeom>
            <a:solidFill>
              <a:srgbClr val="FFF9AE"/>
            </a:solidFill>
            <a:ln w="6453" cap="flat">
              <a:noFill/>
              <a:prstDash val="solid"/>
              <a:miter/>
            </a:ln>
          </p:spPr>
          <p:txBody>
            <a:bodyPr rtlCol="0" anchor="ctr"/>
            <a:lstStyle/>
            <a:p>
              <a:endParaRPr lang="en-US"/>
            </a:p>
          </p:txBody>
        </p:sp>
        <p:sp>
          <p:nvSpPr>
            <p:cNvPr id="3391" name="Freeform: Shape 3390">
              <a:extLst>
                <a:ext uri="{FF2B5EF4-FFF2-40B4-BE49-F238E27FC236}">
                  <a16:creationId xmlns:a16="http://schemas.microsoft.com/office/drawing/2014/main" id="{748DFC73-4928-4966-8F7F-B69E28DDDABA}"/>
                </a:ext>
              </a:extLst>
            </p:cNvPr>
            <p:cNvSpPr/>
            <p:nvPr/>
          </p:nvSpPr>
          <p:spPr>
            <a:xfrm>
              <a:off x="3870485" y="-315135"/>
              <a:ext cx="10779" cy="10777"/>
            </a:xfrm>
            <a:custGeom>
              <a:avLst/>
              <a:gdLst>
                <a:gd name="connsiteX0" fmla="*/ 10778 w 10779"/>
                <a:gd name="connsiteY0" fmla="*/ 5292 h 10777"/>
                <a:gd name="connsiteX1" fmla="*/ 5551 w 10779"/>
                <a:gd name="connsiteY1" fmla="*/ 10777 h 10777"/>
                <a:gd name="connsiteX2" fmla="*/ 1 w 10779"/>
                <a:gd name="connsiteY2" fmla="*/ 5550 h 10777"/>
                <a:gd name="connsiteX3" fmla="*/ 5228 w 10779"/>
                <a:gd name="connsiteY3" fmla="*/ 0 h 10777"/>
                <a:gd name="connsiteX4" fmla="*/ 10778 w 10779"/>
                <a:gd name="connsiteY4" fmla="*/ 5292 h 10777"/>
                <a:gd name="connsiteX5" fmla="*/ 10778 w 10779"/>
                <a:gd name="connsiteY5" fmla="*/ 5292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 h="10777">
                  <a:moveTo>
                    <a:pt x="10778" y="5292"/>
                  </a:moveTo>
                  <a:cubicBezTo>
                    <a:pt x="10842" y="8260"/>
                    <a:pt x="8584" y="10712"/>
                    <a:pt x="5551" y="10777"/>
                  </a:cubicBezTo>
                  <a:cubicBezTo>
                    <a:pt x="2583" y="10841"/>
                    <a:pt x="130" y="8518"/>
                    <a:pt x="1" y="5550"/>
                  </a:cubicBezTo>
                  <a:cubicBezTo>
                    <a:pt x="-63" y="2581"/>
                    <a:pt x="2260" y="129"/>
                    <a:pt x="5228" y="0"/>
                  </a:cubicBezTo>
                  <a:cubicBezTo>
                    <a:pt x="8261" y="0"/>
                    <a:pt x="10714" y="2323"/>
                    <a:pt x="10778" y="5292"/>
                  </a:cubicBezTo>
                  <a:lnTo>
                    <a:pt x="10778" y="5292"/>
                  </a:lnTo>
                  <a:close/>
                </a:path>
              </a:pathLst>
            </a:custGeom>
            <a:solidFill>
              <a:srgbClr val="FFF9AE"/>
            </a:solidFill>
            <a:ln w="6453" cap="flat">
              <a:noFill/>
              <a:prstDash val="solid"/>
              <a:miter/>
            </a:ln>
          </p:spPr>
          <p:txBody>
            <a:bodyPr rtlCol="0" anchor="ctr"/>
            <a:lstStyle/>
            <a:p>
              <a:endParaRPr lang="en-US"/>
            </a:p>
          </p:txBody>
        </p:sp>
        <p:sp>
          <p:nvSpPr>
            <p:cNvPr id="3392" name="Freeform: Shape 3391">
              <a:extLst>
                <a:ext uri="{FF2B5EF4-FFF2-40B4-BE49-F238E27FC236}">
                  <a16:creationId xmlns:a16="http://schemas.microsoft.com/office/drawing/2014/main" id="{0DB25616-C715-4BEB-91A8-F86529E7FC06}"/>
                </a:ext>
              </a:extLst>
            </p:cNvPr>
            <p:cNvSpPr/>
            <p:nvPr/>
          </p:nvSpPr>
          <p:spPr>
            <a:xfrm>
              <a:off x="3870804" y="-306622"/>
              <a:ext cx="10718" cy="10718"/>
            </a:xfrm>
            <a:custGeom>
              <a:avLst/>
              <a:gdLst>
                <a:gd name="connsiteX0" fmla="*/ 10717 w 10718"/>
                <a:gd name="connsiteY0" fmla="*/ 5232 h 10718"/>
                <a:gd name="connsiteX1" fmla="*/ 5490 w 10718"/>
                <a:gd name="connsiteY1" fmla="*/ 10717 h 10718"/>
                <a:gd name="connsiteX2" fmla="*/ 5 w 10718"/>
                <a:gd name="connsiteY2" fmla="*/ 5490 h 10718"/>
                <a:gd name="connsiteX3" fmla="*/ 5232 w 10718"/>
                <a:gd name="connsiteY3" fmla="*/ 5 h 10718"/>
                <a:gd name="connsiteX4" fmla="*/ 10717 w 10718"/>
                <a:gd name="connsiteY4" fmla="*/ 5232 h 10718"/>
                <a:gd name="connsiteX5" fmla="*/ 10717 w 10718"/>
                <a:gd name="connsiteY5" fmla="*/ 5232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8" h="10718">
                  <a:moveTo>
                    <a:pt x="10717" y="5232"/>
                  </a:moveTo>
                  <a:cubicBezTo>
                    <a:pt x="10782" y="8200"/>
                    <a:pt x="8459" y="10653"/>
                    <a:pt x="5490" y="10717"/>
                  </a:cubicBezTo>
                  <a:cubicBezTo>
                    <a:pt x="2521" y="10782"/>
                    <a:pt x="69" y="8459"/>
                    <a:pt x="5" y="5490"/>
                  </a:cubicBezTo>
                  <a:cubicBezTo>
                    <a:pt x="-124" y="2522"/>
                    <a:pt x="2263" y="69"/>
                    <a:pt x="5232" y="5"/>
                  </a:cubicBezTo>
                  <a:cubicBezTo>
                    <a:pt x="8136" y="-124"/>
                    <a:pt x="10588" y="2264"/>
                    <a:pt x="10717" y="5232"/>
                  </a:cubicBezTo>
                  <a:lnTo>
                    <a:pt x="10717" y="5232"/>
                  </a:lnTo>
                  <a:close/>
                </a:path>
              </a:pathLst>
            </a:custGeom>
            <a:solidFill>
              <a:srgbClr val="FFF9AE"/>
            </a:solidFill>
            <a:ln w="6453" cap="flat">
              <a:noFill/>
              <a:prstDash val="solid"/>
              <a:miter/>
            </a:ln>
          </p:spPr>
          <p:txBody>
            <a:bodyPr rtlCol="0" anchor="ctr"/>
            <a:lstStyle/>
            <a:p>
              <a:endParaRPr lang="en-US"/>
            </a:p>
          </p:txBody>
        </p:sp>
        <p:sp>
          <p:nvSpPr>
            <p:cNvPr id="3393" name="Freeform: Shape 3392">
              <a:extLst>
                <a:ext uri="{FF2B5EF4-FFF2-40B4-BE49-F238E27FC236}">
                  <a16:creationId xmlns:a16="http://schemas.microsoft.com/office/drawing/2014/main" id="{C9AA600C-0566-40B2-93A8-9594F23876F3}"/>
                </a:ext>
              </a:extLst>
            </p:cNvPr>
            <p:cNvSpPr/>
            <p:nvPr/>
          </p:nvSpPr>
          <p:spPr>
            <a:xfrm>
              <a:off x="3871066" y="-297524"/>
              <a:ext cx="10714" cy="10718"/>
            </a:xfrm>
            <a:custGeom>
              <a:avLst/>
              <a:gdLst>
                <a:gd name="connsiteX0" fmla="*/ 10713 w 10714"/>
                <a:gd name="connsiteY0" fmla="*/ 5232 h 10718"/>
                <a:gd name="connsiteX1" fmla="*/ 5486 w 10714"/>
                <a:gd name="connsiteY1" fmla="*/ 10717 h 10718"/>
                <a:gd name="connsiteX2" fmla="*/ 1 w 10714"/>
                <a:gd name="connsiteY2" fmla="*/ 5490 h 10718"/>
                <a:gd name="connsiteX3" fmla="*/ 5228 w 10714"/>
                <a:gd name="connsiteY3" fmla="*/ 5 h 10718"/>
                <a:gd name="connsiteX4" fmla="*/ 10713 w 10714"/>
                <a:gd name="connsiteY4" fmla="*/ 5232 h 10718"/>
                <a:gd name="connsiteX5" fmla="*/ 10713 w 10714"/>
                <a:gd name="connsiteY5" fmla="*/ 5232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3" y="5232"/>
                  </a:moveTo>
                  <a:cubicBezTo>
                    <a:pt x="10778" y="8200"/>
                    <a:pt x="8519" y="10653"/>
                    <a:pt x="5486" y="10717"/>
                  </a:cubicBezTo>
                  <a:cubicBezTo>
                    <a:pt x="2518" y="10782"/>
                    <a:pt x="66" y="8459"/>
                    <a:pt x="1" y="5490"/>
                  </a:cubicBezTo>
                  <a:cubicBezTo>
                    <a:pt x="-63" y="2522"/>
                    <a:pt x="2260" y="69"/>
                    <a:pt x="5228" y="5"/>
                  </a:cubicBezTo>
                  <a:cubicBezTo>
                    <a:pt x="8197" y="-124"/>
                    <a:pt x="10584" y="2264"/>
                    <a:pt x="10713" y="5232"/>
                  </a:cubicBezTo>
                  <a:lnTo>
                    <a:pt x="10713" y="5232"/>
                  </a:lnTo>
                  <a:close/>
                </a:path>
              </a:pathLst>
            </a:custGeom>
            <a:solidFill>
              <a:srgbClr val="FFF9AE"/>
            </a:solidFill>
            <a:ln w="6453" cap="flat">
              <a:noFill/>
              <a:prstDash val="solid"/>
              <a:miter/>
            </a:ln>
          </p:spPr>
          <p:txBody>
            <a:bodyPr rtlCol="0" anchor="ctr"/>
            <a:lstStyle/>
            <a:p>
              <a:endParaRPr lang="en-US"/>
            </a:p>
          </p:txBody>
        </p:sp>
        <p:sp>
          <p:nvSpPr>
            <p:cNvPr id="3394" name="Freeform: Shape 3393">
              <a:extLst>
                <a:ext uri="{FF2B5EF4-FFF2-40B4-BE49-F238E27FC236}">
                  <a16:creationId xmlns:a16="http://schemas.microsoft.com/office/drawing/2014/main" id="{AAAD4995-28E8-4730-906E-D5F44ADEEB94}"/>
                </a:ext>
              </a:extLst>
            </p:cNvPr>
            <p:cNvSpPr/>
            <p:nvPr/>
          </p:nvSpPr>
          <p:spPr>
            <a:xfrm>
              <a:off x="3871324" y="-287776"/>
              <a:ext cx="10714" cy="10714"/>
            </a:xfrm>
            <a:custGeom>
              <a:avLst/>
              <a:gdLst>
                <a:gd name="connsiteX0" fmla="*/ 10714 w 10714"/>
                <a:gd name="connsiteY0" fmla="*/ 5228 h 10714"/>
                <a:gd name="connsiteX1" fmla="*/ 5487 w 10714"/>
                <a:gd name="connsiteY1" fmla="*/ 10713 h 10714"/>
                <a:gd name="connsiteX2" fmla="*/ 1 w 10714"/>
                <a:gd name="connsiteY2" fmla="*/ 5486 h 10714"/>
                <a:gd name="connsiteX3" fmla="*/ 5228 w 10714"/>
                <a:gd name="connsiteY3" fmla="*/ 1 h 10714"/>
                <a:gd name="connsiteX4" fmla="*/ 10714 w 10714"/>
                <a:gd name="connsiteY4" fmla="*/ 5228 h 10714"/>
                <a:gd name="connsiteX5" fmla="*/ 10714 w 10714"/>
                <a:gd name="connsiteY5" fmla="*/ 5228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4">
                  <a:moveTo>
                    <a:pt x="10714" y="5228"/>
                  </a:moveTo>
                  <a:cubicBezTo>
                    <a:pt x="10778" y="8197"/>
                    <a:pt x="8519" y="10649"/>
                    <a:pt x="5487" y="10713"/>
                  </a:cubicBezTo>
                  <a:cubicBezTo>
                    <a:pt x="2583" y="10778"/>
                    <a:pt x="66" y="8455"/>
                    <a:pt x="1" y="5486"/>
                  </a:cubicBezTo>
                  <a:cubicBezTo>
                    <a:pt x="-63" y="2518"/>
                    <a:pt x="2260" y="66"/>
                    <a:pt x="5228" y="1"/>
                  </a:cubicBezTo>
                  <a:cubicBezTo>
                    <a:pt x="8197" y="-63"/>
                    <a:pt x="10584" y="2260"/>
                    <a:pt x="10714" y="5228"/>
                  </a:cubicBezTo>
                  <a:lnTo>
                    <a:pt x="10714" y="5228"/>
                  </a:lnTo>
                  <a:close/>
                </a:path>
              </a:pathLst>
            </a:custGeom>
            <a:solidFill>
              <a:srgbClr val="FFF9AE"/>
            </a:solidFill>
            <a:ln w="6453" cap="flat">
              <a:noFill/>
              <a:prstDash val="solid"/>
              <a:miter/>
            </a:ln>
          </p:spPr>
          <p:txBody>
            <a:bodyPr rtlCol="0" anchor="ctr"/>
            <a:lstStyle/>
            <a:p>
              <a:endParaRPr lang="en-US"/>
            </a:p>
          </p:txBody>
        </p:sp>
        <p:sp>
          <p:nvSpPr>
            <p:cNvPr id="3395" name="Freeform: Shape 3394">
              <a:extLst>
                <a:ext uri="{FF2B5EF4-FFF2-40B4-BE49-F238E27FC236}">
                  <a16:creationId xmlns:a16="http://schemas.microsoft.com/office/drawing/2014/main" id="{2221323D-ABCA-4734-BEAD-74A6EC9A27CE}"/>
                </a:ext>
              </a:extLst>
            </p:cNvPr>
            <p:cNvSpPr/>
            <p:nvPr/>
          </p:nvSpPr>
          <p:spPr>
            <a:xfrm>
              <a:off x="3871518" y="-279326"/>
              <a:ext cx="10714" cy="10718"/>
            </a:xfrm>
            <a:custGeom>
              <a:avLst/>
              <a:gdLst>
                <a:gd name="connsiteX0" fmla="*/ 10713 w 10714"/>
                <a:gd name="connsiteY0" fmla="*/ 5168 h 10718"/>
                <a:gd name="connsiteX1" fmla="*/ 5486 w 10714"/>
                <a:gd name="connsiteY1" fmla="*/ 10717 h 10718"/>
                <a:gd name="connsiteX2" fmla="*/ 1 w 10714"/>
                <a:gd name="connsiteY2" fmla="*/ 5490 h 10718"/>
                <a:gd name="connsiteX3" fmla="*/ 5228 w 10714"/>
                <a:gd name="connsiteY3" fmla="*/ 5 h 10718"/>
                <a:gd name="connsiteX4" fmla="*/ 10713 w 10714"/>
                <a:gd name="connsiteY4" fmla="*/ 5168 h 10718"/>
                <a:gd name="connsiteX5" fmla="*/ 10713 w 10714"/>
                <a:gd name="connsiteY5" fmla="*/ 5168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3" y="5168"/>
                  </a:moveTo>
                  <a:cubicBezTo>
                    <a:pt x="10778" y="8136"/>
                    <a:pt x="8519" y="10588"/>
                    <a:pt x="5486" y="10717"/>
                  </a:cubicBezTo>
                  <a:cubicBezTo>
                    <a:pt x="2518" y="10782"/>
                    <a:pt x="66" y="8459"/>
                    <a:pt x="1" y="5490"/>
                  </a:cubicBezTo>
                  <a:cubicBezTo>
                    <a:pt x="-63" y="2522"/>
                    <a:pt x="2260" y="70"/>
                    <a:pt x="5228" y="5"/>
                  </a:cubicBezTo>
                  <a:cubicBezTo>
                    <a:pt x="8196" y="-124"/>
                    <a:pt x="10649" y="2199"/>
                    <a:pt x="10713" y="5168"/>
                  </a:cubicBezTo>
                  <a:lnTo>
                    <a:pt x="10713" y="5168"/>
                  </a:lnTo>
                  <a:close/>
                </a:path>
              </a:pathLst>
            </a:custGeom>
            <a:solidFill>
              <a:srgbClr val="FFF9AE"/>
            </a:solidFill>
            <a:ln w="6453" cap="flat">
              <a:noFill/>
              <a:prstDash val="solid"/>
              <a:miter/>
            </a:ln>
          </p:spPr>
          <p:txBody>
            <a:bodyPr rtlCol="0" anchor="ctr"/>
            <a:lstStyle/>
            <a:p>
              <a:endParaRPr lang="en-US"/>
            </a:p>
          </p:txBody>
        </p:sp>
        <p:sp>
          <p:nvSpPr>
            <p:cNvPr id="3396" name="Freeform: Shape 3395">
              <a:extLst>
                <a:ext uri="{FF2B5EF4-FFF2-40B4-BE49-F238E27FC236}">
                  <a16:creationId xmlns:a16="http://schemas.microsoft.com/office/drawing/2014/main" id="{164170A2-BCC0-4A69-8761-51667D0F705A}"/>
                </a:ext>
              </a:extLst>
            </p:cNvPr>
            <p:cNvSpPr/>
            <p:nvPr/>
          </p:nvSpPr>
          <p:spPr>
            <a:xfrm>
              <a:off x="3871840" y="-269899"/>
              <a:ext cx="10714" cy="10777"/>
            </a:xfrm>
            <a:custGeom>
              <a:avLst/>
              <a:gdLst>
                <a:gd name="connsiteX0" fmla="*/ 10713 w 10714"/>
                <a:gd name="connsiteY0" fmla="*/ 5291 h 10777"/>
                <a:gd name="connsiteX1" fmla="*/ 5486 w 10714"/>
                <a:gd name="connsiteY1" fmla="*/ 10777 h 10777"/>
                <a:gd name="connsiteX2" fmla="*/ 1 w 10714"/>
                <a:gd name="connsiteY2" fmla="*/ 5550 h 10777"/>
                <a:gd name="connsiteX3" fmla="*/ 5164 w 10714"/>
                <a:gd name="connsiteY3" fmla="*/ 0 h 10777"/>
                <a:gd name="connsiteX4" fmla="*/ 10713 w 10714"/>
                <a:gd name="connsiteY4" fmla="*/ 5291 h 10777"/>
                <a:gd name="connsiteX5" fmla="*/ 10713 w 10714"/>
                <a:gd name="connsiteY5" fmla="*/ 5291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7">
                  <a:moveTo>
                    <a:pt x="10713" y="5291"/>
                  </a:moveTo>
                  <a:cubicBezTo>
                    <a:pt x="10778" y="8260"/>
                    <a:pt x="8455" y="10712"/>
                    <a:pt x="5486" y="10777"/>
                  </a:cubicBezTo>
                  <a:cubicBezTo>
                    <a:pt x="2518" y="10841"/>
                    <a:pt x="66" y="8518"/>
                    <a:pt x="1" y="5550"/>
                  </a:cubicBezTo>
                  <a:cubicBezTo>
                    <a:pt x="-63" y="2581"/>
                    <a:pt x="2260" y="129"/>
                    <a:pt x="5164" y="0"/>
                  </a:cubicBezTo>
                  <a:cubicBezTo>
                    <a:pt x="8132" y="0"/>
                    <a:pt x="10649" y="2323"/>
                    <a:pt x="10713" y="5291"/>
                  </a:cubicBezTo>
                  <a:lnTo>
                    <a:pt x="10713" y="5291"/>
                  </a:lnTo>
                  <a:close/>
                </a:path>
              </a:pathLst>
            </a:custGeom>
            <a:solidFill>
              <a:srgbClr val="FFF9AE"/>
            </a:solidFill>
            <a:ln w="6453" cap="flat">
              <a:noFill/>
              <a:prstDash val="solid"/>
              <a:miter/>
            </a:ln>
          </p:spPr>
          <p:txBody>
            <a:bodyPr rtlCol="0" anchor="ctr"/>
            <a:lstStyle/>
            <a:p>
              <a:endParaRPr lang="en-US"/>
            </a:p>
          </p:txBody>
        </p:sp>
        <p:sp>
          <p:nvSpPr>
            <p:cNvPr id="3397" name="Freeform: Shape 3396">
              <a:extLst>
                <a:ext uri="{FF2B5EF4-FFF2-40B4-BE49-F238E27FC236}">
                  <a16:creationId xmlns:a16="http://schemas.microsoft.com/office/drawing/2014/main" id="{F89190B8-DF8C-4FCA-9B76-F4B2131D04CF}"/>
                </a:ext>
              </a:extLst>
            </p:cNvPr>
            <p:cNvSpPr/>
            <p:nvPr/>
          </p:nvSpPr>
          <p:spPr>
            <a:xfrm>
              <a:off x="3872034" y="-260092"/>
              <a:ext cx="10779" cy="10714"/>
            </a:xfrm>
            <a:custGeom>
              <a:avLst/>
              <a:gdLst>
                <a:gd name="connsiteX0" fmla="*/ 10778 w 10779"/>
                <a:gd name="connsiteY0" fmla="*/ 5228 h 10714"/>
                <a:gd name="connsiteX1" fmla="*/ 5551 w 10779"/>
                <a:gd name="connsiteY1" fmla="*/ 10713 h 10714"/>
                <a:gd name="connsiteX2" fmla="*/ 1 w 10779"/>
                <a:gd name="connsiteY2" fmla="*/ 5486 h 10714"/>
                <a:gd name="connsiteX3" fmla="*/ 5228 w 10779"/>
                <a:gd name="connsiteY3" fmla="*/ 1 h 10714"/>
                <a:gd name="connsiteX4" fmla="*/ 10778 w 10779"/>
                <a:gd name="connsiteY4" fmla="*/ 5228 h 10714"/>
                <a:gd name="connsiteX5" fmla="*/ 10778 w 10779"/>
                <a:gd name="connsiteY5" fmla="*/ 5228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 h="10714">
                  <a:moveTo>
                    <a:pt x="10778" y="5228"/>
                  </a:moveTo>
                  <a:cubicBezTo>
                    <a:pt x="10842" y="8197"/>
                    <a:pt x="8584" y="10649"/>
                    <a:pt x="5551" y="10713"/>
                  </a:cubicBezTo>
                  <a:cubicBezTo>
                    <a:pt x="2582" y="10778"/>
                    <a:pt x="130" y="8455"/>
                    <a:pt x="1" y="5486"/>
                  </a:cubicBezTo>
                  <a:cubicBezTo>
                    <a:pt x="-63" y="2518"/>
                    <a:pt x="2260" y="66"/>
                    <a:pt x="5228" y="1"/>
                  </a:cubicBezTo>
                  <a:cubicBezTo>
                    <a:pt x="8261" y="-63"/>
                    <a:pt x="10713" y="2260"/>
                    <a:pt x="10778" y="5228"/>
                  </a:cubicBezTo>
                  <a:lnTo>
                    <a:pt x="10778" y="5228"/>
                  </a:lnTo>
                  <a:close/>
                </a:path>
              </a:pathLst>
            </a:custGeom>
            <a:solidFill>
              <a:srgbClr val="FFF9AE"/>
            </a:solidFill>
            <a:ln w="6453" cap="flat">
              <a:noFill/>
              <a:prstDash val="solid"/>
              <a:miter/>
            </a:ln>
          </p:spPr>
          <p:txBody>
            <a:bodyPr rtlCol="0" anchor="ctr"/>
            <a:lstStyle/>
            <a:p>
              <a:endParaRPr lang="en-US"/>
            </a:p>
          </p:txBody>
        </p:sp>
        <p:sp>
          <p:nvSpPr>
            <p:cNvPr id="3398" name="Freeform: Shape 3397">
              <a:extLst>
                <a:ext uri="{FF2B5EF4-FFF2-40B4-BE49-F238E27FC236}">
                  <a16:creationId xmlns:a16="http://schemas.microsoft.com/office/drawing/2014/main" id="{27B6F76E-A9B3-4E19-BE90-01E2564FC6B5}"/>
                </a:ext>
              </a:extLst>
            </p:cNvPr>
            <p:cNvSpPr/>
            <p:nvPr/>
          </p:nvSpPr>
          <p:spPr>
            <a:xfrm>
              <a:off x="3872292" y="-251642"/>
              <a:ext cx="10779" cy="10718"/>
            </a:xfrm>
            <a:custGeom>
              <a:avLst/>
              <a:gdLst>
                <a:gd name="connsiteX0" fmla="*/ 10778 w 10779"/>
                <a:gd name="connsiteY0" fmla="*/ 5232 h 10718"/>
                <a:gd name="connsiteX1" fmla="*/ 5551 w 10779"/>
                <a:gd name="connsiteY1" fmla="*/ 10717 h 10718"/>
                <a:gd name="connsiteX2" fmla="*/ 1 w 10779"/>
                <a:gd name="connsiteY2" fmla="*/ 5490 h 10718"/>
                <a:gd name="connsiteX3" fmla="*/ 5228 w 10779"/>
                <a:gd name="connsiteY3" fmla="*/ 5 h 10718"/>
                <a:gd name="connsiteX4" fmla="*/ 10778 w 10779"/>
                <a:gd name="connsiteY4" fmla="*/ 5232 h 10718"/>
                <a:gd name="connsiteX5" fmla="*/ 10778 w 10779"/>
                <a:gd name="connsiteY5" fmla="*/ 5232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 h="10718">
                  <a:moveTo>
                    <a:pt x="10778" y="5232"/>
                  </a:moveTo>
                  <a:cubicBezTo>
                    <a:pt x="10842" y="8201"/>
                    <a:pt x="8584" y="10653"/>
                    <a:pt x="5551" y="10717"/>
                  </a:cubicBezTo>
                  <a:cubicBezTo>
                    <a:pt x="2582" y="10782"/>
                    <a:pt x="131" y="8459"/>
                    <a:pt x="1" y="5490"/>
                  </a:cubicBezTo>
                  <a:cubicBezTo>
                    <a:pt x="-63" y="2522"/>
                    <a:pt x="2260" y="70"/>
                    <a:pt x="5228" y="5"/>
                  </a:cubicBezTo>
                  <a:cubicBezTo>
                    <a:pt x="8261" y="-124"/>
                    <a:pt x="10649" y="2199"/>
                    <a:pt x="10778" y="5232"/>
                  </a:cubicBezTo>
                  <a:lnTo>
                    <a:pt x="10778" y="5232"/>
                  </a:lnTo>
                  <a:close/>
                </a:path>
              </a:pathLst>
            </a:custGeom>
            <a:solidFill>
              <a:srgbClr val="FFF9AE"/>
            </a:solidFill>
            <a:ln w="6453" cap="flat">
              <a:noFill/>
              <a:prstDash val="solid"/>
              <a:miter/>
            </a:ln>
          </p:spPr>
          <p:txBody>
            <a:bodyPr rtlCol="0" anchor="ctr"/>
            <a:lstStyle/>
            <a:p>
              <a:endParaRPr lang="en-US"/>
            </a:p>
          </p:txBody>
        </p:sp>
        <p:sp>
          <p:nvSpPr>
            <p:cNvPr id="3399" name="Freeform: Shape 3398">
              <a:extLst>
                <a:ext uri="{FF2B5EF4-FFF2-40B4-BE49-F238E27FC236}">
                  <a16:creationId xmlns:a16="http://schemas.microsoft.com/office/drawing/2014/main" id="{CD281998-CCBE-458A-AFDD-FBE47E235176}"/>
                </a:ext>
              </a:extLst>
            </p:cNvPr>
            <p:cNvSpPr/>
            <p:nvPr/>
          </p:nvSpPr>
          <p:spPr>
            <a:xfrm>
              <a:off x="3872550" y="-242604"/>
              <a:ext cx="10779" cy="10718"/>
            </a:xfrm>
            <a:custGeom>
              <a:avLst/>
              <a:gdLst>
                <a:gd name="connsiteX0" fmla="*/ 10778 w 10779"/>
                <a:gd name="connsiteY0" fmla="*/ 5228 h 10718"/>
                <a:gd name="connsiteX1" fmla="*/ 5551 w 10779"/>
                <a:gd name="connsiteY1" fmla="*/ 10713 h 10718"/>
                <a:gd name="connsiteX2" fmla="*/ 1 w 10779"/>
                <a:gd name="connsiteY2" fmla="*/ 5486 h 10718"/>
                <a:gd name="connsiteX3" fmla="*/ 5228 w 10779"/>
                <a:gd name="connsiteY3" fmla="*/ 1 h 10718"/>
                <a:gd name="connsiteX4" fmla="*/ 10778 w 10779"/>
                <a:gd name="connsiteY4" fmla="*/ 5228 h 10718"/>
                <a:gd name="connsiteX5" fmla="*/ 10778 w 10779"/>
                <a:gd name="connsiteY5" fmla="*/ 5228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 h="10718">
                  <a:moveTo>
                    <a:pt x="10778" y="5228"/>
                  </a:moveTo>
                  <a:cubicBezTo>
                    <a:pt x="10842" y="8197"/>
                    <a:pt x="8584" y="10649"/>
                    <a:pt x="5551" y="10713"/>
                  </a:cubicBezTo>
                  <a:cubicBezTo>
                    <a:pt x="2583" y="10842"/>
                    <a:pt x="131" y="8455"/>
                    <a:pt x="1" y="5486"/>
                  </a:cubicBezTo>
                  <a:cubicBezTo>
                    <a:pt x="-63" y="2518"/>
                    <a:pt x="2260" y="66"/>
                    <a:pt x="5228" y="1"/>
                  </a:cubicBezTo>
                  <a:cubicBezTo>
                    <a:pt x="8261" y="-63"/>
                    <a:pt x="10649" y="2324"/>
                    <a:pt x="10778" y="5228"/>
                  </a:cubicBezTo>
                  <a:lnTo>
                    <a:pt x="10778" y="5228"/>
                  </a:lnTo>
                  <a:close/>
                </a:path>
              </a:pathLst>
            </a:custGeom>
            <a:solidFill>
              <a:srgbClr val="FFF9AE"/>
            </a:solidFill>
            <a:ln w="6453" cap="flat">
              <a:noFill/>
              <a:prstDash val="solid"/>
              <a:miter/>
            </a:ln>
          </p:spPr>
          <p:txBody>
            <a:bodyPr rtlCol="0" anchor="ctr"/>
            <a:lstStyle/>
            <a:p>
              <a:endParaRPr lang="en-US"/>
            </a:p>
          </p:txBody>
        </p:sp>
        <p:sp>
          <p:nvSpPr>
            <p:cNvPr id="3400" name="Freeform: Shape 3399">
              <a:extLst>
                <a:ext uri="{FF2B5EF4-FFF2-40B4-BE49-F238E27FC236}">
                  <a16:creationId xmlns:a16="http://schemas.microsoft.com/office/drawing/2014/main" id="{AAB38278-41F5-43CD-A227-9CE5871A699E}"/>
                </a:ext>
              </a:extLst>
            </p:cNvPr>
            <p:cNvSpPr/>
            <p:nvPr/>
          </p:nvSpPr>
          <p:spPr>
            <a:xfrm>
              <a:off x="3872872" y="-232735"/>
              <a:ext cx="10714" cy="10718"/>
            </a:xfrm>
            <a:custGeom>
              <a:avLst/>
              <a:gdLst>
                <a:gd name="connsiteX0" fmla="*/ 10714 w 10714"/>
                <a:gd name="connsiteY0" fmla="*/ 5168 h 10718"/>
                <a:gd name="connsiteX1" fmla="*/ 5487 w 10714"/>
                <a:gd name="connsiteY1" fmla="*/ 10717 h 10718"/>
                <a:gd name="connsiteX2" fmla="*/ 1 w 10714"/>
                <a:gd name="connsiteY2" fmla="*/ 5490 h 10718"/>
                <a:gd name="connsiteX3" fmla="*/ 5164 w 10714"/>
                <a:gd name="connsiteY3" fmla="*/ 5 h 10718"/>
                <a:gd name="connsiteX4" fmla="*/ 10714 w 10714"/>
                <a:gd name="connsiteY4" fmla="*/ 5168 h 10718"/>
                <a:gd name="connsiteX5" fmla="*/ 10714 w 10714"/>
                <a:gd name="connsiteY5" fmla="*/ 5168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4" y="5168"/>
                  </a:moveTo>
                  <a:cubicBezTo>
                    <a:pt x="10778" y="8136"/>
                    <a:pt x="8455" y="10588"/>
                    <a:pt x="5487" y="10717"/>
                  </a:cubicBezTo>
                  <a:cubicBezTo>
                    <a:pt x="2518" y="10782"/>
                    <a:pt x="66" y="8459"/>
                    <a:pt x="1" y="5490"/>
                  </a:cubicBezTo>
                  <a:cubicBezTo>
                    <a:pt x="-63" y="2522"/>
                    <a:pt x="2260" y="70"/>
                    <a:pt x="5164" y="5"/>
                  </a:cubicBezTo>
                  <a:cubicBezTo>
                    <a:pt x="8197" y="-124"/>
                    <a:pt x="10649" y="2199"/>
                    <a:pt x="10714" y="5168"/>
                  </a:cubicBezTo>
                  <a:lnTo>
                    <a:pt x="10714" y="5168"/>
                  </a:lnTo>
                  <a:close/>
                </a:path>
              </a:pathLst>
            </a:custGeom>
            <a:solidFill>
              <a:srgbClr val="FFF9AE"/>
            </a:solidFill>
            <a:ln w="6453" cap="flat">
              <a:noFill/>
              <a:prstDash val="solid"/>
              <a:miter/>
            </a:ln>
          </p:spPr>
          <p:txBody>
            <a:bodyPr rtlCol="0" anchor="ctr"/>
            <a:lstStyle/>
            <a:p>
              <a:endParaRPr lang="en-US"/>
            </a:p>
          </p:txBody>
        </p:sp>
        <p:sp>
          <p:nvSpPr>
            <p:cNvPr id="3401" name="Freeform: Shape 3400">
              <a:extLst>
                <a:ext uri="{FF2B5EF4-FFF2-40B4-BE49-F238E27FC236}">
                  <a16:creationId xmlns:a16="http://schemas.microsoft.com/office/drawing/2014/main" id="{BFC9EA50-C2A0-4D79-B942-1387B1A05373}"/>
                </a:ext>
              </a:extLst>
            </p:cNvPr>
            <p:cNvSpPr/>
            <p:nvPr/>
          </p:nvSpPr>
          <p:spPr>
            <a:xfrm>
              <a:off x="3873131" y="-224346"/>
              <a:ext cx="10714" cy="10718"/>
            </a:xfrm>
            <a:custGeom>
              <a:avLst/>
              <a:gdLst>
                <a:gd name="connsiteX0" fmla="*/ 10713 w 10714"/>
                <a:gd name="connsiteY0" fmla="*/ 5168 h 10718"/>
                <a:gd name="connsiteX1" fmla="*/ 5486 w 10714"/>
                <a:gd name="connsiteY1" fmla="*/ 10717 h 10718"/>
                <a:gd name="connsiteX2" fmla="*/ 1 w 10714"/>
                <a:gd name="connsiteY2" fmla="*/ 5490 h 10718"/>
                <a:gd name="connsiteX3" fmla="*/ 5228 w 10714"/>
                <a:gd name="connsiteY3" fmla="*/ 5 h 10718"/>
                <a:gd name="connsiteX4" fmla="*/ 10713 w 10714"/>
                <a:gd name="connsiteY4" fmla="*/ 5168 h 10718"/>
                <a:gd name="connsiteX5" fmla="*/ 10713 w 10714"/>
                <a:gd name="connsiteY5" fmla="*/ 5168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3" y="5168"/>
                  </a:moveTo>
                  <a:cubicBezTo>
                    <a:pt x="10778" y="8136"/>
                    <a:pt x="8455" y="10588"/>
                    <a:pt x="5486" y="10717"/>
                  </a:cubicBezTo>
                  <a:cubicBezTo>
                    <a:pt x="2518" y="10782"/>
                    <a:pt x="66" y="8459"/>
                    <a:pt x="1" y="5490"/>
                  </a:cubicBezTo>
                  <a:cubicBezTo>
                    <a:pt x="-63" y="2522"/>
                    <a:pt x="2260" y="70"/>
                    <a:pt x="5228" y="5"/>
                  </a:cubicBezTo>
                  <a:cubicBezTo>
                    <a:pt x="8196" y="-124"/>
                    <a:pt x="10649" y="2199"/>
                    <a:pt x="10713" y="5168"/>
                  </a:cubicBezTo>
                  <a:lnTo>
                    <a:pt x="10713" y="5168"/>
                  </a:lnTo>
                  <a:close/>
                </a:path>
              </a:pathLst>
            </a:custGeom>
            <a:solidFill>
              <a:srgbClr val="FFF9AE"/>
            </a:solidFill>
            <a:ln w="6453" cap="flat">
              <a:noFill/>
              <a:prstDash val="solid"/>
              <a:miter/>
            </a:ln>
          </p:spPr>
          <p:txBody>
            <a:bodyPr rtlCol="0" anchor="ctr"/>
            <a:lstStyle/>
            <a:p>
              <a:endParaRPr lang="en-US"/>
            </a:p>
          </p:txBody>
        </p:sp>
        <p:sp>
          <p:nvSpPr>
            <p:cNvPr id="3402" name="Freeform: Shape 3401">
              <a:extLst>
                <a:ext uri="{FF2B5EF4-FFF2-40B4-BE49-F238E27FC236}">
                  <a16:creationId xmlns:a16="http://schemas.microsoft.com/office/drawing/2014/main" id="{A5DBC70F-6D5B-4E46-A43E-FF74F4993885}"/>
                </a:ext>
              </a:extLst>
            </p:cNvPr>
            <p:cNvSpPr/>
            <p:nvPr/>
          </p:nvSpPr>
          <p:spPr>
            <a:xfrm>
              <a:off x="3873389" y="-215306"/>
              <a:ext cx="10714" cy="10777"/>
            </a:xfrm>
            <a:custGeom>
              <a:avLst/>
              <a:gdLst>
                <a:gd name="connsiteX0" fmla="*/ 10714 w 10714"/>
                <a:gd name="connsiteY0" fmla="*/ 5292 h 10777"/>
                <a:gd name="connsiteX1" fmla="*/ 5487 w 10714"/>
                <a:gd name="connsiteY1" fmla="*/ 10777 h 10777"/>
                <a:gd name="connsiteX2" fmla="*/ 1 w 10714"/>
                <a:gd name="connsiteY2" fmla="*/ 5550 h 10777"/>
                <a:gd name="connsiteX3" fmla="*/ 5228 w 10714"/>
                <a:gd name="connsiteY3" fmla="*/ 0 h 10777"/>
                <a:gd name="connsiteX4" fmla="*/ 10714 w 10714"/>
                <a:gd name="connsiteY4" fmla="*/ 5292 h 10777"/>
                <a:gd name="connsiteX5" fmla="*/ 10714 w 10714"/>
                <a:gd name="connsiteY5" fmla="*/ 5292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7">
                  <a:moveTo>
                    <a:pt x="10714" y="5292"/>
                  </a:moveTo>
                  <a:cubicBezTo>
                    <a:pt x="10778" y="8260"/>
                    <a:pt x="8455" y="10712"/>
                    <a:pt x="5487" y="10777"/>
                  </a:cubicBezTo>
                  <a:cubicBezTo>
                    <a:pt x="2518" y="10841"/>
                    <a:pt x="66" y="8518"/>
                    <a:pt x="1" y="5550"/>
                  </a:cubicBezTo>
                  <a:cubicBezTo>
                    <a:pt x="-63" y="2581"/>
                    <a:pt x="2260" y="129"/>
                    <a:pt x="5228" y="0"/>
                  </a:cubicBezTo>
                  <a:cubicBezTo>
                    <a:pt x="8197" y="0"/>
                    <a:pt x="10649" y="2323"/>
                    <a:pt x="10714" y="5292"/>
                  </a:cubicBezTo>
                  <a:lnTo>
                    <a:pt x="10714" y="5292"/>
                  </a:lnTo>
                  <a:close/>
                </a:path>
              </a:pathLst>
            </a:custGeom>
            <a:solidFill>
              <a:srgbClr val="FFF9AE"/>
            </a:solidFill>
            <a:ln w="6453" cap="flat">
              <a:noFill/>
              <a:prstDash val="solid"/>
              <a:miter/>
            </a:ln>
          </p:spPr>
          <p:txBody>
            <a:bodyPr rtlCol="0" anchor="ctr"/>
            <a:lstStyle/>
            <a:p>
              <a:endParaRPr lang="en-US"/>
            </a:p>
          </p:txBody>
        </p:sp>
        <p:sp>
          <p:nvSpPr>
            <p:cNvPr id="3403" name="Freeform: Shape 3402">
              <a:extLst>
                <a:ext uri="{FF2B5EF4-FFF2-40B4-BE49-F238E27FC236}">
                  <a16:creationId xmlns:a16="http://schemas.microsoft.com/office/drawing/2014/main" id="{B5491ABE-6C4B-4D91-941B-1F7CEC4206ED}"/>
                </a:ext>
              </a:extLst>
            </p:cNvPr>
            <p:cNvSpPr/>
            <p:nvPr/>
          </p:nvSpPr>
          <p:spPr>
            <a:xfrm>
              <a:off x="3873583" y="-205499"/>
              <a:ext cx="10779" cy="10779"/>
            </a:xfrm>
            <a:custGeom>
              <a:avLst/>
              <a:gdLst>
                <a:gd name="connsiteX0" fmla="*/ 10778 w 10779"/>
                <a:gd name="connsiteY0" fmla="*/ 5293 h 10779"/>
                <a:gd name="connsiteX1" fmla="*/ 5551 w 10779"/>
                <a:gd name="connsiteY1" fmla="*/ 10778 h 10779"/>
                <a:gd name="connsiteX2" fmla="*/ 1 w 10779"/>
                <a:gd name="connsiteY2" fmla="*/ 5551 h 10779"/>
                <a:gd name="connsiteX3" fmla="*/ 5228 w 10779"/>
                <a:gd name="connsiteY3" fmla="*/ 1 h 10779"/>
                <a:gd name="connsiteX4" fmla="*/ 10778 w 10779"/>
                <a:gd name="connsiteY4" fmla="*/ 5293 h 10779"/>
                <a:gd name="connsiteX5" fmla="*/ 10778 w 10779"/>
                <a:gd name="connsiteY5" fmla="*/ 5293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 h="10779">
                  <a:moveTo>
                    <a:pt x="10778" y="5293"/>
                  </a:moveTo>
                  <a:cubicBezTo>
                    <a:pt x="10842" y="8261"/>
                    <a:pt x="8519" y="10713"/>
                    <a:pt x="5551" y="10778"/>
                  </a:cubicBezTo>
                  <a:cubicBezTo>
                    <a:pt x="2647" y="10842"/>
                    <a:pt x="130" y="8519"/>
                    <a:pt x="1" y="5551"/>
                  </a:cubicBezTo>
                  <a:cubicBezTo>
                    <a:pt x="-63" y="2582"/>
                    <a:pt x="2260" y="130"/>
                    <a:pt x="5228" y="1"/>
                  </a:cubicBezTo>
                  <a:cubicBezTo>
                    <a:pt x="8261" y="-63"/>
                    <a:pt x="10713" y="2260"/>
                    <a:pt x="10778" y="5293"/>
                  </a:cubicBezTo>
                  <a:lnTo>
                    <a:pt x="10778" y="5293"/>
                  </a:lnTo>
                  <a:close/>
                </a:path>
              </a:pathLst>
            </a:custGeom>
            <a:solidFill>
              <a:srgbClr val="FFF9AE"/>
            </a:solidFill>
            <a:ln w="6453" cap="flat">
              <a:noFill/>
              <a:prstDash val="solid"/>
              <a:miter/>
            </a:ln>
          </p:spPr>
          <p:txBody>
            <a:bodyPr rtlCol="0" anchor="ctr"/>
            <a:lstStyle/>
            <a:p>
              <a:endParaRPr lang="en-US"/>
            </a:p>
          </p:txBody>
        </p:sp>
        <p:sp>
          <p:nvSpPr>
            <p:cNvPr id="3404" name="Freeform: Shape 3403">
              <a:extLst>
                <a:ext uri="{FF2B5EF4-FFF2-40B4-BE49-F238E27FC236}">
                  <a16:creationId xmlns:a16="http://schemas.microsoft.com/office/drawing/2014/main" id="{6E456DDF-E601-4900-A942-B3D8D0332151}"/>
                </a:ext>
              </a:extLst>
            </p:cNvPr>
            <p:cNvSpPr/>
            <p:nvPr/>
          </p:nvSpPr>
          <p:spPr>
            <a:xfrm>
              <a:off x="3873970" y="-197109"/>
              <a:ext cx="10650" cy="10777"/>
            </a:xfrm>
            <a:custGeom>
              <a:avLst/>
              <a:gdLst>
                <a:gd name="connsiteX0" fmla="*/ 10649 w 10650"/>
                <a:gd name="connsiteY0" fmla="*/ 5291 h 10777"/>
                <a:gd name="connsiteX1" fmla="*/ 5486 w 10650"/>
                <a:gd name="connsiteY1" fmla="*/ 10777 h 10777"/>
                <a:gd name="connsiteX2" fmla="*/ 1 w 10650"/>
                <a:gd name="connsiteY2" fmla="*/ 5550 h 10777"/>
                <a:gd name="connsiteX3" fmla="*/ 5164 w 10650"/>
                <a:gd name="connsiteY3" fmla="*/ 0 h 10777"/>
                <a:gd name="connsiteX4" fmla="*/ 10649 w 10650"/>
                <a:gd name="connsiteY4" fmla="*/ 5291 h 10777"/>
                <a:gd name="connsiteX5" fmla="*/ 10649 w 10650"/>
                <a:gd name="connsiteY5" fmla="*/ 5291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0" h="10777">
                  <a:moveTo>
                    <a:pt x="10649" y="5291"/>
                  </a:moveTo>
                  <a:cubicBezTo>
                    <a:pt x="10713" y="8260"/>
                    <a:pt x="8455" y="10712"/>
                    <a:pt x="5486" y="10777"/>
                  </a:cubicBezTo>
                  <a:cubicBezTo>
                    <a:pt x="2518" y="10841"/>
                    <a:pt x="1" y="8518"/>
                    <a:pt x="1" y="5550"/>
                  </a:cubicBezTo>
                  <a:cubicBezTo>
                    <a:pt x="-63" y="2581"/>
                    <a:pt x="2195" y="129"/>
                    <a:pt x="5164" y="0"/>
                  </a:cubicBezTo>
                  <a:cubicBezTo>
                    <a:pt x="8132" y="0"/>
                    <a:pt x="10520" y="2323"/>
                    <a:pt x="10649" y="5291"/>
                  </a:cubicBezTo>
                  <a:lnTo>
                    <a:pt x="10649" y="5291"/>
                  </a:lnTo>
                  <a:close/>
                </a:path>
              </a:pathLst>
            </a:custGeom>
            <a:solidFill>
              <a:srgbClr val="FFF9AE"/>
            </a:solidFill>
            <a:ln w="6453" cap="flat">
              <a:noFill/>
              <a:prstDash val="solid"/>
              <a:miter/>
            </a:ln>
          </p:spPr>
          <p:txBody>
            <a:bodyPr rtlCol="0" anchor="ctr"/>
            <a:lstStyle/>
            <a:p>
              <a:endParaRPr lang="en-US"/>
            </a:p>
          </p:txBody>
        </p:sp>
        <p:sp>
          <p:nvSpPr>
            <p:cNvPr id="3405" name="Freeform: Shape 3404">
              <a:extLst>
                <a:ext uri="{FF2B5EF4-FFF2-40B4-BE49-F238E27FC236}">
                  <a16:creationId xmlns:a16="http://schemas.microsoft.com/office/drawing/2014/main" id="{128B4B31-970A-41E9-A24C-3C21DB42D6BD}"/>
                </a:ext>
              </a:extLst>
            </p:cNvPr>
            <p:cNvSpPr/>
            <p:nvPr/>
          </p:nvSpPr>
          <p:spPr>
            <a:xfrm>
              <a:off x="3874163" y="-187947"/>
              <a:ext cx="10714" cy="10714"/>
            </a:xfrm>
            <a:custGeom>
              <a:avLst/>
              <a:gdLst>
                <a:gd name="connsiteX0" fmla="*/ 10714 w 10714"/>
                <a:gd name="connsiteY0" fmla="*/ 5228 h 10714"/>
                <a:gd name="connsiteX1" fmla="*/ 5487 w 10714"/>
                <a:gd name="connsiteY1" fmla="*/ 10713 h 10714"/>
                <a:gd name="connsiteX2" fmla="*/ 1 w 10714"/>
                <a:gd name="connsiteY2" fmla="*/ 5486 h 10714"/>
                <a:gd name="connsiteX3" fmla="*/ 5228 w 10714"/>
                <a:gd name="connsiteY3" fmla="*/ 1 h 10714"/>
                <a:gd name="connsiteX4" fmla="*/ 10714 w 10714"/>
                <a:gd name="connsiteY4" fmla="*/ 5228 h 10714"/>
                <a:gd name="connsiteX5" fmla="*/ 10714 w 10714"/>
                <a:gd name="connsiteY5" fmla="*/ 5228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4">
                  <a:moveTo>
                    <a:pt x="10714" y="5228"/>
                  </a:moveTo>
                  <a:cubicBezTo>
                    <a:pt x="10778" y="8197"/>
                    <a:pt x="8455" y="10649"/>
                    <a:pt x="5487" y="10713"/>
                  </a:cubicBezTo>
                  <a:cubicBezTo>
                    <a:pt x="2583" y="10778"/>
                    <a:pt x="66" y="8455"/>
                    <a:pt x="1" y="5486"/>
                  </a:cubicBezTo>
                  <a:cubicBezTo>
                    <a:pt x="-63" y="2518"/>
                    <a:pt x="2260" y="66"/>
                    <a:pt x="5228" y="1"/>
                  </a:cubicBezTo>
                  <a:cubicBezTo>
                    <a:pt x="8197" y="-63"/>
                    <a:pt x="10649" y="2260"/>
                    <a:pt x="10714" y="5228"/>
                  </a:cubicBezTo>
                  <a:lnTo>
                    <a:pt x="10714" y="5228"/>
                  </a:lnTo>
                  <a:close/>
                </a:path>
              </a:pathLst>
            </a:custGeom>
            <a:solidFill>
              <a:srgbClr val="FFF9AE"/>
            </a:solidFill>
            <a:ln w="6453" cap="flat">
              <a:noFill/>
              <a:prstDash val="solid"/>
              <a:miter/>
            </a:ln>
          </p:spPr>
          <p:txBody>
            <a:bodyPr rtlCol="0" anchor="ctr"/>
            <a:lstStyle/>
            <a:p>
              <a:endParaRPr lang="en-US"/>
            </a:p>
          </p:txBody>
        </p:sp>
        <p:sp>
          <p:nvSpPr>
            <p:cNvPr id="3406" name="Freeform: Shape 3405">
              <a:extLst>
                <a:ext uri="{FF2B5EF4-FFF2-40B4-BE49-F238E27FC236}">
                  <a16:creationId xmlns:a16="http://schemas.microsoft.com/office/drawing/2014/main" id="{1891F91B-0662-43C4-9DC1-F3D121817734}"/>
                </a:ext>
              </a:extLst>
            </p:cNvPr>
            <p:cNvSpPr/>
            <p:nvPr/>
          </p:nvSpPr>
          <p:spPr>
            <a:xfrm>
              <a:off x="3874421" y="-178266"/>
              <a:ext cx="10714" cy="10777"/>
            </a:xfrm>
            <a:custGeom>
              <a:avLst/>
              <a:gdLst>
                <a:gd name="connsiteX0" fmla="*/ 10713 w 10714"/>
                <a:gd name="connsiteY0" fmla="*/ 5291 h 10777"/>
                <a:gd name="connsiteX1" fmla="*/ 5486 w 10714"/>
                <a:gd name="connsiteY1" fmla="*/ 10777 h 10777"/>
                <a:gd name="connsiteX2" fmla="*/ 1 w 10714"/>
                <a:gd name="connsiteY2" fmla="*/ 5550 h 10777"/>
                <a:gd name="connsiteX3" fmla="*/ 5228 w 10714"/>
                <a:gd name="connsiteY3" fmla="*/ 0 h 10777"/>
                <a:gd name="connsiteX4" fmla="*/ 10713 w 10714"/>
                <a:gd name="connsiteY4" fmla="*/ 5291 h 10777"/>
                <a:gd name="connsiteX5" fmla="*/ 10713 w 10714"/>
                <a:gd name="connsiteY5" fmla="*/ 5291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7">
                  <a:moveTo>
                    <a:pt x="10713" y="5291"/>
                  </a:moveTo>
                  <a:cubicBezTo>
                    <a:pt x="10778" y="8260"/>
                    <a:pt x="8455" y="10712"/>
                    <a:pt x="5486" y="10777"/>
                  </a:cubicBezTo>
                  <a:cubicBezTo>
                    <a:pt x="2518" y="10841"/>
                    <a:pt x="66" y="8518"/>
                    <a:pt x="1" y="5550"/>
                  </a:cubicBezTo>
                  <a:cubicBezTo>
                    <a:pt x="-63" y="2581"/>
                    <a:pt x="2260" y="129"/>
                    <a:pt x="5228" y="0"/>
                  </a:cubicBezTo>
                  <a:cubicBezTo>
                    <a:pt x="8196" y="0"/>
                    <a:pt x="10649" y="2323"/>
                    <a:pt x="10713" y="5291"/>
                  </a:cubicBezTo>
                  <a:lnTo>
                    <a:pt x="10713" y="5291"/>
                  </a:lnTo>
                  <a:close/>
                </a:path>
              </a:pathLst>
            </a:custGeom>
            <a:solidFill>
              <a:srgbClr val="FFF9AE"/>
            </a:solidFill>
            <a:ln w="6453" cap="flat">
              <a:noFill/>
              <a:prstDash val="solid"/>
              <a:miter/>
            </a:ln>
          </p:spPr>
          <p:txBody>
            <a:bodyPr rtlCol="0" anchor="ctr"/>
            <a:lstStyle/>
            <a:p>
              <a:endParaRPr lang="en-US"/>
            </a:p>
          </p:txBody>
        </p:sp>
        <p:sp>
          <p:nvSpPr>
            <p:cNvPr id="3407" name="Freeform: Shape 3406">
              <a:extLst>
                <a:ext uri="{FF2B5EF4-FFF2-40B4-BE49-F238E27FC236}">
                  <a16:creationId xmlns:a16="http://schemas.microsoft.com/office/drawing/2014/main" id="{01CE8EF1-71A0-4EC2-8001-B1AF451A93E2}"/>
                </a:ext>
              </a:extLst>
            </p:cNvPr>
            <p:cNvSpPr/>
            <p:nvPr/>
          </p:nvSpPr>
          <p:spPr>
            <a:xfrm>
              <a:off x="3874679" y="-169749"/>
              <a:ext cx="10714" cy="10779"/>
            </a:xfrm>
            <a:custGeom>
              <a:avLst/>
              <a:gdLst>
                <a:gd name="connsiteX0" fmla="*/ 10713 w 10714"/>
                <a:gd name="connsiteY0" fmla="*/ 5228 h 10779"/>
                <a:gd name="connsiteX1" fmla="*/ 5486 w 10714"/>
                <a:gd name="connsiteY1" fmla="*/ 10778 h 10779"/>
                <a:gd name="connsiteX2" fmla="*/ 1 w 10714"/>
                <a:gd name="connsiteY2" fmla="*/ 5551 h 10779"/>
                <a:gd name="connsiteX3" fmla="*/ 5228 w 10714"/>
                <a:gd name="connsiteY3" fmla="*/ 1 h 10779"/>
                <a:gd name="connsiteX4" fmla="*/ 10713 w 10714"/>
                <a:gd name="connsiteY4" fmla="*/ 5228 h 10779"/>
                <a:gd name="connsiteX5" fmla="*/ 10713 w 10714"/>
                <a:gd name="connsiteY5" fmla="*/ 5228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9">
                  <a:moveTo>
                    <a:pt x="10713" y="5228"/>
                  </a:moveTo>
                  <a:cubicBezTo>
                    <a:pt x="10778" y="8197"/>
                    <a:pt x="8455" y="10649"/>
                    <a:pt x="5486" y="10778"/>
                  </a:cubicBezTo>
                  <a:cubicBezTo>
                    <a:pt x="2518" y="10843"/>
                    <a:pt x="66" y="8519"/>
                    <a:pt x="1" y="5551"/>
                  </a:cubicBezTo>
                  <a:cubicBezTo>
                    <a:pt x="-63" y="2583"/>
                    <a:pt x="2260" y="130"/>
                    <a:pt x="5228" y="1"/>
                  </a:cubicBezTo>
                  <a:cubicBezTo>
                    <a:pt x="8197" y="-63"/>
                    <a:pt x="10649" y="2260"/>
                    <a:pt x="10713" y="5228"/>
                  </a:cubicBezTo>
                  <a:lnTo>
                    <a:pt x="10713" y="5228"/>
                  </a:lnTo>
                  <a:close/>
                </a:path>
              </a:pathLst>
            </a:custGeom>
            <a:solidFill>
              <a:srgbClr val="FFF9AE"/>
            </a:solidFill>
            <a:ln w="6453" cap="flat">
              <a:noFill/>
              <a:prstDash val="solid"/>
              <a:miter/>
            </a:ln>
          </p:spPr>
          <p:txBody>
            <a:bodyPr rtlCol="0" anchor="ctr"/>
            <a:lstStyle/>
            <a:p>
              <a:endParaRPr lang="en-US"/>
            </a:p>
          </p:txBody>
        </p:sp>
        <p:sp>
          <p:nvSpPr>
            <p:cNvPr id="3408" name="Freeform: Shape 3407">
              <a:extLst>
                <a:ext uri="{FF2B5EF4-FFF2-40B4-BE49-F238E27FC236}">
                  <a16:creationId xmlns:a16="http://schemas.microsoft.com/office/drawing/2014/main" id="{D226F49E-B407-4054-86C8-8DD42BDE78E5}"/>
                </a:ext>
              </a:extLst>
            </p:cNvPr>
            <p:cNvSpPr/>
            <p:nvPr/>
          </p:nvSpPr>
          <p:spPr>
            <a:xfrm>
              <a:off x="3874873" y="-161235"/>
              <a:ext cx="10779" cy="10782"/>
            </a:xfrm>
            <a:custGeom>
              <a:avLst/>
              <a:gdLst>
                <a:gd name="connsiteX0" fmla="*/ 10778 w 10779"/>
                <a:gd name="connsiteY0" fmla="*/ 5232 h 10782"/>
                <a:gd name="connsiteX1" fmla="*/ 5551 w 10779"/>
                <a:gd name="connsiteY1" fmla="*/ 10782 h 10782"/>
                <a:gd name="connsiteX2" fmla="*/ 1 w 10779"/>
                <a:gd name="connsiteY2" fmla="*/ 5555 h 10782"/>
                <a:gd name="connsiteX3" fmla="*/ 5229 w 10779"/>
                <a:gd name="connsiteY3" fmla="*/ 5 h 10782"/>
                <a:gd name="connsiteX4" fmla="*/ 10778 w 10779"/>
                <a:gd name="connsiteY4" fmla="*/ 5232 h 10782"/>
                <a:gd name="connsiteX5" fmla="*/ 10778 w 10779"/>
                <a:gd name="connsiteY5" fmla="*/ 5232 h 1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 h="10782">
                  <a:moveTo>
                    <a:pt x="10778" y="5232"/>
                  </a:moveTo>
                  <a:cubicBezTo>
                    <a:pt x="10843" y="8200"/>
                    <a:pt x="8519" y="10653"/>
                    <a:pt x="5551" y="10782"/>
                  </a:cubicBezTo>
                  <a:cubicBezTo>
                    <a:pt x="2583" y="10846"/>
                    <a:pt x="130" y="8523"/>
                    <a:pt x="1" y="5555"/>
                  </a:cubicBezTo>
                  <a:cubicBezTo>
                    <a:pt x="-63" y="2586"/>
                    <a:pt x="2260" y="134"/>
                    <a:pt x="5229" y="5"/>
                  </a:cubicBezTo>
                  <a:cubicBezTo>
                    <a:pt x="8261" y="-124"/>
                    <a:pt x="10649" y="2264"/>
                    <a:pt x="10778" y="5232"/>
                  </a:cubicBezTo>
                  <a:lnTo>
                    <a:pt x="10778" y="5232"/>
                  </a:lnTo>
                  <a:close/>
                </a:path>
              </a:pathLst>
            </a:custGeom>
            <a:solidFill>
              <a:srgbClr val="FFF9AE"/>
            </a:solidFill>
            <a:ln w="6453" cap="flat">
              <a:noFill/>
              <a:prstDash val="solid"/>
              <a:miter/>
            </a:ln>
          </p:spPr>
          <p:txBody>
            <a:bodyPr rtlCol="0" anchor="ctr"/>
            <a:lstStyle/>
            <a:p>
              <a:endParaRPr lang="en-US"/>
            </a:p>
          </p:txBody>
        </p:sp>
        <p:sp>
          <p:nvSpPr>
            <p:cNvPr id="3409" name="Freeform: Shape 3408">
              <a:extLst>
                <a:ext uri="{FF2B5EF4-FFF2-40B4-BE49-F238E27FC236}">
                  <a16:creationId xmlns:a16="http://schemas.microsoft.com/office/drawing/2014/main" id="{30213BD1-C6A5-443B-AE69-82E0A1042949}"/>
                </a:ext>
              </a:extLst>
            </p:cNvPr>
            <p:cNvSpPr/>
            <p:nvPr/>
          </p:nvSpPr>
          <p:spPr>
            <a:xfrm>
              <a:off x="3875196" y="-151487"/>
              <a:ext cx="10714" cy="10714"/>
            </a:xfrm>
            <a:custGeom>
              <a:avLst/>
              <a:gdLst>
                <a:gd name="connsiteX0" fmla="*/ 10713 w 10714"/>
                <a:gd name="connsiteY0" fmla="*/ 5228 h 10714"/>
                <a:gd name="connsiteX1" fmla="*/ 5486 w 10714"/>
                <a:gd name="connsiteY1" fmla="*/ 10713 h 10714"/>
                <a:gd name="connsiteX2" fmla="*/ 1 w 10714"/>
                <a:gd name="connsiteY2" fmla="*/ 5486 h 10714"/>
                <a:gd name="connsiteX3" fmla="*/ 5228 w 10714"/>
                <a:gd name="connsiteY3" fmla="*/ 1 h 10714"/>
                <a:gd name="connsiteX4" fmla="*/ 10713 w 10714"/>
                <a:gd name="connsiteY4" fmla="*/ 5228 h 10714"/>
                <a:gd name="connsiteX5" fmla="*/ 10713 w 10714"/>
                <a:gd name="connsiteY5" fmla="*/ 5228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4">
                  <a:moveTo>
                    <a:pt x="10713" y="5228"/>
                  </a:moveTo>
                  <a:cubicBezTo>
                    <a:pt x="10778" y="8197"/>
                    <a:pt x="8455" y="10649"/>
                    <a:pt x="5486" y="10713"/>
                  </a:cubicBezTo>
                  <a:cubicBezTo>
                    <a:pt x="2518" y="10778"/>
                    <a:pt x="66" y="8455"/>
                    <a:pt x="1" y="5486"/>
                  </a:cubicBezTo>
                  <a:cubicBezTo>
                    <a:pt x="-63" y="2518"/>
                    <a:pt x="2260" y="66"/>
                    <a:pt x="5228" y="1"/>
                  </a:cubicBezTo>
                  <a:cubicBezTo>
                    <a:pt x="8196" y="-63"/>
                    <a:pt x="10649" y="2260"/>
                    <a:pt x="10713" y="5228"/>
                  </a:cubicBezTo>
                  <a:lnTo>
                    <a:pt x="10713" y="5228"/>
                  </a:lnTo>
                  <a:close/>
                </a:path>
              </a:pathLst>
            </a:custGeom>
            <a:solidFill>
              <a:srgbClr val="FFF9AE"/>
            </a:solidFill>
            <a:ln w="6453" cap="flat">
              <a:noFill/>
              <a:prstDash val="solid"/>
              <a:miter/>
            </a:ln>
          </p:spPr>
          <p:txBody>
            <a:bodyPr rtlCol="0" anchor="ctr"/>
            <a:lstStyle/>
            <a:p>
              <a:endParaRPr lang="en-US"/>
            </a:p>
          </p:txBody>
        </p:sp>
        <p:sp>
          <p:nvSpPr>
            <p:cNvPr id="3410" name="Freeform: Shape 3409">
              <a:extLst>
                <a:ext uri="{FF2B5EF4-FFF2-40B4-BE49-F238E27FC236}">
                  <a16:creationId xmlns:a16="http://schemas.microsoft.com/office/drawing/2014/main" id="{F4F9FDD2-23BB-482F-90BF-E676DFC2C004}"/>
                </a:ext>
              </a:extLst>
            </p:cNvPr>
            <p:cNvSpPr/>
            <p:nvPr/>
          </p:nvSpPr>
          <p:spPr>
            <a:xfrm>
              <a:off x="3875454" y="-143037"/>
              <a:ext cx="10714" cy="10718"/>
            </a:xfrm>
            <a:custGeom>
              <a:avLst/>
              <a:gdLst>
                <a:gd name="connsiteX0" fmla="*/ 10713 w 10714"/>
                <a:gd name="connsiteY0" fmla="*/ 5232 h 10718"/>
                <a:gd name="connsiteX1" fmla="*/ 5486 w 10714"/>
                <a:gd name="connsiteY1" fmla="*/ 10717 h 10718"/>
                <a:gd name="connsiteX2" fmla="*/ 1 w 10714"/>
                <a:gd name="connsiteY2" fmla="*/ 5490 h 10718"/>
                <a:gd name="connsiteX3" fmla="*/ 5228 w 10714"/>
                <a:gd name="connsiteY3" fmla="*/ 5 h 10718"/>
                <a:gd name="connsiteX4" fmla="*/ 10713 w 10714"/>
                <a:gd name="connsiteY4" fmla="*/ 5232 h 10718"/>
                <a:gd name="connsiteX5" fmla="*/ 10713 w 10714"/>
                <a:gd name="connsiteY5" fmla="*/ 5232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3" y="5232"/>
                  </a:moveTo>
                  <a:cubicBezTo>
                    <a:pt x="10778" y="8201"/>
                    <a:pt x="8455" y="10653"/>
                    <a:pt x="5486" y="10717"/>
                  </a:cubicBezTo>
                  <a:cubicBezTo>
                    <a:pt x="2518" y="10782"/>
                    <a:pt x="66" y="8459"/>
                    <a:pt x="1" y="5490"/>
                  </a:cubicBezTo>
                  <a:cubicBezTo>
                    <a:pt x="-63" y="2522"/>
                    <a:pt x="2260" y="70"/>
                    <a:pt x="5228" y="5"/>
                  </a:cubicBezTo>
                  <a:cubicBezTo>
                    <a:pt x="8197" y="-124"/>
                    <a:pt x="10584" y="2199"/>
                    <a:pt x="10713" y="5232"/>
                  </a:cubicBezTo>
                  <a:lnTo>
                    <a:pt x="10713" y="5232"/>
                  </a:lnTo>
                  <a:close/>
                </a:path>
              </a:pathLst>
            </a:custGeom>
            <a:solidFill>
              <a:srgbClr val="FFF9AE"/>
            </a:solidFill>
            <a:ln w="6453" cap="flat">
              <a:noFill/>
              <a:prstDash val="solid"/>
              <a:miter/>
            </a:ln>
          </p:spPr>
          <p:txBody>
            <a:bodyPr rtlCol="0" anchor="ctr"/>
            <a:lstStyle/>
            <a:p>
              <a:endParaRPr lang="en-US"/>
            </a:p>
          </p:txBody>
        </p:sp>
        <p:sp>
          <p:nvSpPr>
            <p:cNvPr id="3411" name="Freeform: Shape 3410">
              <a:extLst>
                <a:ext uri="{FF2B5EF4-FFF2-40B4-BE49-F238E27FC236}">
                  <a16:creationId xmlns:a16="http://schemas.microsoft.com/office/drawing/2014/main" id="{5051E89F-B1B4-4F01-B81A-144D7896D1E2}"/>
                </a:ext>
              </a:extLst>
            </p:cNvPr>
            <p:cNvSpPr/>
            <p:nvPr/>
          </p:nvSpPr>
          <p:spPr>
            <a:xfrm>
              <a:off x="3875648" y="-133999"/>
              <a:ext cx="10779" cy="10714"/>
            </a:xfrm>
            <a:custGeom>
              <a:avLst/>
              <a:gdLst>
                <a:gd name="connsiteX0" fmla="*/ 10778 w 10779"/>
                <a:gd name="connsiteY0" fmla="*/ 5228 h 10714"/>
                <a:gd name="connsiteX1" fmla="*/ 5551 w 10779"/>
                <a:gd name="connsiteY1" fmla="*/ 10713 h 10714"/>
                <a:gd name="connsiteX2" fmla="*/ 1 w 10779"/>
                <a:gd name="connsiteY2" fmla="*/ 5486 h 10714"/>
                <a:gd name="connsiteX3" fmla="*/ 5228 w 10779"/>
                <a:gd name="connsiteY3" fmla="*/ 1 h 10714"/>
                <a:gd name="connsiteX4" fmla="*/ 10778 w 10779"/>
                <a:gd name="connsiteY4" fmla="*/ 5228 h 10714"/>
                <a:gd name="connsiteX5" fmla="*/ 10778 w 10779"/>
                <a:gd name="connsiteY5" fmla="*/ 5228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 h="10714">
                  <a:moveTo>
                    <a:pt x="10778" y="5228"/>
                  </a:moveTo>
                  <a:cubicBezTo>
                    <a:pt x="10842" y="8197"/>
                    <a:pt x="8519" y="10649"/>
                    <a:pt x="5551" y="10713"/>
                  </a:cubicBezTo>
                  <a:cubicBezTo>
                    <a:pt x="2582" y="10778"/>
                    <a:pt x="130" y="8455"/>
                    <a:pt x="1" y="5486"/>
                  </a:cubicBezTo>
                  <a:cubicBezTo>
                    <a:pt x="-63" y="2518"/>
                    <a:pt x="2260" y="66"/>
                    <a:pt x="5228" y="1"/>
                  </a:cubicBezTo>
                  <a:cubicBezTo>
                    <a:pt x="8196" y="-63"/>
                    <a:pt x="10713" y="2324"/>
                    <a:pt x="10778" y="5228"/>
                  </a:cubicBezTo>
                  <a:lnTo>
                    <a:pt x="10778" y="5228"/>
                  </a:lnTo>
                  <a:close/>
                </a:path>
              </a:pathLst>
            </a:custGeom>
            <a:solidFill>
              <a:srgbClr val="FFF9AE"/>
            </a:solidFill>
            <a:ln w="6453" cap="flat">
              <a:noFill/>
              <a:prstDash val="solid"/>
              <a:miter/>
            </a:ln>
          </p:spPr>
          <p:txBody>
            <a:bodyPr rtlCol="0" anchor="ctr"/>
            <a:lstStyle/>
            <a:p>
              <a:endParaRPr lang="en-US"/>
            </a:p>
          </p:txBody>
        </p:sp>
        <p:sp>
          <p:nvSpPr>
            <p:cNvPr id="3412" name="Freeform: Shape 3411">
              <a:extLst>
                <a:ext uri="{FF2B5EF4-FFF2-40B4-BE49-F238E27FC236}">
                  <a16:creationId xmlns:a16="http://schemas.microsoft.com/office/drawing/2014/main" id="{2BE588DF-C28D-494D-8DCF-FCA7DDB4AC63}"/>
                </a:ext>
              </a:extLst>
            </p:cNvPr>
            <p:cNvSpPr/>
            <p:nvPr/>
          </p:nvSpPr>
          <p:spPr>
            <a:xfrm>
              <a:off x="3875906" y="-124191"/>
              <a:ext cx="10782" cy="10714"/>
            </a:xfrm>
            <a:custGeom>
              <a:avLst/>
              <a:gdLst>
                <a:gd name="connsiteX0" fmla="*/ 10778 w 10782"/>
                <a:gd name="connsiteY0" fmla="*/ 5228 h 10714"/>
                <a:gd name="connsiteX1" fmla="*/ 5551 w 10782"/>
                <a:gd name="connsiteY1" fmla="*/ 10713 h 10714"/>
                <a:gd name="connsiteX2" fmla="*/ 1 w 10782"/>
                <a:gd name="connsiteY2" fmla="*/ 5486 h 10714"/>
                <a:gd name="connsiteX3" fmla="*/ 5228 w 10782"/>
                <a:gd name="connsiteY3" fmla="*/ 1 h 10714"/>
                <a:gd name="connsiteX4" fmla="*/ 10778 w 10782"/>
                <a:gd name="connsiteY4" fmla="*/ 5228 h 10714"/>
                <a:gd name="connsiteX5" fmla="*/ 10778 w 10782"/>
                <a:gd name="connsiteY5" fmla="*/ 5228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82" h="10714">
                  <a:moveTo>
                    <a:pt x="10778" y="5228"/>
                  </a:moveTo>
                  <a:cubicBezTo>
                    <a:pt x="10907" y="8197"/>
                    <a:pt x="8584" y="10649"/>
                    <a:pt x="5551" y="10713"/>
                  </a:cubicBezTo>
                  <a:cubicBezTo>
                    <a:pt x="2583" y="10778"/>
                    <a:pt x="131" y="8455"/>
                    <a:pt x="1" y="5486"/>
                  </a:cubicBezTo>
                  <a:cubicBezTo>
                    <a:pt x="-63" y="2518"/>
                    <a:pt x="2260" y="66"/>
                    <a:pt x="5228" y="1"/>
                  </a:cubicBezTo>
                  <a:cubicBezTo>
                    <a:pt x="8261" y="-63"/>
                    <a:pt x="10713" y="2260"/>
                    <a:pt x="10778" y="5228"/>
                  </a:cubicBezTo>
                  <a:lnTo>
                    <a:pt x="10778" y="5228"/>
                  </a:lnTo>
                  <a:close/>
                </a:path>
              </a:pathLst>
            </a:custGeom>
            <a:solidFill>
              <a:srgbClr val="FFF9AE"/>
            </a:solidFill>
            <a:ln w="6453" cap="flat">
              <a:noFill/>
              <a:prstDash val="solid"/>
              <a:miter/>
            </a:ln>
          </p:spPr>
          <p:txBody>
            <a:bodyPr rtlCol="0" anchor="ctr"/>
            <a:lstStyle/>
            <a:p>
              <a:endParaRPr lang="en-US"/>
            </a:p>
          </p:txBody>
        </p:sp>
        <p:sp>
          <p:nvSpPr>
            <p:cNvPr id="3413" name="Freeform: Shape 3412">
              <a:extLst>
                <a:ext uri="{FF2B5EF4-FFF2-40B4-BE49-F238E27FC236}">
                  <a16:creationId xmlns:a16="http://schemas.microsoft.com/office/drawing/2014/main" id="{343078E8-95E7-4C95-8E6F-731547DEA7DC}"/>
                </a:ext>
              </a:extLst>
            </p:cNvPr>
            <p:cNvSpPr/>
            <p:nvPr/>
          </p:nvSpPr>
          <p:spPr>
            <a:xfrm>
              <a:off x="3876228" y="-115801"/>
              <a:ext cx="10714" cy="10779"/>
            </a:xfrm>
            <a:custGeom>
              <a:avLst/>
              <a:gdLst>
                <a:gd name="connsiteX0" fmla="*/ 10714 w 10714"/>
                <a:gd name="connsiteY0" fmla="*/ 5228 h 10779"/>
                <a:gd name="connsiteX1" fmla="*/ 5551 w 10714"/>
                <a:gd name="connsiteY1" fmla="*/ 10778 h 10779"/>
                <a:gd name="connsiteX2" fmla="*/ 1 w 10714"/>
                <a:gd name="connsiteY2" fmla="*/ 5551 h 10779"/>
                <a:gd name="connsiteX3" fmla="*/ 5228 w 10714"/>
                <a:gd name="connsiteY3" fmla="*/ 1 h 10779"/>
                <a:gd name="connsiteX4" fmla="*/ 10714 w 10714"/>
                <a:gd name="connsiteY4" fmla="*/ 5228 h 10779"/>
                <a:gd name="connsiteX5" fmla="*/ 10714 w 10714"/>
                <a:gd name="connsiteY5" fmla="*/ 5228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9">
                  <a:moveTo>
                    <a:pt x="10714" y="5228"/>
                  </a:moveTo>
                  <a:cubicBezTo>
                    <a:pt x="10778" y="8197"/>
                    <a:pt x="8519" y="10649"/>
                    <a:pt x="5551" y="10778"/>
                  </a:cubicBezTo>
                  <a:cubicBezTo>
                    <a:pt x="2583" y="10843"/>
                    <a:pt x="66" y="8519"/>
                    <a:pt x="1" y="5551"/>
                  </a:cubicBezTo>
                  <a:cubicBezTo>
                    <a:pt x="-63" y="2583"/>
                    <a:pt x="2260" y="130"/>
                    <a:pt x="5228" y="1"/>
                  </a:cubicBezTo>
                  <a:cubicBezTo>
                    <a:pt x="8197" y="-63"/>
                    <a:pt x="10584" y="2260"/>
                    <a:pt x="10714" y="5228"/>
                  </a:cubicBezTo>
                  <a:lnTo>
                    <a:pt x="10714" y="5228"/>
                  </a:lnTo>
                  <a:close/>
                </a:path>
              </a:pathLst>
            </a:custGeom>
            <a:solidFill>
              <a:srgbClr val="FFF9AE"/>
            </a:solidFill>
            <a:ln w="6453" cap="flat">
              <a:noFill/>
              <a:prstDash val="solid"/>
              <a:miter/>
            </a:ln>
          </p:spPr>
          <p:txBody>
            <a:bodyPr rtlCol="0" anchor="ctr"/>
            <a:lstStyle/>
            <a:p>
              <a:endParaRPr lang="en-US"/>
            </a:p>
          </p:txBody>
        </p:sp>
        <p:sp>
          <p:nvSpPr>
            <p:cNvPr id="3414" name="Freeform: Shape 3413">
              <a:extLst>
                <a:ext uri="{FF2B5EF4-FFF2-40B4-BE49-F238E27FC236}">
                  <a16:creationId xmlns:a16="http://schemas.microsoft.com/office/drawing/2014/main" id="{7133A69B-82D3-4F13-97D3-0F454B2A05C6}"/>
                </a:ext>
              </a:extLst>
            </p:cNvPr>
            <p:cNvSpPr/>
            <p:nvPr/>
          </p:nvSpPr>
          <p:spPr>
            <a:xfrm>
              <a:off x="3876422" y="-106701"/>
              <a:ext cx="10779" cy="10777"/>
            </a:xfrm>
            <a:custGeom>
              <a:avLst/>
              <a:gdLst>
                <a:gd name="connsiteX0" fmla="*/ 10778 w 10779"/>
                <a:gd name="connsiteY0" fmla="*/ 5292 h 10777"/>
                <a:gd name="connsiteX1" fmla="*/ 5551 w 10779"/>
                <a:gd name="connsiteY1" fmla="*/ 10777 h 10777"/>
                <a:gd name="connsiteX2" fmla="*/ 1 w 10779"/>
                <a:gd name="connsiteY2" fmla="*/ 5550 h 10777"/>
                <a:gd name="connsiteX3" fmla="*/ 5228 w 10779"/>
                <a:gd name="connsiteY3" fmla="*/ 0 h 10777"/>
                <a:gd name="connsiteX4" fmla="*/ 10778 w 10779"/>
                <a:gd name="connsiteY4" fmla="*/ 5292 h 10777"/>
                <a:gd name="connsiteX5" fmla="*/ 10778 w 10779"/>
                <a:gd name="connsiteY5" fmla="*/ 5292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 h="10777">
                  <a:moveTo>
                    <a:pt x="10778" y="5292"/>
                  </a:moveTo>
                  <a:cubicBezTo>
                    <a:pt x="10842" y="8260"/>
                    <a:pt x="8519" y="10712"/>
                    <a:pt x="5551" y="10777"/>
                  </a:cubicBezTo>
                  <a:cubicBezTo>
                    <a:pt x="2582" y="10841"/>
                    <a:pt x="130" y="8518"/>
                    <a:pt x="1" y="5550"/>
                  </a:cubicBezTo>
                  <a:cubicBezTo>
                    <a:pt x="-63" y="2581"/>
                    <a:pt x="2260" y="129"/>
                    <a:pt x="5228" y="0"/>
                  </a:cubicBezTo>
                  <a:cubicBezTo>
                    <a:pt x="8261" y="0"/>
                    <a:pt x="10649" y="2323"/>
                    <a:pt x="10778" y="5292"/>
                  </a:cubicBezTo>
                  <a:lnTo>
                    <a:pt x="10778" y="5292"/>
                  </a:lnTo>
                  <a:close/>
                </a:path>
              </a:pathLst>
            </a:custGeom>
            <a:solidFill>
              <a:srgbClr val="FFF9AE"/>
            </a:solidFill>
            <a:ln w="6453" cap="flat">
              <a:noFill/>
              <a:prstDash val="solid"/>
              <a:miter/>
            </a:ln>
          </p:spPr>
          <p:txBody>
            <a:bodyPr rtlCol="0" anchor="ctr"/>
            <a:lstStyle/>
            <a:p>
              <a:endParaRPr lang="en-US"/>
            </a:p>
          </p:txBody>
        </p:sp>
        <p:sp>
          <p:nvSpPr>
            <p:cNvPr id="3415" name="Freeform: Shape 3414">
              <a:extLst>
                <a:ext uri="{FF2B5EF4-FFF2-40B4-BE49-F238E27FC236}">
                  <a16:creationId xmlns:a16="http://schemas.microsoft.com/office/drawing/2014/main" id="{3CAC756F-CDA0-4628-8608-2B0411C873D1}"/>
                </a:ext>
              </a:extLst>
            </p:cNvPr>
            <p:cNvSpPr/>
            <p:nvPr/>
          </p:nvSpPr>
          <p:spPr>
            <a:xfrm>
              <a:off x="3876745" y="-96833"/>
              <a:ext cx="10714" cy="10718"/>
            </a:xfrm>
            <a:custGeom>
              <a:avLst/>
              <a:gdLst>
                <a:gd name="connsiteX0" fmla="*/ 10713 w 10714"/>
                <a:gd name="connsiteY0" fmla="*/ 5168 h 10718"/>
                <a:gd name="connsiteX1" fmla="*/ 5486 w 10714"/>
                <a:gd name="connsiteY1" fmla="*/ 10717 h 10718"/>
                <a:gd name="connsiteX2" fmla="*/ 1 w 10714"/>
                <a:gd name="connsiteY2" fmla="*/ 5490 h 10718"/>
                <a:gd name="connsiteX3" fmla="*/ 5228 w 10714"/>
                <a:gd name="connsiteY3" fmla="*/ 5 h 10718"/>
                <a:gd name="connsiteX4" fmla="*/ 10713 w 10714"/>
                <a:gd name="connsiteY4" fmla="*/ 5168 h 10718"/>
                <a:gd name="connsiteX5" fmla="*/ 10713 w 10714"/>
                <a:gd name="connsiteY5" fmla="*/ 5168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3" y="5168"/>
                  </a:moveTo>
                  <a:cubicBezTo>
                    <a:pt x="10778" y="8136"/>
                    <a:pt x="8455" y="10588"/>
                    <a:pt x="5486" y="10717"/>
                  </a:cubicBezTo>
                  <a:cubicBezTo>
                    <a:pt x="2518" y="10782"/>
                    <a:pt x="66" y="8459"/>
                    <a:pt x="1" y="5490"/>
                  </a:cubicBezTo>
                  <a:cubicBezTo>
                    <a:pt x="-63" y="2522"/>
                    <a:pt x="2260" y="70"/>
                    <a:pt x="5228" y="5"/>
                  </a:cubicBezTo>
                  <a:cubicBezTo>
                    <a:pt x="8197" y="-124"/>
                    <a:pt x="10649" y="2199"/>
                    <a:pt x="10713" y="5168"/>
                  </a:cubicBezTo>
                  <a:lnTo>
                    <a:pt x="10713" y="5168"/>
                  </a:lnTo>
                  <a:close/>
                </a:path>
              </a:pathLst>
            </a:custGeom>
            <a:solidFill>
              <a:srgbClr val="FFF9AE"/>
            </a:solidFill>
            <a:ln w="6453" cap="flat">
              <a:noFill/>
              <a:prstDash val="solid"/>
              <a:miter/>
            </a:ln>
          </p:spPr>
          <p:txBody>
            <a:bodyPr rtlCol="0" anchor="ctr"/>
            <a:lstStyle/>
            <a:p>
              <a:endParaRPr lang="en-US"/>
            </a:p>
          </p:txBody>
        </p:sp>
        <p:sp>
          <p:nvSpPr>
            <p:cNvPr id="3416" name="Freeform: Shape 3415">
              <a:extLst>
                <a:ext uri="{FF2B5EF4-FFF2-40B4-BE49-F238E27FC236}">
                  <a16:creationId xmlns:a16="http://schemas.microsoft.com/office/drawing/2014/main" id="{85405350-6C49-4F40-BD11-993CE71603F1}"/>
                </a:ext>
              </a:extLst>
            </p:cNvPr>
            <p:cNvSpPr/>
            <p:nvPr/>
          </p:nvSpPr>
          <p:spPr>
            <a:xfrm>
              <a:off x="3876938" y="-88440"/>
              <a:ext cx="10779" cy="10714"/>
            </a:xfrm>
            <a:custGeom>
              <a:avLst/>
              <a:gdLst>
                <a:gd name="connsiteX0" fmla="*/ 10778 w 10779"/>
                <a:gd name="connsiteY0" fmla="*/ 5228 h 10714"/>
                <a:gd name="connsiteX1" fmla="*/ 5551 w 10779"/>
                <a:gd name="connsiteY1" fmla="*/ 10713 h 10714"/>
                <a:gd name="connsiteX2" fmla="*/ 1 w 10779"/>
                <a:gd name="connsiteY2" fmla="*/ 5486 h 10714"/>
                <a:gd name="connsiteX3" fmla="*/ 5228 w 10779"/>
                <a:gd name="connsiteY3" fmla="*/ 1 h 10714"/>
                <a:gd name="connsiteX4" fmla="*/ 10778 w 10779"/>
                <a:gd name="connsiteY4" fmla="*/ 5228 h 10714"/>
                <a:gd name="connsiteX5" fmla="*/ 10778 w 10779"/>
                <a:gd name="connsiteY5" fmla="*/ 5228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 h="10714">
                  <a:moveTo>
                    <a:pt x="10778" y="5228"/>
                  </a:moveTo>
                  <a:cubicBezTo>
                    <a:pt x="10842" y="8197"/>
                    <a:pt x="8584" y="10649"/>
                    <a:pt x="5551" y="10713"/>
                  </a:cubicBezTo>
                  <a:cubicBezTo>
                    <a:pt x="2583" y="10778"/>
                    <a:pt x="130" y="8455"/>
                    <a:pt x="1" y="5486"/>
                  </a:cubicBezTo>
                  <a:cubicBezTo>
                    <a:pt x="-63" y="2518"/>
                    <a:pt x="2260" y="66"/>
                    <a:pt x="5228" y="1"/>
                  </a:cubicBezTo>
                  <a:cubicBezTo>
                    <a:pt x="8261" y="-63"/>
                    <a:pt x="10714" y="2260"/>
                    <a:pt x="10778" y="5228"/>
                  </a:cubicBezTo>
                  <a:lnTo>
                    <a:pt x="10778" y="5228"/>
                  </a:lnTo>
                  <a:close/>
                </a:path>
              </a:pathLst>
            </a:custGeom>
            <a:solidFill>
              <a:srgbClr val="FFF9AE"/>
            </a:solidFill>
            <a:ln w="6453" cap="flat">
              <a:noFill/>
              <a:prstDash val="solid"/>
              <a:miter/>
            </a:ln>
          </p:spPr>
          <p:txBody>
            <a:bodyPr rtlCol="0" anchor="ctr"/>
            <a:lstStyle/>
            <a:p>
              <a:endParaRPr lang="en-US"/>
            </a:p>
          </p:txBody>
        </p:sp>
        <p:sp>
          <p:nvSpPr>
            <p:cNvPr id="3417" name="Freeform: Shape 3416">
              <a:extLst>
                <a:ext uri="{FF2B5EF4-FFF2-40B4-BE49-F238E27FC236}">
                  <a16:creationId xmlns:a16="http://schemas.microsoft.com/office/drawing/2014/main" id="{332ED20C-DF07-4D80-B614-BC9C1634E219}"/>
                </a:ext>
              </a:extLst>
            </p:cNvPr>
            <p:cNvSpPr/>
            <p:nvPr/>
          </p:nvSpPr>
          <p:spPr>
            <a:xfrm>
              <a:off x="3877261" y="-79342"/>
              <a:ext cx="10714" cy="10718"/>
            </a:xfrm>
            <a:custGeom>
              <a:avLst/>
              <a:gdLst>
                <a:gd name="connsiteX0" fmla="*/ 10713 w 10714"/>
                <a:gd name="connsiteY0" fmla="*/ 5228 h 10718"/>
                <a:gd name="connsiteX1" fmla="*/ 5486 w 10714"/>
                <a:gd name="connsiteY1" fmla="*/ 10713 h 10718"/>
                <a:gd name="connsiteX2" fmla="*/ 1 w 10714"/>
                <a:gd name="connsiteY2" fmla="*/ 5486 h 10718"/>
                <a:gd name="connsiteX3" fmla="*/ 5228 w 10714"/>
                <a:gd name="connsiteY3" fmla="*/ 1 h 10718"/>
                <a:gd name="connsiteX4" fmla="*/ 10713 w 10714"/>
                <a:gd name="connsiteY4" fmla="*/ 5228 h 10718"/>
                <a:gd name="connsiteX5" fmla="*/ 10713 w 10714"/>
                <a:gd name="connsiteY5" fmla="*/ 5228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3" y="5228"/>
                  </a:moveTo>
                  <a:cubicBezTo>
                    <a:pt x="10778" y="8197"/>
                    <a:pt x="8455" y="10649"/>
                    <a:pt x="5486" y="10713"/>
                  </a:cubicBezTo>
                  <a:cubicBezTo>
                    <a:pt x="2518" y="10842"/>
                    <a:pt x="66" y="8455"/>
                    <a:pt x="1" y="5486"/>
                  </a:cubicBezTo>
                  <a:cubicBezTo>
                    <a:pt x="-63" y="2518"/>
                    <a:pt x="2260" y="66"/>
                    <a:pt x="5228" y="1"/>
                  </a:cubicBezTo>
                  <a:cubicBezTo>
                    <a:pt x="8196" y="-63"/>
                    <a:pt x="10649" y="2260"/>
                    <a:pt x="10713" y="5228"/>
                  </a:cubicBezTo>
                  <a:lnTo>
                    <a:pt x="10713" y="5228"/>
                  </a:lnTo>
                  <a:close/>
                </a:path>
              </a:pathLst>
            </a:custGeom>
            <a:solidFill>
              <a:srgbClr val="FFF9AE"/>
            </a:solidFill>
            <a:ln w="6453" cap="flat">
              <a:noFill/>
              <a:prstDash val="solid"/>
              <a:miter/>
            </a:ln>
          </p:spPr>
          <p:txBody>
            <a:bodyPr rtlCol="0" anchor="ctr"/>
            <a:lstStyle/>
            <a:p>
              <a:endParaRPr lang="en-US"/>
            </a:p>
          </p:txBody>
        </p:sp>
        <p:sp>
          <p:nvSpPr>
            <p:cNvPr id="3418" name="Freeform: Shape 3417">
              <a:extLst>
                <a:ext uri="{FF2B5EF4-FFF2-40B4-BE49-F238E27FC236}">
                  <a16:creationId xmlns:a16="http://schemas.microsoft.com/office/drawing/2014/main" id="{48DCE674-CB77-4387-BB9D-854970EA0C3B}"/>
                </a:ext>
              </a:extLst>
            </p:cNvPr>
            <p:cNvSpPr/>
            <p:nvPr/>
          </p:nvSpPr>
          <p:spPr>
            <a:xfrm>
              <a:off x="3877454" y="-69597"/>
              <a:ext cx="10779" cy="10714"/>
            </a:xfrm>
            <a:custGeom>
              <a:avLst/>
              <a:gdLst>
                <a:gd name="connsiteX0" fmla="*/ 10778 w 10779"/>
                <a:gd name="connsiteY0" fmla="*/ 5228 h 10714"/>
                <a:gd name="connsiteX1" fmla="*/ 5551 w 10779"/>
                <a:gd name="connsiteY1" fmla="*/ 10713 h 10714"/>
                <a:gd name="connsiteX2" fmla="*/ 1 w 10779"/>
                <a:gd name="connsiteY2" fmla="*/ 5486 h 10714"/>
                <a:gd name="connsiteX3" fmla="*/ 5228 w 10779"/>
                <a:gd name="connsiteY3" fmla="*/ 1 h 10714"/>
                <a:gd name="connsiteX4" fmla="*/ 10778 w 10779"/>
                <a:gd name="connsiteY4" fmla="*/ 5228 h 10714"/>
                <a:gd name="connsiteX5" fmla="*/ 10778 w 10779"/>
                <a:gd name="connsiteY5" fmla="*/ 5228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 h="10714">
                  <a:moveTo>
                    <a:pt x="10778" y="5228"/>
                  </a:moveTo>
                  <a:cubicBezTo>
                    <a:pt x="10842" y="8197"/>
                    <a:pt x="8519" y="10649"/>
                    <a:pt x="5551" y="10713"/>
                  </a:cubicBezTo>
                  <a:cubicBezTo>
                    <a:pt x="2583" y="10778"/>
                    <a:pt x="131" y="8455"/>
                    <a:pt x="1" y="5486"/>
                  </a:cubicBezTo>
                  <a:cubicBezTo>
                    <a:pt x="-63" y="2518"/>
                    <a:pt x="2260" y="66"/>
                    <a:pt x="5228" y="1"/>
                  </a:cubicBezTo>
                  <a:cubicBezTo>
                    <a:pt x="8261" y="-63"/>
                    <a:pt x="10714" y="2260"/>
                    <a:pt x="10778" y="5228"/>
                  </a:cubicBezTo>
                  <a:lnTo>
                    <a:pt x="10778" y="5228"/>
                  </a:lnTo>
                  <a:close/>
                </a:path>
              </a:pathLst>
            </a:custGeom>
            <a:solidFill>
              <a:srgbClr val="FFF9AE"/>
            </a:solidFill>
            <a:ln w="6453" cap="flat">
              <a:noFill/>
              <a:prstDash val="solid"/>
              <a:miter/>
            </a:ln>
          </p:spPr>
          <p:txBody>
            <a:bodyPr rtlCol="0" anchor="ctr"/>
            <a:lstStyle/>
            <a:p>
              <a:endParaRPr lang="en-US"/>
            </a:p>
          </p:txBody>
        </p:sp>
        <p:sp>
          <p:nvSpPr>
            <p:cNvPr id="3419" name="Freeform: Shape 3418">
              <a:extLst>
                <a:ext uri="{FF2B5EF4-FFF2-40B4-BE49-F238E27FC236}">
                  <a16:creationId xmlns:a16="http://schemas.microsoft.com/office/drawing/2014/main" id="{76F23085-792F-41CC-B688-F5E852D6D20E}"/>
                </a:ext>
              </a:extLst>
            </p:cNvPr>
            <p:cNvSpPr/>
            <p:nvPr/>
          </p:nvSpPr>
          <p:spPr>
            <a:xfrm>
              <a:off x="3877841" y="-61148"/>
              <a:ext cx="10650" cy="10782"/>
            </a:xfrm>
            <a:custGeom>
              <a:avLst/>
              <a:gdLst>
                <a:gd name="connsiteX0" fmla="*/ 10649 w 10650"/>
                <a:gd name="connsiteY0" fmla="*/ 5232 h 10782"/>
                <a:gd name="connsiteX1" fmla="*/ 5487 w 10650"/>
                <a:gd name="connsiteY1" fmla="*/ 10782 h 10782"/>
                <a:gd name="connsiteX2" fmla="*/ 1 w 10650"/>
                <a:gd name="connsiteY2" fmla="*/ 5555 h 10782"/>
                <a:gd name="connsiteX3" fmla="*/ 5164 w 10650"/>
                <a:gd name="connsiteY3" fmla="*/ 5 h 10782"/>
                <a:gd name="connsiteX4" fmla="*/ 10649 w 10650"/>
                <a:gd name="connsiteY4" fmla="*/ 5232 h 10782"/>
                <a:gd name="connsiteX5" fmla="*/ 10649 w 10650"/>
                <a:gd name="connsiteY5" fmla="*/ 5232 h 1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0" h="10782">
                  <a:moveTo>
                    <a:pt x="10649" y="5232"/>
                  </a:moveTo>
                  <a:cubicBezTo>
                    <a:pt x="10714" y="8200"/>
                    <a:pt x="8455" y="10653"/>
                    <a:pt x="5487" y="10782"/>
                  </a:cubicBezTo>
                  <a:cubicBezTo>
                    <a:pt x="2518" y="10846"/>
                    <a:pt x="1" y="8523"/>
                    <a:pt x="1" y="5555"/>
                  </a:cubicBezTo>
                  <a:cubicBezTo>
                    <a:pt x="-63" y="2586"/>
                    <a:pt x="2196" y="134"/>
                    <a:pt x="5164" y="5"/>
                  </a:cubicBezTo>
                  <a:cubicBezTo>
                    <a:pt x="8132" y="-124"/>
                    <a:pt x="10520" y="2264"/>
                    <a:pt x="10649" y="5232"/>
                  </a:cubicBezTo>
                  <a:lnTo>
                    <a:pt x="10649" y="5232"/>
                  </a:lnTo>
                  <a:close/>
                </a:path>
              </a:pathLst>
            </a:custGeom>
            <a:solidFill>
              <a:srgbClr val="FFF9AE"/>
            </a:solidFill>
            <a:ln w="6453" cap="flat">
              <a:noFill/>
              <a:prstDash val="solid"/>
              <a:miter/>
            </a:ln>
          </p:spPr>
          <p:txBody>
            <a:bodyPr rtlCol="0" anchor="ctr"/>
            <a:lstStyle/>
            <a:p>
              <a:endParaRPr lang="en-US"/>
            </a:p>
          </p:txBody>
        </p:sp>
        <p:sp>
          <p:nvSpPr>
            <p:cNvPr id="3420" name="Freeform: Shape 3419">
              <a:extLst>
                <a:ext uri="{FF2B5EF4-FFF2-40B4-BE49-F238E27FC236}">
                  <a16:creationId xmlns:a16="http://schemas.microsoft.com/office/drawing/2014/main" id="{0C22949E-CD93-4085-8AFB-E914817224AD}"/>
                </a:ext>
              </a:extLst>
            </p:cNvPr>
            <p:cNvSpPr/>
            <p:nvPr/>
          </p:nvSpPr>
          <p:spPr>
            <a:xfrm>
              <a:off x="3865646" y="-379279"/>
              <a:ext cx="10712" cy="10776"/>
            </a:xfrm>
            <a:custGeom>
              <a:avLst/>
              <a:gdLst>
                <a:gd name="connsiteX0" fmla="*/ 10712 w 10712"/>
                <a:gd name="connsiteY0" fmla="*/ 5356 h 10776"/>
                <a:gd name="connsiteX1" fmla="*/ 5356 w 10712"/>
                <a:gd name="connsiteY1" fmla="*/ 10777 h 10776"/>
                <a:gd name="connsiteX2" fmla="*/ 0 w 10712"/>
                <a:gd name="connsiteY2" fmla="*/ 5356 h 10776"/>
                <a:gd name="connsiteX3" fmla="*/ 5356 w 10712"/>
                <a:gd name="connsiteY3" fmla="*/ 0 h 10776"/>
                <a:gd name="connsiteX4" fmla="*/ 10712 w 10712"/>
                <a:gd name="connsiteY4" fmla="*/ 5356 h 10776"/>
                <a:gd name="connsiteX5" fmla="*/ 10712 w 10712"/>
                <a:gd name="connsiteY5" fmla="*/ 5356 h 1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76">
                  <a:moveTo>
                    <a:pt x="10712" y="5356"/>
                  </a:moveTo>
                  <a:cubicBezTo>
                    <a:pt x="10712" y="8325"/>
                    <a:pt x="8325" y="10777"/>
                    <a:pt x="5356" y="10777"/>
                  </a:cubicBezTo>
                  <a:cubicBezTo>
                    <a:pt x="2388" y="10777"/>
                    <a:pt x="0" y="8325"/>
                    <a:pt x="0" y="5356"/>
                  </a:cubicBezTo>
                  <a:cubicBezTo>
                    <a:pt x="0" y="2388"/>
                    <a:pt x="2388" y="0"/>
                    <a:pt x="5356" y="0"/>
                  </a:cubicBezTo>
                  <a:cubicBezTo>
                    <a:pt x="8325" y="0"/>
                    <a:pt x="10712" y="2452"/>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21" name="Freeform: Shape 3420">
              <a:extLst>
                <a:ext uri="{FF2B5EF4-FFF2-40B4-BE49-F238E27FC236}">
                  <a16:creationId xmlns:a16="http://schemas.microsoft.com/office/drawing/2014/main" id="{523431D1-3F6F-42CE-A9F1-088EE0A74FDA}"/>
                </a:ext>
              </a:extLst>
            </p:cNvPr>
            <p:cNvSpPr/>
            <p:nvPr/>
          </p:nvSpPr>
          <p:spPr>
            <a:xfrm>
              <a:off x="3865646" y="-369470"/>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5"/>
                    <a:pt x="8325" y="10712"/>
                    <a:pt x="5356" y="10712"/>
                  </a:cubicBezTo>
                  <a:cubicBezTo>
                    <a:pt x="2388" y="10712"/>
                    <a:pt x="0" y="8260"/>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22" name="Freeform: Shape 3421">
              <a:extLst>
                <a:ext uri="{FF2B5EF4-FFF2-40B4-BE49-F238E27FC236}">
                  <a16:creationId xmlns:a16="http://schemas.microsoft.com/office/drawing/2014/main" id="{4012FBE7-A230-4D64-80E9-58B142B2BD73}"/>
                </a:ext>
              </a:extLst>
            </p:cNvPr>
            <p:cNvSpPr/>
            <p:nvPr/>
          </p:nvSpPr>
          <p:spPr>
            <a:xfrm>
              <a:off x="3865646" y="-361081"/>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4"/>
                    <a:pt x="8325" y="10712"/>
                    <a:pt x="5356" y="10712"/>
                  </a:cubicBezTo>
                  <a:cubicBezTo>
                    <a:pt x="2388" y="10712"/>
                    <a:pt x="0" y="8324"/>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23" name="Freeform: Shape 3422">
              <a:extLst>
                <a:ext uri="{FF2B5EF4-FFF2-40B4-BE49-F238E27FC236}">
                  <a16:creationId xmlns:a16="http://schemas.microsoft.com/office/drawing/2014/main" id="{65CDE88E-CF37-4861-9C76-206556DBA879}"/>
                </a:ext>
              </a:extLst>
            </p:cNvPr>
            <p:cNvSpPr/>
            <p:nvPr/>
          </p:nvSpPr>
          <p:spPr>
            <a:xfrm>
              <a:off x="3865646" y="-351919"/>
              <a:ext cx="10712" cy="10713"/>
            </a:xfrm>
            <a:custGeom>
              <a:avLst/>
              <a:gdLst>
                <a:gd name="connsiteX0" fmla="*/ 10712 w 10712"/>
                <a:gd name="connsiteY0" fmla="*/ 5357 h 10713"/>
                <a:gd name="connsiteX1" fmla="*/ 5356 w 10712"/>
                <a:gd name="connsiteY1" fmla="*/ 10713 h 10713"/>
                <a:gd name="connsiteX2" fmla="*/ 0 w 10712"/>
                <a:gd name="connsiteY2" fmla="*/ 5357 h 10713"/>
                <a:gd name="connsiteX3" fmla="*/ 5356 w 10712"/>
                <a:gd name="connsiteY3" fmla="*/ 1 h 10713"/>
                <a:gd name="connsiteX4" fmla="*/ 10712 w 10712"/>
                <a:gd name="connsiteY4" fmla="*/ 5357 h 10713"/>
                <a:gd name="connsiteX5" fmla="*/ 10712 w 10712"/>
                <a:gd name="connsiteY5" fmla="*/ 5357 h 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3">
                  <a:moveTo>
                    <a:pt x="10712" y="5357"/>
                  </a:moveTo>
                  <a:cubicBezTo>
                    <a:pt x="10712" y="8326"/>
                    <a:pt x="8325" y="10713"/>
                    <a:pt x="5356" y="10713"/>
                  </a:cubicBezTo>
                  <a:cubicBezTo>
                    <a:pt x="2388" y="10713"/>
                    <a:pt x="0" y="8326"/>
                    <a:pt x="0" y="5357"/>
                  </a:cubicBezTo>
                  <a:cubicBezTo>
                    <a:pt x="0" y="2389"/>
                    <a:pt x="2388" y="1"/>
                    <a:pt x="5356" y="1"/>
                  </a:cubicBezTo>
                  <a:cubicBezTo>
                    <a:pt x="8325" y="-63"/>
                    <a:pt x="10712" y="2324"/>
                    <a:pt x="10712" y="5357"/>
                  </a:cubicBezTo>
                  <a:lnTo>
                    <a:pt x="10712" y="5357"/>
                  </a:lnTo>
                  <a:close/>
                </a:path>
              </a:pathLst>
            </a:custGeom>
            <a:solidFill>
              <a:srgbClr val="FFFFFF"/>
            </a:solidFill>
            <a:ln w="6453" cap="flat">
              <a:noFill/>
              <a:prstDash val="solid"/>
              <a:miter/>
            </a:ln>
          </p:spPr>
          <p:txBody>
            <a:bodyPr rtlCol="0" anchor="ctr"/>
            <a:lstStyle/>
            <a:p>
              <a:endParaRPr lang="en-US"/>
            </a:p>
          </p:txBody>
        </p:sp>
        <p:sp>
          <p:nvSpPr>
            <p:cNvPr id="3424" name="Freeform: Shape 3423">
              <a:extLst>
                <a:ext uri="{FF2B5EF4-FFF2-40B4-BE49-F238E27FC236}">
                  <a16:creationId xmlns:a16="http://schemas.microsoft.com/office/drawing/2014/main" id="{0EAF4455-9B09-481B-8AFA-A8BE5B217E0B}"/>
                </a:ext>
              </a:extLst>
            </p:cNvPr>
            <p:cNvSpPr/>
            <p:nvPr/>
          </p:nvSpPr>
          <p:spPr>
            <a:xfrm>
              <a:off x="3865646" y="-342175"/>
              <a:ext cx="10712" cy="10713"/>
            </a:xfrm>
            <a:custGeom>
              <a:avLst/>
              <a:gdLst>
                <a:gd name="connsiteX0" fmla="*/ 10712 w 10712"/>
                <a:gd name="connsiteY0" fmla="*/ 5357 h 10713"/>
                <a:gd name="connsiteX1" fmla="*/ 5356 w 10712"/>
                <a:gd name="connsiteY1" fmla="*/ 10713 h 10713"/>
                <a:gd name="connsiteX2" fmla="*/ 0 w 10712"/>
                <a:gd name="connsiteY2" fmla="*/ 5357 h 10713"/>
                <a:gd name="connsiteX3" fmla="*/ 5356 w 10712"/>
                <a:gd name="connsiteY3" fmla="*/ 1 h 10713"/>
                <a:gd name="connsiteX4" fmla="*/ 10712 w 10712"/>
                <a:gd name="connsiteY4" fmla="*/ 5357 h 10713"/>
                <a:gd name="connsiteX5" fmla="*/ 10712 w 10712"/>
                <a:gd name="connsiteY5" fmla="*/ 5357 h 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3">
                  <a:moveTo>
                    <a:pt x="10712" y="5357"/>
                  </a:moveTo>
                  <a:cubicBezTo>
                    <a:pt x="10712" y="8326"/>
                    <a:pt x="8325" y="10713"/>
                    <a:pt x="5356" y="10713"/>
                  </a:cubicBezTo>
                  <a:cubicBezTo>
                    <a:pt x="2388" y="10713"/>
                    <a:pt x="0" y="8326"/>
                    <a:pt x="0" y="5357"/>
                  </a:cubicBezTo>
                  <a:cubicBezTo>
                    <a:pt x="0" y="2389"/>
                    <a:pt x="2388" y="1"/>
                    <a:pt x="5356" y="1"/>
                  </a:cubicBezTo>
                  <a:cubicBezTo>
                    <a:pt x="8325" y="-63"/>
                    <a:pt x="10712" y="2389"/>
                    <a:pt x="10712" y="5357"/>
                  </a:cubicBezTo>
                  <a:lnTo>
                    <a:pt x="10712" y="5357"/>
                  </a:lnTo>
                  <a:close/>
                </a:path>
              </a:pathLst>
            </a:custGeom>
            <a:solidFill>
              <a:srgbClr val="FFFFFF"/>
            </a:solidFill>
            <a:ln w="6453" cap="flat">
              <a:noFill/>
              <a:prstDash val="solid"/>
              <a:miter/>
            </a:ln>
          </p:spPr>
          <p:txBody>
            <a:bodyPr rtlCol="0" anchor="ctr"/>
            <a:lstStyle/>
            <a:p>
              <a:endParaRPr lang="en-US"/>
            </a:p>
          </p:txBody>
        </p:sp>
        <p:sp>
          <p:nvSpPr>
            <p:cNvPr id="3425" name="Freeform: Shape 3424">
              <a:extLst>
                <a:ext uri="{FF2B5EF4-FFF2-40B4-BE49-F238E27FC236}">
                  <a16:creationId xmlns:a16="http://schemas.microsoft.com/office/drawing/2014/main" id="{28468F8B-12FB-416F-AF6A-97ECECDCF931}"/>
                </a:ext>
              </a:extLst>
            </p:cNvPr>
            <p:cNvSpPr/>
            <p:nvPr/>
          </p:nvSpPr>
          <p:spPr>
            <a:xfrm>
              <a:off x="3865646" y="-333785"/>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5"/>
                    <a:pt x="8325" y="10712"/>
                    <a:pt x="5356" y="10712"/>
                  </a:cubicBezTo>
                  <a:cubicBezTo>
                    <a:pt x="2388" y="10712"/>
                    <a:pt x="0" y="8325"/>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26" name="Freeform: Shape 3425">
              <a:extLst>
                <a:ext uri="{FF2B5EF4-FFF2-40B4-BE49-F238E27FC236}">
                  <a16:creationId xmlns:a16="http://schemas.microsoft.com/office/drawing/2014/main" id="{59ECB97B-341A-4C1B-BB11-291557D79F31}"/>
                </a:ext>
              </a:extLst>
            </p:cNvPr>
            <p:cNvSpPr/>
            <p:nvPr/>
          </p:nvSpPr>
          <p:spPr>
            <a:xfrm>
              <a:off x="3865646" y="-324622"/>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5"/>
                    <a:pt x="8325" y="10712"/>
                    <a:pt x="5356" y="10712"/>
                  </a:cubicBezTo>
                  <a:cubicBezTo>
                    <a:pt x="2388" y="10712"/>
                    <a:pt x="0" y="8325"/>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27" name="Freeform: Shape 3426">
              <a:extLst>
                <a:ext uri="{FF2B5EF4-FFF2-40B4-BE49-F238E27FC236}">
                  <a16:creationId xmlns:a16="http://schemas.microsoft.com/office/drawing/2014/main" id="{8C0CE1EE-EECF-4E62-9332-316F4121B810}"/>
                </a:ext>
              </a:extLst>
            </p:cNvPr>
            <p:cNvSpPr/>
            <p:nvPr/>
          </p:nvSpPr>
          <p:spPr>
            <a:xfrm>
              <a:off x="3865646" y="-314813"/>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4"/>
                    <a:pt x="8325" y="10712"/>
                    <a:pt x="5356" y="10712"/>
                  </a:cubicBezTo>
                  <a:cubicBezTo>
                    <a:pt x="2388" y="10712"/>
                    <a:pt x="0" y="8324"/>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28" name="Freeform: Shape 3427">
              <a:extLst>
                <a:ext uri="{FF2B5EF4-FFF2-40B4-BE49-F238E27FC236}">
                  <a16:creationId xmlns:a16="http://schemas.microsoft.com/office/drawing/2014/main" id="{89FACA03-B0D0-4DC4-BF40-ACE425E146A1}"/>
                </a:ext>
              </a:extLst>
            </p:cNvPr>
            <p:cNvSpPr/>
            <p:nvPr/>
          </p:nvSpPr>
          <p:spPr>
            <a:xfrm>
              <a:off x="3865646" y="-306424"/>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4"/>
                    <a:pt x="8325" y="10712"/>
                    <a:pt x="5356" y="10712"/>
                  </a:cubicBezTo>
                  <a:cubicBezTo>
                    <a:pt x="2388" y="10712"/>
                    <a:pt x="0" y="8324"/>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29" name="Freeform: Shape 3428">
              <a:extLst>
                <a:ext uri="{FF2B5EF4-FFF2-40B4-BE49-F238E27FC236}">
                  <a16:creationId xmlns:a16="http://schemas.microsoft.com/office/drawing/2014/main" id="{CF81C05D-D15A-4F28-AB92-881A31BB4F29}"/>
                </a:ext>
              </a:extLst>
            </p:cNvPr>
            <p:cNvSpPr/>
            <p:nvPr/>
          </p:nvSpPr>
          <p:spPr>
            <a:xfrm>
              <a:off x="3865646" y="-297325"/>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4"/>
                    <a:pt x="8325" y="10712"/>
                    <a:pt x="5356" y="10712"/>
                  </a:cubicBezTo>
                  <a:cubicBezTo>
                    <a:pt x="2388" y="10712"/>
                    <a:pt x="0" y="8324"/>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30" name="Freeform: Shape 3429">
              <a:extLst>
                <a:ext uri="{FF2B5EF4-FFF2-40B4-BE49-F238E27FC236}">
                  <a16:creationId xmlns:a16="http://schemas.microsoft.com/office/drawing/2014/main" id="{70719068-1FA3-4CC0-9A5F-2C457F21BA81}"/>
                </a:ext>
              </a:extLst>
            </p:cNvPr>
            <p:cNvSpPr/>
            <p:nvPr/>
          </p:nvSpPr>
          <p:spPr>
            <a:xfrm>
              <a:off x="3865646" y="-287518"/>
              <a:ext cx="10712" cy="10713"/>
            </a:xfrm>
            <a:custGeom>
              <a:avLst/>
              <a:gdLst>
                <a:gd name="connsiteX0" fmla="*/ 10712 w 10712"/>
                <a:gd name="connsiteY0" fmla="*/ 5357 h 10713"/>
                <a:gd name="connsiteX1" fmla="*/ 5356 w 10712"/>
                <a:gd name="connsiteY1" fmla="*/ 10713 h 10713"/>
                <a:gd name="connsiteX2" fmla="*/ 0 w 10712"/>
                <a:gd name="connsiteY2" fmla="*/ 5357 h 10713"/>
                <a:gd name="connsiteX3" fmla="*/ 5356 w 10712"/>
                <a:gd name="connsiteY3" fmla="*/ 1 h 10713"/>
                <a:gd name="connsiteX4" fmla="*/ 10712 w 10712"/>
                <a:gd name="connsiteY4" fmla="*/ 5357 h 10713"/>
                <a:gd name="connsiteX5" fmla="*/ 10712 w 10712"/>
                <a:gd name="connsiteY5" fmla="*/ 5357 h 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3">
                  <a:moveTo>
                    <a:pt x="10712" y="5357"/>
                  </a:moveTo>
                  <a:cubicBezTo>
                    <a:pt x="10712" y="8326"/>
                    <a:pt x="8325" y="10713"/>
                    <a:pt x="5356" y="10713"/>
                  </a:cubicBezTo>
                  <a:cubicBezTo>
                    <a:pt x="2388" y="10713"/>
                    <a:pt x="0" y="8326"/>
                    <a:pt x="0" y="5357"/>
                  </a:cubicBezTo>
                  <a:cubicBezTo>
                    <a:pt x="0" y="2389"/>
                    <a:pt x="2388" y="1"/>
                    <a:pt x="5356" y="1"/>
                  </a:cubicBezTo>
                  <a:cubicBezTo>
                    <a:pt x="8325" y="-63"/>
                    <a:pt x="10712" y="2389"/>
                    <a:pt x="10712" y="5357"/>
                  </a:cubicBezTo>
                  <a:lnTo>
                    <a:pt x="10712" y="5357"/>
                  </a:lnTo>
                  <a:close/>
                </a:path>
              </a:pathLst>
            </a:custGeom>
            <a:solidFill>
              <a:srgbClr val="FFFFFF"/>
            </a:solidFill>
            <a:ln w="6453" cap="flat">
              <a:noFill/>
              <a:prstDash val="solid"/>
              <a:miter/>
            </a:ln>
          </p:spPr>
          <p:txBody>
            <a:bodyPr rtlCol="0" anchor="ctr"/>
            <a:lstStyle/>
            <a:p>
              <a:endParaRPr lang="en-US"/>
            </a:p>
          </p:txBody>
        </p:sp>
        <p:sp>
          <p:nvSpPr>
            <p:cNvPr id="3431" name="Freeform: Shape 3430">
              <a:extLst>
                <a:ext uri="{FF2B5EF4-FFF2-40B4-BE49-F238E27FC236}">
                  <a16:creationId xmlns:a16="http://schemas.microsoft.com/office/drawing/2014/main" id="{AB165796-AB22-4509-95E3-CDEDB7617515}"/>
                </a:ext>
              </a:extLst>
            </p:cNvPr>
            <p:cNvSpPr/>
            <p:nvPr/>
          </p:nvSpPr>
          <p:spPr>
            <a:xfrm>
              <a:off x="3865646" y="-279127"/>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5"/>
                    <a:pt x="8325" y="10712"/>
                    <a:pt x="5356" y="10712"/>
                  </a:cubicBezTo>
                  <a:cubicBezTo>
                    <a:pt x="2388" y="10712"/>
                    <a:pt x="0" y="8325"/>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32" name="Freeform: Shape 3431">
              <a:extLst>
                <a:ext uri="{FF2B5EF4-FFF2-40B4-BE49-F238E27FC236}">
                  <a16:creationId xmlns:a16="http://schemas.microsoft.com/office/drawing/2014/main" id="{AE5819CE-D247-491E-ACCC-3B911CC53F60}"/>
                </a:ext>
              </a:extLst>
            </p:cNvPr>
            <p:cNvSpPr/>
            <p:nvPr/>
          </p:nvSpPr>
          <p:spPr>
            <a:xfrm>
              <a:off x="3865646" y="-269578"/>
              <a:ext cx="10712" cy="10713"/>
            </a:xfrm>
            <a:custGeom>
              <a:avLst/>
              <a:gdLst>
                <a:gd name="connsiteX0" fmla="*/ 10712 w 10712"/>
                <a:gd name="connsiteY0" fmla="*/ 5357 h 10713"/>
                <a:gd name="connsiteX1" fmla="*/ 5356 w 10712"/>
                <a:gd name="connsiteY1" fmla="*/ 10713 h 10713"/>
                <a:gd name="connsiteX2" fmla="*/ 0 w 10712"/>
                <a:gd name="connsiteY2" fmla="*/ 5357 h 10713"/>
                <a:gd name="connsiteX3" fmla="*/ 5356 w 10712"/>
                <a:gd name="connsiteY3" fmla="*/ 1 h 10713"/>
                <a:gd name="connsiteX4" fmla="*/ 10712 w 10712"/>
                <a:gd name="connsiteY4" fmla="*/ 5357 h 10713"/>
                <a:gd name="connsiteX5" fmla="*/ 10712 w 10712"/>
                <a:gd name="connsiteY5" fmla="*/ 5357 h 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3">
                  <a:moveTo>
                    <a:pt x="10712" y="5357"/>
                  </a:moveTo>
                  <a:cubicBezTo>
                    <a:pt x="10712" y="8326"/>
                    <a:pt x="8325" y="10713"/>
                    <a:pt x="5356" y="10713"/>
                  </a:cubicBezTo>
                  <a:cubicBezTo>
                    <a:pt x="2388" y="10713"/>
                    <a:pt x="0" y="8326"/>
                    <a:pt x="0" y="5357"/>
                  </a:cubicBezTo>
                  <a:cubicBezTo>
                    <a:pt x="0" y="2389"/>
                    <a:pt x="2388" y="1"/>
                    <a:pt x="5356" y="1"/>
                  </a:cubicBezTo>
                  <a:cubicBezTo>
                    <a:pt x="8325" y="-63"/>
                    <a:pt x="10712" y="2324"/>
                    <a:pt x="10712" y="5357"/>
                  </a:cubicBezTo>
                  <a:lnTo>
                    <a:pt x="10712" y="5357"/>
                  </a:lnTo>
                  <a:close/>
                </a:path>
              </a:pathLst>
            </a:custGeom>
            <a:solidFill>
              <a:srgbClr val="FFFFFF"/>
            </a:solidFill>
            <a:ln w="6453" cap="flat">
              <a:noFill/>
              <a:prstDash val="solid"/>
              <a:miter/>
            </a:ln>
          </p:spPr>
          <p:txBody>
            <a:bodyPr rtlCol="0" anchor="ctr"/>
            <a:lstStyle/>
            <a:p>
              <a:endParaRPr lang="en-US"/>
            </a:p>
          </p:txBody>
        </p:sp>
        <p:sp>
          <p:nvSpPr>
            <p:cNvPr id="3433" name="Freeform: Shape 3432">
              <a:extLst>
                <a:ext uri="{FF2B5EF4-FFF2-40B4-BE49-F238E27FC236}">
                  <a16:creationId xmlns:a16="http://schemas.microsoft.com/office/drawing/2014/main" id="{E2177EF6-7568-4FED-8613-6EE166937421}"/>
                </a:ext>
              </a:extLst>
            </p:cNvPr>
            <p:cNvSpPr/>
            <p:nvPr/>
          </p:nvSpPr>
          <p:spPr>
            <a:xfrm>
              <a:off x="3865646" y="-259833"/>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4"/>
                    <a:pt x="8325" y="10712"/>
                    <a:pt x="5356" y="10712"/>
                  </a:cubicBezTo>
                  <a:cubicBezTo>
                    <a:pt x="2388" y="10712"/>
                    <a:pt x="0" y="8324"/>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34" name="Freeform: Shape 3433">
              <a:extLst>
                <a:ext uri="{FF2B5EF4-FFF2-40B4-BE49-F238E27FC236}">
                  <a16:creationId xmlns:a16="http://schemas.microsoft.com/office/drawing/2014/main" id="{148A7732-D1F3-4A3C-8142-C8790DC42D15}"/>
                </a:ext>
              </a:extLst>
            </p:cNvPr>
            <p:cNvSpPr/>
            <p:nvPr/>
          </p:nvSpPr>
          <p:spPr>
            <a:xfrm>
              <a:off x="3865646" y="-251444"/>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4"/>
                    <a:pt x="8325" y="10712"/>
                    <a:pt x="5356" y="10712"/>
                  </a:cubicBezTo>
                  <a:cubicBezTo>
                    <a:pt x="2388" y="10712"/>
                    <a:pt x="0" y="8324"/>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35" name="Freeform: Shape 3434">
              <a:extLst>
                <a:ext uri="{FF2B5EF4-FFF2-40B4-BE49-F238E27FC236}">
                  <a16:creationId xmlns:a16="http://schemas.microsoft.com/office/drawing/2014/main" id="{1F035B4C-D94A-485A-AE69-B1E118753CE1}"/>
                </a:ext>
              </a:extLst>
            </p:cNvPr>
            <p:cNvSpPr/>
            <p:nvPr/>
          </p:nvSpPr>
          <p:spPr>
            <a:xfrm>
              <a:off x="3865646" y="-242282"/>
              <a:ext cx="10712" cy="10713"/>
            </a:xfrm>
            <a:custGeom>
              <a:avLst/>
              <a:gdLst>
                <a:gd name="connsiteX0" fmla="*/ 10712 w 10712"/>
                <a:gd name="connsiteY0" fmla="*/ 5357 h 10713"/>
                <a:gd name="connsiteX1" fmla="*/ 5356 w 10712"/>
                <a:gd name="connsiteY1" fmla="*/ 10713 h 10713"/>
                <a:gd name="connsiteX2" fmla="*/ 0 w 10712"/>
                <a:gd name="connsiteY2" fmla="*/ 5357 h 10713"/>
                <a:gd name="connsiteX3" fmla="*/ 5356 w 10712"/>
                <a:gd name="connsiteY3" fmla="*/ 1 h 10713"/>
                <a:gd name="connsiteX4" fmla="*/ 10712 w 10712"/>
                <a:gd name="connsiteY4" fmla="*/ 5357 h 10713"/>
                <a:gd name="connsiteX5" fmla="*/ 10712 w 10712"/>
                <a:gd name="connsiteY5" fmla="*/ 5357 h 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3">
                  <a:moveTo>
                    <a:pt x="10712" y="5357"/>
                  </a:moveTo>
                  <a:cubicBezTo>
                    <a:pt x="10712" y="8326"/>
                    <a:pt x="8325" y="10713"/>
                    <a:pt x="5356" y="10713"/>
                  </a:cubicBezTo>
                  <a:cubicBezTo>
                    <a:pt x="2388" y="10713"/>
                    <a:pt x="0" y="8326"/>
                    <a:pt x="0" y="5357"/>
                  </a:cubicBezTo>
                  <a:cubicBezTo>
                    <a:pt x="0" y="2389"/>
                    <a:pt x="2388" y="1"/>
                    <a:pt x="5356" y="1"/>
                  </a:cubicBezTo>
                  <a:cubicBezTo>
                    <a:pt x="8325" y="-63"/>
                    <a:pt x="10712" y="2389"/>
                    <a:pt x="10712" y="5357"/>
                  </a:cubicBezTo>
                  <a:lnTo>
                    <a:pt x="10712" y="5357"/>
                  </a:lnTo>
                  <a:close/>
                </a:path>
              </a:pathLst>
            </a:custGeom>
            <a:solidFill>
              <a:srgbClr val="FFFFFF"/>
            </a:solidFill>
            <a:ln w="6453" cap="flat">
              <a:noFill/>
              <a:prstDash val="solid"/>
              <a:miter/>
            </a:ln>
          </p:spPr>
          <p:txBody>
            <a:bodyPr rtlCol="0" anchor="ctr"/>
            <a:lstStyle/>
            <a:p>
              <a:endParaRPr lang="en-US"/>
            </a:p>
          </p:txBody>
        </p:sp>
        <p:sp>
          <p:nvSpPr>
            <p:cNvPr id="3436" name="Freeform: Shape 3435">
              <a:extLst>
                <a:ext uri="{FF2B5EF4-FFF2-40B4-BE49-F238E27FC236}">
                  <a16:creationId xmlns:a16="http://schemas.microsoft.com/office/drawing/2014/main" id="{4E917B09-7B9C-4620-B138-B64E085E04FF}"/>
                </a:ext>
              </a:extLst>
            </p:cNvPr>
            <p:cNvSpPr/>
            <p:nvPr/>
          </p:nvSpPr>
          <p:spPr>
            <a:xfrm>
              <a:off x="3865646" y="-232536"/>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4"/>
                    <a:pt x="8325" y="10712"/>
                    <a:pt x="5356" y="10712"/>
                  </a:cubicBezTo>
                  <a:cubicBezTo>
                    <a:pt x="2388" y="10712"/>
                    <a:pt x="0" y="8324"/>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37" name="Freeform: Shape 3436">
              <a:extLst>
                <a:ext uri="{FF2B5EF4-FFF2-40B4-BE49-F238E27FC236}">
                  <a16:creationId xmlns:a16="http://schemas.microsoft.com/office/drawing/2014/main" id="{F14F53F8-CAAF-4A3B-95C4-D4158877E7A4}"/>
                </a:ext>
              </a:extLst>
            </p:cNvPr>
            <p:cNvSpPr/>
            <p:nvPr/>
          </p:nvSpPr>
          <p:spPr>
            <a:xfrm>
              <a:off x="3865646" y="-224147"/>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4"/>
                    <a:pt x="8325" y="10712"/>
                    <a:pt x="5356" y="10712"/>
                  </a:cubicBezTo>
                  <a:cubicBezTo>
                    <a:pt x="2388" y="10712"/>
                    <a:pt x="0" y="8324"/>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38" name="Freeform: Shape 3437">
              <a:extLst>
                <a:ext uri="{FF2B5EF4-FFF2-40B4-BE49-F238E27FC236}">
                  <a16:creationId xmlns:a16="http://schemas.microsoft.com/office/drawing/2014/main" id="{1AA1F059-A54D-4BFE-A5BF-0CD6735039CC}"/>
                </a:ext>
              </a:extLst>
            </p:cNvPr>
            <p:cNvSpPr/>
            <p:nvPr/>
          </p:nvSpPr>
          <p:spPr>
            <a:xfrm>
              <a:off x="3865646" y="-214984"/>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4"/>
                    <a:pt x="8325" y="10712"/>
                    <a:pt x="5356" y="10712"/>
                  </a:cubicBezTo>
                  <a:cubicBezTo>
                    <a:pt x="2388" y="10712"/>
                    <a:pt x="0" y="8324"/>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39" name="Freeform: Shape 3438">
              <a:extLst>
                <a:ext uri="{FF2B5EF4-FFF2-40B4-BE49-F238E27FC236}">
                  <a16:creationId xmlns:a16="http://schemas.microsoft.com/office/drawing/2014/main" id="{D2B3CBD7-2010-4C5C-B2B0-9C372C79A486}"/>
                </a:ext>
              </a:extLst>
            </p:cNvPr>
            <p:cNvSpPr/>
            <p:nvPr/>
          </p:nvSpPr>
          <p:spPr>
            <a:xfrm>
              <a:off x="3865646" y="-205176"/>
              <a:ext cx="10712" cy="10777"/>
            </a:xfrm>
            <a:custGeom>
              <a:avLst/>
              <a:gdLst>
                <a:gd name="connsiteX0" fmla="*/ 10712 w 10712"/>
                <a:gd name="connsiteY0" fmla="*/ 5357 h 10777"/>
                <a:gd name="connsiteX1" fmla="*/ 5356 w 10712"/>
                <a:gd name="connsiteY1" fmla="*/ 10778 h 10777"/>
                <a:gd name="connsiteX2" fmla="*/ 0 w 10712"/>
                <a:gd name="connsiteY2" fmla="*/ 5357 h 10777"/>
                <a:gd name="connsiteX3" fmla="*/ 5356 w 10712"/>
                <a:gd name="connsiteY3" fmla="*/ 1 h 10777"/>
                <a:gd name="connsiteX4" fmla="*/ 10712 w 10712"/>
                <a:gd name="connsiteY4" fmla="*/ 5357 h 10777"/>
                <a:gd name="connsiteX5" fmla="*/ 10712 w 10712"/>
                <a:gd name="connsiteY5" fmla="*/ 5357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77">
                  <a:moveTo>
                    <a:pt x="10712" y="5357"/>
                  </a:moveTo>
                  <a:cubicBezTo>
                    <a:pt x="10712" y="8326"/>
                    <a:pt x="8325" y="10778"/>
                    <a:pt x="5356" y="10778"/>
                  </a:cubicBezTo>
                  <a:cubicBezTo>
                    <a:pt x="2388" y="10778"/>
                    <a:pt x="0" y="8326"/>
                    <a:pt x="0" y="5357"/>
                  </a:cubicBezTo>
                  <a:cubicBezTo>
                    <a:pt x="0" y="2389"/>
                    <a:pt x="2388" y="1"/>
                    <a:pt x="5356" y="1"/>
                  </a:cubicBezTo>
                  <a:cubicBezTo>
                    <a:pt x="8325" y="-63"/>
                    <a:pt x="10712" y="2389"/>
                    <a:pt x="10712" y="5357"/>
                  </a:cubicBezTo>
                  <a:lnTo>
                    <a:pt x="10712" y="5357"/>
                  </a:lnTo>
                  <a:close/>
                </a:path>
              </a:pathLst>
            </a:custGeom>
            <a:solidFill>
              <a:srgbClr val="FFFFFF"/>
            </a:solidFill>
            <a:ln w="6453" cap="flat">
              <a:noFill/>
              <a:prstDash val="solid"/>
              <a:miter/>
            </a:ln>
          </p:spPr>
          <p:txBody>
            <a:bodyPr rtlCol="0" anchor="ctr"/>
            <a:lstStyle/>
            <a:p>
              <a:endParaRPr lang="en-US"/>
            </a:p>
          </p:txBody>
        </p:sp>
        <p:sp>
          <p:nvSpPr>
            <p:cNvPr id="3440" name="Freeform: Shape 3439">
              <a:extLst>
                <a:ext uri="{FF2B5EF4-FFF2-40B4-BE49-F238E27FC236}">
                  <a16:creationId xmlns:a16="http://schemas.microsoft.com/office/drawing/2014/main" id="{F5A8A43A-9271-467D-AF44-0608810635AC}"/>
                </a:ext>
              </a:extLst>
            </p:cNvPr>
            <p:cNvSpPr/>
            <p:nvPr/>
          </p:nvSpPr>
          <p:spPr>
            <a:xfrm>
              <a:off x="3865646" y="-196786"/>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5"/>
                    <a:pt x="8325" y="10712"/>
                    <a:pt x="5356" y="10712"/>
                  </a:cubicBezTo>
                  <a:cubicBezTo>
                    <a:pt x="2388" y="10712"/>
                    <a:pt x="0" y="8260"/>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41" name="Freeform: Shape 3440">
              <a:extLst>
                <a:ext uri="{FF2B5EF4-FFF2-40B4-BE49-F238E27FC236}">
                  <a16:creationId xmlns:a16="http://schemas.microsoft.com/office/drawing/2014/main" id="{64C1A795-1527-40C1-808C-407CFBB50197}"/>
                </a:ext>
              </a:extLst>
            </p:cNvPr>
            <p:cNvSpPr/>
            <p:nvPr/>
          </p:nvSpPr>
          <p:spPr>
            <a:xfrm>
              <a:off x="3865646" y="-187687"/>
              <a:ext cx="10712" cy="10776"/>
            </a:xfrm>
            <a:custGeom>
              <a:avLst/>
              <a:gdLst>
                <a:gd name="connsiteX0" fmla="*/ 10712 w 10712"/>
                <a:gd name="connsiteY0" fmla="*/ 5421 h 10776"/>
                <a:gd name="connsiteX1" fmla="*/ 5356 w 10712"/>
                <a:gd name="connsiteY1" fmla="*/ 10777 h 10776"/>
                <a:gd name="connsiteX2" fmla="*/ 0 w 10712"/>
                <a:gd name="connsiteY2" fmla="*/ 5421 h 10776"/>
                <a:gd name="connsiteX3" fmla="*/ 5356 w 10712"/>
                <a:gd name="connsiteY3" fmla="*/ 0 h 10776"/>
                <a:gd name="connsiteX4" fmla="*/ 10712 w 10712"/>
                <a:gd name="connsiteY4" fmla="*/ 5421 h 10776"/>
                <a:gd name="connsiteX5" fmla="*/ 10712 w 10712"/>
                <a:gd name="connsiteY5" fmla="*/ 5421 h 1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76">
                  <a:moveTo>
                    <a:pt x="10712" y="5421"/>
                  </a:moveTo>
                  <a:cubicBezTo>
                    <a:pt x="10712" y="8389"/>
                    <a:pt x="8325" y="10777"/>
                    <a:pt x="5356" y="10777"/>
                  </a:cubicBezTo>
                  <a:cubicBezTo>
                    <a:pt x="2388" y="10777"/>
                    <a:pt x="0" y="8389"/>
                    <a:pt x="0" y="5421"/>
                  </a:cubicBezTo>
                  <a:cubicBezTo>
                    <a:pt x="0" y="2452"/>
                    <a:pt x="2388" y="0"/>
                    <a:pt x="5356" y="0"/>
                  </a:cubicBezTo>
                  <a:cubicBezTo>
                    <a:pt x="8325" y="0"/>
                    <a:pt x="10712" y="2388"/>
                    <a:pt x="10712" y="5421"/>
                  </a:cubicBezTo>
                  <a:lnTo>
                    <a:pt x="10712" y="5421"/>
                  </a:lnTo>
                  <a:close/>
                </a:path>
              </a:pathLst>
            </a:custGeom>
            <a:solidFill>
              <a:srgbClr val="FFFFFF"/>
            </a:solidFill>
            <a:ln w="6453" cap="flat">
              <a:noFill/>
              <a:prstDash val="solid"/>
              <a:miter/>
            </a:ln>
          </p:spPr>
          <p:txBody>
            <a:bodyPr rtlCol="0" anchor="ctr"/>
            <a:lstStyle/>
            <a:p>
              <a:endParaRPr lang="en-US"/>
            </a:p>
          </p:txBody>
        </p:sp>
        <p:sp>
          <p:nvSpPr>
            <p:cNvPr id="3442" name="Freeform: Shape 3441">
              <a:extLst>
                <a:ext uri="{FF2B5EF4-FFF2-40B4-BE49-F238E27FC236}">
                  <a16:creationId xmlns:a16="http://schemas.microsoft.com/office/drawing/2014/main" id="{1412ADE6-9803-4EA7-9E79-25C26F688195}"/>
                </a:ext>
              </a:extLst>
            </p:cNvPr>
            <p:cNvSpPr/>
            <p:nvPr/>
          </p:nvSpPr>
          <p:spPr>
            <a:xfrm>
              <a:off x="3865646" y="-177943"/>
              <a:ext cx="10712" cy="10776"/>
            </a:xfrm>
            <a:custGeom>
              <a:avLst/>
              <a:gdLst>
                <a:gd name="connsiteX0" fmla="*/ 10712 w 10712"/>
                <a:gd name="connsiteY0" fmla="*/ 5421 h 10776"/>
                <a:gd name="connsiteX1" fmla="*/ 5356 w 10712"/>
                <a:gd name="connsiteY1" fmla="*/ 10777 h 10776"/>
                <a:gd name="connsiteX2" fmla="*/ 0 w 10712"/>
                <a:gd name="connsiteY2" fmla="*/ 5421 h 10776"/>
                <a:gd name="connsiteX3" fmla="*/ 5356 w 10712"/>
                <a:gd name="connsiteY3" fmla="*/ 0 h 10776"/>
                <a:gd name="connsiteX4" fmla="*/ 10712 w 10712"/>
                <a:gd name="connsiteY4" fmla="*/ 5421 h 10776"/>
                <a:gd name="connsiteX5" fmla="*/ 10712 w 10712"/>
                <a:gd name="connsiteY5" fmla="*/ 5421 h 1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76">
                  <a:moveTo>
                    <a:pt x="10712" y="5421"/>
                  </a:moveTo>
                  <a:cubicBezTo>
                    <a:pt x="10712" y="8389"/>
                    <a:pt x="8325" y="10777"/>
                    <a:pt x="5356" y="10777"/>
                  </a:cubicBezTo>
                  <a:cubicBezTo>
                    <a:pt x="2388" y="10777"/>
                    <a:pt x="0" y="8389"/>
                    <a:pt x="0" y="5421"/>
                  </a:cubicBezTo>
                  <a:cubicBezTo>
                    <a:pt x="0" y="2452"/>
                    <a:pt x="2388" y="0"/>
                    <a:pt x="5356" y="0"/>
                  </a:cubicBezTo>
                  <a:cubicBezTo>
                    <a:pt x="8325" y="0"/>
                    <a:pt x="10712" y="2452"/>
                    <a:pt x="10712" y="5421"/>
                  </a:cubicBezTo>
                  <a:lnTo>
                    <a:pt x="10712" y="5421"/>
                  </a:lnTo>
                  <a:close/>
                </a:path>
              </a:pathLst>
            </a:custGeom>
            <a:solidFill>
              <a:srgbClr val="FFFFFF"/>
            </a:solidFill>
            <a:ln w="6453" cap="flat">
              <a:noFill/>
              <a:prstDash val="solid"/>
              <a:miter/>
            </a:ln>
          </p:spPr>
          <p:txBody>
            <a:bodyPr rtlCol="0" anchor="ctr"/>
            <a:lstStyle/>
            <a:p>
              <a:endParaRPr lang="en-US"/>
            </a:p>
          </p:txBody>
        </p:sp>
        <p:sp>
          <p:nvSpPr>
            <p:cNvPr id="3443" name="Freeform: Shape 3442">
              <a:extLst>
                <a:ext uri="{FF2B5EF4-FFF2-40B4-BE49-F238E27FC236}">
                  <a16:creationId xmlns:a16="http://schemas.microsoft.com/office/drawing/2014/main" id="{D2588EE9-45B9-4306-A845-3DE933DC9DBC}"/>
                </a:ext>
              </a:extLst>
            </p:cNvPr>
            <p:cNvSpPr/>
            <p:nvPr/>
          </p:nvSpPr>
          <p:spPr>
            <a:xfrm>
              <a:off x="3865646" y="-169490"/>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4"/>
                    <a:pt x="8325" y="10712"/>
                    <a:pt x="5356" y="10712"/>
                  </a:cubicBezTo>
                  <a:cubicBezTo>
                    <a:pt x="2388" y="10712"/>
                    <a:pt x="0" y="8324"/>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44" name="Freeform: Shape 3443">
              <a:extLst>
                <a:ext uri="{FF2B5EF4-FFF2-40B4-BE49-F238E27FC236}">
                  <a16:creationId xmlns:a16="http://schemas.microsoft.com/office/drawing/2014/main" id="{3B3BC559-D715-49DF-A054-49B2ED2A2774}"/>
                </a:ext>
              </a:extLst>
            </p:cNvPr>
            <p:cNvSpPr/>
            <p:nvPr/>
          </p:nvSpPr>
          <p:spPr>
            <a:xfrm>
              <a:off x="3865646" y="-160972"/>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5"/>
                    <a:pt x="8325" y="10712"/>
                    <a:pt x="5356" y="10712"/>
                  </a:cubicBezTo>
                  <a:cubicBezTo>
                    <a:pt x="2388" y="10712"/>
                    <a:pt x="0" y="8325"/>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45" name="Freeform: Shape 3444">
              <a:extLst>
                <a:ext uri="{FF2B5EF4-FFF2-40B4-BE49-F238E27FC236}">
                  <a16:creationId xmlns:a16="http://schemas.microsoft.com/office/drawing/2014/main" id="{61E89756-5CB0-49E6-9AC5-A52C62482224}"/>
                </a:ext>
              </a:extLst>
            </p:cNvPr>
            <p:cNvSpPr/>
            <p:nvPr/>
          </p:nvSpPr>
          <p:spPr>
            <a:xfrm>
              <a:off x="3865646" y="-151227"/>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4"/>
                    <a:pt x="8325" y="10712"/>
                    <a:pt x="5356" y="10712"/>
                  </a:cubicBezTo>
                  <a:cubicBezTo>
                    <a:pt x="2388" y="10712"/>
                    <a:pt x="0" y="8260"/>
                    <a:pt x="0" y="5356"/>
                  </a:cubicBezTo>
                  <a:cubicBezTo>
                    <a:pt x="0" y="2388"/>
                    <a:pt x="2388" y="0"/>
                    <a:pt x="5356" y="0"/>
                  </a:cubicBezTo>
                  <a:cubicBezTo>
                    <a:pt x="8325" y="0"/>
                    <a:pt x="10712" y="2452"/>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46" name="Freeform: Shape 3445">
              <a:extLst>
                <a:ext uri="{FF2B5EF4-FFF2-40B4-BE49-F238E27FC236}">
                  <a16:creationId xmlns:a16="http://schemas.microsoft.com/office/drawing/2014/main" id="{EB4C7DF0-79AB-48DD-AE4A-59346E2464B1}"/>
                </a:ext>
              </a:extLst>
            </p:cNvPr>
            <p:cNvSpPr/>
            <p:nvPr/>
          </p:nvSpPr>
          <p:spPr>
            <a:xfrm>
              <a:off x="3865646" y="-142774"/>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4"/>
                    <a:pt x="8325" y="10712"/>
                    <a:pt x="5356" y="10712"/>
                  </a:cubicBezTo>
                  <a:cubicBezTo>
                    <a:pt x="2388" y="10712"/>
                    <a:pt x="0" y="8324"/>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47" name="Freeform: Shape 3446">
              <a:extLst>
                <a:ext uri="{FF2B5EF4-FFF2-40B4-BE49-F238E27FC236}">
                  <a16:creationId xmlns:a16="http://schemas.microsoft.com/office/drawing/2014/main" id="{09575912-5E1D-4CA9-BAE9-9116BE103B5F}"/>
                </a:ext>
              </a:extLst>
            </p:cNvPr>
            <p:cNvSpPr/>
            <p:nvPr/>
          </p:nvSpPr>
          <p:spPr>
            <a:xfrm>
              <a:off x="3865646" y="-133675"/>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4"/>
                    <a:pt x="8325" y="10712"/>
                    <a:pt x="5356" y="10712"/>
                  </a:cubicBezTo>
                  <a:cubicBezTo>
                    <a:pt x="2388" y="10712"/>
                    <a:pt x="0" y="8324"/>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48" name="Freeform: Shape 3447">
              <a:extLst>
                <a:ext uri="{FF2B5EF4-FFF2-40B4-BE49-F238E27FC236}">
                  <a16:creationId xmlns:a16="http://schemas.microsoft.com/office/drawing/2014/main" id="{16058109-12FA-460D-9BE6-9779C44B7DD7}"/>
                </a:ext>
              </a:extLst>
            </p:cNvPr>
            <p:cNvSpPr/>
            <p:nvPr/>
          </p:nvSpPr>
          <p:spPr>
            <a:xfrm>
              <a:off x="3865646" y="-123931"/>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4"/>
                    <a:pt x="8325" y="10712"/>
                    <a:pt x="5356" y="10712"/>
                  </a:cubicBezTo>
                  <a:cubicBezTo>
                    <a:pt x="2388" y="10712"/>
                    <a:pt x="0" y="8260"/>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49" name="Freeform: Shape 3448">
              <a:extLst>
                <a:ext uri="{FF2B5EF4-FFF2-40B4-BE49-F238E27FC236}">
                  <a16:creationId xmlns:a16="http://schemas.microsoft.com/office/drawing/2014/main" id="{2241D3E5-382D-4FFD-88CB-3D199505EE78}"/>
                </a:ext>
              </a:extLst>
            </p:cNvPr>
            <p:cNvSpPr/>
            <p:nvPr/>
          </p:nvSpPr>
          <p:spPr>
            <a:xfrm>
              <a:off x="3865646" y="-115479"/>
              <a:ext cx="10712" cy="10777"/>
            </a:xfrm>
            <a:custGeom>
              <a:avLst/>
              <a:gdLst>
                <a:gd name="connsiteX0" fmla="*/ 10712 w 10712"/>
                <a:gd name="connsiteY0" fmla="*/ 5357 h 10777"/>
                <a:gd name="connsiteX1" fmla="*/ 5356 w 10712"/>
                <a:gd name="connsiteY1" fmla="*/ 10778 h 10777"/>
                <a:gd name="connsiteX2" fmla="*/ 0 w 10712"/>
                <a:gd name="connsiteY2" fmla="*/ 5357 h 10777"/>
                <a:gd name="connsiteX3" fmla="*/ 5356 w 10712"/>
                <a:gd name="connsiteY3" fmla="*/ 1 h 10777"/>
                <a:gd name="connsiteX4" fmla="*/ 10712 w 10712"/>
                <a:gd name="connsiteY4" fmla="*/ 5357 h 10777"/>
                <a:gd name="connsiteX5" fmla="*/ 10712 w 10712"/>
                <a:gd name="connsiteY5" fmla="*/ 5357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77">
                  <a:moveTo>
                    <a:pt x="10712" y="5357"/>
                  </a:moveTo>
                  <a:cubicBezTo>
                    <a:pt x="10712" y="8326"/>
                    <a:pt x="8325" y="10778"/>
                    <a:pt x="5356" y="10778"/>
                  </a:cubicBezTo>
                  <a:cubicBezTo>
                    <a:pt x="2388" y="10778"/>
                    <a:pt x="0" y="8326"/>
                    <a:pt x="0" y="5357"/>
                  </a:cubicBezTo>
                  <a:cubicBezTo>
                    <a:pt x="0" y="2389"/>
                    <a:pt x="2388" y="1"/>
                    <a:pt x="5356" y="1"/>
                  </a:cubicBezTo>
                  <a:cubicBezTo>
                    <a:pt x="8325" y="-63"/>
                    <a:pt x="10712" y="2389"/>
                    <a:pt x="10712" y="5357"/>
                  </a:cubicBezTo>
                  <a:lnTo>
                    <a:pt x="10712" y="5357"/>
                  </a:lnTo>
                  <a:close/>
                </a:path>
              </a:pathLst>
            </a:custGeom>
            <a:solidFill>
              <a:srgbClr val="FFFFFF"/>
            </a:solidFill>
            <a:ln w="6453" cap="flat">
              <a:noFill/>
              <a:prstDash val="solid"/>
              <a:miter/>
            </a:ln>
          </p:spPr>
          <p:txBody>
            <a:bodyPr rtlCol="0" anchor="ctr"/>
            <a:lstStyle/>
            <a:p>
              <a:endParaRPr lang="en-US"/>
            </a:p>
          </p:txBody>
        </p:sp>
        <p:sp>
          <p:nvSpPr>
            <p:cNvPr id="3450" name="Freeform: Shape 3449">
              <a:extLst>
                <a:ext uri="{FF2B5EF4-FFF2-40B4-BE49-F238E27FC236}">
                  <a16:creationId xmlns:a16="http://schemas.microsoft.com/office/drawing/2014/main" id="{BDE4A641-D1E4-4AFB-9A7B-E276967DF328}"/>
                </a:ext>
              </a:extLst>
            </p:cNvPr>
            <p:cNvSpPr/>
            <p:nvPr/>
          </p:nvSpPr>
          <p:spPr>
            <a:xfrm>
              <a:off x="3865646" y="-106314"/>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5"/>
                    <a:pt x="8325" y="10712"/>
                    <a:pt x="5356" y="10712"/>
                  </a:cubicBezTo>
                  <a:cubicBezTo>
                    <a:pt x="2388" y="10712"/>
                    <a:pt x="0" y="8325"/>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51" name="Freeform: Shape 3450">
              <a:extLst>
                <a:ext uri="{FF2B5EF4-FFF2-40B4-BE49-F238E27FC236}">
                  <a16:creationId xmlns:a16="http://schemas.microsoft.com/office/drawing/2014/main" id="{8FFFA3B6-F074-43D2-B8DE-3E3A2A403EB6}"/>
                </a:ext>
              </a:extLst>
            </p:cNvPr>
            <p:cNvSpPr/>
            <p:nvPr/>
          </p:nvSpPr>
          <p:spPr>
            <a:xfrm>
              <a:off x="3865646" y="-96570"/>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4"/>
                    <a:pt x="8325" y="10712"/>
                    <a:pt x="5356" y="10712"/>
                  </a:cubicBezTo>
                  <a:cubicBezTo>
                    <a:pt x="2388" y="10712"/>
                    <a:pt x="0" y="8324"/>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52" name="Freeform: Shape 3451">
              <a:extLst>
                <a:ext uri="{FF2B5EF4-FFF2-40B4-BE49-F238E27FC236}">
                  <a16:creationId xmlns:a16="http://schemas.microsoft.com/office/drawing/2014/main" id="{3A808404-F277-431E-A2FE-4D03911EAB1E}"/>
                </a:ext>
              </a:extLst>
            </p:cNvPr>
            <p:cNvSpPr/>
            <p:nvPr/>
          </p:nvSpPr>
          <p:spPr>
            <a:xfrm>
              <a:off x="3865646" y="-88116"/>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4"/>
                    <a:pt x="8325" y="10712"/>
                    <a:pt x="5356" y="10712"/>
                  </a:cubicBezTo>
                  <a:cubicBezTo>
                    <a:pt x="2388" y="10712"/>
                    <a:pt x="0" y="8324"/>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53" name="Freeform: Shape 3452">
              <a:extLst>
                <a:ext uri="{FF2B5EF4-FFF2-40B4-BE49-F238E27FC236}">
                  <a16:creationId xmlns:a16="http://schemas.microsoft.com/office/drawing/2014/main" id="{DA3A8F2C-DD58-48CC-B189-4BD2A8E6BE68}"/>
                </a:ext>
              </a:extLst>
            </p:cNvPr>
            <p:cNvSpPr/>
            <p:nvPr/>
          </p:nvSpPr>
          <p:spPr>
            <a:xfrm>
              <a:off x="3865646" y="-79019"/>
              <a:ext cx="10712" cy="10713"/>
            </a:xfrm>
            <a:custGeom>
              <a:avLst/>
              <a:gdLst>
                <a:gd name="connsiteX0" fmla="*/ 10712 w 10712"/>
                <a:gd name="connsiteY0" fmla="*/ 5357 h 10713"/>
                <a:gd name="connsiteX1" fmla="*/ 5356 w 10712"/>
                <a:gd name="connsiteY1" fmla="*/ 10713 h 10713"/>
                <a:gd name="connsiteX2" fmla="*/ 0 w 10712"/>
                <a:gd name="connsiteY2" fmla="*/ 5357 h 10713"/>
                <a:gd name="connsiteX3" fmla="*/ 5356 w 10712"/>
                <a:gd name="connsiteY3" fmla="*/ 1 h 10713"/>
                <a:gd name="connsiteX4" fmla="*/ 10712 w 10712"/>
                <a:gd name="connsiteY4" fmla="*/ 5357 h 10713"/>
                <a:gd name="connsiteX5" fmla="*/ 10712 w 10712"/>
                <a:gd name="connsiteY5" fmla="*/ 5357 h 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3">
                  <a:moveTo>
                    <a:pt x="10712" y="5357"/>
                  </a:moveTo>
                  <a:cubicBezTo>
                    <a:pt x="10712" y="8326"/>
                    <a:pt x="8325" y="10713"/>
                    <a:pt x="5356" y="10713"/>
                  </a:cubicBezTo>
                  <a:cubicBezTo>
                    <a:pt x="2388" y="10713"/>
                    <a:pt x="0" y="8326"/>
                    <a:pt x="0" y="5357"/>
                  </a:cubicBezTo>
                  <a:cubicBezTo>
                    <a:pt x="0" y="2389"/>
                    <a:pt x="2388" y="1"/>
                    <a:pt x="5356" y="1"/>
                  </a:cubicBezTo>
                  <a:cubicBezTo>
                    <a:pt x="8325" y="-63"/>
                    <a:pt x="10712" y="2389"/>
                    <a:pt x="10712" y="5357"/>
                  </a:cubicBezTo>
                  <a:lnTo>
                    <a:pt x="10712" y="5357"/>
                  </a:lnTo>
                  <a:close/>
                </a:path>
              </a:pathLst>
            </a:custGeom>
            <a:solidFill>
              <a:srgbClr val="FFFFFF"/>
            </a:solidFill>
            <a:ln w="6453" cap="flat">
              <a:noFill/>
              <a:prstDash val="solid"/>
              <a:miter/>
            </a:ln>
          </p:spPr>
          <p:txBody>
            <a:bodyPr rtlCol="0" anchor="ctr"/>
            <a:lstStyle/>
            <a:p>
              <a:endParaRPr lang="en-US"/>
            </a:p>
          </p:txBody>
        </p:sp>
        <p:sp>
          <p:nvSpPr>
            <p:cNvPr id="3454" name="Freeform: Shape 3453">
              <a:extLst>
                <a:ext uri="{FF2B5EF4-FFF2-40B4-BE49-F238E27FC236}">
                  <a16:creationId xmlns:a16="http://schemas.microsoft.com/office/drawing/2014/main" id="{2D77C92F-328A-436A-AF66-159B6DA28DA7}"/>
                </a:ext>
              </a:extLst>
            </p:cNvPr>
            <p:cNvSpPr/>
            <p:nvPr/>
          </p:nvSpPr>
          <p:spPr>
            <a:xfrm>
              <a:off x="3865646" y="-69274"/>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4"/>
                    <a:pt x="8325" y="10712"/>
                    <a:pt x="5356" y="10712"/>
                  </a:cubicBezTo>
                  <a:cubicBezTo>
                    <a:pt x="2388" y="10712"/>
                    <a:pt x="0" y="8324"/>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55" name="Freeform: Shape 3454">
              <a:extLst>
                <a:ext uri="{FF2B5EF4-FFF2-40B4-BE49-F238E27FC236}">
                  <a16:creationId xmlns:a16="http://schemas.microsoft.com/office/drawing/2014/main" id="{3DB44ADD-1A53-4B0F-8B30-640F0F038EA9}"/>
                </a:ext>
              </a:extLst>
            </p:cNvPr>
            <p:cNvSpPr/>
            <p:nvPr/>
          </p:nvSpPr>
          <p:spPr>
            <a:xfrm>
              <a:off x="3865646" y="-60821"/>
              <a:ext cx="10712" cy="10713"/>
            </a:xfrm>
            <a:custGeom>
              <a:avLst/>
              <a:gdLst>
                <a:gd name="connsiteX0" fmla="*/ 10712 w 10712"/>
                <a:gd name="connsiteY0" fmla="*/ 5357 h 10713"/>
                <a:gd name="connsiteX1" fmla="*/ 5356 w 10712"/>
                <a:gd name="connsiteY1" fmla="*/ 10713 h 10713"/>
                <a:gd name="connsiteX2" fmla="*/ 0 w 10712"/>
                <a:gd name="connsiteY2" fmla="*/ 5357 h 10713"/>
                <a:gd name="connsiteX3" fmla="*/ 5356 w 10712"/>
                <a:gd name="connsiteY3" fmla="*/ 1 h 10713"/>
                <a:gd name="connsiteX4" fmla="*/ 10712 w 10712"/>
                <a:gd name="connsiteY4" fmla="*/ 5357 h 10713"/>
                <a:gd name="connsiteX5" fmla="*/ 10712 w 10712"/>
                <a:gd name="connsiteY5" fmla="*/ 5357 h 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3">
                  <a:moveTo>
                    <a:pt x="10712" y="5357"/>
                  </a:moveTo>
                  <a:cubicBezTo>
                    <a:pt x="10712" y="8326"/>
                    <a:pt x="8325" y="10713"/>
                    <a:pt x="5356" y="10713"/>
                  </a:cubicBezTo>
                  <a:cubicBezTo>
                    <a:pt x="2388" y="10713"/>
                    <a:pt x="0" y="8326"/>
                    <a:pt x="0" y="5357"/>
                  </a:cubicBezTo>
                  <a:cubicBezTo>
                    <a:pt x="0" y="2389"/>
                    <a:pt x="2388" y="1"/>
                    <a:pt x="5356" y="1"/>
                  </a:cubicBezTo>
                  <a:cubicBezTo>
                    <a:pt x="8325" y="-63"/>
                    <a:pt x="10712" y="2389"/>
                    <a:pt x="10712" y="5357"/>
                  </a:cubicBezTo>
                  <a:lnTo>
                    <a:pt x="10712" y="5357"/>
                  </a:lnTo>
                  <a:close/>
                </a:path>
              </a:pathLst>
            </a:custGeom>
            <a:solidFill>
              <a:srgbClr val="FFFFFF"/>
            </a:solidFill>
            <a:ln w="6453" cap="flat">
              <a:noFill/>
              <a:prstDash val="solid"/>
              <a:miter/>
            </a:ln>
          </p:spPr>
          <p:txBody>
            <a:bodyPr rtlCol="0" anchor="ctr"/>
            <a:lstStyle/>
            <a:p>
              <a:endParaRPr lang="en-US"/>
            </a:p>
          </p:txBody>
        </p:sp>
        <p:sp>
          <p:nvSpPr>
            <p:cNvPr id="3456" name="Freeform: Shape 3455">
              <a:extLst>
                <a:ext uri="{FF2B5EF4-FFF2-40B4-BE49-F238E27FC236}">
                  <a16:creationId xmlns:a16="http://schemas.microsoft.com/office/drawing/2014/main" id="{9F9C11CD-8E9E-4B97-BED2-24183600E860}"/>
                </a:ext>
              </a:extLst>
            </p:cNvPr>
            <p:cNvSpPr/>
            <p:nvPr/>
          </p:nvSpPr>
          <p:spPr>
            <a:xfrm>
              <a:off x="3864679" y="-388313"/>
              <a:ext cx="11615" cy="11615"/>
            </a:xfrm>
            <a:custGeom>
              <a:avLst/>
              <a:gdLst>
                <a:gd name="connsiteX0" fmla="*/ 11615 w 11615"/>
                <a:gd name="connsiteY0" fmla="*/ 5808 h 11615"/>
                <a:gd name="connsiteX1" fmla="*/ 5808 w 11615"/>
                <a:gd name="connsiteY1" fmla="*/ 11616 h 11615"/>
                <a:gd name="connsiteX2" fmla="*/ 0 w 11615"/>
                <a:gd name="connsiteY2" fmla="*/ 5808 h 11615"/>
                <a:gd name="connsiteX3" fmla="*/ 5808 w 11615"/>
                <a:gd name="connsiteY3" fmla="*/ 0 h 11615"/>
                <a:gd name="connsiteX4" fmla="*/ 11615 w 11615"/>
                <a:gd name="connsiteY4" fmla="*/ 5808 h 11615"/>
                <a:gd name="connsiteX5" fmla="*/ 11615 w 11615"/>
                <a:gd name="connsiteY5" fmla="*/ 5808 h 1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5" h="11615">
                  <a:moveTo>
                    <a:pt x="11615" y="5808"/>
                  </a:moveTo>
                  <a:cubicBezTo>
                    <a:pt x="11615" y="9034"/>
                    <a:pt x="9034" y="11616"/>
                    <a:pt x="5808" y="11616"/>
                  </a:cubicBezTo>
                  <a:cubicBezTo>
                    <a:pt x="2646" y="11616"/>
                    <a:pt x="0" y="9034"/>
                    <a:pt x="0" y="5808"/>
                  </a:cubicBezTo>
                  <a:cubicBezTo>
                    <a:pt x="0" y="2581"/>
                    <a:pt x="2646" y="0"/>
                    <a:pt x="5808" y="0"/>
                  </a:cubicBezTo>
                  <a:cubicBezTo>
                    <a:pt x="9034" y="64"/>
                    <a:pt x="11615" y="2646"/>
                    <a:pt x="11615" y="5808"/>
                  </a:cubicBezTo>
                  <a:lnTo>
                    <a:pt x="11615" y="5808"/>
                  </a:lnTo>
                  <a:close/>
                </a:path>
              </a:pathLst>
            </a:custGeom>
            <a:solidFill>
              <a:srgbClr val="FFFFFF"/>
            </a:solidFill>
            <a:ln w="6453" cap="flat">
              <a:noFill/>
              <a:prstDash val="solid"/>
              <a:miter/>
            </a:ln>
          </p:spPr>
          <p:txBody>
            <a:bodyPr rtlCol="0" anchor="ctr"/>
            <a:lstStyle/>
            <a:p>
              <a:endParaRPr lang="en-US"/>
            </a:p>
          </p:txBody>
        </p:sp>
        <p:sp>
          <p:nvSpPr>
            <p:cNvPr id="3457" name="Freeform: Shape 3456">
              <a:extLst>
                <a:ext uri="{FF2B5EF4-FFF2-40B4-BE49-F238E27FC236}">
                  <a16:creationId xmlns:a16="http://schemas.microsoft.com/office/drawing/2014/main" id="{C8E2F0F4-04D5-49CB-877A-16B48180115C}"/>
                </a:ext>
              </a:extLst>
            </p:cNvPr>
            <p:cNvSpPr/>
            <p:nvPr/>
          </p:nvSpPr>
          <p:spPr>
            <a:xfrm>
              <a:off x="3453618" y="131518"/>
              <a:ext cx="22521" cy="147931"/>
            </a:xfrm>
            <a:custGeom>
              <a:avLst/>
              <a:gdLst>
                <a:gd name="connsiteX0" fmla="*/ 22521 w 22521"/>
                <a:gd name="connsiteY0" fmla="*/ 147932 h 147931"/>
                <a:gd name="connsiteX1" fmla="*/ 0 w 22521"/>
                <a:gd name="connsiteY1" fmla="*/ 147932 h 147931"/>
                <a:gd name="connsiteX2" fmla="*/ 6646 w 22521"/>
                <a:gd name="connsiteY2" fmla="*/ 82820 h 147931"/>
                <a:gd name="connsiteX3" fmla="*/ 20069 w 22521"/>
                <a:gd name="connsiteY3" fmla="*/ 82756 h 147931"/>
                <a:gd name="connsiteX4" fmla="*/ 22521 w 22521"/>
                <a:gd name="connsiteY4" fmla="*/ 147932 h 147931"/>
                <a:gd name="connsiteX5" fmla="*/ 22521 w 22521"/>
                <a:gd name="connsiteY5" fmla="*/ 147932 h 1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1" h="147931">
                  <a:moveTo>
                    <a:pt x="22521" y="147932"/>
                  </a:moveTo>
                  <a:lnTo>
                    <a:pt x="0" y="147932"/>
                  </a:lnTo>
                  <a:lnTo>
                    <a:pt x="6646" y="82820"/>
                  </a:lnTo>
                  <a:cubicBezTo>
                    <a:pt x="17746" y="-26301"/>
                    <a:pt x="15810" y="-28883"/>
                    <a:pt x="20069" y="82756"/>
                  </a:cubicBezTo>
                  <a:lnTo>
                    <a:pt x="22521" y="147932"/>
                  </a:lnTo>
                  <a:lnTo>
                    <a:pt x="22521" y="147932"/>
                  </a:lnTo>
                  <a:close/>
                </a:path>
              </a:pathLst>
            </a:custGeom>
            <a:solidFill>
              <a:srgbClr val="682E63"/>
            </a:solidFill>
            <a:ln w="6453" cap="flat">
              <a:noFill/>
              <a:prstDash val="solid"/>
              <a:miter/>
            </a:ln>
          </p:spPr>
          <p:txBody>
            <a:bodyPr rtlCol="0" anchor="ctr"/>
            <a:lstStyle/>
            <a:p>
              <a:endParaRPr lang="en-US"/>
            </a:p>
          </p:txBody>
        </p:sp>
        <p:sp>
          <p:nvSpPr>
            <p:cNvPr id="3458" name="Freeform: Shape 3457">
              <a:extLst>
                <a:ext uri="{FF2B5EF4-FFF2-40B4-BE49-F238E27FC236}">
                  <a16:creationId xmlns:a16="http://schemas.microsoft.com/office/drawing/2014/main" id="{7313020F-D55E-40BD-A524-46A200D64874}"/>
                </a:ext>
              </a:extLst>
            </p:cNvPr>
            <p:cNvSpPr/>
            <p:nvPr/>
          </p:nvSpPr>
          <p:spPr>
            <a:xfrm>
              <a:off x="3955602" y="131477"/>
              <a:ext cx="21940" cy="147971"/>
            </a:xfrm>
            <a:custGeom>
              <a:avLst/>
              <a:gdLst>
                <a:gd name="connsiteX0" fmla="*/ 21941 w 21940"/>
                <a:gd name="connsiteY0" fmla="*/ 147972 h 147971"/>
                <a:gd name="connsiteX1" fmla="*/ 0 w 21940"/>
                <a:gd name="connsiteY1" fmla="*/ 147972 h 147971"/>
                <a:gd name="connsiteX2" fmla="*/ 2452 w 21940"/>
                <a:gd name="connsiteY2" fmla="*/ 82731 h 147971"/>
                <a:gd name="connsiteX3" fmla="*/ 15488 w 21940"/>
                <a:gd name="connsiteY3" fmla="*/ 82796 h 147971"/>
                <a:gd name="connsiteX4" fmla="*/ 21941 w 21940"/>
                <a:gd name="connsiteY4" fmla="*/ 147972 h 147971"/>
                <a:gd name="connsiteX5" fmla="*/ 21941 w 21940"/>
                <a:gd name="connsiteY5" fmla="*/ 147972 h 14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0" h="147971">
                  <a:moveTo>
                    <a:pt x="21941" y="147972"/>
                  </a:moveTo>
                  <a:lnTo>
                    <a:pt x="0" y="147972"/>
                  </a:lnTo>
                  <a:lnTo>
                    <a:pt x="2452" y="82731"/>
                  </a:lnTo>
                  <a:cubicBezTo>
                    <a:pt x="6582" y="-28907"/>
                    <a:pt x="4711" y="-26261"/>
                    <a:pt x="15488" y="82796"/>
                  </a:cubicBezTo>
                  <a:lnTo>
                    <a:pt x="21941" y="147972"/>
                  </a:lnTo>
                  <a:lnTo>
                    <a:pt x="21941" y="147972"/>
                  </a:lnTo>
                  <a:close/>
                </a:path>
              </a:pathLst>
            </a:custGeom>
            <a:solidFill>
              <a:srgbClr val="682E63"/>
            </a:solidFill>
            <a:ln w="6453" cap="flat">
              <a:noFill/>
              <a:prstDash val="solid"/>
              <a:miter/>
            </a:ln>
          </p:spPr>
          <p:txBody>
            <a:bodyPr rtlCol="0" anchor="ctr"/>
            <a:lstStyle/>
            <a:p>
              <a:endParaRPr lang="en-US"/>
            </a:p>
          </p:txBody>
        </p:sp>
        <p:sp>
          <p:nvSpPr>
            <p:cNvPr id="3459" name="Freeform: Shape 3458">
              <a:extLst>
                <a:ext uri="{FF2B5EF4-FFF2-40B4-BE49-F238E27FC236}">
                  <a16:creationId xmlns:a16="http://schemas.microsoft.com/office/drawing/2014/main" id="{CD12567E-0B5D-42ED-AA1F-93E93064F5E1}"/>
                </a:ext>
              </a:extLst>
            </p:cNvPr>
            <p:cNvSpPr/>
            <p:nvPr/>
          </p:nvSpPr>
          <p:spPr>
            <a:xfrm>
              <a:off x="5765831" y="-425654"/>
              <a:ext cx="420293" cy="609487"/>
            </a:xfrm>
            <a:custGeom>
              <a:avLst/>
              <a:gdLst>
                <a:gd name="connsiteX0" fmla="*/ 21733 w 420293"/>
                <a:gd name="connsiteY0" fmla="*/ 588755 h 609487"/>
                <a:gd name="connsiteX1" fmla="*/ 197192 w 420293"/>
                <a:gd name="connsiteY1" fmla="*/ 524096 h 609487"/>
                <a:gd name="connsiteX2" fmla="*/ 420275 w 420293"/>
                <a:gd name="connsiteY2" fmla="*/ 403036 h 609487"/>
                <a:gd name="connsiteX3" fmla="*/ 28638 w 420293"/>
                <a:gd name="connsiteY3" fmla="*/ 21789 h 609487"/>
                <a:gd name="connsiteX4" fmla="*/ 21733 w 420293"/>
                <a:gd name="connsiteY4" fmla="*/ 588755 h 609487"/>
                <a:gd name="connsiteX5" fmla="*/ 21733 w 420293"/>
                <a:gd name="connsiteY5" fmla="*/ 588755 h 60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0293" h="609487">
                  <a:moveTo>
                    <a:pt x="21733" y="588755"/>
                  </a:moveTo>
                  <a:cubicBezTo>
                    <a:pt x="890" y="660191"/>
                    <a:pt x="115238" y="524096"/>
                    <a:pt x="197192" y="524096"/>
                  </a:cubicBezTo>
                  <a:cubicBezTo>
                    <a:pt x="279146" y="524096"/>
                    <a:pt x="419307" y="505704"/>
                    <a:pt x="420275" y="403036"/>
                  </a:cubicBezTo>
                  <a:cubicBezTo>
                    <a:pt x="423308" y="70703"/>
                    <a:pt x="57419" y="-54938"/>
                    <a:pt x="28638" y="21789"/>
                  </a:cubicBezTo>
                  <a:cubicBezTo>
                    <a:pt x="-39313" y="202862"/>
                    <a:pt x="37027" y="536163"/>
                    <a:pt x="21733" y="588755"/>
                  </a:cubicBezTo>
                  <a:lnTo>
                    <a:pt x="21733" y="588755"/>
                  </a:lnTo>
                  <a:close/>
                </a:path>
              </a:pathLst>
            </a:custGeom>
            <a:solidFill>
              <a:srgbClr val="C5802C"/>
            </a:solidFill>
            <a:ln w="6453" cap="flat">
              <a:noFill/>
              <a:prstDash val="solid"/>
              <a:miter/>
            </a:ln>
          </p:spPr>
          <p:txBody>
            <a:bodyPr rtlCol="0" anchor="ctr"/>
            <a:lstStyle/>
            <a:p>
              <a:endParaRPr lang="en-US"/>
            </a:p>
          </p:txBody>
        </p:sp>
        <p:sp>
          <p:nvSpPr>
            <p:cNvPr id="3460" name="Freeform: Shape 3459">
              <a:extLst>
                <a:ext uri="{FF2B5EF4-FFF2-40B4-BE49-F238E27FC236}">
                  <a16:creationId xmlns:a16="http://schemas.microsoft.com/office/drawing/2014/main" id="{4DF44E15-E250-476A-9884-4E7834BD0305}"/>
                </a:ext>
              </a:extLst>
            </p:cNvPr>
            <p:cNvSpPr/>
            <p:nvPr/>
          </p:nvSpPr>
          <p:spPr>
            <a:xfrm>
              <a:off x="5613077" y="-120188"/>
              <a:ext cx="742285" cy="549801"/>
            </a:xfrm>
            <a:custGeom>
              <a:avLst/>
              <a:gdLst>
                <a:gd name="connsiteX0" fmla="*/ 286577 w 742285"/>
                <a:gd name="connsiteY0" fmla="*/ 0 h 549801"/>
                <a:gd name="connsiteX1" fmla="*/ 335814 w 742285"/>
                <a:gd name="connsiteY1" fmla="*/ 3162 h 549801"/>
                <a:gd name="connsiteX2" fmla="*/ 455647 w 742285"/>
                <a:gd name="connsiteY2" fmla="*/ 0 h 549801"/>
                <a:gd name="connsiteX3" fmla="*/ 464036 w 742285"/>
                <a:gd name="connsiteY3" fmla="*/ 63885 h 549801"/>
                <a:gd name="connsiteX4" fmla="*/ 513015 w 742285"/>
                <a:gd name="connsiteY4" fmla="*/ 124286 h 549801"/>
                <a:gd name="connsiteX5" fmla="*/ 693830 w 742285"/>
                <a:gd name="connsiteY5" fmla="*/ 207273 h 549801"/>
                <a:gd name="connsiteX6" fmla="*/ 741002 w 742285"/>
                <a:gd name="connsiteY6" fmla="*/ 370342 h 549801"/>
                <a:gd name="connsiteX7" fmla="*/ 621426 w 742285"/>
                <a:gd name="connsiteY7" fmla="*/ 494241 h 549801"/>
                <a:gd name="connsiteX8" fmla="*/ 606520 w 742285"/>
                <a:gd name="connsiteY8" fmla="*/ 499080 h 549801"/>
                <a:gd name="connsiteX9" fmla="*/ 135768 w 742285"/>
                <a:gd name="connsiteY9" fmla="*/ 499080 h 549801"/>
                <a:gd name="connsiteX10" fmla="*/ 120862 w 742285"/>
                <a:gd name="connsiteY10" fmla="*/ 494241 h 549801"/>
                <a:gd name="connsiteX11" fmla="*/ 1287 w 742285"/>
                <a:gd name="connsiteY11" fmla="*/ 370342 h 549801"/>
                <a:gd name="connsiteX12" fmla="*/ 48459 w 742285"/>
                <a:gd name="connsiteY12" fmla="*/ 207273 h 549801"/>
                <a:gd name="connsiteX13" fmla="*/ 229338 w 742285"/>
                <a:gd name="connsiteY13" fmla="*/ 124286 h 549801"/>
                <a:gd name="connsiteX14" fmla="*/ 278317 w 742285"/>
                <a:gd name="connsiteY14" fmla="*/ 63885 h 549801"/>
                <a:gd name="connsiteX15" fmla="*/ 286577 w 742285"/>
                <a:gd name="connsiteY15" fmla="*/ 0 h 549801"/>
                <a:gd name="connsiteX16" fmla="*/ 286577 w 742285"/>
                <a:gd name="connsiteY16" fmla="*/ 0 h 54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2285" h="549801">
                  <a:moveTo>
                    <a:pt x="286577" y="0"/>
                  </a:moveTo>
                  <a:lnTo>
                    <a:pt x="335814" y="3162"/>
                  </a:lnTo>
                  <a:cubicBezTo>
                    <a:pt x="376081" y="3162"/>
                    <a:pt x="415057" y="2646"/>
                    <a:pt x="455647" y="0"/>
                  </a:cubicBezTo>
                  <a:lnTo>
                    <a:pt x="464036" y="63885"/>
                  </a:lnTo>
                  <a:cubicBezTo>
                    <a:pt x="468359" y="97054"/>
                    <a:pt x="478233" y="119640"/>
                    <a:pt x="513015" y="124286"/>
                  </a:cubicBezTo>
                  <a:cubicBezTo>
                    <a:pt x="600777" y="135837"/>
                    <a:pt x="655240" y="150421"/>
                    <a:pt x="693830" y="207273"/>
                  </a:cubicBezTo>
                  <a:cubicBezTo>
                    <a:pt x="723449" y="250960"/>
                    <a:pt x="748294" y="317427"/>
                    <a:pt x="741002" y="370342"/>
                  </a:cubicBezTo>
                  <a:cubicBezTo>
                    <a:pt x="730935" y="443197"/>
                    <a:pt x="685247" y="472107"/>
                    <a:pt x="621426" y="494241"/>
                  </a:cubicBezTo>
                  <a:cubicBezTo>
                    <a:pt x="616587" y="495918"/>
                    <a:pt x="611553" y="497532"/>
                    <a:pt x="606520" y="499080"/>
                  </a:cubicBezTo>
                  <a:cubicBezTo>
                    <a:pt x="540956" y="566709"/>
                    <a:pt x="201332" y="566709"/>
                    <a:pt x="135768" y="499080"/>
                  </a:cubicBezTo>
                  <a:cubicBezTo>
                    <a:pt x="130735" y="497532"/>
                    <a:pt x="125702" y="495918"/>
                    <a:pt x="120862" y="494241"/>
                  </a:cubicBezTo>
                  <a:cubicBezTo>
                    <a:pt x="57041" y="472107"/>
                    <a:pt x="11353" y="443197"/>
                    <a:pt x="1287" y="370342"/>
                  </a:cubicBezTo>
                  <a:cubicBezTo>
                    <a:pt x="-6005" y="317362"/>
                    <a:pt x="18774" y="250895"/>
                    <a:pt x="48459" y="207273"/>
                  </a:cubicBezTo>
                  <a:cubicBezTo>
                    <a:pt x="87048" y="150421"/>
                    <a:pt x="141512" y="135837"/>
                    <a:pt x="229338" y="124286"/>
                  </a:cubicBezTo>
                  <a:cubicBezTo>
                    <a:pt x="264055" y="119640"/>
                    <a:pt x="273929" y="97054"/>
                    <a:pt x="278317" y="63885"/>
                  </a:cubicBezTo>
                  <a:lnTo>
                    <a:pt x="286577" y="0"/>
                  </a:lnTo>
                  <a:lnTo>
                    <a:pt x="286577" y="0"/>
                  </a:lnTo>
                  <a:close/>
                </a:path>
              </a:pathLst>
            </a:custGeom>
            <a:solidFill>
              <a:srgbClr val="DCA678"/>
            </a:solidFill>
            <a:ln w="6453" cap="flat">
              <a:noFill/>
              <a:prstDash val="solid"/>
              <a:miter/>
            </a:ln>
          </p:spPr>
          <p:txBody>
            <a:bodyPr rtlCol="0" anchor="ctr"/>
            <a:lstStyle/>
            <a:p>
              <a:endParaRPr lang="en-US"/>
            </a:p>
          </p:txBody>
        </p:sp>
        <p:sp>
          <p:nvSpPr>
            <p:cNvPr id="3461" name="Freeform: Shape 3460">
              <a:extLst>
                <a:ext uri="{FF2B5EF4-FFF2-40B4-BE49-F238E27FC236}">
                  <a16:creationId xmlns:a16="http://schemas.microsoft.com/office/drawing/2014/main" id="{91F13F57-92CB-4487-B405-8D75DD94C9A0}"/>
                </a:ext>
              </a:extLst>
            </p:cNvPr>
            <p:cNvSpPr/>
            <p:nvPr/>
          </p:nvSpPr>
          <p:spPr>
            <a:xfrm>
              <a:off x="5613077" y="-24747"/>
              <a:ext cx="742285" cy="454360"/>
            </a:xfrm>
            <a:custGeom>
              <a:avLst/>
              <a:gdLst>
                <a:gd name="connsiteX0" fmla="*/ 513015 w 742285"/>
                <a:gd name="connsiteY0" fmla="*/ 28845 h 454360"/>
                <a:gd name="connsiteX1" fmla="*/ 693830 w 742285"/>
                <a:gd name="connsiteY1" fmla="*/ 111832 h 454360"/>
                <a:gd name="connsiteX2" fmla="*/ 741002 w 742285"/>
                <a:gd name="connsiteY2" fmla="*/ 274901 h 454360"/>
                <a:gd name="connsiteX3" fmla="*/ 621426 w 742285"/>
                <a:gd name="connsiteY3" fmla="*/ 398800 h 454360"/>
                <a:gd name="connsiteX4" fmla="*/ 606520 w 742285"/>
                <a:gd name="connsiteY4" fmla="*/ 403640 h 454360"/>
                <a:gd name="connsiteX5" fmla="*/ 135768 w 742285"/>
                <a:gd name="connsiteY5" fmla="*/ 403640 h 454360"/>
                <a:gd name="connsiteX6" fmla="*/ 120862 w 742285"/>
                <a:gd name="connsiteY6" fmla="*/ 398800 h 454360"/>
                <a:gd name="connsiteX7" fmla="*/ 1287 w 742285"/>
                <a:gd name="connsiteY7" fmla="*/ 274901 h 454360"/>
                <a:gd name="connsiteX8" fmla="*/ 48459 w 742285"/>
                <a:gd name="connsiteY8" fmla="*/ 111832 h 454360"/>
                <a:gd name="connsiteX9" fmla="*/ 229338 w 742285"/>
                <a:gd name="connsiteY9" fmla="*/ 28845 h 454360"/>
                <a:gd name="connsiteX10" fmla="*/ 270444 w 742285"/>
                <a:gd name="connsiteY10" fmla="*/ 0 h 454360"/>
                <a:gd name="connsiteX11" fmla="*/ 368466 w 742285"/>
                <a:gd name="connsiteY11" fmla="*/ 82599 h 454360"/>
                <a:gd name="connsiteX12" fmla="*/ 513015 w 742285"/>
                <a:gd name="connsiteY12" fmla="*/ 28845 h 454360"/>
                <a:gd name="connsiteX13" fmla="*/ 513015 w 742285"/>
                <a:gd name="connsiteY13" fmla="*/ 28845 h 45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2285" h="454360">
                  <a:moveTo>
                    <a:pt x="513015" y="28845"/>
                  </a:moveTo>
                  <a:cubicBezTo>
                    <a:pt x="600777" y="40396"/>
                    <a:pt x="655240" y="54980"/>
                    <a:pt x="693830" y="111832"/>
                  </a:cubicBezTo>
                  <a:cubicBezTo>
                    <a:pt x="723449" y="155519"/>
                    <a:pt x="748294" y="221986"/>
                    <a:pt x="741002" y="274901"/>
                  </a:cubicBezTo>
                  <a:cubicBezTo>
                    <a:pt x="730935" y="347756"/>
                    <a:pt x="685247" y="376666"/>
                    <a:pt x="621426" y="398800"/>
                  </a:cubicBezTo>
                  <a:cubicBezTo>
                    <a:pt x="616587" y="400477"/>
                    <a:pt x="611553" y="402091"/>
                    <a:pt x="606520" y="403640"/>
                  </a:cubicBezTo>
                  <a:cubicBezTo>
                    <a:pt x="540956" y="471268"/>
                    <a:pt x="201332" y="471268"/>
                    <a:pt x="135768" y="403640"/>
                  </a:cubicBezTo>
                  <a:cubicBezTo>
                    <a:pt x="130735" y="402091"/>
                    <a:pt x="125702" y="400477"/>
                    <a:pt x="120862" y="398800"/>
                  </a:cubicBezTo>
                  <a:cubicBezTo>
                    <a:pt x="57041" y="376666"/>
                    <a:pt x="11353" y="347756"/>
                    <a:pt x="1287" y="274901"/>
                  </a:cubicBezTo>
                  <a:cubicBezTo>
                    <a:pt x="-6005" y="221921"/>
                    <a:pt x="18774" y="155454"/>
                    <a:pt x="48459" y="111832"/>
                  </a:cubicBezTo>
                  <a:cubicBezTo>
                    <a:pt x="87048" y="54980"/>
                    <a:pt x="141512" y="40396"/>
                    <a:pt x="229338" y="28845"/>
                  </a:cubicBezTo>
                  <a:cubicBezTo>
                    <a:pt x="251472" y="25877"/>
                    <a:pt x="263539" y="15616"/>
                    <a:pt x="270444" y="0"/>
                  </a:cubicBezTo>
                  <a:cubicBezTo>
                    <a:pt x="270444" y="0"/>
                    <a:pt x="271735" y="82664"/>
                    <a:pt x="368466" y="82599"/>
                  </a:cubicBezTo>
                  <a:cubicBezTo>
                    <a:pt x="465197" y="82599"/>
                    <a:pt x="488493" y="25554"/>
                    <a:pt x="513015" y="28845"/>
                  </a:cubicBezTo>
                  <a:lnTo>
                    <a:pt x="513015" y="28845"/>
                  </a:lnTo>
                  <a:close/>
                </a:path>
              </a:pathLst>
            </a:custGeom>
            <a:solidFill>
              <a:srgbClr val="4CB748"/>
            </a:solidFill>
            <a:ln w="6453" cap="flat">
              <a:noFill/>
              <a:prstDash val="solid"/>
              <a:miter/>
            </a:ln>
          </p:spPr>
          <p:txBody>
            <a:bodyPr rtlCol="0" anchor="ctr"/>
            <a:lstStyle/>
            <a:p>
              <a:endParaRPr lang="en-US"/>
            </a:p>
          </p:txBody>
        </p:sp>
        <p:sp>
          <p:nvSpPr>
            <p:cNvPr id="3462" name="Freeform: Shape 3461">
              <a:extLst>
                <a:ext uri="{FF2B5EF4-FFF2-40B4-BE49-F238E27FC236}">
                  <a16:creationId xmlns:a16="http://schemas.microsoft.com/office/drawing/2014/main" id="{FACC49A3-42D3-43AD-8906-674C9B4757EC}"/>
                </a:ext>
              </a:extLst>
            </p:cNvPr>
            <p:cNvSpPr/>
            <p:nvPr/>
          </p:nvSpPr>
          <p:spPr>
            <a:xfrm>
              <a:off x="5613077" y="-24747"/>
              <a:ext cx="742285" cy="454360"/>
            </a:xfrm>
            <a:custGeom>
              <a:avLst/>
              <a:gdLst>
                <a:gd name="connsiteX0" fmla="*/ 557348 w 742285"/>
                <a:gd name="connsiteY0" fmla="*/ 98151 h 454360"/>
                <a:gd name="connsiteX1" fmla="*/ 693830 w 742285"/>
                <a:gd name="connsiteY1" fmla="*/ 111832 h 454360"/>
                <a:gd name="connsiteX2" fmla="*/ 741002 w 742285"/>
                <a:gd name="connsiteY2" fmla="*/ 274901 h 454360"/>
                <a:gd name="connsiteX3" fmla="*/ 621426 w 742285"/>
                <a:gd name="connsiteY3" fmla="*/ 398800 h 454360"/>
                <a:gd name="connsiteX4" fmla="*/ 606520 w 742285"/>
                <a:gd name="connsiteY4" fmla="*/ 403640 h 454360"/>
                <a:gd name="connsiteX5" fmla="*/ 135768 w 742285"/>
                <a:gd name="connsiteY5" fmla="*/ 403640 h 454360"/>
                <a:gd name="connsiteX6" fmla="*/ 120862 w 742285"/>
                <a:gd name="connsiteY6" fmla="*/ 398800 h 454360"/>
                <a:gd name="connsiteX7" fmla="*/ 1287 w 742285"/>
                <a:gd name="connsiteY7" fmla="*/ 274901 h 454360"/>
                <a:gd name="connsiteX8" fmla="*/ 48459 w 742285"/>
                <a:gd name="connsiteY8" fmla="*/ 111832 h 454360"/>
                <a:gd name="connsiteX9" fmla="*/ 229338 w 742285"/>
                <a:gd name="connsiteY9" fmla="*/ 28845 h 454360"/>
                <a:gd name="connsiteX10" fmla="*/ 270444 w 742285"/>
                <a:gd name="connsiteY10" fmla="*/ 0 h 454360"/>
                <a:gd name="connsiteX11" fmla="*/ 402603 w 742285"/>
                <a:gd name="connsiteY11" fmla="*/ 133127 h 454360"/>
                <a:gd name="connsiteX12" fmla="*/ 557348 w 742285"/>
                <a:gd name="connsiteY12" fmla="*/ 98151 h 454360"/>
                <a:gd name="connsiteX13" fmla="*/ 557348 w 742285"/>
                <a:gd name="connsiteY13" fmla="*/ 98151 h 45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2285" h="454360">
                  <a:moveTo>
                    <a:pt x="557348" y="98151"/>
                  </a:moveTo>
                  <a:cubicBezTo>
                    <a:pt x="645109" y="109702"/>
                    <a:pt x="655240" y="54980"/>
                    <a:pt x="693830" y="111832"/>
                  </a:cubicBezTo>
                  <a:cubicBezTo>
                    <a:pt x="723449" y="155519"/>
                    <a:pt x="748294" y="221986"/>
                    <a:pt x="741002" y="274901"/>
                  </a:cubicBezTo>
                  <a:cubicBezTo>
                    <a:pt x="730935" y="347756"/>
                    <a:pt x="685247" y="376666"/>
                    <a:pt x="621426" y="398800"/>
                  </a:cubicBezTo>
                  <a:cubicBezTo>
                    <a:pt x="616587" y="400477"/>
                    <a:pt x="611553" y="402091"/>
                    <a:pt x="606520" y="403640"/>
                  </a:cubicBezTo>
                  <a:cubicBezTo>
                    <a:pt x="540956" y="471268"/>
                    <a:pt x="201332" y="471268"/>
                    <a:pt x="135768" y="403640"/>
                  </a:cubicBezTo>
                  <a:cubicBezTo>
                    <a:pt x="130735" y="402091"/>
                    <a:pt x="125702" y="400477"/>
                    <a:pt x="120862" y="398800"/>
                  </a:cubicBezTo>
                  <a:cubicBezTo>
                    <a:pt x="57041" y="376666"/>
                    <a:pt x="11353" y="347756"/>
                    <a:pt x="1287" y="274901"/>
                  </a:cubicBezTo>
                  <a:cubicBezTo>
                    <a:pt x="-6005" y="221921"/>
                    <a:pt x="18774" y="155454"/>
                    <a:pt x="48459" y="111832"/>
                  </a:cubicBezTo>
                  <a:cubicBezTo>
                    <a:pt x="87048" y="54980"/>
                    <a:pt x="141512" y="40396"/>
                    <a:pt x="229338" y="28845"/>
                  </a:cubicBezTo>
                  <a:cubicBezTo>
                    <a:pt x="251472" y="25877"/>
                    <a:pt x="263539" y="15616"/>
                    <a:pt x="270444" y="0"/>
                  </a:cubicBezTo>
                  <a:cubicBezTo>
                    <a:pt x="270444" y="0"/>
                    <a:pt x="305807" y="133127"/>
                    <a:pt x="402603" y="133127"/>
                  </a:cubicBezTo>
                  <a:cubicBezTo>
                    <a:pt x="499334" y="133062"/>
                    <a:pt x="532826" y="94925"/>
                    <a:pt x="557348" y="98151"/>
                  </a:cubicBezTo>
                  <a:lnTo>
                    <a:pt x="557348" y="98151"/>
                  </a:lnTo>
                  <a:close/>
                </a:path>
              </a:pathLst>
            </a:custGeom>
            <a:solidFill>
              <a:srgbClr val="248848"/>
            </a:solidFill>
            <a:ln w="6453" cap="flat">
              <a:noFill/>
              <a:prstDash val="solid"/>
              <a:miter/>
            </a:ln>
          </p:spPr>
          <p:txBody>
            <a:bodyPr rtlCol="0" anchor="ctr"/>
            <a:lstStyle/>
            <a:p>
              <a:endParaRPr lang="en-US"/>
            </a:p>
          </p:txBody>
        </p:sp>
        <p:sp>
          <p:nvSpPr>
            <p:cNvPr id="3463" name="Freeform: Shape 3462">
              <a:extLst>
                <a:ext uri="{FF2B5EF4-FFF2-40B4-BE49-F238E27FC236}">
                  <a16:creationId xmlns:a16="http://schemas.microsoft.com/office/drawing/2014/main" id="{C4D2B63A-52AC-4DD8-AA01-7BFE7684B1D2}"/>
                </a:ext>
              </a:extLst>
            </p:cNvPr>
            <p:cNvSpPr/>
            <p:nvPr/>
          </p:nvSpPr>
          <p:spPr>
            <a:xfrm>
              <a:off x="5568114" y="5517"/>
              <a:ext cx="837154" cy="843545"/>
            </a:xfrm>
            <a:custGeom>
              <a:avLst/>
              <a:gdLst>
                <a:gd name="connsiteX0" fmla="*/ 570884 w 837154"/>
                <a:gd name="connsiteY0" fmla="*/ 323 h 843545"/>
                <a:gd name="connsiteX1" fmla="*/ 738793 w 837154"/>
                <a:gd name="connsiteY1" fmla="*/ 81567 h 843545"/>
                <a:gd name="connsiteX2" fmla="*/ 820876 w 837154"/>
                <a:gd name="connsiteY2" fmla="*/ 843545 h 843545"/>
                <a:gd name="connsiteX3" fmla="*/ 14694 w 837154"/>
                <a:gd name="connsiteY3" fmla="*/ 843545 h 843545"/>
                <a:gd name="connsiteX4" fmla="*/ 93422 w 837154"/>
                <a:gd name="connsiteY4" fmla="*/ 81567 h 843545"/>
                <a:gd name="connsiteX5" fmla="*/ 263589 w 837154"/>
                <a:gd name="connsiteY5" fmla="*/ 0 h 843545"/>
                <a:gd name="connsiteX6" fmla="*/ 358126 w 837154"/>
                <a:gd name="connsiteY6" fmla="*/ 318072 h 843545"/>
                <a:gd name="connsiteX7" fmla="*/ 394005 w 837154"/>
                <a:gd name="connsiteY7" fmla="*/ 383441 h 843545"/>
                <a:gd name="connsiteX8" fmla="*/ 428723 w 837154"/>
                <a:gd name="connsiteY8" fmla="*/ 399897 h 843545"/>
                <a:gd name="connsiteX9" fmla="*/ 471636 w 837154"/>
                <a:gd name="connsiteY9" fmla="*/ 319943 h 843545"/>
                <a:gd name="connsiteX10" fmla="*/ 570884 w 837154"/>
                <a:gd name="connsiteY10" fmla="*/ 323 h 843545"/>
                <a:gd name="connsiteX11" fmla="*/ 570884 w 837154"/>
                <a:gd name="connsiteY11" fmla="*/ 323 h 84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7154" h="843545">
                  <a:moveTo>
                    <a:pt x="570884" y="323"/>
                  </a:moveTo>
                  <a:cubicBezTo>
                    <a:pt x="651161" y="11680"/>
                    <a:pt x="702140" y="27555"/>
                    <a:pt x="738793" y="81567"/>
                  </a:cubicBezTo>
                  <a:cubicBezTo>
                    <a:pt x="857400" y="256380"/>
                    <a:pt x="845785" y="566257"/>
                    <a:pt x="820876" y="843545"/>
                  </a:cubicBezTo>
                  <a:lnTo>
                    <a:pt x="14694" y="843545"/>
                  </a:lnTo>
                  <a:cubicBezTo>
                    <a:pt x="-8021" y="561030"/>
                    <a:pt x="-18733" y="246636"/>
                    <a:pt x="93422" y="81567"/>
                  </a:cubicBezTo>
                  <a:cubicBezTo>
                    <a:pt x="130398" y="27038"/>
                    <a:pt x="182022" y="11422"/>
                    <a:pt x="263589" y="0"/>
                  </a:cubicBezTo>
                  <a:lnTo>
                    <a:pt x="358126" y="318072"/>
                  </a:lnTo>
                  <a:lnTo>
                    <a:pt x="394005" y="383441"/>
                  </a:lnTo>
                  <a:lnTo>
                    <a:pt x="428723" y="399897"/>
                  </a:lnTo>
                  <a:lnTo>
                    <a:pt x="471636" y="319943"/>
                  </a:lnTo>
                  <a:lnTo>
                    <a:pt x="570884" y="323"/>
                  </a:lnTo>
                  <a:lnTo>
                    <a:pt x="570884" y="323"/>
                  </a:lnTo>
                  <a:close/>
                </a:path>
              </a:pathLst>
            </a:custGeom>
            <a:solidFill>
              <a:srgbClr val="46486E"/>
            </a:solidFill>
            <a:ln w="6453" cap="flat">
              <a:noFill/>
              <a:prstDash val="solid"/>
              <a:miter/>
            </a:ln>
          </p:spPr>
          <p:txBody>
            <a:bodyPr rtlCol="0" anchor="ctr"/>
            <a:lstStyle/>
            <a:p>
              <a:endParaRPr lang="en-US"/>
            </a:p>
          </p:txBody>
        </p:sp>
        <p:sp>
          <p:nvSpPr>
            <p:cNvPr id="3464" name="Freeform: Shape 3463">
              <a:extLst>
                <a:ext uri="{FF2B5EF4-FFF2-40B4-BE49-F238E27FC236}">
                  <a16:creationId xmlns:a16="http://schemas.microsoft.com/office/drawing/2014/main" id="{F362A950-7081-464A-A2DF-85602C291AF5}"/>
                </a:ext>
              </a:extLst>
            </p:cNvPr>
            <p:cNvSpPr/>
            <p:nvPr/>
          </p:nvSpPr>
          <p:spPr>
            <a:xfrm>
              <a:off x="5812435" y="-511502"/>
              <a:ext cx="343536" cy="469275"/>
            </a:xfrm>
            <a:custGeom>
              <a:avLst/>
              <a:gdLst>
                <a:gd name="connsiteX0" fmla="*/ 39854 w 343536"/>
                <a:gd name="connsiteY0" fmla="*/ 335237 h 469275"/>
                <a:gd name="connsiteX1" fmla="*/ 108450 w 343536"/>
                <a:gd name="connsiteY1" fmla="*/ 434872 h 469275"/>
                <a:gd name="connsiteX2" fmla="*/ 234478 w 343536"/>
                <a:gd name="connsiteY2" fmla="*/ 434421 h 469275"/>
                <a:gd name="connsiteX3" fmla="*/ 303591 w 343536"/>
                <a:gd name="connsiteY3" fmla="*/ 332398 h 469275"/>
                <a:gd name="connsiteX4" fmla="*/ 319143 w 343536"/>
                <a:gd name="connsiteY4" fmla="*/ 330913 h 469275"/>
                <a:gd name="connsiteX5" fmla="*/ 333597 w 343536"/>
                <a:gd name="connsiteY5" fmla="*/ 312329 h 469275"/>
                <a:gd name="connsiteX6" fmla="*/ 337792 w 343536"/>
                <a:gd name="connsiteY6" fmla="*/ 250508 h 469275"/>
                <a:gd name="connsiteX7" fmla="*/ 324757 w 343536"/>
                <a:gd name="connsiteY7" fmla="*/ 243991 h 469275"/>
                <a:gd name="connsiteX8" fmla="*/ 338309 w 343536"/>
                <a:gd name="connsiteY8" fmla="*/ 192430 h 469275"/>
                <a:gd name="connsiteX9" fmla="*/ 170012 w 343536"/>
                <a:gd name="connsiteY9" fmla="*/ 0 h 469275"/>
                <a:gd name="connsiteX10" fmla="*/ 4168 w 343536"/>
                <a:gd name="connsiteY10" fmla="*/ 192430 h 469275"/>
                <a:gd name="connsiteX11" fmla="*/ 17462 w 343536"/>
                <a:gd name="connsiteY11" fmla="*/ 244378 h 469275"/>
                <a:gd name="connsiteX12" fmla="*/ 6491 w 343536"/>
                <a:gd name="connsiteY12" fmla="*/ 250573 h 469275"/>
                <a:gd name="connsiteX13" fmla="*/ 11202 w 343536"/>
                <a:gd name="connsiteY13" fmla="*/ 312393 h 469275"/>
                <a:gd name="connsiteX14" fmla="*/ 27464 w 343536"/>
                <a:gd name="connsiteY14" fmla="*/ 330978 h 469275"/>
                <a:gd name="connsiteX15" fmla="*/ 39854 w 343536"/>
                <a:gd name="connsiteY15" fmla="*/ 335237 h 469275"/>
                <a:gd name="connsiteX16" fmla="*/ 39854 w 343536"/>
                <a:gd name="connsiteY16" fmla="*/ 335237 h 46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536" h="469275">
                  <a:moveTo>
                    <a:pt x="39854" y="335237"/>
                  </a:moveTo>
                  <a:cubicBezTo>
                    <a:pt x="55406" y="377634"/>
                    <a:pt x="79088" y="409899"/>
                    <a:pt x="108450" y="434872"/>
                  </a:cubicBezTo>
                  <a:cubicBezTo>
                    <a:pt x="162785" y="480947"/>
                    <a:pt x="180337" y="480689"/>
                    <a:pt x="234478" y="434421"/>
                  </a:cubicBezTo>
                  <a:cubicBezTo>
                    <a:pt x="264292" y="408995"/>
                    <a:pt x="288103" y="375956"/>
                    <a:pt x="303591" y="332398"/>
                  </a:cubicBezTo>
                  <a:cubicBezTo>
                    <a:pt x="307140" y="337431"/>
                    <a:pt x="313593" y="335108"/>
                    <a:pt x="319143" y="330913"/>
                  </a:cubicBezTo>
                  <a:cubicBezTo>
                    <a:pt x="325531" y="326074"/>
                    <a:pt x="329919" y="319814"/>
                    <a:pt x="333597" y="312329"/>
                  </a:cubicBezTo>
                  <a:cubicBezTo>
                    <a:pt x="343471" y="292130"/>
                    <a:pt x="347924" y="263672"/>
                    <a:pt x="337792" y="250508"/>
                  </a:cubicBezTo>
                  <a:cubicBezTo>
                    <a:pt x="334372" y="246055"/>
                    <a:pt x="329726" y="244120"/>
                    <a:pt x="324757" y="243991"/>
                  </a:cubicBezTo>
                  <a:cubicBezTo>
                    <a:pt x="328822" y="227600"/>
                    <a:pt x="333533" y="211403"/>
                    <a:pt x="338309" y="192430"/>
                  </a:cubicBezTo>
                  <a:cubicBezTo>
                    <a:pt x="362378" y="96086"/>
                    <a:pt x="279844" y="13874"/>
                    <a:pt x="170012" y="0"/>
                  </a:cubicBezTo>
                  <a:cubicBezTo>
                    <a:pt x="65730" y="10454"/>
                    <a:pt x="-16352" y="96602"/>
                    <a:pt x="4168" y="192430"/>
                  </a:cubicBezTo>
                  <a:cubicBezTo>
                    <a:pt x="8298" y="211661"/>
                    <a:pt x="13138" y="227858"/>
                    <a:pt x="17462" y="244378"/>
                  </a:cubicBezTo>
                  <a:cubicBezTo>
                    <a:pt x="13332" y="245152"/>
                    <a:pt x="9460" y="247088"/>
                    <a:pt x="6491" y="250573"/>
                  </a:cubicBezTo>
                  <a:cubicBezTo>
                    <a:pt x="-4930" y="263737"/>
                    <a:pt x="38" y="292130"/>
                    <a:pt x="11202" y="312393"/>
                  </a:cubicBezTo>
                  <a:cubicBezTo>
                    <a:pt x="15332" y="319814"/>
                    <a:pt x="20236" y="326138"/>
                    <a:pt x="27464" y="330978"/>
                  </a:cubicBezTo>
                  <a:cubicBezTo>
                    <a:pt x="31594" y="333688"/>
                    <a:pt x="36111" y="335624"/>
                    <a:pt x="39854" y="335237"/>
                  </a:cubicBezTo>
                  <a:lnTo>
                    <a:pt x="39854" y="335237"/>
                  </a:lnTo>
                  <a:close/>
                </a:path>
              </a:pathLst>
            </a:custGeom>
            <a:solidFill>
              <a:srgbClr val="FDC88E"/>
            </a:solidFill>
            <a:ln w="6453" cap="flat">
              <a:noFill/>
              <a:prstDash val="solid"/>
              <a:miter/>
            </a:ln>
          </p:spPr>
          <p:txBody>
            <a:bodyPr rtlCol="0" anchor="ctr"/>
            <a:lstStyle/>
            <a:p>
              <a:endParaRPr lang="en-US"/>
            </a:p>
          </p:txBody>
        </p:sp>
        <p:sp>
          <p:nvSpPr>
            <p:cNvPr id="3465" name="Freeform: Shape 3464">
              <a:extLst>
                <a:ext uri="{FF2B5EF4-FFF2-40B4-BE49-F238E27FC236}">
                  <a16:creationId xmlns:a16="http://schemas.microsoft.com/office/drawing/2014/main" id="{BA97F141-4E36-499B-A987-F56528FDCA73}"/>
                </a:ext>
              </a:extLst>
            </p:cNvPr>
            <p:cNvSpPr/>
            <p:nvPr/>
          </p:nvSpPr>
          <p:spPr>
            <a:xfrm>
              <a:off x="5756660" y="-3581"/>
              <a:ext cx="227464" cy="432484"/>
            </a:xfrm>
            <a:custGeom>
              <a:avLst/>
              <a:gdLst>
                <a:gd name="connsiteX0" fmla="*/ 44391 w 227464"/>
                <a:gd name="connsiteY0" fmla="*/ 249218 h 432484"/>
                <a:gd name="connsiteX1" fmla="*/ 2704 w 227464"/>
                <a:gd name="connsiteY1" fmla="*/ 22005 h 432484"/>
                <a:gd name="connsiteX2" fmla="*/ 95693 w 227464"/>
                <a:gd name="connsiteY2" fmla="*/ 0 h 432484"/>
                <a:gd name="connsiteX3" fmla="*/ 227465 w 227464"/>
                <a:gd name="connsiteY3" fmla="*/ 432485 h 432484"/>
                <a:gd name="connsiteX4" fmla="*/ 44391 w 227464"/>
                <a:gd name="connsiteY4" fmla="*/ 249218 h 432484"/>
                <a:gd name="connsiteX5" fmla="*/ 44391 w 227464"/>
                <a:gd name="connsiteY5" fmla="*/ 249218 h 43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464" h="432484">
                  <a:moveTo>
                    <a:pt x="44391" y="249218"/>
                  </a:moveTo>
                  <a:cubicBezTo>
                    <a:pt x="-15881" y="105185"/>
                    <a:pt x="2704" y="22005"/>
                    <a:pt x="2704" y="22005"/>
                  </a:cubicBezTo>
                  <a:lnTo>
                    <a:pt x="95693" y="0"/>
                  </a:lnTo>
                  <a:lnTo>
                    <a:pt x="227465" y="432485"/>
                  </a:lnTo>
                  <a:cubicBezTo>
                    <a:pt x="227400" y="432549"/>
                    <a:pt x="110664" y="407640"/>
                    <a:pt x="44391" y="249218"/>
                  </a:cubicBezTo>
                  <a:lnTo>
                    <a:pt x="44391" y="249218"/>
                  </a:lnTo>
                  <a:close/>
                </a:path>
              </a:pathLst>
            </a:custGeom>
            <a:solidFill>
              <a:srgbClr val="2A3E54"/>
            </a:solidFill>
            <a:ln w="6453" cap="flat">
              <a:noFill/>
              <a:prstDash val="solid"/>
              <a:miter/>
            </a:ln>
          </p:spPr>
          <p:txBody>
            <a:bodyPr rtlCol="0" anchor="ctr"/>
            <a:lstStyle/>
            <a:p>
              <a:endParaRPr lang="en-US"/>
            </a:p>
          </p:txBody>
        </p:sp>
        <p:sp>
          <p:nvSpPr>
            <p:cNvPr id="3466" name="Freeform: Shape 3465">
              <a:extLst>
                <a:ext uri="{FF2B5EF4-FFF2-40B4-BE49-F238E27FC236}">
                  <a16:creationId xmlns:a16="http://schemas.microsoft.com/office/drawing/2014/main" id="{B2A6B983-48AF-4B7E-8A06-BBE832D22123}"/>
                </a:ext>
              </a:extLst>
            </p:cNvPr>
            <p:cNvSpPr/>
            <p:nvPr/>
          </p:nvSpPr>
          <p:spPr>
            <a:xfrm>
              <a:off x="5983802" y="-3581"/>
              <a:ext cx="227426" cy="432484"/>
            </a:xfrm>
            <a:custGeom>
              <a:avLst/>
              <a:gdLst>
                <a:gd name="connsiteX0" fmla="*/ 183009 w 227426"/>
                <a:gd name="connsiteY0" fmla="*/ 249218 h 432484"/>
                <a:gd name="connsiteX1" fmla="*/ 224760 w 227426"/>
                <a:gd name="connsiteY1" fmla="*/ 22005 h 432484"/>
                <a:gd name="connsiteX2" fmla="*/ 131772 w 227426"/>
                <a:gd name="connsiteY2" fmla="*/ 0 h 432484"/>
                <a:gd name="connsiteX3" fmla="*/ 0 w 227426"/>
                <a:gd name="connsiteY3" fmla="*/ 432485 h 432484"/>
                <a:gd name="connsiteX4" fmla="*/ 183009 w 227426"/>
                <a:gd name="connsiteY4" fmla="*/ 249218 h 432484"/>
                <a:gd name="connsiteX5" fmla="*/ 183009 w 227426"/>
                <a:gd name="connsiteY5" fmla="*/ 249218 h 43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426" h="432484">
                  <a:moveTo>
                    <a:pt x="183009" y="249218"/>
                  </a:moveTo>
                  <a:cubicBezTo>
                    <a:pt x="243216" y="105185"/>
                    <a:pt x="224760" y="22005"/>
                    <a:pt x="224760" y="22005"/>
                  </a:cubicBezTo>
                  <a:lnTo>
                    <a:pt x="131772" y="0"/>
                  </a:lnTo>
                  <a:lnTo>
                    <a:pt x="0" y="432485"/>
                  </a:lnTo>
                  <a:cubicBezTo>
                    <a:pt x="0" y="432549"/>
                    <a:pt x="116736" y="407640"/>
                    <a:pt x="183009" y="249218"/>
                  </a:cubicBezTo>
                  <a:lnTo>
                    <a:pt x="183009" y="249218"/>
                  </a:lnTo>
                  <a:close/>
                </a:path>
              </a:pathLst>
            </a:custGeom>
            <a:solidFill>
              <a:srgbClr val="2A3E54"/>
            </a:solidFill>
            <a:ln w="6453" cap="flat">
              <a:noFill/>
              <a:prstDash val="solid"/>
              <a:miter/>
            </a:ln>
          </p:spPr>
          <p:txBody>
            <a:bodyPr rtlCol="0" anchor="ctr"/>
            <a:lstStyle/>
            <a:p>
              <a:endParaRPr lang="en-US"/>
            </a:p>
          </p:txBody>
        </p:sp>
        <p:sp>
          <p:nvSpPr>
            <p:cNvPr id="3467" name="Freeform: Shape 3466">
              <a:extLst>
                <a:ext uri="{FF2B5EF4-FFF2-40B4-BE49-F238E27FC236}">
                  <a16:creationId xmlns:a16="http://schemas.microsoft.com/office/drawing/2014/main" id="{5E0DB596-7BB0-4D5D-B722-0DDBC8D760FA}"/>
                </a:ext>
              </a:extLst>
            </p:cNvPr>
            <p:cNvSpPr/>
            <p:nvPr/>
          </p:nvSpPr>
          <p:spPr>
            <a:xfrm>
              <a:off x="5821805" y="154597"/>
              <a:ext cx="352104" cy="666299"/>
            </a:xfrm>
            <a:custGeom>
              <a:avLst/>
              <a:gdLst>
                <a:gd name="connsiteX0" fmla="*/ 352104 w 352104"/>
                <a:gd name="connsiteY0" fmla="*/ 664329 h 666299"/>
                <a:gd name="connsiteX1" fmla="*/ 21191 w 352104"/>
                <a:gd name="connsiteY1" fmla="*/ 3083 h 666299"/>
                <a:gd name="connsiteX2" fmla="*/ 2735 w 352104"/>
                <a:gd name="connsiteY2" fmla="*/ 114 h 666299"/>
                <a:gd name="connsiteX3" fmla="*/ 1961 w 352104"/>
                <a:gd name="connsiteY3" fmla="*/ 5470 h 666299"/>
                <a:gd name="connsiteX4" fmla="*/ 9962 w 352104"/>
                <a:gd name="connsiteY4" fmla="*/ 651681 h 666299"/>
                <a:gd name="connsiteX5" fmla="*/ 352104 w 352104"/>
                <a:gd name="connsiteY5" fmla="*/ 664329 h 666299"/>
                <a:gd name="connsiteX6" fmla="*/ 352104 w 352104"/>
                <a:gd name="connsiteY6" fmla="*/ 664329 h 66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104" h="666299">
                  <a:moveTo>
                    <a:pt x="352104" y="664329"/>
                  </a:moveTo>
                  <a:cubicBezTo>
                    <a:pt x="241176" y="556240"/>
                    <a:pt x="119988" y="-48219"/>
                    <a:pt x="21191" y="3083"/>
                  </a:cubicBezTo>
                  <a:cubicBezTo>
                    <a:pt x="9382" y="10439"/>
                    <a:pt x="4477" y="6439"/>
                    <a:pt x="2735" y="114"/>
                  </a:cubicBezTo>
                  <a:cubicBezTo>
                    <a:pt x="2477" y="1857"/>
                    <a:pt x="2284" y="3406"/>
                    <a:pt x="1961" y="5470"/>
                  </a:cubicBezTo>
                  <a:cubicBezTo>
                    <a:pt x="-3137" y="36510"/>
                    <a:pt x="2477" y="540043"/>
                    <a:pt x="9962" y="651681"/>
                  </a:cubicBezTo>
                  <a:cubicBezTo>
                    <a:pt x="69847" y="664974"/>
                    <a:pt x="279766" y="669233"/>
                    <a:pt x="352104" y="664329"/>
                  </a:cubicBezTo>
                  <a:lnTo>
                    <a:pt x="352104" y="664329"/>
                  </a:lnTo>
                  <a:close/>
                </a:path>
              </a:pathLst>
            </a:custGeom>
            <a:solidFill>
              <a:srgbClr val="1A6F78"/>
            </a:solidFill>
            <a:ln w="6453" cap="flat">
              <a:noFill/>
              <a:prstDash val="solid"/>
              <a:miter/>
            </a:ln>
          </p:spPr>
          <p:txBody>
            <a:bodyPr rtlCol="0" anchor="ctr"/>
            <a:lstStyle/>
            <a:p>
              <a:endParaRPr lang="en-US"/>
            </a:p>
          </p:txBody>
        </p:sp>
        <p:sp>
          <p:nvSpPr>
            <p:cNvPr id="3468" name="Freeform: Shape 3467">
              <a:extLst>
                <a:ext uri="{FF2B5EF4-FFF2-40B4-BE49-F238E27FC236}">
                  <a16:creationId xmlns:a16="http://schemas.microsoft.com/office/drawing/2014/main" id="{B86CB05D-33C5-4FE5-988D-7AB4AE1A1C93}"/>
                </a:ext>
              </a:extLst>
            </p:cNvPr>
            <p:cNvSpPr/>
            <p:nvPr/>
          </p:nvSpPr>
          <p:spPr>
            <a:xfrm>
              <a:off x="5823749" y="137530"/>
              <a:ext cx="2353" cy="17181"/>
            </a:xfrm>
            <a:custGeom>
              <a:avLst/>
              <a:gdLst>
                <a:gd name="connsiteX0" fmla="*/ 791 w 2353"/>
                <a:gd name="connsiteY0" fmla="*/ 17182 h 17181"/>
                <a:gd name="connsiteX1" fmla="*/ 791 w 2353"/>
                <a:gd name="connsiteY1" fmla="*/ 17182 h 17181"/>
                <a:gd name="connsiteX2" fmla="*/ 791 w 2353"/>
                <a:gd name="connsiteY2" fmla="*/ 17182 h 17181"/>
              </a:gdLst>
              <a:ahLst/>
              <a:cxnLst>
                <a:cxn ang="0">
                  <a:pos x="connsiteX0" y="connsiteY0"/>
                </a:cxn>
                <a:cxn ang="0">
                  <a:pos x="connsiteX1" y="connsiteY1"/>
                </a:cxn>
                <a:cxn ang="0">
                  <a:pos x="connsiteX2" y="connsiteY2"/>
                </a:cxn>
              </a:cxnLst>
              <a:rect l="l" t="t" r="r" b="b"/>
              <a:pathLst>
                <a:path w="2353" h="17181">
                  <a:moveTo>
                    <a:pt x="791" y="17182"/>
                  </a:moveTo>
                  <a:cubicBezTo>
                    <a:pt x="5567" y="-14632"/>
                    <a:pt x="-2435" y="5244"/>
                    <a:pt x="791" y="17182"/>
                  </a:cubicBezTo>
                  <a:lnTo>
                    <a:pt x="791" y="17182"/>
                  </a:lnTo>
                  <a:close/>
                </a:path>
              </a:pathLst>
            </a:custGeom>
            <a:solidFill>
              <a:srgbClr val="254F57"/>
            </a:solidFill>
            <a:ln w="6453" cap="flat">
              <a:noFill/>
              <a:prstDash val="solid"/>
              <a:miter/>
            </a:ln>
          </p:spPr>
          <p:txBody>
            <a:bodyPr rtlCol="0" anchor="ctr"/>
            <a:lstStyle/>
            <a:p>
              <a:endParaRPr lang="en-US"/>
            </a:p>
          </p:txBody>
        </p:sp>
        <p:sp>
          <p:nvSpPr>
            <p:cNvPr id="3469" name="Freeform: Shape 3468">
              <a:extLst>
                <a:ext uri="{FF2B5EF4-FFF2-40B4-BE49-F238E27FC236}">
                  <a16:creationId xmlns:a16="http://schemas.microsoft.com/office/drawing/2014/main" id="{AF39BF23-95DA-4A90-A1A5-7780BEB6DA91}"/>
                </a:ext>
              </a:extLst>
            </p:cNvPr>
            <p:cNvSpPr/>
            <p:nvPr/>
          </p:nvSpPr>
          <p:spPr>
            <a:xfrm>
              <a:off x="5738908" y="-61273"/>
              <a:ext cx="524790" cy="396633"/>
            </a:xfrm>
            <a:custGeom>
              <a:avLst/>
              <a:gdLst>
                <a:gd name="connsiteX0" fmla="*/ 152421 w 524790"/>
                <a:gd name="connsiteY0" fmla="*/ 4970 h 396633"/>
                <a:gd name="connsiteX1" fmla="*/ 0 w 524790"/>
                <a:gd name="connsiteY1" fmla="*/ 84343 h 396633"/>
                <a:gd name="connsiteX2" fmla="*/ 262898 w 524790"/>
                <a:gd name="connsiteY2" fmla="*/ 396091 h 396633"/>
                <a:gd name="connsiteX3" fmla="*/ 524183 w 524790"/>
                <a:gd name="connsiteY3" fmla="*/ 105896 h 396633"/>
                <a:gd name="connsiteX4" fmla="*/ 413771 w 524790"/>
                <a:gd name="connsiteY4" fmla="*/ 54788 h 396633"/>
                <a:gd name="connsiteX5" fmla="*/ 352337 w 524790"/>
                <a:gd name="connsiteY5" fmla="*/ 36074 h 396633"/>
                <a:gd name="connsiteX6" fmla="*/ 355564 w 524790"/>
                <a:gd name="connsiteY6" fmla="*/ 237733 h 396633"/>
                <a:gd name="connsiteX7" fmla="*/ 333301 w 524790"/>
                <a:gd name="connsiteY7" fmla="*/ 320396 h 396633"/>
                <a:gd name="connsiteX8" fmla="*/ 259542 w 524790"/>
                <a:gd name="connsiteY8" fmla="*/ 327946 h 396633"/>
                <a:gd name="connsiteX9" fmla="*/ 152421 w 524790"/>
                <a:gd name="connsiteY9" fmla="*/ 4970 h 396633"/>
                <a:gd name="connsiteX10" fmla="*/ 152421 w 524790"/>
                <a:gd name="connsiteY10" fmla="*/ 4970 h 39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4790" h="396633">
                  <a:moveTo>
                    <a:pt x="152421" y="4970"/>
                  </a:moveTo>
                  <a:cubicBezTo>
                    <a:pt x="84470" y="-18132"/>
                    <a:pt x="71177" y="44592"/>
                    <a:pt x="0" y="84343"/>
                  </a:cubicBezTo>
                  <a:cubicBezTo>
                    <a:pt x="3355" y="259028"/>
                    <a:pt x="154422" y="383378"/>
                    <a:pt x="262898" y="396091"/>
                  </a:cubicBezTo>
                  <a:cubicBezTo>
                    <a:pt x="371374" y="408803"/>
                    <a:pt x="536057" y="194755"/>
                    <a:pt x="524183" y="105896"/>
                  </a:cubicBezTo>
                  <a:cubicBezTo>
                    <a:pt x="502501" y="61628"/>
                    <a:pt x="439712" y="66920"/>
                    <a:pt x="413771" y="54788"/>
                  </a:cubicBezTo>
                  <a:cubicBezTo>
                    <a:pt x="387765" y="42656"/>
                    <a:pt x="374343" y="16973"/>
                    <a:pt x="352337" y="36074"/>
                  </a:cubicBezTo>
                  <a:cubicBezTo>
                    <a:pt x="323492" y="72598"/>
                    <a:pt x="357694" y="189722"/>
                    <a:pt x="355564" y="237733"/>
                  </a:cubicBezTo>
                  <a:cubicBezTo>
                    <a:pt x="354660" y="257737"/>
                    <a:pt x="357694" y="297811"/>
                    <a:pt x="333301" y="320396"/>
                  </a:cubicBezTo>
                  <a:cubicBezTo>
                    <a:pt x="322460" y="330528"/>
                    <a:pt x="285677" y="344079"/>
                    <a:pt x="259542" y="327946"/>
                  </a:cubicBezTo>
                  <a:cubicBezTo>
                    <a:pt x="233407" y="311620"/>
                    <a:pt x="154099" y="79632"/>
                    <a:pt x="152421" y="4970"/>
                  </a:cubicBezTo>
                  <a:lnTo>
                    <a:pt x="152421" y="4970"/>
                  </a:lnTo>
                  <a:close/>
                </a:path>
              </a:pathLst>
            </a:custGeom>
            <a:solidFill>
              <a:srgbClr val="218293"/>
            </a:solidFill>
            <a:ln w="6453" cap="flat">
              <a:noFill/>
              <a:prstDash val="solid"/>
              <a:miter/>
            </a:ln>
          </p:spPr>
          <p:txBody>
            <a:bodyPr rtlCol="0" anchor="ctr"/>
            <a:lstStyle/>
            <a:p>
              <a:endParaRPr lang="en-US"/>
            </a:p>
          </p:txBody>
        </p:sp>
        <p:sp>
          <p:nvSpPr>
            <p:cNvPr id="3470" name="Freeform: Shape 3469">
              <a:extLst>
                <a:ext uri="{FF2B5EF4-FFF2-40B4-BE49-F238E27FC236}">
                  <a16:creationId xmlns:a16="http://schemas.microsoft.com/office/drawing/2014/main" id="{3248D085-B6FE-4C2C-92C2-24A94203D5BE}"/>
                </a:ext>
              </a:extLst>
            </p:cNvPr>
            <p:cNvSpPr/>
            <p:nvPr/>
          </p:nvSpPr>
          <p:spPr>
            <a:xfrm>
              <a:off x="5709159" y="-213035"/>
              <a:ext cx="209853" cy="268822"/>
            </a:xfrm>
            <a:custGeom>
              <a:avLst/>
              <a:gdLst>
                <a:gd name="connsiteX0" fmla="*/ 209854 w 209853"/>
                <a:gd name="connsiteY0" fmla="*/ 186868 h 268822"/>
                <a:gd name="connsiteX1" fmla="*/ 112735 w 209853"/>
                <a:gd name="connsiteY1" fmla="*/ 57807 h 268822"/>
                <a:gd name="connsiteX2" fmla="*/ 60078 w 209853"/>
                <a:gd name="connsiteY2" fmla="*/ 18572 h 268822"/>
                <a:gd name="connsiteX3" fmla="*/ 12648 w 209853"/>
                <a:gd name="connsiteY3" fmla="*/ 79618 h 268822"/>
                <a:gd name="connsiteX4" fmla="*/ 50915 w 209853"/>
                <a:gd name="connsiteY4" fmla="*/ 123177 h 268822"/>
                <a:gd name="connsiteX5" fmla="*/ 65499 w 209853"/>
                <a:gd name="connsiteY5" fmla="*/ 115627 h 268822"/>
                <a:gd name="connsiteX6" fmla="*/ 67693 w 209853"/>
                <a:gd name="connsiteY6" fmla="*/ 143826 h 268822"/>
                <a:gd name="connsiteX7" fmla="*/ 0 w 209853"/>
                <a:gd name="connsiteY7" fmla="*/ 180028 h 268822"/>
                <a:gd name="connsiteX8" fmla="*/ 46849 w 209853"/>
                <a:gd name="connsiteY8" fmla="*/ 214487 h 268822"/>
                <a:gd name="connsiteX9" fmla="*/ 85568 w 209853"/>
                <a:gd name="connsiteY9" fmla="*/ 194548 h 268822"/>
                <a:gd name="connsiteX10" fmla="*/ 77501 w 209853"/>
                <a:gd name="connsiteY10" fmla="*/ 268822 h 268822"/>
                <a:gd name="connsiteX11" fmla="*/ 141968 w 209853"/>
                <a:gd name="connsiteY11" fmla="*/ 188869 h 268822"/>
                <a:gd name="connsiteX12" fmla="*/ 209854 w 209853"/>
                <a:gd name="connsiteY12" fmla="*/ 186868 h 268822"/>
                <a:gd name="connsiteX13" fmla="*/ 209854 w 209853"/>
                <a:gd name="connsiteY13" fmla="*/ 186868 h 26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853" h="268822">
                  <a:moveTo>
                    <a:pt x="209854" y="186868"/>
                  </a:moveTo>
                  <a:cubicBezTo>
                    <a:pt x="140548" y="193192"/>
                    <a:pt x="113316" y="88459"/>
                    <a:pt x="112735" y="57807"/>
                  </a:cubicBezTo>
                  <a:cubicBezTo>
                    <a:pt x="110799" y="-42732"/>
                    <a:pt x="61627" y="18379"/>
                    <a:pt x="60078" y="18572"/>
                  </a:cubicBezTo>
                  <a:cubicBezTo>
                    <a:pt x="57820" y="37222"/>
                    <a:pt x="39751" y="118143"/>
                    <a:pt x="12648" y="79618"/>
                  </a:cubicBezTo>
                  <a:cubicBezTo>
                    <a:pt x="13681" y="116078"/>
                    <a:pt x="32911" y="126339"/>
                    <a:pt x="50915" y="123177"/>
                  </a:cubicBezTo>
                  <a:cubicBezTo>
                    <a:pt x="57432" y="121628"/>
                    <a:pt x="60078" y="118724"/>
                    <a:pt x="65499" y="115627"/>
                  </a:cubicBezTo>
                  <a:cubicBezTo>
                    <a:pt x="65434" y="123886"/>
                    <a:pt x="67951" y="132404"/>
                    <a:pt x="67693" y="143826"/>
                  </a:cubicBezTo>
                  <a:cubicBezTo>
                    <a:pt x="66919" y="171575"/>
                    <a:pt x="44139" y="233201"/>
                    <a:pt x="0" y="180028"/>
                  </a:cubicBezTo>
                  <a:cubicBezTo>
                    <a:pt x="6647" y="201065"/>
                    <a:pt x="24070" y="218488"/>
                    <a:pt x="46849" y="214487"/>
                  </a:cubicBezTo>
                  <a:cubicBezTo>
                    <a:pt x="62079" y="210938"/>
                    <a:pt x="74985" y="203324"/>
                    <a:pt x="85568" y="194548"/>
                  </a:cubicBezTo>
                  <a:cubicBezTo>
                    <a:pt x="97635" y="212423"/>
                    <a:pt x="111638" y="244946"/>
                    <a:pt x="77501" y="268822"/>
                  </a:cubicBezTo>
                  <a:cubicBezTo>
                    <a:pt x="131578" y="264434"/>
                    <a:pt x="141903" y="221199"/>
                    <a:pt x="141968" y="188869"/>
                  </a:cubicBezTo>
                  <a:cubicBezTo>
                    <a:pt x="160101" y="202420"/>
                    <a:pt x="183912" y="209132"/>
                    <a:pt x="209854" y="186868"/>
                  </a:cubicBezTo>
                  <a:lnTo>
                    <a:pt x="209854" y="186868"/>
                  </a:lnTo>
                  <a:close/>
                </a:path>
              </a:pathLst>
            </a:custGeom>
            <a:solidFill>
              <a:srgbClr val="C5802C"/>
            </a:solidFill>
            <a:ln w="6453" cap="flat">
              <a:noFill/>
              <a:prstDash val="solid"/>
              <a:miter/>
            </a:ln>
          </p:spPr>
          <p:txBody>
            <a:bodyPr rtlCol="0" anchor="ctr"/>
            <a:lstStyle/>
            <a:p>
              <a:endParaRPr lang="en-US"/>
            </a:p>
          </p:txBody>
        </p:sp>
        <p:sp>
          <p:nvSpPr>
            <p:cNvPr id="3471" name="Freeform: Shape 3470">
              <a:extLst>
                <a:ext uri="{FF2B5EF4-FFF2-40B4-BE49-F238E27FC236}">
                  <a16:creationId xmlns:a16="http://schemas.microsoft.com/office/drawing/2014/main" id="{955C233D-F0DA-4EBD-AAC0-384DEE4A95FC}"/>
                </a:ext>
              </a:extLst>
            </p:cNvPr>
            <p:cNvSpPr/>
            <p:nvPr/>
          </p:nvSpPr>
          <p:spPr>
            <a:xfrm>
              <a:off x="6124221" y="-131739"/>
              <a:ext cx="5226" cy="60271"/>
            </a:xfrm>
            <a:custGeom>
              <a:avLst/>
              <a:gdLst>
                <a:gd name="connsiteX0" fmla="*/ 5227 w 5226"/>
                <a:gd name="connsiteY0" fmla="*/ 54916 h 60271"/>
                <a:gd name="connsiteX1" fmla="*/ 2581 w 5226"/>
                <a:gd name="connsiteY1" fmla="*/ 60272 h 60271"/>
                <a:gd name="connsiteX2" fmla="*/ 0 w 5226"/>
                <a:gd name="connsiteY2" fmla="*/ 54916 h 60271"/>
                <a:gd name="connsiteX3" fmla="*/ 0 w 5226"/>
                <a:gd name="connsiteY3" fmla="*/ 5356 h 60271"/>
                <a:gd name="connsiteX4" fmla="*/ 2581 w 5226"/>
                <a:gd name="connsiteY4" fmla="*/ 0 h 60271"/>
                <a:gd name="connsiteX5" fmla="*/ 5227 w 5226"/>
                <a:gd name="connsiteY5" fmla="*/ 5356 h 60271"/>
                <a:gd name="connsiteX6" fmla="*/ 5227 w 5226"/>
                <a:gd name="connsiteY6" fmla="*/ 54916 h 60271"/>
                <a:gd name="connsiteX7" fmla="*/ 5227 w 5226"/>
                <a:gd name="connsiteY7" fmla="*/ 54916 h 6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6" h="60271">
                  <a:moveTo>
                    <a:pt x="5227" y="54916"/>
                  </a:moveTo>
                  <a:cubicBezTo>
                    <a:pt x="5227" y="57884"/>
                    <a:pt x="4001" y="60272"/>
                    <a:pt x="2581" y="60272"/>
                  </a:cubicBezTo>
                  <a:cubicBezTo>
                    <a:pt x="1162" y="60272"/>
                    <a:pt x="0" y="57884"/>
                    <a:pt x="0" y="54916"/>
                  </a:cubicBezTo>
                  <a:lnTo>
                    <a:pt x="0" y="5356"/>
                  </a:lnTo>
                  <a:cubicBezTo>
                    <a:pt x="0" y="2388"/>
                    <a:pt x="1162" y="0"/>
                    <a:pt x="2581" y="0"/>
                  </a:cubicBezTo>
                  <a:cubicBezTo>
                    <a:pt x="4001" y="0"/>
                    <a:pt x="5227" y="2388"/>
                    <a:pt x="5227" y="5356"/>
                  </a:cubicBezTo>
                  <a:lnTo>
                    <a:pt x="5227" y="54916"/>
                  </a:lnTo>
                  <a:lnTo>
                    <a:pt x="5227" y="54916"/>
                  </a:lnTo>
                  <a:close/>
                </a:path>
              </a:pathLst>
            </a:custGeom>
            <a:solidFill>
              <a:srgbClr val="A5782B"/>
            </a:solidFill>
            <a:ln w="6453" cap="flat">
              <a:noFill/>
              <a:prstDash val="solid"/>
              <a:miter/>
            </a:ln>
          </p:spPr>
          <p:txBody>
            <a:bodyPr rtlCol="0" anchor="ctr"/>
            <a:lstStyle/>
            <a:p>
              <a:endParaRPr lang="en-US"/>
            </a:p>
          </p:txBody>
        </p:sp>
        <p:sp>
          <p:nvSpPr>
            <p:cNvPr id="3472" name="Freeform: Shape 3471">
              <a:extLst>
                <a:ext uri="{FF2B5EF4-FFF2-40B4-BE49-F238E27FC236}">
                  <a16:creationId xmlns:a16="http://schemas.microsoft.com/office/drawing/2014/main" id="{0B5F211E-0EEE-43E3-89F6-1D92B4234F6A}"/>
                </a:ext>
              </a:extLst>
            </p:cNvPr>
            <p:cNvSpPr/>
            <p:nvPr/>
          </p:nvSpPr>
          <p:spPr>
            <a:xfrm>
              <a:off x="6114659" y="-134470"/>
              <a:ext cx="7184" cy="60119"/>
            </a:xfrm>
            <a:custGeom>
              <a:avLst/>
              <a:gdLst>
                <a:gd name="connsiteX0" fmla="*/ 5238 w 7184"/>
                <a:gd name="connsiteY0" fmla="*/ 55194 h 60119"/>
                <a:gd name="connsiteX1" fmla="*/ 2399 w 7184"/>
                <a:gd name="connsiteY1" fmla="*/ 60099 h 60119"/>
                <a:gd name="connsiteX2" fmla="*/ 11 w 7184"/>
                <a:gd name="connsiteY2" fmla="*/ 54291 h 60119"/>
                <a:gd name="connsiteX3" fmla="*/ 1947 w 7184"/>
                <a:gd name="connsiteY3" fmla="*/ 4925 h 60119"/>
                <a:gd name="connsiteX4" fmla="*/ 4786 w 7184"/>
                <a:gd name="connsiteY4" fmla="*/ 21 h 60119"/>
                <a:gd name="connsiteX5" fmla="*/ 7174 w 7184"/>
                <a:gd name="connsiteY5" fmla="*/ 5764 h 60119"/>
                <a:gd name="connsiteX6" fmla="*/ 5238 w 7184"/>
                <a:gd name="connsiteY6" fmla="*/ 55194 h 60119"/>
                <a:gd name="connsiteX7" fmla="*/ 5238 w 7184"/>
                <a:gd name="connsiteY7" fmla="*/ 55194 h 6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4" h="60119">
                  <a:moveTo>
                    <a:pt x="5238" y="55194"/>
                  </a:moveTo>
                  <a:cubicBezTo>
                    <a:pt x="5109" y="58163"/>
                    <a:pt x="3818" y="60357"/>
                    <a:pt x="2399" y="60099"/>
                  </a:cubicBezTo>
                  <a:cubicBezTo>
                    <a:pt x="914" y="59841"/>
                    <a:pt x="-118" y="57259"/>
                    <a:pt x="11" y="54291"/>
                  </a:cubicBezTo>
                  <a:lnTo>
                    <a:pt x="1947" y="4925"/>
                  </a:lnTo>
                  <a:cubicBezTo>
                    <a:pt x="2076" y="1957"/>
                    <a:pt x="3367" y="-237"/>
                    <a:pt x="4786" y="21"/>
                  </a:cubicBezTo>
                  <a:cubicBezTo>
                    <a:pt x="6206" y="279"/>
                    <a:pt x="7303" y="2860"/>
                    <a:pt x="7174" y="5764"/>
                  </a:cubicBezTo>
                  <a:lnTo>
                    <a:pt x="5238" y="55194"/>
                  </a:lnTo>
                  <a:lnTo>
                    <a:pt x="5238" y="55194"/>
                  </a:lnTo>
                  <a:close/>
                </a:path>
              </a:pathLst>
            </a:custGeom>
            <a:solidFill>
              <a:srgbClr val="A5782B"/>
            </a:solidFill>
            <a:ln w="6453" cap="flat">
              <a:noFill/>
              <a:prstDash val="solid"/>
              <a:miter/>
            </a:ln>
          </p:spPr>
          <p:txBody>
            <a:bodyPr rtlCol="0" anchor="ctr"/>
            <a:lstStyle/>
            <a:p>
              <a:endParaRPr lang="en-US"/>
            </a:p>
          </p:txBody>
        </p:sp>
        <p:sp>
          <p:nvSpPr>
            <p:cNvPr id="3473" name="Freeform: Shape 3472">
              <a:extLst>
                <a:ext uri="{FF2B5EF4-FFF2-40B4-BE49-F238E27FC236}">
                  <a16:creationId xmlns:a16="http://schemas.microsoft.com/office/drawing/2014/main" id="{6E86D2B3-B74F-4271-9F0E-3E2A6C57A197}"/>
                </a:ext>
              </a:extLst>
            </p:cNvPr>
            <p:cNvSpPr/>
            <p:nvPr/>
          </p:nvSpPr>
          <p:spPr>
            <a:xfrm>
              <a:off x="6131639" y="-134470"/>
              <a:ext cx="7297" cy="60119"/>
            </a:xfrm>
            <a:custGeom>
              <a:avLst/>
              <a:gdLst>
                <a:gd name="connsiteX0" fmla="*/ 2003 w 7297"/>
                <a:gd name="connsiteY0" fmla="*/ 55194 h 60119"/>
                <a:gd name="connsiteX1" fmla="*/ 4843 w 7297"/>
                <a:gd name="connsiteY1" fmla="*/ 60099 h 60119"/>
                <a:gd name="connsiteX2" fmla="*/ 7295 w 7297"/>
                <a:gd name="connsiteY2" fmla="*/ 54291 h 60119"/>
                <a:gd name="connsiteX3" fmla="*/ 5230 w 7297"/>
                <a:gd name="connsiteY3" fmla="*/ 4925 h 60119"/>
                <a:gd name="connsiteX4" fmla="*/ 2390 w 7297"/>
                <a:gd name="connsiteY4" fmla="*/ 21 h 60119"/>
                <a:gd name="connsiteX5" fmla="*/ 3 w 7297"/>
                <a:gd name="connsiteY5" fmla="*/ 5764 h 60119"/>
                <a:gd name="connsiteX6" fmla="*/ 2003 w 7297"/>
                <a:gd name="connsiteY6" fmla="*/ 55194 h 60119"/>
                <a:gd name="connsiteX7" fmla="*/ 2003 w 7297"/>
                <a:gd name="connsiteY7" fmla="*/ 55194 h 6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97" h="60119">
                  <a:moveTo>
                    <a:pt x="2003" y="55194"/>
                  </a:moveTo>
                  <a:cubicBezTo>
                    <a:pt x="2132" y="58163"/>
                    <a:pt x="3359" y="60357"/>
                    <a:pt x="4843" y="60099"/>
                  </a:cubicBezTo>
                  <a:cubicBezTo>
                    <a:pt x="6262" y="59841"/>
                    <a:pt x="7359" y="57259"/>
                    <a:pt x="7295" y="54291"/>
                  </a:cubicBezTo>
                  <a:lnTo>
                    <a:pt x="5230" y="4925"/>
                  </a:lnTo>
                  <a:cubicBezTo>
                    <a:pt x="5165" y="1957"/>
                    <a:pt x="3875" y="-237"/>
                    <a:pt x="2390" y="21"/>
                  </a:cubicBezTo>
                  <a:cubicBezTo>
                    <a:pt x="971" y="279"/>
                    <a:pt x="-62" y="2860"/>
                    <a:pt x="3" y="5764"/>
                  </a:cubicBezTo>
                  <a:lnTo>
                    <a:pt x="2003" y="55194"/>
                  </a:lnTo>
                  <a:lnTo>
                    <a:pt x="2003" y="55194"/>
                  </a:lnTo>
                  <a:close/>
                </a:path>
              </a:pathLst>
            </a:custGeom>
            <a:solidFill>
              <a:srgbClr val="A5782B"/>
            </a:solidFill>
            <a:ln w="6453" cap="flat">
              <a:noFill/>
              <a:prstDash val="solid"/>
              <a:miter/>
            </a:ln>
          </p:spPr>
          <p:txBody>
            <a:bodyPr rtlCol="0" anchor="ctr"/>
            <a:lstStyle/>
            <a:p>
              <a:endParaRPr lang="en-US"/>
            </a:p>
          </p:txBody>
        </p:sp>
        <p:sp>
          <p:nvSpPr>
            <p:cNvPr id="3474" name="Freeform: Shape 3473">
              <a:extLst>
                <a:ext uri="{FF2B5EF4-FFF2-40B4-BE49-F238E27FC236}">
                  <a16:creationId xmlns:a16="http://schemas.microsoft.com/office/drawing/2014/main" id="{C72928BE-2AAA-4A98-9BAD-6B12E85876B8}"/>
                </a:ext>
              </a:extLst>
            </p:cNvPr>
            <p:cNvSpPr/>
            <p:nvPr/>
          </p:nvSpPr>
          <p:spPr>
            <a:xfrm>
              <a:off x="6114606" y="-181234"/>
              <a:ext cx="24263" cy="68273"/>
            </a:xfrm>
            <a:custGeom>
              <a:avLst/>
              <a:gdLst>
                <a:gd name="connsiteX0" fmla="*/ 24264 w 24263"/>
                <a:gd name="connsiteY0" fmla="*/ 34137 h 68273"/>
                <a:gd name="connsiteX1" fmla="*/ 12132 w 24263"/>
                <a:gd name="connsiteY1" fmla="*/ 68273 h 68273"/>
                <a:gd name="connsiteX2" fmla="*/ 0 w 24263"/>
                <a:gd name="connsiteY2" fmla="*/ 34137 h 68273"/>
                <a:gd name="connsiteX3" fmla="*/ 12132 w 24263"/>
                <a:gd name="connsiteY3" fmla="*/ 0 h 68273"/>
                <a:gd name="connsiteX4" fmla="*/ 24264 w 24263"/>
                <a:gd name="connsiteY4" fmla="*/ 34137 h 68273"/>
                <a:gd name="connsiteX5" fmla="*/ 24264 w 24263"/>
                <a:gd name="connsiteY5" fmla="*/ 34137 h 6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63" h="68273">
                  <a:moveTo>
                    <a:pt x="24264" y="34137"/>
                  </a:moveTo>
                  <a:cubicBezTo>
                    <a:pt x="24264" y="52980"/>
                    <a:pt x="18907" y="68273"/>
                    <a:pt x="12132" y="68273"/>
                  </a:cubicBezTo>
                  <a:cubicBezTo>
                    <a:pt x="5421" y="68273"/>
                    <a:pt x="0" y="52980"/>
                    <a:pt x="0" y="34137"/>
                  </a:cubicBezTo>
                  <a:cubicBezTo>
                    <a:pt x="0" y="15294"/>
                    <a:pt x="5421" y="0"/>
                    <a:pt x="12132" y="0"/>
                  </a:cubicBezTo>
                  <a:cubicBezTo>
                    <a:pt x="18843" y="0"/>
                    <a:pt x="24264" y="15294"/>
                    <a:pt x="24264" y="34137"/>
                  </a:cubicBezTo>
                  <a:lnTo>
                    <a:pt x="24264" y="34137"/>
                  </a:lnTo>
                  <a:close/>
                </a:path>
              </a:pathLst>
            </a:custGeom>
            <a:solidFill>
              <a:srgbClr val="46486E"/>
            </a:solidFill>
            <a:ln w="6453" cap="flat">
              <a:noFill/>
              <a:prstDash val="solid"/>
              <a:miter/>
            </a:ln>
          </p:spPr>
          <p:txBody>
            <a:bodyPr rtlCol="0" anchor="ctr"/>
            <a:lstStyle/>
            <a:p>
              <a:endParaRPr lang="en-US"/>
            </a:p>
          </p:txBody>
        </p:sp>
        <p:sp>
          <p:nvSpPr>
            <p:cNvPr id="3475" name="Freeform: Shape 3474">
              <a:extLst>
                <a:ext uri="{FF2B5EF4-FFF2-40B4-BE49-F238E27FC236}">
                  <a16:creationId xmlns:a16="http://schemas.microsoft.com/office/drawing/2014/main" id="{8F9F7C72-518B-4F9F-9242-5634A59C6DAA}"/>
                </a:ext>
              </a:extLst>
            </p:cNvPr>
            <p:cNvSpPr/>
            <p:nvPr/>
          </p:nvSpPr>
          <p:spPr>
            <a:xfrm>
              <a:off x="6122156" y="-80825"/>
              <a:ext cx="9163" cy="18778"/>
            </a:xfrm>
            <a:custGeom>
              <a:avLst/>
              <a:gdLst>
                <a:gd name="connsiteX0" fmla="*/ 9164 w 9163"/>
                <a:gd name="connsiteY0" fmla="*/ 9357 h 18778"/>
                <a:gd name="connsiteX1" fmla="*/ 4582 w 9163"/>
                <a:gd name="connsiteY1" fmla="*/ 18778 h 18778"/>
                <a:gd name="connsiteX2" fmla="*/ 0 w 9163"/>
                <a:gd name="connsiteY2" fmla="*/ 9357 h 18778"/>
                <a:gd name="connsiteX3" fmla="*/ 4582 w 9163"/>
                <a:gd name="connsiteY3" fmla="*/ 0 h 18778"/>
                <a:gd name="connsiteX4" fmla="*/ 9164 w 9163"/>
                <a:gd name="connsiteY4" fmla="*/ 9357 h 18778"/>
                <a:gd name="connsiteX5" fmla="*/ 9164 w 9163"/>
                <a:gd name="connsiteY5" fmla="*/ 9357 h 1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3" h="18778">
                  <a:moveTo>
                    <a:pt x="9164" y="9357"/>
                  </a:moveTo>
                  <a:cubicBezTo>
                    <a:pt x="9164" y="14519"/>
                    <a:pt x="7099" y="18778"/>
                    <a:pt x="4582" y="18778"/>
                  </a:cubicBezTo>
                  <a:cubicBezTo>
                    <a:pt x="2065" y="18778"/>
                    <a:pt x="0" y="14519"/>
                    <a:pt x="0" y="9357"/>
                  </a:cubicBezTo>
                  <a:cubicBezTo>
                    <a:pt x="0" y="4195"/>
                    <a:pt x="2065" y="0"/>
                    <a:pt x="4582" y="0"/>
                  </a:cubicBezTo>
                  <a:cubicBezTo>
                    <a:pt x="7099" y="0"/>
                    <a:pt x="9164" y="4195"/>
                    <a:pt x="9164" y="9357"/>
                  </a:cubicBezTo>
                  <a:lnTo>
                    <a:pt x="9164" y="9357"/>
                  </a:lnTo>
                  <a:close/>
                </a:path>
              </a:pathLst>
            </a:custGeom>
            <a:solidFill>
              <a:srgbClr val="966D29"/>
            </a:solidFill>
            <a:ln w="6453" cap="flat">
              <a:noFill/>
              <a:prstDash val="solid"/>
              <a:miter/>
            </a:ln>
          </p:spPr>
          <p:txBody>
            <a:bodyPr rtlCol="0" anchor="ctr"/>
            <a:lstStyle/>
            <a:p>
              <a:endParaRPr lang="en-US"/>
            </a:p>
          </p:txBody>
        </p:sp>
        <p:sp>
          <p:nvSpPr>
            <p:cNvPr id="3476" name="Freeform: Shape 3475">
              <a:extLst>
                <a:ext uri="{FF2B5EF4-FFF2-40B4-BE49-F238E27FC236}">
                  <a16:creationId xmlns:a16="http://schemas.microsoft.com/office/drawing/2014/main" id="{FAA4329C-635F-41BE-B824-32B99C500C71}"/>
                </a:ext>
              </a:extLst>
            </p:cNvPr>
            <p:cNvSpPr/>
            <p:nvPr/>
          </p:nvSpPr>
          <p:spPr>
            <a:xfrm>
              <a:off x="6131965" y="-87666"/>
              <a:ext cx="9163" cy="18714"/>
            </a:xfrm>
            <a:custGeom>
              <a:avLst/>
              <a:gdLst>
                <a:gd name="connsiteX0" fmla="*/ 9163 w 9163"/>
                <a:gd name="connsiteY0" fmla="*/ 9358 h 18714"/>
                <a:gd name="connsiteX1" fmla="*/ 4582 w 9163"/>
                <a:gd name="connsiteY1" fmla="*/ 18715 h 18714"/>
                <a:gd name="connsiteX2" fmla="*/ 0 w 9163"/>
                <a:gd name="connsiteY2" fmla="*/ 9358 h 18714"/>
                <a:gd name="connsiteX3" fmla="*/ 4582 w 9163"/>
                <a:gd name="connsiteY3" fmla="*/ 1 h 18714"/>
                <a:gd name="connsiteX4" fmla="*/ 9163 w 9163"/>
                <a:gd name="connsiteY4" fmla="*/ 9358 h 18714"/>
                <a:gd name="connsiteX5" fmla="*/ 9163 w 9163"/>
                <a:gd name="connsiteY5" fmla="*/ 9358 h 1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3" h="18714">
                  <a:moveTo>
                    <a:pt x="9163" y="9358"/>
                  </a:moveTo>
                  <a:cubicBezTo>
                    <a:pt x="9163" y="14520"/>
                    <a:pt x="7099" y="18715"/>
                    <a:pt x="4582" y="18715"/>
                  </a:cubicBezTo>
                  <a:cubicBezTo>
                    <a:pt x="2065" y="18715"/>
                    <a:pt x="0" y="14520"/>
                    <a:pt x="0" y="9358"/>
                  </a:cubicBezTo>
                  <a:cubicBezTo>
                    <a:pt x="0" y="4195"/>
                    <a:pt x="2065" y="1"/>
                    <a:pt x="4582" y="1"/>
                  </a:cubicBezTo>
                  <a:cubicBezTo>
                    <a:pt x="7099" y="-64"/>
                    <a:pt x="9163" y="4131"/>
                    <a:pt x="9163" y="9358"/>
                  </a:cubicBezTo>
                  <a:lnTo>
                    <a:pt x="9163" y="9358"/>
                  </a:lnTo>
                  <a:close/>
                </a:path>
              </a:pathLst>
            </a:custGeom>
            <a:solidFill>
              <a:srgbClr val="966D29"/>
            </a:solidFill>
            <a:ln w="6453" cap="flat">
              <a:noFill/>
              <a:prstDash val="solid"/>
              <a:miter/>
            </a:ln>
          </p:spPr>
          <p:txBody>
            <a:bodyPr rtlCol="0" anchor="ctr"/>
            <a:lstStyle/>
            <a:p>
              <a:endParaRPr lang="en-US"/>
            </a:p>
          </p:txBody>
        </p:sp>
        <p:sp>
          <p:nvSpPr>
            <p:cNvPr id="3477" name="Freeform: Shape 3476">
              <a:extLst>
                <a:ext uri="{FF2B5EF4-FFF2-40B4-BE49-F238E27FC236}">
                  <a16:creationId xmlns:a16="http://schemas.microsoft.com/office/drawing/2014/main" id="{F28FBDC7-A505-4CA9-87B5-E629772D3461}"/>
                </a:ext>
              </a:extLst>
            </p:cNvPr>
            <p:cNvSpPr/>
            <p:nvPr/>
          </p:nvSpPr>
          <p:spPr>
            <a:xfrm>
              <a:off x="6112476" y="-87666"/>
              <a:ext cx="9163" cy="18714"/>
            </a:xfrm>
            <a:custGeom>
              <a:avLst/>
              <a:gdLst>
                <a:gd name="connsiteX0" fmla="*/ 9164 w 9163"/>
                <a:gd name="connsiteY0" fmla="*/ 9358 h 18714"/>
                <a:gd name="connsiteX1" fmla="*/ 4582 w 9163"/>
                <a:gd name="connsiteY1" fmla="*/ 18715 h 18714"/>
                <a:gd name="connsiteX2" fmla="*/ 0 w 9163"/>
                <a:gd name="connsiteY2" fmla="*/ 9358 h 18714"/>
                <a:gd name="connsiteX3" fmla="*/ 4582 w 9163"/>
                <a:gd name="connsiteY3" fmla="*/ 1 h 18714"/>
                <a:gd name="connsiteX4" fmla="*/ 9164 w 9163"/>
                <a:gd name="connsiteY4" fmla="*/ 9358 h 18714"/>
                <a:gd name="connsiteX5" fmla="*/ 9164 w 9163"/>
                <a:gd name="connsiteY5" fmla="*/ 9358 h 1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3" h="18714">
                  <a:moveTo>
                    <a:pt x="9164" y="9358"/>
                  </a:moveTo>
                  <a:cubicBezTo>
                    <a:pt x="9164" y="14520"/>
                    <a:pt x="7099" y="18715"/>
                    <a:pt x="4582" y="18715"/>
                  </a:cubicBezTo>
                  <a:cubicBezTo>
                    <a:pt x="2065" y="18715"/>
                    <a:pt x="0" y="14520"/>
                    <a:pt x="0" y="9358"/>
                  </a:cubicBezTo>
                  <a:cubicBezTo>
                    <a:pt x="0" y="4195"/>
                    <a:pt x="2065" y="1"/>
                    <a:pt x="4582" y="1"/>
                  </a:cubicBezTo>
                  <a:cubicBezTo>
                    <a:pt x="7099" y="-64"/>
                    <a:pt x="9164" y="4131"/>
                    <a:pt x="9164" y="9358"/>
                  </a:cubicBezTo>
                  <a:lnTo>
                    <a:pt x="9164" y="9358"/>
                  </a:lnTo>
                  <a:close/>
                </a:path>
              </a:pathLst>
            </a:custGeom>
            <a:solidFill>
              <a:srgbClr val="966D29"/>
            </a:solidFill>
            <a:ln w="6453" cap="flat">
              <a:noFill/>
              <a:prstDash val="solid"/>
              <a:miter/>
            </a:ln>
          </p:spPr>
          <p:txBody>
            <a:bodyPr rtlCol="0" anchor="ctr"/>
            <a:lstStyle/>
            <a:p>
              <a:endParaRPr lang="en-US"/>
            </a:p>
          </p:txBody>
        </p:sp>
        <p:sp>
          <p:nvSpPr>
            <p:cNvPr id="3478" name="Freeform: Shape 3477">
              <a:extLst>
                <a:ext uri="{FF2B5EF4-FFF2-40B4-BE49-F238E27FC236}">
                  <a16:creationId xmlns:a16="http://schemas.microsoft.com/office/drawing/2014/main" id="{80E8F78B-3C90-446D-B79E-E6AA04D6FD2C}"/>
                </a:ext>
              </a:extLst>
            </p:cNvPr>
            <p:cNvSpPr/>
            <p:nvPr/>
          </p:nvSpPr>
          <p:spPr>
            <a:xfrm>
              <a:off x="6121833" y="-186397"/>
              <a:ext cx="9873" cy="15035"/>
            </a:xfrm>
            <a:custGeom>
              <a:avLst/>
              <a:gdLst>
                <a:gd name="connsiteX0" fmla="*/ 9873 w 9873"/>
                <a:gd name="connsiteY0" fmla="*/ 7550 h 15035"/>
                <a:gd name="connsiteX1" fmla="*/ 4904 w 9873"/>
                <a:gd name="connsiteY1" fmla="*/ 15036 h 15035"/>
                <a:gd name="connsiteX2" fmla="*/ 0 w 9873"/>
                <a:gd name="connsiteY2" fmla="*/ 7550 h 15035"/>
                <a:gd name="connsiteX3" fmla="*/ 4904 w 9873"/>
                <a:gd name="connsiteY3" fmla="*/ 0 h 15035"/>
                <a:gd name="connsiteX4" fmla="*/ 9873 w 9873"/>
                <a:gd name="connsiteY4" fmla="*/ 7550 h 15035"/>
                <a:gd name="connsiteX5" fmla="*/ 9873 w 9873"/>
                <a:gd name="connsiteY5" fmla="*/ 7550 h 15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73" h="15035">
                  <a:moveTo>
                    <a:pt x="9873" y="7550"/>
                  </a:moveTo>
                  <a:cubicBezTo>
                    <a:pt x="9873" y="11680"/>
                    <a:pt x="7679" y="15036"/>
                    <a:pt x="4904" y="15036"/>
                  </a:cubicBezTo>
                  <a:cubicBezTo>
                    <a:pt x="2194" y="15036"/>
                    <a:pt x="0" y="11680"/>
                    <a:pt x="0" y="7550"/>
                  </a:cubicBezTo>
                  <a:cubicBezTo>
                    <a:pt x="0" y="3420"/>
                    <a:pt x="2194" y="0"/>
                    <a:pt x="4904" y="0"/>
                  </a:cubicBezTo>
                  <a:cubicBezTo>
                    <a:pt x="7679" y="65"/>
                    <a:pt x="9873" y="3420"/>
                    <a:pt x="9873" y="7550"/>
                  </a:cubicBezTo>
                  <a:lnTo>
                    <a:pt x="9873" y="7550"/>
                  </a:lnTo>
                  <a:close/>
                </a:path>
              </a:pathLst>
            </a:custGeom>
            <a:solidFill>
              <a:srgbClr val="AD6928"/>
            </a:solidFill>
            <a:ln w="6453" cap="flat">
              <a:noFill/>
              <a:prstDash val="solid"/>
              <a:miter/>
            </a:ln>
          </p:spPr>
          <p:txBody>
            <a:bodyPr rtlCol="0" anchor="ctr"/>
            <a:lstStyle/>
            <a:p>
              <a:endParaRPr lang="en-US"/>
            </a:p>
          </p:txBody>
        </p:sp>
        <p:sp>
          <p:nvSpPr>
            <p:cNvPr id="3479" name="Freeform: Shape 3478">
              <a:extLst>
                <a:ext uri="{FF2B5EF4-FFF2-40B4-BE49-F238E27FC236}">
                  <a16:creationId xmlns:a16="http://schemas.microsoft.com/office/drawing/2014/main" id="{0CDABEEC-D4EA-4837-90C3-D8264A871951}"/>
                </a:ext>
              </a:extLst>
            </p:cNvPr>
            <p:cNvSpPr/>
            <p:nvPr/>
          </p:nvSpPr>
          <p:spPr>
            <a:xfrm>
              <a:off x="6117058" y="-167876"/>
              <a:ext cx="19423" cy="37685"/>
            </a:xfrm>
            <a:custGeom>
              <a:avLst/>
              <a:gdLst>
                <a:gd name="connsiteX0" fmla="*/ 19424 w 19423"/>
                <a:gd name="connsiteY0" fmla="*/ 18843 h 37685"/>
                <a:gd name="connsiteX1" fmla="*/ 9744 w 19423"/>
                <a:gd name="connsiteY1" fmla="*/ 37686 h 37685"/>
                <a:gd name="connsiteX2" fmla="*/ 0 w 19423"/>
                <a:gd name="connsiteY2" fmla="*/ 18843 h 37685"/>
                <a:gd name="connsiteX3" fmla="*/ 9744 w 19423"/>
                <a:gd name="connsiteY3" fmla="*/ 0 h 37685"/>
                <a:gd name="connsiteX4" fmla="*/ 19424 w 19423"/>
                <a:gd name="connsiteY4" fmla="*/ 18843 h 37685"/>
                <a:gd name="connsiteX5" fmla="*/ 19424 w 19423"/>
                <a:gd name="connsiteY5" fmla="*/ 18843 h 3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23" h="37685">
                  <a:moveTo>
                    <a:pt x="19424" y="18843"/>
                  </a:moveTo>
                  <a:cubicBezTo>
                    <a:pt x="19424" y="29232"/>
                    <a:pt x="15100" y="37686"/>
                    <a:pt x="9744" y="37686"/>
                  </a:cubicBezTo>
                  <a:cubicBezTo>
                    <a:pt x="4388" y="37686"/>
                    <a:pt x="0" y="29232"/>
                    <a:pt x="0" y="18843"/>
                  </a:cubicBezTo>
                  <a:cubicBezTo>
                    <a:pt x="0" y="8389"/>
                    <a:pt x="4388" y="0"/>
                    <a:pt x="9744" y="0"/>
                  </a:cubicBezTo>
                  <a:cubicBezTo>
                    <a:pt x="15100" y="0"/>
                    <a:pt x="19424" y="8454"/>
                    <a:pt x="19424" y="18843"/>
                  </a:cubicBezTo>
                  <a:lnTo>
                    <a:pt x="19424" y="18843"/>
                  </a:lnTo>
                  <a:close/>
                </a:path>
              </a:pathLst>
            </a:custGeom>
            <a:solidFill>
              <a:srgbClr val="A5782B"/>
            </a:solidFill>
            <a:ln w="6453" cap="flat">
              <a:noFill/>
              <a:prstDash val="solid"/>
              <a:miter/>
            </a:ln>
          </p:spPr>
          <p:txBody>
            <a:bodyPr rtlCol="0" anchor="ctr"/>
            <a:lstStyle/>
            <a:p>
              <a:endParaRPr lang="en-US"/>
            </a:p>
          </p:txBody>
        </p:sp>
        <p:sp>
          <p:nvSpPr>
            <p:cNvPr id="3480" name="Freeform: Shape 3479">
              <a:extLst>
                <a:ext uri="{FF2B5EF4-FFF2-40B4-BE49-F238E27FC236}">
                  <a16:creationId xmlns:a16="http://schemas.microsoft.com/office/drawing/2014/main" id="{1B8EE8ED-1333-4B36-B3DA-9E893DBD1B79}"/>
                </a:ext>
              </a:extLst>
            </p:cNvPr>
            <p:cNvSpPr/>
            <p:nvPr/>
          </p:nvSpPr>
          <p:spPr>
            <a:xfrm>
              <a:off x="6122092" y="-149486"/>
              <a:ext cx="9292" cy="12907"/>
            </a:xfrm>
            <a:custGeom>
              <a:avLst/>
              <a:gdLst>
                <a:gd name="connsiteX0" fmla="*/ 9292 w 9292"/>
                <a:gd name="connsiteY0" fmla="*/ 6454 h 12907"/>
                <a:gd name="connsiteX1" fmla="*/ 4646 w 9292"/>
                <a:gd name="connsiteY1" fmla="*/ 12907 h 12907"/>
                <a:gd name="connsiteX2" fmla="*/ 0 w 9292"/>
                <a:gd name="connsiteY2" fmla="*/ 6454 h 12907"/>
                <a:gd name="connsiteX3" fmla="*/ 4646 w 9292"/>
                <a:gd name="connsiteY3" fmla="*/ 1 h 12907"/>
                <a:gd name="connsiteX4" fmla="*/ 9292 w 9292"/>
                <a:gd name="connsiteY4" fmla="*/ 6454 h 12907"/>
                <a:gd name="connsiteX5" fmla="*/ 9292 w 9292"/>
                <a:gd name="connsiteY5" fmla="*/ 6454 h 1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92" h="12907">
                  <a:moveTo>
                    <a:pt x="9292" y="6454"/>
                  </a:moveTo>
                  <a:cubicBezTo>
                    <a:pt x="9292" y="10003"/>
                    <a:pt x="7227" y="12907"/>
                    <a:pt x="4646" y="12907"/>
                  </a:cubicBezTo>
                  <a:cubicBezTo>
                    <a:pt x="2129" y="12907"/>
                    <a:pt x="0" y="10003"/>
                    <a:pt x="0" y="6454"/>
                  </a:cubicBezTo>
                  <a:cubicBezTo>
                    <a:pt x="0" y="2905"/>
                    <a:pt x="2129" y="1"/>
                    <a:pt x="4646" y="1"/>
                  </a:cubicBezTo>
                  <a:cubicBezTo>
                    <a:pt x="7227" y="-63"/>
                    <a:pt x="9292" y="2840"/>
                    <a:pt x="9292" y="6454"/>
                  </a:cubicBezTo>
                  <a:lnTo>
                    <a:pt x="9292" y="6454"/>
                  </a:lnTo>
                  <a:close/>
                </a:path>
              </a:pathLst>
            </a:custGeom>
            <a:solidFill>
              <a:srgbClr val="4CB748"/>
            </a:solidFill>
            <a:ln w="6453" cap="flat">
              <a:noFill/>
              <a:prstDash val="solid"/>
              <a:miter/>
            </a:ln>
          </p:spPr>
          <p:txBody>
            <a:bodyPr rtlCol="0" anchor="ctr"/>
            <a:lstStyle/>
            <a:p>
              <a:endParaRPr lang="en-US"/>
            </a:p>
          </p:txBody>
        </p:sp>
        <p:sp>
          <p:nvSpPr>
            <p:cNvPr id="3481" name="Freeform: Shape 3480">
              <a:extLst>
                <a:ext uri="{FF2B5EF4-FFF2-40B4-BE49-F238E27FC236}">
                  <a16:creationId xmlns:a16="http://schemas.microsoft.com/office/drawing/2014/main" id="{F0B13AFE-0E9A-4E6B-90F0-AD30DC01C317}"/>
                </a:ext>
              </a:extLst>
            </p:cNvPr>
            <p:cNvSpPr/>
            <p:nvPr/>
          </p:nvSpPr>
          <p:spPr>
            <a:xfrm>
              <a:off x="6124802" y="-69403"/>
              <a:ext cx="3871" cy="5807"/>
            </a:xfrm>
            <a:custGeom>
              <a:avLst/>
              <a:gdLst>
                <a:gd name="connsiteX0" fmla="*/ 3872 w 3871"/>
                <a:gd name="connsiteY0" fmla="*/ 2904 h 5807"/>
                <a:gd name="connsiteX1" fmla="*/ 1936 w 3871"/>
                <a:gd name="connsiteY1" fmla="*/ 5808 h 5807"/>
                <a:gd name="connsiteX2" fmla="*/ 0 w 3871"/>
                <a:gd name="connsiteY2" fmla="*/ 2904 h 5807"/>
                <a:gd name="connsiteX3" fmla="*/ 1936 w 3871"/>
                <a:gd name="connsiteY3" fmla="*/ 0 h 5807"/>
                <a:gd name="connsiteX4" fmla="*/ 3872 w 3871"/>
                <a:gd name="connsiteY4" fmla="*/ 2904 h 5807"/>
                <a:gd name="connsiteX5" fmla="*/ 3872 w 3871"/>
                <a:gd name="connsiteY5" fmla="*/ 2904 h 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1" h="5807">
                  <a:moveTo>
                    <a:pt x="3872" y="2904"/>
                  </a:moveTo>
                  <a:cubicBezTo>
                    <a:pt x="3872" y="4517"/>
                    <a:pt x="3033" y="5808"/>
                    <a:pt x="1936" y="5808"/>
                  </a:cubicBezTo>
                  <a:cubicBezTo>
                    <a:pt x="904" y="5808"/>
                    <a:pt x="0" y="4517"/>
                    <a:pt x="0" y="2904"/>
                  </a:cubicBezTo>
                  <a:cubicBezTo>
                    <a:pt x="0" y="1291"/>
                    <a:pt x="839" y="0"/>
                    <a:pt x="1936" y="0"/>
                  </a:cubicBezTo>
                  <a:cubicBezTo>
                    <a:pt x="3033" y="0"/>
                    <a:pt x="3872" y="1291"/>
                    <a:pt x="3872" y="2904"/>
                  </a:cubicBezTo>
                  <a:lnTo>
                    <a:pt x="3872" y="2904"/>
                  </a:lnTo>
                  <a:close/>
                </a:path>
              </a:pathLst>
            </a:custGeom>
            <a:solidFill>
              <a:srgbClr val="4CB748"/>
            </a:solidFill>
            <a:ln w="6453" cap="flat">
              <a:noFill/>
              <a:prstDash val="solid"/>
              <a:miter/>
            </a:ln>
          </p:spPr>
          <p:txBody>
            <a:bodyPr rtlCol="0" anchor="ctr"/>
            <a:lstStyle/>
            <a:p>
              <a:endParaRPr lang="en-US"/>
            </a:p>
          </p:txBody>
        </p:sp>
        <p:sp>
          <p:nvSpPr>
            <p:cNvPr id="3482" name="Freeform: Shape 3481">
              <a:extLst>
                <a:ext uri="{FF2B5EF4-FFF2-40B4-BE49-F238E27FC236}">
                  <a16:creationId xmlns:a16="http://schemas.microsoft.com/office/drawing/2014/main" id="{C7FAEED8-6BA1-42B8-9D6B-8A0F3331F078}"/>
                </a:ext>
              </a:extLst>
            </p:cNvPr>
            <p:cNvSpPr/>
            <p:nvPr/>
          </p:nvSpPr>
          <p:spPr>
            <a:xfrm>
              <a:off x="6114735" y="-77404"/>
              <a:ext cx="3871" cy="5807"/>
            </a:xfrm>
            <a:custGeom>
              <a:avLst/>
              <a:gdLst>
                <a:gd name="connsiteX0" fmla="*/ 3872 w 3871"/>
                <a:gd name="connsiteY0" fmla="*/ 2904 h 5807"/>
                <a:gd name="connsiteX1" fmla="*/ 1936 w 3871"/>
                <a:gd name="connsiteY1" fmla="*/ 5808 h 5807"/>
                <a:gd name="connsiteX2" fmla="*/ 0 w 3871"/>
                <a:gd name="connsiteY2" fmla="*/ 2904 h 5807"/>
                <a:gd name="connsiteX3" fmla="*/ 1936 w 3871"/>
                <a:gd name="connsiteY3" fmla="*/ 0 h 5807"/>
                <a:gd name="connsiteX4" fmla="*/ 3872 w 3871"/>
                <a:gd name="connsiteY4" fmla="*/ 2904 h 5807"/>
                <a:gd name="connsiteX5" fmla="*/ 3872 w 3871"/>
                <a:gd name="connsiteY5" fmla="*/ 2904 h 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1" h="5807">
                  <a:moveTo>
                    <a:pt x="3872" y="2904"/>
                  </a:moveTo>
                  <a:cubicBezTo>
                    <a:pt x="3872" y="4517"/>
                    <a:pt x="2969" y="5808"/>
                    <a:pt x="1936" y="5808"/>
                  </a:cubicBezTo>
                  <a:cubicBezTo>
                    <a:pt x="839" y="5808"/>
                    <a:pt x="0" y="4517"/>
                    <a:pt x="0" y="2904"/>
                  </a:cubicBezTo>
                  <a:cubicBezTo>
                    <a:pt x="0" y="1291"/>
                    <a:pt x="839" y="0"/>
                    <a:pt x="1936" y="0"/>
                  </a:cubicBezTo>
                  <a:cubicBezTo>
                    <a:pt x="2969" y="0"/>
                    <a:pt x="3872" y="1291"/>
                    <a:pt x="3872" y="2904"/>
                  </a:cubicBezTo>
                  <a:lnTo>
                    <a:pt x="3872" y="2904"/>
                  </a:lnTo>
                  <a:close/>
                </a:path>
              </a:pathLst>
            </a:custGeom>
            <a:solidFill>
              <a:srgbClr val="4CB748"/>
            </a:solidFill>
            <a:ln w="6453" cap="flat">
              <a:noFill/>
              <a:prstDash val="solid"/>
              <a:miter/>
            </a:ln>
          </p:spPr>
          <p:txBody>
            <a:bodyPr rtlCol="0" anchor="ctr"/>
            <a:lstStyle/>
            <a:p>
              <a:endParaRPr lang="en-US"/>
            </a:p>
          </p:txBody>
        </p:sp>
        <p:sp>
          <p:nvSpPr>
            <p:cNvPr id="3483" name="Freeform: Shape 3482">
              <a:extLst>
                <a:ext uri="{FF2B5EF4-FFF2-40B4-BE49-F238E27FC236}">
                  <a16:creationId xmlns:a16="http://schemas.microsoft.com/office/drawing/2014/main" id="{7321F428-2622-4F58-8FFE-E365D11C403C}"/>
                </a:ext>
              </a:extLst>
            </p:cNvPr>
            <p:cNvSpPr/>
            <p:nvPr/>
          </p:nvSpPr>
          <p:spPr>
            <a:xfrm>
              <a:off x="6134546" y="-76436"/>
              <a:ext cx="3871" cy="5807"/>
            </a:xfrm>
            <a:custGeom>
              <a:avLst/>
              <a:gdLst>
                <a:gd name="connsiteX0" fmla="*/ 3872 w 3871"/>
                <a:gd name="connsiteY0" fmla="*/ 2904 h 5807"/>
                <a:gd name="connsiteX1" fmla="*/ 1936 w 3871"/>
                <a:gd name="connsiteY1" fmla="*/ 5808 h 5807"/>
                <a:gd name="connsiteX2" fmla="*/ 0 w 3871"/>
                <a:gd name="connsiteY2" fmla="*/ 2904 h 5807"/>
                <a:gd name="connsiteX3" fmla="*/ 1936 w 3871"/>
                <a:gd name="connsiteY3" fmla="*/ 0 h 5807"/>
                <a:gd name="connsiteX4" fmla="*/ 3872 w 3871"/>
                <a:gd name="connsiteY4" fmla="*/ 2904 h 5807"/>
                <a:gd name="connsiteX5" fmla="*/ 3872 w 3871"/>
                <a:gd name="connsiteY5" fmla="*/ 2904 h 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1" h="5807">
                  <a:moveTo>
                    <a:pt x="3872" y="2904"/>
                  </a:moveTo>
                  <a:cubicBezTo>
                    <a:pt x="3872" y="4517"/>
                    <a:pt x="3033" y="5808"/>
                    <a:pt x="1936" y="5808"/>
                  </a:cubicBezTo>
                  <a:cubicBezTo>
                    <a:pt x="904" y="5808"/>
                    <a:pt x="0" y="4517"/>
                    <a:pt x="0" y="2904"/>
                  </a:cubicBezTo>
                  <a:cubicBezTo>
                    <a:pt x="0" y="1291"/>
                    <a:pt x="839" y="0"/>
                    <a:pt x="1936" y="0"/>
                  </a:cubicBezTo>
                  <a:cubicBezTo>
                    <a:pt x="2968" y="0"/>
                    <a:pt x="3872" y="1291"/>
                    <a:pt x="3872" y="2904"/>
                  </a:cubicBezTo>
                  <a:lnTo>
                    <a:pt x="3872" y="2904"/>
                  </a:lnTo>
                  <a:close/>
                </a:path>
              </a:pathLst>
            </a:custGeom>
            <a:solidFill>
              <a:srgbClr val="4CB748"/>
            </a:solidFill>
            <a:ln w="6453" cap="flat">
              <a:noFill/>
              <a:prstDash val="solid"/>
              <a:miter/>
            </a:ln>
          </p:spPr>
          <p:txBody>
            <a:bodyPr rtlCol="0" anchor="ctr"/>
            <a:lstStyle/>
            <a:p>
              <a:endParaRPr lang="en-US"/>
            </a:p>
          </p:txBody>
        </p:sp>
        <p:sp>
          <p:nvSpPr>
            <p:cNvPr id="3484" name="Freeform: Shape 3483">
              <a:extLst>
                <a:ext uri="{FF2B5EF4-FFF2-40B4-BE49-F238E27FC236}">
                  <a16:creationId xmlns:a16="http://schemas.microsoft.com/office/drawing/2014/main" id="{5047E5E6-FC97-44DD-B26D-F46E1355C19B}"/>
                </a:ext>
              </a:extLst>
            </p:cNvPr>
            <p:cNvSpPr/>
            <p:nvPr/>
          </p:nvSpPr>
          <p:spPr>
            <a:xfrm>
              <a:off x="5838544" y="-131739"/>
              <a:ext cx="5291" cy="60271"/>
            </a:xfrm>
            <a:custGeom>
              <a:avLst/>
              <a:gdLst>
                <a:gd name="connsiteX0" fmla="*/ 5292 w 5291"/>
                <a:gd name="connsiteY0" fmla="*/ 54916 h 60271"/>
                <a:gd name="connsiteX1" fmla="*/ 2646 w 5291"/>
                <a:gd name="connsiteY1" fmla="*/ 60272 h 60271"/>
                <a:gd name="connsiteX2" fmla="*/ 0 w 5291"/>
                <a:gd name="connsiteY2" fmla="*/ 54916 h 60271"/>
                <a:gd name="connsiteX3" fmla="*/ 0 w 5291"/>
                <a:gd name="connsiteY3" fmla="*/ 5356 h 60271"/>
                <a:gd name="connsiteX4" fmla="*/ 2646 w 5291"/>
                <a:gd name="connsiteY4" fmla="*/ 0 h 60271"/>
                <a:gd name="connsiteX5" fmla="*/ 5292 w 5291"/>
                <a:gd name="connsiteY5" fmla="*/ 5356 h 60271"/>
                <a:gd name="connsiteX6" fmla="*/ 5292 w 5291"/>
                <a:gd name="connsiteY6" fmla="*/ 54916 h 60271"/>
                <a:gd name="connsiteX7" fmla="*/ 5292 w 5291"/>
                <a:gd name="connsiteY7" fmla="*/ 54916 h 6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1" h="60271">
                  <a:moveTo>
                    <a:pt x="5292" y="54916"/>
                  </a:moveTo>
                  <a:cubicBezTo>
                    <a:pt x="5292" y="57884"/>
                    <a:pt x="4065" y="60272"/>
                    <a:pt x="2646" y="60272"/>
                  </a:cubicBezTo>
                  <a:cubicBezTo>
                    <a:pt x="1226" y="60272"/>
                    <a:pt x="0" y="57884"/>
                    <a:pt x="0" y="54916"/>
                  </a:cubicBezTo>
                  <a:lnTo>
                    <a:pt x="0" y="5356"/>
                  </a:lnTo>
                  <a:cubicBezTo>
                    <a:pt x="0" y="2388"/>
                    <a:pt x="1226" y="0"/>
                    <a:pt x="2646" y="0"/>
                  </a:cubicBezTo>
                  <a:cubicBezTo>
                    <a:pt x="4065" y="0"/>
                    <a:pt x="5292" y="2388"/>
                    <a:pt x="5292" y="5356"/>
                  </a:cubicBezTo>
                  <a:lnTo>
                    <a:pt x="5292" y="54916"/>
                  </a:lnTo>
                  <a:lnTo>
                    <a:pt x="5292" y="54916"/>
                  </a:lnTo>
                  <a:close/>
                </a:path>
              </a:pathLst>
            </a:custGeom>
            <a:solidFill>
              <a:srgbClr val="A5782B"/>
            </a:solidFill>
            <a:ln w="6453" cap="flat">
              <a:noFill/>
              <a:prstDash val="solid"/>
              <a:miter/>
            </a:ln>
          </p:spPr>
          <p:txBody>
            <a:bodyPr rtlCol="0" anchor="ctr"/>
            <a:lstStyle/>
            <a:p>
              <a:endParaRPr lang="en-US"/>
            </a:p>
          </p:txBody>
        </p:sp>
        <p:sp>
          <p:nvSpPr>
            <p:cNvPr id="3485" name="Freeform: Shape 3484">
              <a:extLst>
                <a:ext uri="{FF2B5EF4-FFF2-40B4-BE49-F238E27FC236}">
                  <a16:creationId xmlns:a16="http://schemas.microsoft.com/office/drawing/2014/main" id="{2C5E7349-66F5-4C9A-AD26-582E607C5EBC}"/>
                </a:ext>
              </a:extLst>
            </p:cNvPr>
            <p:cNvSpPr/>
            <p:nvPr/>
          </p:nvSpPr>
          <p:spPr>
            <a:xfrm>
              <a:off x="5829112" y="-134470"/>
              <a:ext cx="7183" cy="60119"/>
            </a:xfrm>
            <a:custGeom>
              <a:avLst/>
              <a:gdLst>
                <a:gd name="connsiteX0" fmla="*/ 5237 w 7183"/>
                <a:gd name="connsiteY0" fmla="*/ 55194 h 60119"/>
                <a:gd name="connsiteX1" fmla="*/ 2398 w 7183"/>
                <a:gd name="connsiteY1" fmla="*/ 60099 h 60119"/>
                <a:gd name="connsiteX2" fmla="*/ 10 w 7183"/>
                <a:gd name="connsiteY2" fmla="*/ 54291 h 60119"/>
                <a:gd name="connsiteX3" fmla="*/ 1946 w 7183"/>
                <a:gd name="connsiteY3" fmla="*/ 4925 h 60119"/>
                <a:gd name="connsiteX4" fmla="*/ 4786 w 7183"/>
                <a:gd name="connsiteY4" fmla="*/ 21 h 60119"/>
                <a:gd name="connsiteX5" fmla="*/ 7173 w 7183"/>
                <a:gd name="connsiteY5" fmla="*/ 5764 h 60119"/>
                <a:gd name="connsiteX6" fmla="*/ 5237 w 7183"/>
                <a:gd name="connsiteY6" fmla="*/ 55194 h 60119"/>
                <a:gd name="connsiteX7" fmla="*/ 5237 w 7183"/>
                <a:gd name="connsiteY7" fmla="*/ 55194 h 6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3" h="60119">
                  <a:moveTo>
                    <a:pt x="5237" y="55194"/>
                  </a:moveTo>
                  <a:cubicBezTo>
                    <a:pt x="5108" y="58163"/>
                    <a:pt x="3882" y="60357"/>
                    <a:pt x="2398" y="60099"/>
                  </a:cubicBezTo>
                  <a:cubicBezTo>
                    <a:pt x="978" y="59841"/>
                    <a:pt x="-119" y="57259"/>
                    <a:pt x="10" y="54291"/>
                  </a:cubicBezTo>
                  <a:lnTo>
                    <a:pt x="1946" y="4925"/>
                  </a:lnTo>
                  <a:cubicBezTo>
                    <a:pt x="2075" y="1957"/>
                    <a:pt x="3301" y="-237"/>
                    <a:pt x="4786" y="21"/>
                  </a:cubicBezTo>
                  <a:cubicBezTo>
                    <a:pt x="6205" y="279"/>
                    <a:pt x="7302" y="2860"/>
                    <a:pt x="7173" y="5764"/>
                  </a:cubicBezTo>
                  <a:lnTo>
                    <a:pt x="5237" y="55194"/>
                  </a:lnTo>
                  <a:lnTo>
                    <a:pt x="5237" y="55194"/>
                  </a:lnTo>
                  <a:close/>
                </a:path>
              </a:pathLst>
            </a:custGeom>
            <a:solidFill>
              <a:srgbClr val="A5782B"/>
            </a:solidFill>
            <a:ln w="6453" cap="flat">
              <a:noFill/>
              <a:prstDash val="solid"/>
              <a:miter/>
            </a:ln>
          </p:spPr>
          <p:txBody>
            <a:bodyPr rtlCol="0" anchor="ctr"/>
            <a:lstStyle/>
            <a:p>
              <a:endParaRPr lang="en-US"/>
            </a:p>
          </p:txBody>
        </p:sp>
        <p:sp>
          <p:nvSpPr>
            <p:cNvPr id="3486" name="Freeform: Shape 3485">
              <a:extLst>
                <a:ext uri="{FF2B5EF4-FFF2-40B4-BE49-F238E27FC236}">
                  <a16:creationId xmlns:a16="http://schemas.microsoft.com/office/drawing/2014/main" id="{737F5A00-9764-459B-ACDD-A48223122CB9}"/>
                </a:ext>
              </a:extLst>
            </p:cNvPr>
            <p:cNvSpPr/>
            <p:nvPr/>
          </p:nvSpPr>
          <p:spPr>
            <a:xfrm>
              <a:off x="5846083" y="-134470"/>
              <a:ext cx="7184" cy="60119"/>
            </a:xfrm>
            <a:custGeom>
              <a:avLst/>
              <a:gdLst>
                <a:gd name="connsiteX0" fmla="*/ 2011 w 7184"/>
                <a:gd name="connsiteY0" fmla="*/ 55194 h 60119"/>
                <a:gd name="connsiteX1" fmla="*/ 4786 w 7184"/>
                <a:gd name="connsiteY1" fmla="*/ 60099 h 60119"/>
                <a:gd name="connsiteX2" fmla="*/ 7173 w 7184"/>
                <a:gd name="connsiteY2" fmla="*/ 54291 h 60119"/>
                <a:gd name="connsiteX3" fmla="*/ 5237 w 7184"/>
                <a:gd name="connsiteY3" fmla="*/ 4925 h 60119"/>
                <a:gd name="connsiteX4" fmla="*/ 2398 w 7184"/>
                <a:gd name="connsiteY4" fmla="*/ 21 h 60119"/>
                <a:gd name="connsiteX5" fmla="*/ 10 w 7184"/>
                <a:gd name="connsiteY5" fmla="*/ 5764 h 60119"/>
                <a:gd name="connsiteX6" fmla="*/ 2011 w 7184"/>
                <a:gd name="connsiteY6" fmla="*/ 55194 h 60119"/>
                <a:gd name="connsiteX7" fmla="*/ 2011 w 7184"/>
                <a:gd name="connsiteY7" fmla="*/ 55194 h 6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4" h="60119">
                  <a:moveTo>
                    <a:pt x="2011" y="55194"/>
                  </a:moveTo>
                  <a:cubicBezTo>
                    <a:pt x="2140" y="58163"/>
                    <a:pt x="3366" y="60357"/>
                    <a:pt x="4786" y="60099"/>
                  </a:cubicBezTo>
                  <a:cubicBezTo>
                    <a:pt x="6270" y="59841"/>
                    <a:pt x="7302" y="57259"/>
                    <a:pt x="7173" y="54291"/>
                  </a:cubicBezTo>
                  <a:lnTo>
                    <a:pt x="5237" y="4925"/>
                  </a:lnTo>
                  <a:cubicBezTo>
                    <a:pt x="5108" y="1957"/>
                    <a:pt x="3882" y="-237"/>
                    <a:pt x="2398" y="21"/>
                  </a:cubicBezTo>
                  <a:cubicBezTo>
                    <a:pt x="978" y="279"/>
                    <a:pt x="-119" y="2860"/>
                    <a:pt x="10" y="5764"/>
                  </a:cubicBezTo>
                  <a:lnTo>
                    <a:pt x="2011" y="55194"/>
                  </a:lnTo>
                  <a:lnTo>
                    <a:pt x="2011" y="55194"/>
                  </a:lnTo>
                  <a:close/>
                </a:path>
              </a:pathLst>
            </a:custGeom>
            <a:solidFill>
              <a:srgbClr val="A5782B"/>
            </a:solidFill>
            <a:ln w="6453" cap="flat">
              <a:noFill/>
              <a:prstDash val="solid"/>
              <a:miter/>
            </a:ln>
          </p:spPr>
          <p:txBody>
            <a:bodyPr rtlCol="0" anchor="ctr"/>
            <a:lstStyle/>
            <a:p>
              <a:endParaRPr lang="en-US"/>
            </a:p>
          </p:txBody>
        </p:sp>
        <p:sp>
          <p:nvSpPr>
            <p:cNvPr id="3487" name="Freeform: Shape 3486">
              <a:extLst>
                <a:ext uri="{FF2B5EF4-FFF2-40B4-BE49-F238E27FC236}">
                  <a16:creationId xmlns:a16="http://schemas.microsoft.com/office/drawing/2014/main" id="{EB05204B-5090-484B-8E4D-9D62FDDD9EE0}"/>
                </a:ext>
              </a:extLst>
            </p:cNvPr>
            <p:cNvSpPr/>
            <p:nvPr/>
          </p:nvSpPr>
          <p:spPr>
            <a:xfrm>
              <a:off x="5829057" y="-181234"/>
              <a:ext cx="24263" cy="68273"/>
            </a:xfrm>
            <a:custGeom>
              <a:avLst/>
              <a:gdLst>
                <a:gd name="connsiteX0" fmla="*/ 24264 w 24263"/>
                <a:gd name="connsiteY0" fmla="*/ 34137 h 68273"/>
                <a:gd name="connsiteX1" fmla="*/ 12132 w 24263"/>
                <a:gd name="connsiteY1" fmla="*/ 68273 h 68273"/>
                <a:gd name="connsiteX2" fmla="*/ 0 w 24263"/>
                <a:gd name="connsiteY2" fmla="*/ 34137 h 68273"/>
                <a:gd name="connsiteX3" fmla="*/ 12132 w 24263"/>
                <a:gd name="connsiteY3" fmla="*/ 0 h 68273"/>
                <a:gd name="connsiteX4" fmla="*/ 24264 w 24263"/>
                <a:gd name="connsiteY4" fmla="*/ 34137 h 68273"/>
                <a:gd name="connsiteX5" fmla="*/ 24264 w 24263"/>
                <a:gd name="connsiteY5" fmla="*/ 34137 h 6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63" h="68273">
                  <a:moveTo>
                    <a:pt x="24264" y="34137"/>
                  </a:moveTo>
                  <a:cubicBezTo>
                    <a:pt x="24264" y="52980"/>
                    <a:pt x="18843" y="68273"/>
                    <a:pt x="12132" y="68273"/>
                  </a:cubicBezTo>
                  <a:cubicBezTo>
                    <a:pt x="5421" y="68273"/>
                    <a:pt x="0" y="52980"/>
                    <a:pt x="0" y="34137"/>
                  </a:cubicBezTo>
                  <a:cubicBezTo>
                    <a:pt x="0" y="15294"/>
                    <a:pt x="5421" y="0"/>
                    <a:pt x="12132" y="0"/>
                  </a:cubicBezTo>
                  <a:cubicBezTo>
                    <a:pt x="18843" y="0"/>
                    <a:pt x="24264" y="15294"/>
                    <a:pt x="24264" y="34137"/>
                  </a:cubicBezTo>
                  <a:lnTo>
                    <a:pt x="24264" y="34137"/>
                  </a:lnTo>
                  <a:close/>
                </a:path>
              </a:pathLst>
            </a:custGeom>
            <a:solidFill>
              <a:srgbClr val="46486E"/>
            </a:solidFill>
            <a:ln w="6453" cap="flat">
              <a:noFill/>
              <a:prstDash val="solid"/>
              <a:miter/>
            </a:ln>
          </p:spPr>
          <p:txBody>
            <a:bodyPr rtlCol="0" anchor="ctr"/>
            <a:lstStyle/>
            <a:p>
              <a:endParaRPr lang="en-US"/>
            </a:p>
          </p:txBody>
        </p:sp>
        <p:sp>
          <p:nvSpPr>
            <p:cNvPr id="3488" name="Freeform: Shape 3487">
              <a:extLst>
                <a:ext uri="{FF2B5EF4-FFF2-40B4-BE49-F238E27FC236}">
                  <a16:creationId xmlns:a16="http://schemas.microsoft.com/office/drawing/2014/main" id="{ED993648-D39F-4358-A730-9A7B6BB386E5}"/>
                </a:ext>
              </a:extLst>
            </p:cNvPr>
            <p:cNvSpPr/>
            <p:nvPr/>
          </p:nvSpPr>
          <p:spPr>
            <a:xfrm>
              <a:off x="5836607" y="-80825"/>
              <a:ext cx="9163" cy="18778"/>
            </a:xfrm>
            <a:custGeom>
              <a:avLst/>
              <a:gdLst>
                <a:gd name="connsiteX0" fmla="*/ 9164 w 9163"/>
                <a:gd name="connsiteY0" fmla="*/ 9357 h 18778"/>
                <a:gd name="connsiteX1" fmla="*/ 4582 w 9163"/>
                <a:gd name="connsiteY1" fmla="*/ 18778 h 18778"/>
                <a:gd name="connsiteX2" fmla="*/ 0 w 9163"/>
                <a:gd name="connsiteY2" fmla="*/ 9357 h 18778"/>
                <a:gd name="connsiteX3" fmla="*/ 4582 w 9163"/>
                <a:gd name="connsiteY3" fmla="*/ 0 h 18778"/>
                <a:gd name="connsiteX4" fmla="*/ 9164 w 9163"/>
                <a:gd name="connsiteY4" fmla="*/ 9357 h 18778"/>
                <a:gd name="connsiteX5" fmla="*/ 9164 w 9163"/>
                <a:gd name="connsiteY5" fmla="*/ 9357 h 1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3" h="18778">
                  <a:moveTo>
                    <a:pt x="9164" y="9357"/>
                  </a:moveTo>
                  <a:cubicBezTo>
                    <a:pt x="9164" y="14519"/>
                    <a:pt x="7099" y="18778"/>
                    <a:pt x="4582" y="18778"/>
                  </a:cubicBezTo>
                  <a:cubicBezTo>
                    <a:pt x="2065" y="18778"/>
                    <a:pt x="0" y="14519"/>
                    <a:pt x="0" y="9357"/>
                  </a:cubicBezTo>
                  <a:cubicBezTo>
                    <a:pt x="0" y="4195"/>
                    <a:pt x="2065" y="0"/>
                    <a:pt x="4582" y="0"/>
                  </a:cubicBezTo>
                  <a:cubicBezTo>
                    <a:pt x="7163" y="0"/>
                    <a:pt x="9164" y="4195"/>
                    <a:pt x="9164" y="9357"/>
                  </a:cubicBezTo>
                  <a:lnTo>
                    <a:pt x="9164" y="9357"/>
                  </a:lnTo>
                  <a:close/>
                </a:path>
              </a:pathLst>
            </a:custGeom>
            <a:solidFill>
              <a:srgbClr val="966D29"/>
            </a:solidFill>
            <a:ln w="6453" cap="flat">
              <a:noFill/>
              <a:prstDash val="solid"/>
              <a:miter/>
            </a:ln>
          </p:spPr>
          <p:txBody>
            <a:bodyPr rtlCol="0" anchor="ctr"/>
            <a:lstStyle/>
            <a:p>
              <a:endParaRPr lang="en-US"/>
            </a:p>
          </p:txBody>
        </p:sp>
        <p:sp>
          <p:nvSpPr>
            <p:cNvPr id="3489" name="Freeform: Shape 3488">
              <a:extLst>
                <a:ext uri="{FF2B5EF4-FFF2-40B4-BE49-F238E27FC236}">
                  <a16:creationId xmlns:a16="http://schemas.microsoft.com/office/drawing/2014/main" id="{0F53F732-5DE7-4C22-B48C-7926D9B2693A}"/>
                </a:ext>
              </a:extLst>
            </p:cNvPr>
            <p:cNvSpPr/>
            <p:nvPr/>
          </p:nvSpPr>
          <p:spPr>
            <a:xfrm>
              <a:off x="5846352" y="-87666"/>
              <a:ext cx="9163" cy="18714"/>
            </a:xfrm>
            <a:custGeom>
              <a:avLst/>
              <a:gdLst>
                <a:gd name="connsiteX0" fmla="*/ 9164 w 9163"/>
                <a:gd name="connsiteY0" fmla="*/ 9358 h 18714"/>
                <a:gd name="connsiteX1" fmla="*/ 4582 w 9163"/>
                <a:gd name="connsiteY1" fmla="*/ 18715 h 18714"/>
                <a:gd name="connsiteX2" fmla="*/ 0 w 9163"/>
                <a:gd name="connsiteY2" fmla="*/ 9358 h 18714"/>
                <a:gd name="connsiteX3" fmla="*/ 4582 w 9163"/>
                <a:gd name="connsiteY3" fmla="*/ 1 h 18714"/>
                <a:gd name="connsiteX4" fmla="*/ 9164 w 9163"/>
                <a:gd name="connsiteY4" fmla="*/ 9358 h 18714"/>
                <a:gd name="connsiteX5" fmla="*/ 9164 w 9163"/>
                <a:gd name="connsiteY5" fmla="*/ 9358 h 1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3" h="18714">
                  <a:moveTo>
                    <a:pt x="9164" y="9358"/>
                  </a:moveTo>
                  <a:cubicBezTo>
                    <a:pt x="9164" y="14520"/>
                    <a:pt x="7099" y="18715"/>
                    <a:pt x="4582" y="18715"/>
                  </a:cubicBezTo>
                  <a:cubicBezTo>
                    <a:pt x="2065" y="18715"/>
                    <a:pt x="0" y="14520"/>
                    <a:pt x="0" y="9358"/>
                  </a:cubicBezTo>
                  <a:cubicBezTo>
                    <a:pt x="0" y="4195"/>
                    <a:pt x="2065" y="1"/>
                    <a:pt x="4582" y="1"/>
                  </a:cubicBezTo>
                  <a:cubicBezTo>
                    <a:pt x="7163" y="-64"/>
                    <a:pt x="9164" y="4131"/>
                    <a:pt x="9164" y="9358"/>
                  </a:cubicBezTo>
                  <a:lnTo>
                    <a:pt x="9164" y="9358"/>
                  </a:lnTo>
                  <a:close/>
                </a:path>
              </a:pathLst>
            </a:custGeom>
            <a:solidFill>
              <a:srgbClr val="966D29"/>
            </a:solidFill>
            <a:ln w="6453" cap="flat">
              <a:noFill/>
              <a:prstDash val="solid"/>
              <a:miter/>
            </a:ln>
          </p:spPr>
          <p:txBody>
            <a:bodyPr rtlCol="0" anchor="ctr"/>
            <a:lstStyle/>
            <a:p>
              <a:endParaRPr lang="en-US"/>
            </a:p>
          </p:txBody>
        </p:sp>
        <p:sp>
          <p:nvSpPr>
            <p:cNvPr id="3490" name="Freeform: Shape 3489">
              <a:extLst>
                <a:ext uri="{FF2B5EF4-FFF2-40B4-BE49-F238E27FC236}">
                  <a16:creationId xmlns:a16="http://schemas.microsoft.com/office/drawing/2014/main" id="{149E28C0-E115-4200-A8D2-5BC3B53B8903}"/>
                </a:ext>
              </a:extLst>
            </p:cNvPr>
            <p:cNvSpPr/>
            <p:nvPr/>
          </p:nvSpPr>
          <p:spPr>
            <a:xfrm>
              <a:off x="5826864" y="-87666"/>
              <a:ext cx="9163" cy="18714"/>
            </a:xfrm>
            <a:custGeom>
              <a:avLst/>
              <a:gdLst>
                <a:gd name="connsiteX0" fmla="*/ 9163 w 9163"/>
                <a:gd name="connsiteY0" fmla="*/ 9358 h 18714"/>
                <a:gd name="connsiteX1" fmla="*/ 4581 w 9163"/>
                <a:gd name="connsiteY1" fmla="*/ 18715 h 18714"/>
                <a:gd name="connsiteX2" fmla="*/ 0 w 9163"/>
                <a:gd name="connsiteY2" fmla="*/ 9358 h 18714"/>
                <a:gd name="connsiteX3" fmla="*/ 4581 w 9163"/>
                <a:gd name="connsiteY3" fmla="*/ 1 h 18714"/>
                <a:gd name="connsiteX4" fmla="*/ 9163 w 9163"/>
                <a:gd name="connsiteY4" fmla="*/ 9358 h 18714"/>
                <a:gd name="connsiteX5" fmla="*/ 9163 w 9163"/>
                <a:gd name="connsiteY5" fmla="*/ 9358 h 1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3" h="18714">
                  <a:moveTo>
                    <a:pt x="9163" y="9358"/>
                  </a:moveTo>
                  <a:cubicBezTo>
                    <a:pt x="9163" y="14520"/>
                    <a:pt x="7163" y="18715"/>
                    <a:pt x="4581" y="18715"/>
                  </a:cubicBezTo>
                  <a:cubicBezTo>
                    <a:pt x="2065" y="18715"/>
                    <a:pt x="0" y="14520"/>
                    <a:pt x="0" y="9358"/>
                  </a:cubicBezTo>
                  <a:cubicBezTo>
                    <a:pt x="0" y="4195"/>
                    <a:pt x="2065" y="1"/>
                    <a:pt x="4581" y="1"/>
                  </a:cubicBezTo>
                  <a:cubicBezTo>
                    <a:pt x="7163" y="-64"/>
                    <a:pt x="9163" y="4131"/>
                    <a:pt x="9163" y="9358"/>
                  </a:cubicBezTo>
                  <a:lnTo>
                    <a:pt x="9163" y="9358"/>
                  </a:lnTo>
                  <a:close/>
                </a:path>
              </a:pathLst>
            </a:custGeom>
            <a:solidFill>
              <a:srgbClr val="966D29"/>
            </a:solidFill>
            <a:ln w="6453" cap="flat">
              <a:noFill/>
              <a:prstDash val="solid"/>
              <a:miter/>
            </a:ln>
          </p:spPr>
          <p:txBody>
            <a:bodyPr rtlCol="0" anchor="ctr"/>
            <a:lstStyle/>
            <a:p>
              <a:endParaRPr lang="en-US"/>
            </a:p>
          </p:txBody>
        </p:sp>
        <p:sp>
          <p:nvSpPr>
            <p:cNvPr id="3491" name="Freeform: Shape 3490">
              <a:extLst>
                <a:ext uri="{FF2B5EF4-FFF2-40B4-BE49-F238E27FC236}">
                  <a16:creationId xmlns:a16="http://schemas.microsoft.com/office/drawing/2014/main" id="{FA7A4C3C-E9E6-4363-A763-E7BCB4985360}"/>
                </a:ext>
              </a:extLst>
            </p:cNvPr>
            <p:cNvSpPr/>
            <p:nvPr/>
          </p:nvSpPr>
          <p:spPr>
            <a:xfrm>
              <a:off x="5836220" y="-186397"/>
              <a:ext cx="9937" cy="15035"/>
            </a:xfrm>
            <a:custGeom>
              <a:avLst/>
              <a:gdLst>
                <a:gd name="connsiteX0" fmla="*/ 9938 w 9937"/>
                <a:gd name="connsiteY0" fmla="*/ 7550 h 15035"/>
                <a:gd name="connsiteX1" fmla="*/ 4969 w 9937"/>
                <a:gd name="connsiteY1" fmla="*/ 15036 h 15035"/>
                <a:gd name="connsiteX2" fmla="*/ 0 w 9937"/>
                <a:gd name="connsiteY2" fmla="*/ 7550 h 15035"/>
                <a:gd name="connsiteX3" fmla="*/ 4969 w 9937"/>
                <a:gd name="connsiteY3" fmla="*/ 0 h 15035"/>
                <a:gd name="connsiteX4" fmla="*/ 9938 w 9937"/>
                <a:gd name="connsiteY4" fmla="*/ 7550 h 15035"/>
                <a:gd name="connsiteX5" fmla="*/ 9938 w 9937"/>
                <a:gd name="connsiteY5" fmla="*/ 7550 h 15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7" h="15035">
                  <a:moveTo>
                    <a:pt x="9938" y="7550"/>
                  </a:moveTo>
                  <a:cubicBezTo>
                    <a:pt x="9938" y="11680"/>
                    <a:pt x="7744" y="15036"/>
                    <a:pt x="4969" y="15036"/>
                  </a:cubicBezTo>
                  <a:cubicBezTo>
                    <a:pt x="2259" y="15036"/>
                    <a:pt x="0" y="11680"/>
                    <a:pt x="0" y="7550"/>
                  </a:cubicBezTo>
                  <a:cubicBezTo>
                    <a:pt x="0" y="3420"/>
                    <a:pt x="2194" y="0"/>
                    <a:pt x="4969" y="0"/>
                  </a:cubicBezTo>
                  <a:cubicBezTo>
                    <a:pt x="7744" y="65"/>
                    <a:pt x="9938" y="3420"/>
                    <a:pt x="9938" y="7550"/>
                  </a:cubicBezTo>
                  <a:lnTo>
                    <a:pt x="9938" y="7550"/>
                  </a:lnTo>
                  <a:close/>
                </a:path>
              </a:pathLst>
            </a:custGeom>
            <a:solidFill>
              <a:srgbClr val="AD6928"/>
            </a:solidFill>
            <a:ln w="6453" cap="flat">
              <a:noFill/>
              <a:prstDash val="solid"/>
              <a:miter/>
            </a:ln>
          </p:spPr>
          <p:txBody>
            <a:bodyPr rtlCol="0" anchor="ctr"/>
            <a:lstStyle/>
            <a:p>
              <a:endParaRPr lang="en-US"/>
            </a:p>
          </p:txBody>
        </p:sp>
        <p:sp>
          <p:nvSpPr>
            <p:cNvPr id="3492" name="Freeform: Shape 3491">
              <a:extLst>
                <a:ext uri="{FF2B5EF4-FFF2-40B4-BE49-F238E27FC236}">
                  <a16:creationId xmlns:a16="http://schemas.microsoft.com/office/drawing/2014/main" id="{CFF666F3-72EF-4C61-94ED-4C097A043740}"/>
                </a:ext>
              </a:extLst>
            </p:cNvPr>
            <p:cNvSpPr/>
            <p:nvPr/>
          </p:nvSpPr>
          <p:spPr>
            <a:xfrm>
              <a:off x="5831510" y="-167876"/>
              <a:ext cx="19423" cy="37685"/>
            </a:xfrm>
            <a:custGeom>
              <a:avLst/>
              <a:gdLst>
                <a:gd name="connsiteX0" fmla="*/ 19424 w 19423"/>
                <a:gd name="connsiteY0" fmla="*/ 18843 h 37685"/>
                <a:gd name="connsiteX1" fmla="*/ 9744 w 19423"/>
                <a:gd name="connsiteY1" fmla="*/ 37686 h 37685"/>
                <a:gd name="connsiteX2" fmla="*/ 0 w 19423"/>
                <a:gd name="connsiteY2" fmla="*/ 18843 h 37685"/>
                <a:gd name="connsiteX3" fmla="*/ 9744 w 19423"/>
                <a:gd name="connsiteY3" fmla="*/ 0 h 37685"/>
                <a:gd name="connsiteX4" fmla="*/ 19424 w 19423"/>
                <a:gd name="connsiteY4" fmla="*/ 18843 h 37685"/>
                <a:gd name="connsiteX5" fmla="*/ 19424 w 19423"/>
                <a:gd name="connsiteY5" fmla="*/ 18843 h 3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23" h="37685">
                  <a:moveTo>
                    <a:pt x="19424" y="18843"/>
                  </a:moveTo>
                  <a:cubicBezTo>
                    <a:pt x="19424" y="29232"/>
                    <a:pt x="15100" y="37686"/>
                    <a:pt x="9744" y="37686"/>
                  </a:cubicBezTo>
                  <a:cubicBezTo>
                    <a:pt x="4323" y="37686"/>
                    <a:pt x="0" y="29232"/>
                    <a:pt x="0" y="18843"/>
                  </a:cubicBezTo>
                  <a:cubicBezTo>
                    <a:pt x="0" y="8389"/>
                    <a:pt x="4323" y="0"/>
                    <a:pt x="9744" y="0"/>
                  </a:cubicBezTo>
                  <a:cubicBezTo>
                    <a:pt x="15100" y="0"/>
                    <a:pt x="19424" y="8454"/>
                    <a:pt x="19424" y="18843"/>
                  </a:cubicBezTo>
                  <a:lnTo>
                    <a:pt x="19424" y="18843"/>
                  </a:lnTo>
                  <a:close/>
                </a:path>
              </a:pathLst>
            </a:custGeom>
            <a:solidFill>
              <a:srgbClr val="A5782B"/>
            </a:solidFill>
            <a:ln w="6453" cap="flat">
              <a:noFill/>
              <a:prstDash val="solid"/>
              <a:miter/>
            </a:ln>
          </p:spPr>
          <p:txBody>
            <a:bodyPr rtlCol="0" anchor="ctr"/>
            <a:lstStyle/>
            <a:p>
              <a:endParaRPr lang="en-US"/>
            </a:p>
          </p:txBody>
        </p:sp>
        <p:sp>
          <p:nvSpPr>
            <p:cNvPr id="3493" name="Freeform: Shape 3492">
              <a:extLst>
                <a:ext uri="{FF2B5EF4-FFF2-40B4-BE49-F238E27FC236}">
                  <a16:creationId xmlns:a16="http://schemas.microsoft.com/office/drawing/2014/main" id="{B1AE9635-1231-4921-A9D8-204DB7C3EB30}"/>
                </a:ext>
              </a:extLst>
            </p:cNvPr>
            <p:cNvSpPr/>
            <p:nvPr/>
          </p:nvSpPr>
          <p:spPr>
            <a:xfrm>
              <a:off x="5836607" y="-149486"/>
              <a:ext cx="9228" cy="12907"/>
            </a:xfrm>
            <a:custGeom>
              <a:avLst/>
              <a:gdLst>
                <a:gd name="connsiteX0" fmla="*/ 9228 w 9228"/>
                <a:gd name="connsiteY0" fmla="*/ 6454 h 12907"/>
                <a:gd name="connsiteX1" fmla="*/ 4646 w 9228"/>
                <a:gd name="connsiteY1" fmla="*/ 12907 h 12907"/>
                <a:gd name="connsiteX2" fmla="*/ 0 w 9228"/>
                <a:gd name="connsiteY2" fmla="*/ 6454 h 12907"/>
                <a:gd name="connsiteX3" fmla="*/ 4646 w 9228"/>
                <a:gd name="connsiteY3" fmla="*/ 1 h 12907"/>
                <a:gd name="connsiteX4" fmla="*/ 9228 w 9228"/>
                <a:gd name="connsiteY4" fmla="*/ 6454 h 12907"/>
                <a:gd name="connsiteX5" fmla="*/ 9228 w 9228"/>
                <a:gd name="connsiteY5" fmla="*/ 6454 h 1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8" h="12907">
                  <a:moveTo>
                    <a:pt x="9228" y="6454"/>
                  </a:moveTo>
                  <a:cubicBezTo>
                    <a:pt x="9228" y="10003"/>
                    <a:pt x="7163" y="12907"/>
                    <a:pt x="4646" y="12907"/>
                  </a:cubicBezTo>
                  <a:cubicBezTo>
                    <a:pt x="2065" y="12907"/>
                    <a:pt x="0" y="10003"/>
                    <a:pt x="0" y="6454"/>
                  </a:cubicBezTo>
                  <a:cubicBezTo>
                    <a:pt x="0" y="2905"/>
                    <a:pt x="2065" y="1"/>
                    <a:pt x="4646" y="1"/>
                  </a:cubicBezTo>
                  <a:cubicBezTo>
                    <a:pt x="7163" y="-63"/>
                    <a:pt x="9228" y="2840"/>
                    <a:pt x="9228" y="6454"/>
                  </a:cubicBezTo>
                  <a:lnTo>
                    <a:pt x="9228" y="6454"/>
                  </a:lnTo>
                  <a:close/>
                </a:path>
              </a:pathLst>
            </a:custGeom>
            <a:solidFill>
              <a:srgbClr val="4CB748"/>
            </a:solidFill>
            <a:ln w="6453" cap="flat">
              <a:noFill/>
              <a:prstDash val="solid"/>
              <a:miter/>
            </a:ln>
          </p:spPr>
          <p:txBody>
            <a:bodyPr rtlCol="0" anchor="ctr"/>
            <a:lstStyle/>
            <a:p>
              <a:endParaRPr lang="en-US"/>
            </a:p>
          </p:txBody>
        </p:sp>
        <p:sp>
          <p:nvSpPr>
            <p:cNvPr id="3494" name="Freeform: Shape 3493">
              <a:extLst>
                <a:ext uri="{FF2B5EF4-FFF2-40B4-BE49-F238E27FC236}">
                  <a16:creationId xmlns:a16="http://schemas.microsoft.com/office/drawing/2014/main" id="{F2A20D74-0EF4-4C2D-B2F6-48D8FE1FF5DE}"/>
                </a:ext>
              </a:extLst>
            </p:cNvPr>
            <p:cNvSpPr/>
            <p:nvPr/>
          </p:nvSpPr>
          <p:spPr>
            <a:xfrm>
              <a:off x="5839318" y="-69403"/>
              <a:ext cx="3871" cy="5807"/>
            </a:xfrm>
            <a:custGeom>
              <a:avLst/>
              <a:gdLst>
                <a:gd name="connsiteX0" fmla="*/ 3872 w 3871"/>
                <a:gd name="connsiteY0" fmla="*/ 2904 h 5807"/>
                <a:gd name="connsiteX1" fmla="*/ 1936 w 3871"/>
                <a:gd name="connsiteY1" fmla="*/ 5808 h 5807"/>
                <a:gd name="connsiteX2" fmla="*/ 0 w 3871"/>
                <a:gd name="connsiteY2" fmla="*/ 2904 h 5807"/>
                <a:gd name="connsiteX3" fmla="*/ 1936 w 3871"/>
                <a:gd name="connsiteY3" fmla="*/ 0 h 5807"/>
                <a:gd name="connsiteX4" fmla="*/ 3872 w 3871"/>
                <a:gd name="connsiteY4" fmla="*/ 2904 h 5807"/>
                <a:gd name="connsiteX5" fmla="*/ 3872 w 3871"/>
                <a:gd name="connsiteY5" fmla="*/ 2904 h 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1" h="5807">
                  <a:moveTo>
                    <a:pt x="3872" y="2904"/>
                  </a:moveTo>
                  <a:cubicBezTo>
                    <a:pt x="3872" y="4517"/>
                    <a:pt x="2968" y="5808"/>
                    <a:pt x="1936" y="5808"/>
                  </a:cubicBezTo>
                  <a:cubicBezTo>
                    <a:pt x="839" y="5808"/>
                    <a:pt x="0" y="4517"/>
                    <a:pt x="0" y="2904"/>
                  </a:cubicBezTo>
                  <a:cubicBezTo>
                    <a:pt x="0" y="1291"/>
                    <a:pt x="839" y="0"/>
                    <a:pt x="1936" y="0"/>
                  </a:cubicBezTo>
                  <a:cubicBezTo>
                    <a:pt x="2968" y="0"/>
                    <a:pt x="3872" y="1291"/>
                    <a:pt x="3872" y="2904"/>
                  </a:cubicBezTo>
                  <a:lnTo>
                    <a:pt x="3872" y="2904"/>
                  </a:lnTo>
                  <a:close/>
                </a:path>
              </a:pathLst>
            </a:custGeom>
            <a:solidFill>
              <a:srgbClr val="4CB748"/>
            </a:solidFill>
            <a:ln w="6453" cap="flat">
              <a:noFill/>
              <a:prstDash val="solid"/>
              <a:miter/>
            </a:ln>
          </p:spPr>
          <p:txBody>
            <a:bodyPr rtlCol="0" anchor="ctr"/>
            <a:lstStyle/>
            <a:p>
              <a:endParaRPr lang="en-US"/>
            </a:p>
          </p:txBody>
        </p:sp>
        <p:sp>
          <p:nvSpPr>
            <p:cNvPr id="3495" name="Freeform: Shape 3494">
              <a:extLst>
                <a:ext uri="{FF2B5EF4-FFF2-40B4-BE49-F238E27FC236}">
                  <a16:creationId xmlns:a16="http://schemas.microsoft.com/office/drawing/2014/main" id="{E6BD7A11-0990-4595-AC39-698D7953A486}"/>
                </a:ext>
              </a:extLst>
            </p:cNvPr>
            <p:cNvSpPr/>
            <p:nvPr/>
          </p:nvSpPr>
          <p:spPr>
            <a:xfrm>
              <a:off x="5829122" y="-77404"/>
              <a:ext cx="3936" cy="5807"/>
            </a:xfrm>
            <a:custGeom>
              <a:avLst/>
              <a:gdLst>
                <a:gd name="connsiteX0" fmla="*/ 3936 w 3936"/>
                <a:gd name="connsiteY0" fmla="*/ 2904 h 5807"/>
                <a:gd name="connsiteX1" fmla="*/ 1936 w 3936"/>
                <a:gd name="connsiteY1" fmla="*/ 5808 h 5807"/>
                <a:gd name="connsiteX2" fmla="*/ 0 w 3936"/>
                <a:gd name="connsiteY2" fmla="*/ 2904 h 5807"/>
                <a:gd name="connsiteX3" fmla="*/ 1936 w 3936"/>
                <a:gd name="connsiteY3" fmla="*/ 0 h 5807"/>
                <a:gd name="connsiteX4" fmla="*/ 3936 w 3936"/>
                <a:gd name="connsiteY4" fmla="*/ 2904 h 5807"/>
                <a:gd name="connsiteX5" fmla="*/ 3936 w 3936"/>
                <a:gd name="connsiteY5" fmla="*/ 2904 h 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6" h="5807">
                  <a:moveTo>
                    <a:pt x="3936" y="2904"/>
                  </a:moveTo>
                  <a:cubicBezTo>
                    <a:pt x="3936" y="4517"/>
                    <a:pt x="3033" y="5808"/>
                    <a:pt x="1936" y="5808"/>
                  </a:cubicBezTo>
                  <a:cubicBezTo>
                    <a:pt x="904" y="5808"/>
                    <a:pt x="0" y="4517"/>
                    <a:pt x="0" y="2904"/>
                  </a:cubicBezTo>
                  <a:cubicBezTo>
                    <a:pt x="0" y="1291"/>
                    <a:pt x="839" y="0"/>
                    <a:pt x="1936" y="0"/>
                  </a:cubicBezTo>
                  <a:cubicBezTo>
                    <a:pt x="3033" y="0"/>
                    <a:pt x="3936" y="1291"/>
                    <a:pt x="3936" y="2904"/>
                  </a:cubicBezTo>
                  <a:lnTo>
                    <a:pt x="3936" y="2904"/>
                  </a:lnTo>
                  <a:close/>
                </a:path>
              </a:pathLst>
            </a:custGeom>
            <a:solidFill>
              <a:srgbClr val="4CB748"/>
            </a:solidFill>
            <a:ln w="6453" cap="flat">
              <a:noFill/>
              <a:prstDash val="solid"/>
              <a:miter/>
            </a:ln>
          </p:spPr>
          <p:txBody>
            <a:bodyPr rtlCol="0" anchor="ctr"/>
            <a:lstStyle/>
            <a:p>
              <a:endParaRPr lang="en-US"/>
            </a:p>
          </p:txBody>
        </p:sp>
        <p:sp>
          <p:nvSpPr>
            <p:cNvPr id="3496" name="Freeform: Shape 3495">
              <a:extLst>
                <a:ext uri="{FF2B5EF4-FFF2-40B4-BE49-F238E27FC236}">
                  <a16:creationId xmlns:a16="http://schemas.microsoft.com/office/drawing/2014/main" id="{13598C07-152E-4F25-B15A-533352EEB634}"/>
                </a:ext>
              </a:extLst>
            </p:cNvPr>
            <p:cNvSpPr/>
            <p:nvPr/>
          </p:nvSpPr>
          <p:spPr>
            <a:xfrm>
              <a:off x="5848998" y="-76436"/>
              <a:ext cx="3871" cy="5807"/>
            </a:xfrm>
            <a:custGeom>
              <a:avLst/>
              <a:gdLst>
                <a:gd name="connsiteX0" fmla="*/ 3872 w 3871"/>
                <a:gd name="connsiteY0" fmla="*/ 2904 h 5807"/>
                <a:gd name="connsiteX1" fmla="*/ 1936 w 3871"/>
                <a:gd name="connsiteY1" fmla="*/ 5808 h 5807"/>
                <a:gd name="connsiteX2" fmla="*/ 0 w 3871"/>
                <a:gd name="connsiteY2" fmla="*/ 2904 h 5807"/>
                <a:gd name="connsiteX3" fmla="*/ 1936 w 3871"/>
                <a:gd name="connsiteY3" fmla="*/ 0 h 5807"/>
                <a:gd name="connsiteX4" fmla="*/ 3872 w 3871"/>
                <a:gd name="connsiteY4" fmla="*/ 2904 h 5807"/>
                <a:gd name="connsiteX5" fmla="*/ 3872 w 3871"/>
                <a:gd name="connsiteY5" fmla="*/ 2904 h 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1" h="5807">
                  <a:moveTo>
                    <a:pt x="3872" y="2904"/>
                  </a:moveTo>
                  <a:cubicBezTo>
                    <a:pt x="3872" y="4517"/>
                    <a:pt x="3033" y="5808"/>
                    <a:pt x="1936" y="5808"/>
                  </a:cubicBezTo>
                  <a:cubicBezTo>
                    <a:pt x="839" y="5808"/>
                    <a:pt x="0" y="4517"/>
                    <a:pt x="0" y="2904"/>
                  </a:cubicBezTo>
                  <a:cubicBezTo>
                    <a:pt x="0" y="1291"/>
                    <a:pt x="839" y="0"/>
                    <a:pt x="1936" y="0"/>
                  </a:cubicBezTo>
                  <a:cubicBezTo>
                    <a:pt x="3033" y="0"/>
                    <a:pt x="3872" y="1291"/>
                    <a:pt x="3872" y="2904"/>
                  </a:cubicBezTo>
                  <a:lnTo>
                    <a:pt x="3872" y="2904"/>
                  </a:lnTo>
                  <a:close/>
                </a:path>
              </a:pathLst>
            </a:custGeom>
            <a:solidFill>
              <a:srgbClr val="4CB748"/>
            </a:solidFill>
            <a:ln w="6453" cap="flat">
              <a:noFill/>
              <a:prstDash val="solid"/>
              <a:miter/>
            </a:ln>
          </p:spPr>
          <p:txBody>
            <a:bodyPr rtlCol="0" anchor="ctr"/>
            <a:lstStyle/>
            <a:p>
              <a:endParaRPr lang="en-US"/>
            </a:p>
          </p:txBody>
        </p:sp>
        <p:sp>
          <p:nvSpPr>
            <p:cNvPr id="3497" name="Freeform: Shape 3496">
              <a:extLst>
                <a:ext uri="{FF2B5EF4-FFF2-40B4-BE49-F238E27FC236}">
                  <a16:creationId xmlns:a16="http://schemas.microsoft.com/office/drawing/2014/main" id="{83C30305-68C6-4D3B-98CE-B0D598339340}"/>
                </a:ext>
              </a:extLst>
            </p:cNvPr>
            <p:cNvSpPr/>
            <p:nvPr/>
          </p:nvSpPr>
          <p:spPr>
            <a:xfrm>
              <a:off x="5991675" y="-519942"/>
              <a:ext cx="241473" cy="544995"/>
            </a:xfrm>
            <a:custGeom>
              <a:avLst/>
              <a:gdLst>
                <a:gd name="connsiteX0" fmla="*/ 198496 w 241473"/>
                <a:gd name="connsiteY0" fmla="*/ 378717 h 544995"/>
                <a:gd name="connsiteX1" fmla="*/ 233601 w 241473"/>
                <a:gd name="connsiteY1" fmla="*/ 385492 h 544995"/>
                <a:gd name="connsiteX2" fmla="*/ 198238 w 241473"/>
                <a:gd name="connsiteY2" fmla="*/ 333868 h 544995"/>
                <a:gd name="connsiteX3" fmla="*/ 187913 w 241473"/>
                <a:gd name="connsiteY3" fmla="*/ 270886 h 544995"/>
                <a:gd name="connsiteX4" fmla="*/ 113187 w 241473"/>
                <a:gd name="connsiteY4" fmla="*/ 36381 h 544995"/>
                <a:gd name="connsiteX5" fmla="*/ 0 w 241473"/>
                <a:gd name="connsiteY5" fmla="*/ 4826 h 544995"/>
                <a:gd name="connsiteX6" fmla="*/ 64014 w 241473"/>
                <a:gd name="connsiteY6" fmla="*/ 104074 h 544995"/>
                <a:gd name="connsiteX7" fmla="*/ 80793 w 241473"/>
                <a:gd name="connsiteY7" fmla="*/ 332771 h 544995"/>
                <a:gd name="connsiteX8" fmla="*/ 144291 w 241473"/>
                <a:gd name="connsiteY8" fmla="*/ 319994 h 544995"/>
                <a:gd name="connsiteX9" fmla="*/ 110347 w 241473"/>
                <a:gd name="connsiteY9" fmla="*/ 522298 h 544995"/>
                <a:gd name="connsiteX10" fmla="*/ 160488 w 241473"/>
                <a:gd name="connsiteY10" fmla="*/ 540431 h 544995"/>
                <a:gd name="connsiteX11" fmla="*/ 182170 w 241473"/>
                <a:gd name="connsiteY11" fmla="*/ 482160 h 544995"/>
                <a:gd name="connsiteX12" fmla="*/ 241474 w 241473"/>
                <a:gd name="connsiteY12" fmla="*/ 448281 h 544995"/>
                <a:gd name="connsiteX13" fmla="*/ 198496 w 241473"/>
                <a:gd name="connsiteY13" fmla="*/ 378717 h 544995"/>
                <a:gd name="connsiteX14" fmla="*/ 198496 w 241473"/>
                <a:gd name="connsiteY14" fmla="*/ 378717 h 54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473" h="544995">
                  <a:moveTo>
                    <a:pt x="198496" y="378717"/>
                  </a:moveTo>
                  <a:cubicBezTo>
                    <a:pt x="198496" y="378717"/>
                    <a:pt x="222437" y="391042"/>
                    <a:pt x="233601" y="385492"/>
                  </a:cubicBezTo>
                  <a:cubicBezTo>
                    <a:pt x="208563" y="380266"/>
                    <a:pt x="202304" y="351291"/>
                    <a:pt x="198238" y="333868"/>
                  </a:cubicBezTo>
                  <a:cubicBezTo>
                    <a:pt x="194237" y="316445"/>
                    <a:pt x="191979" y="310508"/>
                    <a:pt x="187913" y="270886"/>
                  </a:cubicBezTo>
                  <a:cubicBezTo>
                    <a:pt x="180041" y="193578"/>
                    <a:pt x="171458" y="80391"/>
                    <a:pt x="113187" y="36381"/>
                  </a:cubicBezTo>
                  <a:cubicBezTo>
                    <a:pt x="40913" y="-18212"/>
                    <a:pt x="0" y="4826"/>
                    <a:pt x="0" y="4826"/>
                  </a:cubicBezTo>
                  <a:cubicBezTo>
                    <a:pt x="0" y="4826"/>
                    <a:pt x="20392" y="44835"/>
                    <a:pt x="64014" y="104074"/>
                  </a:cubicBezTo>
                  <a:cubicBezTo>
                    <a:pt x="124028" y="128273"/>
                    <a:pt x="154164" y="351807"/>
                    <a:pt x="80793" y="332771"/>
                  </a:cubicBezTo>
                  <a:cubicBezTo>
                    <a:pt x="107573" y="345677"/>
                    <a:pt x="128803" y="334642"/>
                    <a:pt x="144291" y="319994"/>
                  </a:cubicBezTo>
                  <a:cubicBezTo>
                    <a:pt x="141838" y="333481"/>
                    <a:pt x="196689" y="567146"/>
                    <a:pt x="110347" y="522298"/>
                  </a:cubicBezTo>
                  <a:cubicBezTo>
                    <a:pt x="123125" y="544690"/>
                    <a:pt x="138031" y="550046"/>
                    <a:pt x="160488" y="540431"/>
                  </a:cubicBezTo>
                  <a:cubicBezTo>
                    <a:pt x="189333" y="520168"/>
                    <a:pt x="182170" y="482160"/>
                    <a:pt x="182170" y="482160"/>
                  </a:cubicBezTo>
                  <a:cubicBezTo>
                    <a:pt x="182170" y="482160"/>
                    <a:pt x="215855" y="512876"/>
                    <a:pt x="241474" y="448281"/>
                  </a:cubicBezTo>
                  <a:cubicBezTo>
                    <a:pt x="170038" y="482869"/>
                    <a:pt x="198496" y="378717"/>
                    <a:pt x="198496" y="378717"/>
                  </a:cubicBezTo>
                  <a:lnTo>
                    <a:pt x="198496" y="378717"/>
                  </a:lnTo>
                  <a:close/>
                </a:path>
              </a:pathLst>
            </a:custGeom>
            <a:solidFill>
              <a:srgbClr val="C5802C"/>
            </a:solidFill>
            <a:ln w="6453" cap="flat">
              <a:noFill/>
              <a:prstDash val="solid"/>
              <a:miter/>
            </a:ln>
          </p:spPr>
          <p:txBody>
            <a:bodyPr rtlCol="0" anchor="ctr"/>
            <a:lstStyle/>
            <a:p>
              <a:endParaRPr lang="en-US"/>
            </a:p>
          </p:txBody>
        </p:sp>
        <p:sp>
          <p:nvSpPr>
            <p:cNvPr id="3498" name="Freeform: Shape 3497">
              <a:extLst>
                <a:ext uri="{FF2B5EF4-FFF2-40B4-BE49-F238E27FC236}">
                  <a16:creationId xmlns:a16="http://schemas.microsoft.com/office/drawing/2014/main" id="{1B158453-3EDC-434C-8CEB-711AAA205DA5}"/>
                </a:ext>
              </a:extLst>
            </p:cNvPr>
            <p:cNvSpPr/>
            <p:nvPr/>
          </p:nvSpPr>
          <p:spPr>
            <a:xfrm>
              <a:off x="5774255" y="-526731"/>
              <a:ext cx="300491" cy="366364"/>
            </a:xfrm>
            <a:custGeom>
              <a:avLst/>
              <a:gdLst>
                <a:gd name="connsiteX0" fmla="*/ 300342 w 300491"/>
                <a:gd name="connsiteY0" fmla="*/ 122092 h 366364"/>
                <a:gd name="connsiteX1" fmla="*/ 125593 w 300491"/>
                <a:gd name="connsiteY1" fmla="*/ 314071 h 366364"/>
                <a:gd name="connsiteX2" fmla="*/ 171281 w 300491"/>
                <a:gd name="connsiteY2" fmla="*/ 235537 h 366364"/>
                <a:gd name="connsiteX3" fmla="*/ 104362 w 300491"/>
                <a:gd name="connsiteY3" fmla="*/ 279676 h 366364"/>
                <a:gd name="connsiteX4" fmla="*/ 81970 w 300491"/>
                <a:gd name="connsiteY4" fmla="*/ 328654 h 366364"/>
                <a:gd name="connsiteX5" fmla="*/ 125787 w 300491"/>
                <a:gd name="connsiteY5" fmla="*/ 362017 h 366364"/>
                <a:gd name="connsiteX6" fmla="*/ 16 w 300491"/>
                <a:gd name="connsiteY6" fmla="*/ 241603 h 366364"/>
                <a:gd name="connsiteX7" fmla="*/ 33830 w 300491"/>
                <a:gd name="connsiteY7" fmla="*/ 84019 h 366364"/>
                <a:gd name="connsiteX8" fmla="*/ 215549 w 300491"/>
                <a:gd name="connsiteY8" fmla="*/ 451 h 366364"/>
                <a:gd name="connsiteX9" fmla="*/ 300342 w 300491"/>
                <a:gd name="connsiteY9" fmla="*/ 122092 h 366364"/>
                <a:gd name="connsiteX10" fmla="*/ 300342 w 300491"/>
                <a:gd name="connsiteY10" fmla="*/ 122092 h 3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0491" h="366364">
                  <a:moveTo>
                    <a:pt x="300342" y="122092"/>
                  </a:moveTo>
                  <a:cubicBezTo>
                    <a:pt x="297051" y="226825"/>
                    <a:pt x="195738" y="296389"/>
                    <a:pt x="125593" y="314071"/>
                  </a:cubicBezTo>
                  <a:cubicBezTo>
                    <a:pt x="171732" y="288323"/>
                    <a:pt x="171281" y="235537"/>
                    <a:pt x="171281" y="235537"/>
                  </a:cubicBezTo>
                  <a:cubicBezTo>
                    <a:pt x="171281" y="235537"/>
                    <a:pt x="163150" y="284322"/>
                    <a:pt x="104362" y="279676"/>
                  </a:cubicBezTo>
                  <a:cubicBezTo>
                    <a:pt x="66935" y="282838"/>
                    <a:pt x="81970" y="328654"/>
                    <a:pt x="81970" y="328654"/>
                  </a:cubicBezTo>
                  <a:cubicBezTo>
                    <a:pt x="81970" y="328654"/>
                    <a:pt x="93328" y="358339"/>
                    <a:pt x="125787" y="362017"/>
                  </a:cubicBezTo>
                  <a:cubicBezTo>
                    <a:pt x="71710" y="383828"/>
                    <a:pt x="597" y="320459"/>
                    <a:pt x="16" y="241603"/>
                  </a:cubicBezTo>
                  <a:cubicBezTo>
                    <a:pt x="-371" y="186364"/>
                    <a:pt x="6018" y="125383"/>
                    <a:pt x="33830" y="84019"/>
                  </a:cubicBezTo>
                  <a:cubicBezTo>
                    <a:pt x="80486" y="14777"/>
                    <a:pt x="160827" y="-3227"/>
                    <a:pt x="215549" y="451"/>
                  </a:cubicBezTo>
                  <a:cubicBezTo>
                    <a:pt x="270271" y="4194"/>
                    <a:pt x="302988" y="39492"/>
                    <a:pt x="300342" y="122092"/>
                  </a:cubicBezTo>
                  <a:lnTo>
                    <a:pt x="300342" y="122092"/>
                  </a:lnTo>
                  <a:close/>
                </a:path>
              </a:pathLst>
            </a:custGeom>
            <a:solidFill>
              <a:srgbClr val="C5802C"/>
            </a:solidFill>
            <a:ln w="6453" cap="flat">
              <a:noFill/>
              <a:prstDash val="solid"/>
              <a:miter/>
            </a:ln>
          </p:spPr>
          <p:txBody>
            <a:bodyPr rtlCol="0" anchor="ctr"/>
            <a:lstStyle/>
            <a:p>
              <a:endParaRPr lang="en-US"/>
            </a:p>
          </p:txBody>
        </p:sp>
        <p:sp>
          <p:nvSpPr>
            <p:cNvPr id="3499" name="Freeform: Shape 3498">
              <a:extLst>
                <a:ext uri="{FF2B5EF4-FFF2-40B4-BE49-F238E27FC236}">
                  <a16:creationId xmlns:a16="http://schemas.microsoft.com/office/drawing/2014/main" id="{E4BD6EAC-6D57-4FE8-8303-A2436F95016C}"/>
                </a:ext>
              </a:extLst>
            </p:cNvPr>
            <p:cNvSpPr/>
            <p:nvPr/>
          </p:nvSpPr>
          <p:spPr>
            <a:xfrm>
              <a:off x="2851611" y="-673806"/>
              <a:ext cx="370148" cy="247677"/>
            </a:xfrm>
            <a:custGeom>
              <a:avLst/>
              <a:gdLst>
                <a:gd name="connsiteX0" fmla="*/ 370148 w 370148"/>
                <a:gd name="connsiteY0" fmla="*/ 57570 h 247677"/>
                <a:gd name="connsiteX1" fmla="*/ 185074 w 370148"/>
                <a:gd name="connsiteY1" fmla="*/ 9 h 247677"/>
                <a:gd name="connsiteX2" fmla="*/ 0 w 370148"/>
                <a:gd name="connsiteY2" fmla="*/ 58022 h 247677"/>
                <a:gd name="connsiteX3" fmla="*/ 15746 w 370148"/>
                <a:gd name="connsiteY3" fmla="*/ 247678 h 247677"/>
                <a:gd name="connsiteX4" fmla="*/ 362275 w 370148"/>
                <a:gd name="connsiteY4" fmla="*/ 246387 h 247677"/>
                <a:gd name="connsiteX5" fmla="*/ 370148 w 370148"/>
                <a:gd name="connsiteY5" fmla="*/ 57570 h 247677"/>
                <a:gd name="connsiteX6" fmla="*/ 370148 w 370148"/>
                <a:gd name="connsiteY6" fmla="*/ 57570 h 24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148" h="247677">
                  <a:moveTo>
                    <a:pt x="370148" y="57570"/>
                  </a:moveTo>
                  <a:cubicBezTo>
                    <a:pt x="370148" y="57570"/>
                    <a:pt x="347885" y="848"/>
                    <a:pt x="185074" y="9"/>
                  </a:cubicBezTo>
                  <a:cubicBezTo>
                    <a:pt x="22263" y="-830"/>
                    <a:pt x="0" y="58022"/>
                    <a:pt x="0" y="58022"/>
                  </a:cubicBezTo>
                  <a:lnTo>
                    <a:pt x="15746" y="247678"/>
                  </a:lnTo>
                  <a:lnTo>
                    <a:pt x="362275" y="246387"/>
                  </a:lnTo>
                  <a:lnTo>
                    <a:pt x="370148" y="57570"/>
                  </a:lnTo>
                  <a:lnTo>
                    <a:pt x="370148" y="57570"/>
                  </a:lnTo>
                  <a:close/>
                </a:path>
              </a:pathLst>
            </a:custGeom>
            <a:solidFill>
              <a:srgbClr val="1A1513"/>
            </a:solidFill>
            <a:ln w="6453" cap="flat">
              <a:noFill/>
              <a:prstDash val="solid"/>
              <a:miter/>
            </a:ln>
          </p:spPr>
          <p:txBody>
            <a:bodyPr rtlCol="0" anchor="ctr"/>
            <a:lstStyle/>
            <a:p>
              <a:endParaRPr lang="en-US"/>
            </a:p>
          </p:txBody>
        </p:sp>
        <p:sp>
          <p:nvSpPr>
            <p:cNvPr id="3500" name="Freeform: Shape 3499">
              <a:extLst>
                <a:ext uri="{FF2B5EF4-FFF2-40B4-BE49-F238E27FC236}">
                  <a16:creationId xmlns:a16="http://schemas.microsoft.com/office/drawing/2014/main" id="{DD49C027-1E8C-40AA-8E25-D5A9CE60B84E}"/>
                </a:ext>
              </a:extLst>
            </p:cNvPr>
            <p:cNvSpPr/>
            <p:nvPr/>
          </p:nvSpPr>
          <p:spPr>
            <a:xfrm>
              <a:off x="2666221" y="-404188"/>
              <a:ext cx="742283" cy="549801"/>
            </a:xfrm>
            <a:custGeom>
              <a:avLst/>
              <a:gdLst>
                <a:gd name="connsiteX0" fmla="*/ 286574 w 742283"/>
                <a:gd name="connsiteY0" fmla="*/ 0 h 549801"/>
                <a:gd name="connsiteX1" fmla="*/ 335811 w 742283"/>
                <a:gd name="connsiteY1" fmla="*/ 3162 h 549801"/>
                <a:gd name="connsiteX2" fmla="*/ 455709 w 742283"/>
                <a:gd name="connsiteY2" fmla="*/ 0 h 549801"/>
                <a:gd name="connsiteX3" fmla="*/ 464034 w 742283"/>
                <a:gd name="connsiteY3" fmla="*/ 63885 h 549801"/>
                <a:gd name="connsiteX4" fmla="*/ 513013 w 742283"/>
                <a:gd name="connsiteY4" fmla="*/ 124222 h 549801"/>
                <a:gd name="connsiteX5" fmla="*/ 693828 w 742283"/>
                <a:gd name="connsiteY5" fmla="*/ 207273 h 549801"/>
                <a:gd name="connsiteX6" fmla="*/ 741000 w 742283"/>
                <a:gd name="connsiteY6" fmla="*/ 370342 h 549801"/>
                <a:gd name="connsiteX7" fmla="*/ 621424 w 742283"/>
                <a:gd name="connsiteY7" fmla="*/ 494241 h 549801"/>
                <a:gd name="connsiteX8" fmla="*/ 606518 w 742283"/>
                <a:gd name="connsiteY8" fmla="*/ 499080 h 549801"/>
                <a:gd name="connsiteX9" fmla="*/ 135766 w 742283"/>
                <a:gd name="connsiteY9" fmla="*/ 499080 h 549801"/>
                <a:gd name="connsiteX10" fmla="*/ 120860 w 742283"/>
                <a:gd name="connsiteY10" fmla="*/ 494241 h 549801"/>
                <a:gd name="connsiteX11" fmla="*/ 1284 w 742283"/>
                <a:gd name="connsiteY11" fmla="*/ 370342 h 549801"/>
                <a:gd name="connsiteX12" fmla="*/ 48456 w 742283"/>
                <a:gd name="connsiteY12" fmla="*/ 207273 h 549801"/>
                <a:gd name="connsiteX13" fmla="*/ 229271 w 742283"/>
                <a:gd name="connsiteY13" fmla="*/ 124222 h 549801"/>
                <a:gd name="connsiteX14" fmla="*/ 278185 w 742283"/>
                <a:gd name="connsiteY14" fmla="*/ 63885 h 549801"/>
                <a:gd name="connsiteX15" fmla="*/ 286574 w 742283"/>
                <a:gd name="connsiteY15" fmla="*/ 0 h 549801"/>
                <a:gd name="connsiteX16" fmla="*/ 286574 w 742283"/>
                <a:gd name="connsiteY16" fmla="*/ 0 h 54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2283" h="549801">
                  <a:moveTo>
                    <a:pt x="286574" y="0"/>
                  </a:moveTo>
                  <a:lnTo>
                    <a:pt x="335811" y="3162"/>
                  </a:lnTo>
                  <a:cubicBezTo>
                    <a:pt x="376079" y="3162"/>
                    <a:pt x="415055" y="2581"/>
                    <a:pt x="455709" y="0"/>
                  </a:cubicBezTo>
                  <a:lnTo>
                    <a:pt x="464034" y="63885"/>
                  </a:lnTo>
                  <a:cubicBezTo>
                    <a:pt x="468422" y="97054"/>
                    <a:pt x="478231" y="119640"/>
                    <a:pt x="513013" y="124222"/>
                  </a:cubicBezTo>
                  <a:cubicBezTo>
                    <a:pt x="600774" y="135773"/>
                    <a:pt x="655238" y="150357"/>
                    <a:pt x="693828" y="207273"/>
                  </a:cubicBezTo>
                  <a:cubicBezTo>
                    <a:pt x="723447" y="250895"/>
                    <a:pt x="748292" y="317362"/>
                    <a:pt x="741000" y="370342"/>
                  </a:cubicBezTo>
                  <a:cubicBezTo>
                    <a:pt x="730933" y="443197"/>
                    <a:pt x="685245" y="472042"/>
                    <a:pt x="621424" y="494241"/>
                  </a:cubicBezTo>
                  <a:cubicBezTo>
                    <a:pt x="616584" y="495918"/>
                    <a:pt x="611616" y="497532"/>
                    <a:pt x="606518" y="499080"/>
                  </a:cubicBezTo>
                  <a:cubicBezTo>
                    <a:pt x="540954" y="566709"/>
                    <a:pt x="201265" y="566709"/>
                    <a:pt x="135766" y="499080"/>
                  </a:cubicBezTo>
                  <a:cubicBezTo>
                    <a:pt x="130733" y="497532"/>
                    <a:pt x="125699" y="495854"/>
                    <a:pt x="120860" y="494241"/>
                  </a:cubicBezTo>
                  <a:cubicBezTo>
                    <a:pt x="57039" y="472107"/>
                    <a:pt x="11287" y="443197"/>
                    <a:pt x="1284" y="370342"/>
                  </a:cubicBezTo>
                  <a:cubicBezTo>
                    <a:pt x="-6008" y="317362"/>
                    <a:pt x="18836" y="250895"/>
                    <a:pt x="48456" y="207273"/>
                  </a:cubicBezTo>
                  <a:cubicBezTo>
                    <a:pt x="87045" y="150421"/>
                    <a:pt x="141509" y="135837"/>
                    <a:pt x="229271" y="124222"/>
                  </a:cubicBezTo>
                  <a:cubicBezTo>
                    <a:pt x="264053" y="119640"/>
                    <a:pt x="273862" y="97054"/>
                    <a:pt x="278185" y="63885"/>
                  </a:cubicBezTo>
                  <a:lnTo>
                    <a:pt x="286574" y="0"/>
                  </a:lnTo>
                  <a:lnTo>
                    <a:pt x="286574" y="0"/>
                  </a:lnTo>
                  <a:close/>
                </a:path>
              </a:pathLst>
            </a:custGeom>
            <a:solidFill>
              <a:srgbClr val="E4BE92"/>
            </a:solidFill>
            <a:ln w="6453" cap="flat">
              <a:noFill/>
              <a:prstDash val="solid"/>
              <a:miter/>
            </a:ln>
          </p:spPr>
          <p:txBody>
            <a:bodyPr rtlCol="0" anchor="ctr"/>
            <a:lstStyle/>
            <a:p>
              <a:endParaRPr lang="en-US"/>
            </a:p>
          </p:txBody>
        </p:sp>
        <p:sp>
          <p:nvSpPr>
            <p:cNvPr id="3501" name="Freeform: Shape 3500">
              <a:extLst>
                <a:ext uri="{FF2B5EF4-FFF2-40B4-BE49-F238E27FC236}">
                  <a16:creationId xmlns:a16="http://schemas.microsoft.com/office/drawing/2014/main" id="{CDB90426-CE8C-46C2-A189-5D95DEA8C862}"/>
                </a:ext>
              </a:extLst>
            </p:cNvPr>
            <p:cNvSpPr/>
            <p:nvPr/>
          </p:nvSpPr>
          <p:spPr>
            <a:xfrm>
              <a:off x="2666221" y="-312554"/>
              <a:ext cx="742283" cy="458296"/>
            </a:xfrm>
            <a:custGeom>
              <a:avLst/>
              <a:gdLst>
                <a:gd name="connsiteX0" fmla="*/ 471971 w 742283"/>
                <a:gd name="connsiteY0" fmla="*/ 0 h 458296"/>
                <a:gd name="connsiteX1" fmla="*/ 513013 w 742283"/>
                <a:gd name="connsiteY1" fmla="*/ 32653 h 458296"/>
                <a:gd name="connsiteX2" fmla="*/ 693828 w 742283"/>
                <a:gd name="connsiteY2" fmla="*/ 115703 h 458296"/>
                <a:gd name="connsiteX3" fmla="*/ 741000 w 742283"/>
                <a:gd name="connsiteY3" fmla="*/ 278773 h 458296"/>
                <a:gd name="connsiteX4" fmla="*/ 621424 w 742283"/>
                <a:gd name="connsiteY4" fmla="*/ 402671 h 458296"/>
                <a:gd name="connsiteX5" fmla="*/ 606518 w 742283"/>
                <a:gd name="connsiteY5" fmla="*/ 407576 h 458296"/>
                <a:gd name="connsiteX6" fmla="*/ 135766 w 742283"/>
                <a:gd name="connsiteY6" fmla="*/ 407576 h 458296"/>
                <a:gd name="connsiteX7" fmla="*/ 120860 w 742283"/>
                <a:gd name="connsiteY7" fmla="*/ 402671 h 458296"/>
                <a:gd name="connsiteX8" fmla="*/ 1284 w 742283"/>
                <a:gd name="connsiteY8" fmla="*/ 278773 h 458296"/>
                <a:gd name="connsiteX9" fmla="*/ 48456 w 742283"/>
                <a:gd name="connsiteY9" fmla="*/ 115703 h 458296"/>
                <a:gd name="connsiteX10" fmla="*/ 229271 w 742283"/>
                <a:gd name="connsiteY10" fmla="*/ 32653 h 458296"/>
                <a:gd name="connsiteX11" fmla="*/ 270442 w 742283"/>
                <a:gd name="connsiteY11" fmla="*/ 3807 h 458296"/>
                <a:gd name="connsiteX12" fmla="*/ 369948 w 742283"/>
                <a:gd name="connsiteY12" fmla="*/ 244765 h 458296"/>
                <a:gd name="connsiteX13" fmla="*/ 471971 w 742283"/>
                <a:gd name="connsiteY13" fmla="*/ 0 h 458296"/>
                <a:gd name="connsiteX14" fmla="*/ 471971 w 742283"/>
                <a:gd name="connsiteY14" fmla="*/ 0 h 45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2283" h="458296">
                  <a:moveTo>
                    <a:pt x="471971" y="0"/>
                  </a:moveTo>
                  <a:cubicBezTo>
                    <a:pt x="478489" y="18649"/>
                    <a:pt x="488426" y="29361"/>
                    <a:pt x="513013" y="32653"/>
                  </a:cubicBezTo>
                  <a:cubicBezTo>
                    <a:pt x="600774" y="44203"/>
                    <a:pt x="655238" y="58787"/>
                    <a:pt x="693828" y="115703"/>
                  </a:cubicBezTo>
                  <a:cubicBezTo>
                    <a:pt x="723447" y="159326"/>
                    <a:pt x="748292" y="225793"/>
                    <a:pt x="741000" y="278773"/>
                  </a:cubicBezTo>
                  <a:cubicBezTo>
                    <a:pt x="730933" y="351628"/>
                    <a:pt x="685245" y="380473"/>
                    <a:pt x="621424" y="402671"/>
                  </a:cubicBezTo>
                  <a:cubicBezTo>
                    <a:pt x="616520" y="404349"/>
                    <a:pt x="611551" y="405963"/>
                    <a:pt x="606518" y="407576"/>
                  </a:cubicBezTo>
                  <a:cubicBezTo>
                    <a:pt x="540954" y="475204"/>
                    <a:pt x="201329" y="475204"/>
                    <a:pt x="135766" y="407576"/>
                  </a:cubicBezTo>
                  <a:cubicBezTo>
                    <a:pt x="130668" y="405963"/>
                    <a:pt x="125699" y="404414"/>
                    <a:pt x="120860" y="402671"/>
                  </a:cubicBezTo>
                  <a:cubicBezTo>
                    <a:pt x="57039" y="380538"/>
                    <a:pt x="11287" y="351628"/>
                    <a:pt x="1284" y="278773"/>
                  </a:cubicBezTo>
                  <a:cubicBezTo>
                    <a:pt x="-6008" y="225793"/>
                    <a:pt x="18836" y="159326"/>
                    <a:pt x="48456" y="115703"/>
                  </a:cubicBezTo>
                  <a:cubicBezTo>
                    <a:pt x="87045" y="58852"/>
                    <a:pt x="141509" y="44268"/>
                    <a:pt x="229271" y="32653"/>
                  </a:cubicBezTo>
                  <a:cubicBezTo>
                    <a:pt x="251405" y="29749"/>
                    <a:pt x="263472" y="19488"/>
                    <a:pt x="270442" y="3807"/>
                  </a:cubicBezTo>
                  <a:lnTo>
                    <a:pt x="369948" y="244765"/>
                  </a:lnTo>
                  <a:lnTo>
                    <a:pt x="471971" y="0"/>
                  </a:lnTo>
                  <a:lnTo>
                    <a:pt x="471971" y="0"/>
                  </a:lnTo>
                  <a:close/>
                </a:path>
              </a:pathLst>
            </a:custGeom>
            <a:solidFill>
              <a:srgbClr val="D71920"/>
            </a:solidFill>
            <a:ln w="6453" cap="flat">
              <a:noFill/>
              <a:prstDash val="solid"/>
              <a:miter/>
            </a:ln>
          </p:spPr>
          <p:txBody>
            <a:bodyPr rtlCol="0" anchor="ctr"/>
            <a:lstStyle/>
            <a:p>
              <a:endParaRPr lang="en-US"/>
            </a:p>
          </p:txBody>
        </p:sp>
        <p:sp>
          <p:nvSpPr>
            <p:cNvPr id="3502" name="Freeform: Shape 3501">
              <a:extLst>
                <a:ext uri="{FF2B5EF4-FFF2-40B4-BE49-F238E27FC236}">
                  <a16:creationId xmlns:a16="http://schemas.microsoft.com/office/drawing/2014/main" id="{1DEF0BB3-0339-4FFC-97F1-1390C9E7F9CE}"/>
                </a:ext>
              </a:extLst>
            </p:cNvPr>
            <p:cNvSpPr/>
            <p:nvPr/>
          </p:nvSpPr>
          <p:spPr>
            <a:xfrm>
              <a:off x="2682089" y="14551"/>
              <a:ext cx="13357" cy="20198"/>
            </a:xfrm>
            <a:custGeom>
              <a:avLst/>
              <a:gdLst>
                <a:gd name="connsiteX0" fmla="*/ 0 w 13357"/>
                <a:gd name="connsiteY0" fmla="*/ 0 h 20198"/>
                <a:gd name="connsiteX1" fmla="*/ 13358 w 13357"/>
                <a:gd name="connsiteY1" fmla="*/ 20198 h 20198"/>
                <a:gd name="connsiteX2" fmla="*/ 13358 w 13357"/>
                <a:gd name="connsiteY2" fmla="*/ 0 h 20198"/>
                <a:gd name="connsiteX3" fmla="*/ 0 w 13357"/>
                <a:gd name="connsiteY3" fmla="*/ 0 h 20198"/>
                <a:gd name="connsiteX4" fmla="*/ 0 w 13357"/>
                <a:gd name="connsiteY4" fmla="*/ 0 h 2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57" h="20198">
                  <a:moveTo>
                    <a:pt x="0" y="0"/>
                  </a:moveTo>
                  <a:cubicBezTo>
                    <a:pt x="3872" y="7357"/>
                    <a:pt x="8325" y="14068"/>
                    <a:pt x="13358" y="20198"/>
                  </a:cubicBezTo>
                  <a:lnTo>
                    <a:pt x="13358" y="0"/>
                  </a:lnTo>
                  <a:lnTo>
                    <a:pt x="0" y="0"/>
                  </a:lnTo>
                  <a:lnTo>
                    <a:pt x="0" y="0"/>
                  </a:lnTo>
                  <a:close/>
                </a:path>
              </a:pathLst>
            </a:custGeom>
            <a:solidFill>
              <a:srgbClr val="000000"/>
            </a:solidFill>
            <a:ln w="6453" cap="flat">
              <a:noFill/>
              <a:prstDash val="solid"/>
              <a:miter/>
            </a:ln>
          </p:spPr>
          <p:txBody>
            <a:bodyPr rtlCol="0" anchor="ctr"/>
            <a:lstStyle/>
            <a:p>
              <a:endParaRPr lang="en-US"/>
            </a:p>
          </p:txBody>
        </p:sp>
        <p:sp>
          <p:nvSpPr>
            <p:cNvPr id="3503" name="Freeform: Shape 3502">
              <a:extLst>
                <a:ext uri="{FF2B5EF4-FFF2-40B4-BE49-F238E27FC236}">
                  <a16:creationId xmlns:a16="http://schemas.microsoft.com/office/drawing/2014/main" id="{3029E2C2-B26C-4DC2-97B9-628B4966D6E1}"/>
                </a:ext>
              </a:extLst>
            </p:cNvPr>
            <p:cNvSpPr/>
            <p:nvPr/>
          </p:nvSpPr>
          <p:spPr>
            <a:xfrm>
              <a:off x="2704868" y="-230019"/>
              <a:ext cx="39299" cy="48591"/>
            </a:xfrm>
            <a:custGeom>
              <a:avLst/>
              <a:gdLst>
                <a:gd name="connsiteX0" fmla="*/ 39299 w 39299"/>
                <a:gd name="connsiteY0" fmla="*/ 0 h 48591"/>
                <a:gd name="connsiteX1" fmla="*/ 9615 w 39299"/>
                <a:gd name="connsiteY1" fmla="*/ 33169 h 48591"/>
                <a:gd name="connsiteX2" fmla="*/ 0 w 39299"/>
                <a:gd name="connsiteY2" fmla="*/ 48592 h 48591"/>
                <a:gd name="connsiteX3" fmla="*/ 39299 w 39299"/>
                <a:gd name="connsiteY3" fmla="*/ 48592 h 48591"/>
                <a:gd name="connsiteX4" fmla="*/ 39299 w 39299"/>
                <a:gd name="connsiteY4" fmla="*/ 0 h 48591"/>
                <a:gd name="connsiteX5" fmla="*/ 39299 w 39299"/>
                <a:gd name="connsiteY5" fmla="*/ 0 h 4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99" h="48591">
                  <a:moveTo>
                    <a:pt x="39299" y="0"/>
                  </a:moveTo>
                  <a:cubicBezTo>
                    <a:pt x="28458" y="9099"/>
                    <a:pt x="18585" y="19940"/>
                    <a:pt x="9615" y="33169"/>
                  </a:cubicBezTo>
                  <a:cubicBezTo>
                    <a:pt x="6324" y="38009"/>
                    <a:pt x="3098" y="43171"/>
                    <a:pt x="0" y="48592"/>
                  </a:cubicBezTo>
                  <a:lnTo>
                    <a:pt x="39299" y="48592"/>
                  </a:lnTo>
                  <a:lnTo>
                    <a:pt x="39299" y="0"/>
                  </a:lnTo>
                  <a:lnTo>
                    <a:pt x="39299" y="0"/>
                  </a:lnTo>
                  <a:close/>
                </a:path>
              </a:pathLst>
            </a:custGeom>
            <a:solidFill>
              <a:srgbClr val="000000"/>
            </a:solidFill>
            <a:ln w="6453" cap="flat">
              <a:noFill/>
              <a:prstDash val="solid"/>
              <a:miter/>
            </a:ln>
          </p:spPr>
          <p:txBody>
            <a:bodyPr rtlCol="0" anchor="ctr"/>
            <a:lstStyle/>
            <a:p>
              <a:endParaRPr lang="en-US"/>
            </a:p>
          </p:txBody>
        </p:sp>
        <p:sp>
          <p:nvSpPr>
            <p:cNvPr id="3504" name="Freeform: Shape 3503">
              <a:extLst>
                <a:ext uri="{FF2B5EF4-FFF2-40B4-BE49-F238E27FC236}">
                  <a16:creationId xmlns:a16="http://schemas.microsoft.com/office/drawing/2014/main" id="{AEF7D5EA-2C14-4DB2-8946-95B42491505D}"/>
                </a:ext>
              </a:extLst>
            </p:cNvPr>
            <p:cNvSpPr/>
            <p:nvPr/>
          </p:nvSpPr>
          <p:spPr>
            <a:xfrm>
              <a:off x="2695576" y="-230342"/>
              <a:ext cx="313812" cy="97828"/>
            </a:xfrm>
            <a:custGeom>
              <a:avLst/>
              <a:gdLst>
                <a:gd name="connsiteX0" fmla="*/ 0 w 313812"/>
                <a:gd name="connsiteY0" fmla="*/ 97829 h 97828"/>
                <a:gd name="connsiteX1" fmla="*/ 48656 w 313812"/>
                <a:gd name="connsiteY1" fmla="*/ 97829 h 97828"/>
                <a:gd name="connsiteX2" fmla="*/ 48656 w 313812"/>
                <a:gd name="connsiteY2" fmla="*/ 48979 h 97828"/>
                <a:gd name="connsiteX3" fmla="*/ 48914 w 313812"/>
                <a:gd name="connsiteY3" fmla="*/ 48979 h 97828"/>
                <a:gd name="connsiteX4" fmla="*/ 48914 w 313812"/>
                <a:gd name="connsiteY4" fmla="*/ 48914 h 97828"/>
                <a:gd name="connsiteX5" fmla="*/ 97570 w 313812"/>
                <a:gd name="connsiteY5" fmla="*/ 48914 h 97828"/>
                <a:gd name="connsiteX6" fmla="*/ 97570 w 313812"/>
                <a:gd name="connsiteY6" fmla="*/ 48979 h 97828"/>
                <a:gd name="connsiteX7" fmla="*/ 97570 w 313812"/>
                <a:gd name="connsiteY7" fmla="*/ 97829 h 97828"/>
                <a:gd name="connsiteX8" fmla="*/ 97635 w 313812"/>
                <a:gd name="connsiteY8" fmla="*/ 97829 h 97828"/>
                <a:gd name="connsiteX9" fmla="*/ 146420 w 313812"/>
                <a:gd name="connsiteY9" fmla="*/ 97829 h 97828"/>
                <a:gd name="connsiteX10" fmla="*/ 146420 w 313812"/>
                <a:gd name="connsiteY10" fmla="*/ 48979 h 97828"/>
                <a:gd name="connsiteX11" fmla="*/ 146549 w 313812"/>
                <a:gd name="connsiteY11" fmla="*/ 48979 h 97828"/>
                <a:gd name="connsiteX12" fmla="*/ 146549 w 313812"/>
                <a:gd name="connsiteY12" fmla="*/ 48914 h 97828"/>
                <a:gd name="connsiteX13" fmla="*/ 195334 w 313812"/>
                <a:gd name="connsiteY13" fmla="*/ 48914 h 97828"/>
                <a:gd name="connsiteX14" fmla="*/ 195334 w 313812"/>
                <a:gd name="connsiteY14" fmla="*/ 48979 h 97828"/>
                <a:gd name="connsiteX15" fmla="*/ 195334 w 313812"/>
                <a:gd name="connsiteY15" fmla="*/ 97829 h 97828"/>
                <a:gd name="connsiteX16" fmla="*/ 195399 w 313812"/>
                <a:gd name="connsiteY16" fmla="*/ 97829 h 97828"/>
                <a:gd name="connsiteX17" fmla="*/ 244055 w 313812"/>
                <a:gd name="connsiteY17" fmla="*/ 97829 h 97828"/>
                <a:gd name="connsiteX18" fmla="*/ 244055 w 313812"/>
                <a:gd name="connsiteY18" fmla="*/ 48979 h 97828"/>
                <a:gd name="connsiteX19" fmla="*/ 244313 w 313812"/>
                <a:gd name="connsiteY19" fmla="*/ 48979 h 97828"/>
                <a:gd name="connsiteX20" fmla="*/ 244313 w 313812"/>
                <a:gd name="connsiteY20" fmla="*/ 48914 h 97828"/>
                <a:gd name="connsiteX21" fmla="*/ 292905 w 313812"/>
                <a:gd name="connsiteY21" fmla="*/ 48914 h 97828"/>
                <a:gd name="connsiteX22" fmla="*/ 292905 w 313812"/>
                <a:gd name="connsiteY22" fmla="*/ 48979 h 97828"/>
                <a:gd name="connsiteX23" fmla="*/ 292905 w 313812"/>
                <a:gd name="connsiteY23" fmla="*/ 97829 h 97828"/>
                <a:gd name="connsiteX24" fmla="*/ 293034 w 313812"/>
                <a:gd name="connsiteY24" fmla="*/ 97829 h 97828"/>
                <a:gd name="connsiteX25" fmla="*/ 313813 w 313812"/>
                <a:gd name="connsiteY25" fmla="*/ 97829 h 97828"/>
                <a:gd name="connsiteX26" fmla="*/ 293615 w 313812"/>
                <a:gd name="connsiteY26" fmla="*/ 48850 h 97828"/>
                <a:gd name="connsiteX27" fmla="*/ 292969 w 313812"/>
                <a:gd name="connsiteY27" fmla="*/ 48850 h 97828"/>
                <a:gd name="connsiteX28" fmla="*/ 292969 w 313812"/>
                <a:gd name="connsiteY28" fmla="*/ 47301 h 97828"/>
                <a:gd name="connsiteX29" fmla="*/ 273417 w 313812"/>
                <a:gd name="connsiteY29" fmla="*/ 0 h 97828"/>
                <a:gd name="connsiteX30" fmla="*/ 244378 w 313812"/>
                <a:gd name="connsiteY30" fmla="*/ 0 h 97828"/>
                <a:gd name="connsiteX31" fmla="*/ 244120 w 313812"/>
                <a:gd name="connsiteY31" fmla="*/ 0 h 97828"/>
                <a:gd name="connsiteX32" fmla="*/ 244120 w 313812"/>
                <a:gd name="connsiteY32" fmla="*/ 48914 h 97828"/>
                <a:gd name="connsiteX33" fmla="*/ 195399 w 313812"/>
                <a:gd name="connsiteY33" fmla="*/ 48914 h 97828"/>
                <a:gd name="connsiteX34" fmla="*/ 195399 w 313812"/>
                <a:gd name="connsiteY34" fmla="*/ 0 h 97828"/>
                <a:gd name="connsiteX35" fmla="*/ 146614 w 313812"/>
                <a:gd name="connsiteY35" fmla="*/ 0 h 97828"/>
                <a:gd name="connsiteX36" fmla="*/ 146485 w 313812"/>
                <a:gd name="connsiteY36" fmla="*/ 0 h 97828"/>
                <a:gd name="connsiteX37" fmla="*/ 146485 w 313812"/>
                <a:gd name="connsiteY37" fmla="*/ 48914 h 97828"/>
                <a:gd name="connsiteX38" fmla="*/ 97635 w 313812"/>
                <a:gd name="connsiteY38" fmla="*/ 48914 h 97828"/>
                <a:gd name="connsiteX39" fmla="*/ 97635 w 313812"/>
                <a:gd name="connsiteY39" fmla="*/ 0 h 97828"/>
                <a:gd name="connsiteX40" fmla="*/ 49172 w 313812"/>
                <a:gd name="connsiteY40" fmla="*/ 0 h 97828"/>
                <a:gd name="connsiteX41" fmla="*/ 48785 w 313812"/>
                <a:gd name="connsiteY41" fmla="*/ 323 h 97828"/>
                <a:gd name="connsiteX42" fmla="*/ 48785 w 313812"/>
                <a:gd name="connsiteY42" fmla="*/ 48850 h 97828"/>
                <a:gd name="connsiteX43" fmla="*/ 9486 w 313812"/>
                <a:gd name="connsiteY43" fmla="*/ 48850 h 97828"/>
                <a:gd name="connsiteX44" fmla="*/ 65 w 313812"/>
                <a:gd name="connsiteY44" fmla="*/ 66402 h 97828"/>
                <a:gd name="connsiteX45" fmla="*/ 65 w 313812"/>
                <a:gd name="connsiteY45" fmla="*/ 97829 h 97828"/>
                <a:gd name="connsiteX46" fmla="*/ 0 w 313812"/>
                <a:gd name="connsiteY46" fmla="*/ 97829 h 97828"/>
                <a:gd name="connsiteX47" fmla="*/ 0 w 313812"/>
                <a:gd name="connsiteY47" fmla="*/ 97829 h 9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13812" h="97828">
                  <a:moveTo>
                    <a:pt x="0" y="97829"/>
                  </a:moveTo>
                  <a:lnTo>
                    <a:pt x="48656" y="97829"/>
                  </a:lnTo>
                  <a:lnTo>
                    <a:pt x="48656" y="48979"/>
                  </a:lnTo>
                  <a:lnTo>
                    <a:pt x="48914" y="48979"/>
                  </a:lnTo>
                  <a:lnTo>
                    <a:pt x="48914" y="48914"/>
                  </a:lnTo>
                  <a:lnTo>
                    <a:pt x="97570" y="48914"/>
                  </a:lnTo>
                  <a:lnTo>
                    <a:pt x="97570" y="48979"/>
                  </a:lnTo>
                  <a:lnTo>
                    <a:pt x="97570" y="97829"/>
                  </a:lnTo>
                  <a:lnTo>
                    <a:pt x="97635" y="97829"/>
                  </a:lnTo>
                  <a:lnTo>
                    <a:pt x="146420" y="97829"/>
                  </a:lnTo>
                  <a:lnTo>
                    <a:pt x="146420" y="48979"/>
                  </a:lnTo>
                  <a:lnTo>
                    <a:pt x="146549" y="48979"/>
                  </a:lnTo>
                  <a:lnTo>
                    <a:pt x="146549" y="48914"/>
                  </a:lnTo>
                  <a:lnTo>
                    <a:pt x="195334" y="48914"/>
                  </a:lnTo>
                  <a:lnTo>
                    <a:pt x="195334" y="48979"/>
                  </a:lnTo>
                  <a:lnTo>
                    <a:pt x="195334" y="97829"/>
                  </a:lnTo>
                  <a:lnTo>
                    <a:pt x="195399" y="97829"/>
                  </a:lnTo>
                  <a:lnTo>
                    <a:pt x="244055" y="97829"/>
                  </a:lnTo>
                  <a:lnTo>
                    <a:pt x="244055" y="48979"/>
                  </a:lnTo>
                  <a:lnTo>
                    <a:pt x="244313" y="48979"/>
                  </a:lnTo>
                  <a:lnTo>
                    <a:pt x="244313" y="48914"/>
                  </a:lnTo>
                  <a:lnTo>
                    <a:pt x="292905" y="48914"/>
                  </a:lnTo>
                  <a:lnTo>
                    <a:pt x="292905" y="48979"/>
                  </a:lnTo>
                  <a:lnTo>
                    <a:pt x="292905" y="97829"/>
                  </a:lnTo>
                  <a:lnTo>
                    <a:pt x="293034" y="97829"/>
                  </a:lnTo>
                  <a:lnTo>
                    <a:pt x="313813" y="97829"/>
                  </a:lnTo>
                  <a:lnTo>
                    <a:pt x="293615" y="48850"/>
                  </a:lnTo>
                  <a:lnTo>
                    <a:pt x="292969" y="48850"/>
                  </a:lnTo>
                  <a:lnTo>
                    <a:pt x="292969" y="47301"/>
                  </a:lnTo>
                  <a:lnTo>
                    <a:pt x="273417" y="0"/>
                  </a:lnTo>
                  <a:lnTo>
                    <a:pt x="244378" y="0"/>
                  </a:lnTo>
                  <a:lnTo>
                    <a:pt x="244120" y="0"/>
                  </a:lnTo>
                  <a:lnTo>
                    <a:pt x="244120" y="48914"/>
                  </a:lnTo>
                  <a:lnTo>
                    <a:pt x="195399" y="48914"/>
                  </a:lnTo>
                  <a:lnTo>
                    <a:pt x="195399" y="0"/>
                  </a:lnTo>
                  <a:lnTo>
                    <a:pt x="146614" y="0"/>
                  </a:lnTo>
                  <a:lnTo>
                    <a:pt x="146485" y="0"/>
                  </a:lnTo>
                  <a:lnTo>
                    <a:pt x="146485" y="48914"/>
                  </a:lnTo>
                  <a:lnTo>
                    <a:pt x="97635" y="48914"/>
                  </a:lnTo>
                  <a:lnTo>
                    <a:pt x="97635" y="0"/>
                  </a:lnTo>
                  <a:lnTo>
                    <a:pt x="49172" y="0"/>
                  </a:lnTo>
                  <a:cubicBezTo>
                    <a:pt x="49043" y="129"/>
                    <a:pt x="48914" y="258"/>
                    <a:pt x="48785" y="323"/>
                  </a:cubicBezTo>
                  <a:lnTo>
                    <a:pt x="48785" y="48850"/>
                  </a:lnTo>
                  <a:lnTo>
                    <a:pt x="9486" y="48850"/>
                  </a:lnTo>
                  <a:cubicBezTo>
                    <a:pt x="6195" y="54464"/>
                    <a:pt x="3098" y="60336"/>
                    <a:pt x="65" y="66402"/>
                  </a:cubicBezTo>
                  <a:lnTo>
                    <a:pt x="65" y="97829"/>
                  </a:lnTo>
                  <a:lnTo>
                    <a:pt x="0" y="97829"/>
                  </a:lnTo>
                  <a:lnTo>
                    <a:pt x="0" y="97829"/>
                  </a:lnTo>
                  <a:close/>
                </a:path>
              </a:pathLst>
            </a:custGeom>
            <a:solidFill>
              <a:srgbClr val="ED1C24"/>
            </a:solidFill>
            <a:ln w="6453" cap="flat">
              <a:noFill/>
              <a:prstDash val="solid"/>
              <a:miter/>
            </a:ln>
          </p:spPr>
          <p:txBody>
            <a:bodyPr rtlCol="0" anchor="ctr"/>
            <a:lstStyle/>
            <a:p>
              <a:endParaRPr lang="en-US"/>
            </a:p>
          </p:txBody>
        </p:sp>
        <p:sp>
          <p:nvSpPr>
            <p:cNvPr id="3505" name="Freeform: Shape 3504">
              <a:extLst>
                <a:ext uri="{FF2B5EF4-FFF2-40B4-BE49-F238E27FC236}">
                  <a16:creationId xmlns:a16="http://schemas.microsoft.com/office/drawing/2014/main" id="{E75E3C91-A9C3-4175-906C-DF74E5A691C1}"/>
                </a:ext>
              </a:extLst>
            </p:cNvPr>
            <p:cNvSpPr/>
            <p:nvPr/>
          </p:nvSpPr>
          <p:spPr>
            <a:xfrm>
              <a:off x="2681766" y="-181170"/>
              <a:ext cx="347691" cy="97893"/>
            </a:xfrm>
            <a:custGeom>
              <a:avLst/>
              <a:gdLst>
                <a:gd name="connsiteX0" fmla="*/ 13681 w 347691"/>
                <a:gd name="connsiteY0" fmla="*/ 97699 h 97893"/>
                <a:gd name="connsiteX1" fmla="*/ 62401 w 347691"/>
                <a:gd name="connsiteY1" fmla="*/ 97699 h 97893"/>
                <a:gd name="connsiteX2" fmla="*/ 62401 w 347691"/>
                <a:gd name="connsiteY2" fmla="*/ 48785 h 97893"/>
                <a:gd name="connsiteX3" fmla="*/ 62401 w 347691"/>
                <a:gd name="connsiteY3" fmla="*/ 48785 h 97893"/>
                <a:gd name="connsiteX4" fmla="*/ 111251 w 347691"/>
                <a:gd name="connsiteY4" fmla="*/ 48785 h 97893"/>
                <a:gd name="connsiteX5" fmla="*/ 111251 w 347691"/>
                <a:gd name="connsiteY5" fmla="*/ 97764 h 97893"/>
                <a:gd name="connsiteX6" fmla="*/ 160101 w 347691"/>
                <a:gd name="connsiteY6" fmla="*/ 97764 h 97893"/>
                <a:gd name="connsiteX7" fmla="*/ 160101 w 347691"/>
                <a:gd name="connsiteY7" fmla="*/ 48850 h 97893"/>
                <a:gd name="connsiteX8" fmla="*/ 160101 w 347691"/>
                <a:gd name="connsiteY8" fmla="*/ 48850 h 97893"/>
                <a:gd name="connsiteX9" fmla="*/ 209015 w 347691"/>
                <a:gd name="connsiteY9" fmla="*/ 48850 h 97893"/>
                <a:gd name="connsiteX10" fmla="*/ 209015 w 347691"/>
                <a:gd name="connsiteY10" fmla="*/ 97828 h 97893"/>
                <a:gd name="connsiteX11" fmla="*/ 257736 w 347691"/>
                <a:gd name="connsiteY11" fmla="*/ 97828 h 97893"/>
                <a:gd name="connsiteX12" fmla="*/ 257736 w 347691"/>
                <a:gd name="connsiteY12" fmla="*/ 48914 h 97893"/>
                <a:gd name="connsiteX13" fmla="*/ 257736 w 347691"/>
                <a:gd name="connsiteY13" fmla="*/ 48914 h 97893"/>
                <a:gd name="connsiteX14" fmla="*/ 306585 w 347691"/>
                <a:gd name="connsiteY14" fmla="*/ 48914 h 97893"/>
                <a:gd name="connsiteX15" fmla="*/ 306585 w 347691"/>
                <a:gd name="connsiteY15" fmla="*/ 97893 h 97893"/>
                <a:gd name="connsiteX16" fmla="*/ 347691 w 347691"/>
                <a:gd name="connsiteY16" fmla="*/ 97893 h 97893"/>
                <a:gd name="connsiteX17" fmla="*/ 327493 w 347691"/>
                <a:gd name="connsiteY17" fmla="*/ 48914 h 97893"/>
                <a:gd name="connsiteX18" fmla="*/ 306714 w 347691"/>
                <a:gd name="connsiteY18" fmla="*/ 48914 h 97893"/>
                <a:gd name="connsiteX19" fmla="*/ 306714 w 347691"/>
                <a:gd name="connsiteY19" fmla="*/ 48850 h 97893"/>
                <a:gd name="connsiteX20" fmla="*/ 306585 w 347691"/>
                <a:gd name="connsiteY20" fmla="*/ 48850 h 97893"/>
                <a:gd name="connsiteX21" fmla="*/ 306585 w 347691"/>
                <a:gd name="connsiteY21" fmla="*/ 0 h 97893"/>
                <a:gd name="connsiteX22" fmla="*/ 257994 w 347691"/>
                <a:gd name="connsiteY22" fmla="*/ 0 h 97893"/>
                <a:gd name="connsiteX23" fmla="*/ 257736 w 347691"/>
                <a:gd name="connsiteY23" fmla="*/ 0 h 97893"/>
                <a:gd name="connsiteX24" fmla="*/ 257736 w 347691"/>
                <a:gd name="connsiteY24" fmla="*/ 48850 h 97893"/>
                <a:gd name="connsiteX25" fmla="*/ 257736 w 347691"/>
                <a:gd name="connsiteY25" fmla="*/ 48914 h 97893"/>
                <a:gd name="connsiteX26" fmla="*/ 209080 w 347691"/>
                <a:gd name="connsiteY26" fmla="*/ 48914 h 97893"/>
                <a:gd name="connsiteX27" fmla="*/ 209080 w 347691"/>
                <a:gd name="connsiteY27" fmla="*/ 48850 h 97893"/>
                <a:gd name="connsiteX28" fmla="*/ 209015 w 347691"/>
                <a:gd name="connsiteY28" fmla="*/ 48850 h 97893"/>
                <a:gd name="connsiteX29" fmla="*/ 209015 w 347691"/>
                <a:gd name="connsiteY29" fmla="*/ 0 h 97893"/>
                <a:gd name="connsiteX30" fmla="*/ 160230 w 347691"/>
                <a:gd name="connsiteY30" fmla="*/ 0 h 97893"/>
                <a:gd name="connsiteX31" fmla="*/ 160101 w 347691"/>
                <a:gd name="connsiteY31" fmla="*/ 0 h 97893"/>
                <a:gd name="connsiteX32" fmla="*/ 160101 w 347691"/>
                <a:gd name="connsiteY32" fmla="*/ 48850 h 97893"/>
                <a:gd name="connsiteX33" fmla="*/ 160101 w 347691"/>
                <a:gd name="connsiteY33" fmla="*/ 48914 h 97893"/>
                <a:gd name="connsiteX34" fmla="*/ 111315 w 347691"/>
                <a:gd name="connsiteY34" fmla="*/ 48914 h 97893"/>
                <a:gd name="connsiteX35" fmla="*/ 111315 w 347691"/>
                <a:gd name="connsiteY35" fmla="*/ 48850 h 97893"/>
                <a:gd name="connsiteX36" fmla="*/ 111251 w 347691"/>
                <a:gd name="connsiteY36" fmla="*/ 48850 h 97893"/>
                <a:gd name="connsiteX37" fmla="*/ 111251 w 347691"/>
                <a:gd name="connsiteY37" fmla="*/ 0 h 97893"/>
                <a:gd name="connsiteX38" fmla="*/ 62595 w 347691"/>
                <a:gd name="connsiteY38" fmla="*/ 0 h 97893"/>
                <a:gd name="connsiteX39" fmla="*/ 62337 w 347691"/>
                <a:gd name="connsiteY39" fmla="*/ 0 h 97893"/>
                <a:gd name="connsiteX40" fmla="*/ 62337 w 347691"/>
                <a:gd name="connsiteY40" fmla="*/ 48850 h 97893"/>
                <a:gd name="connsiteX41" fmla="*/ 62337 w 347691"/>
                <a:gd name="connsiteY41" fmla="*/ 48914 h 97893"/>
                <a:gd name="connsiteX42" fmla="*/ 13681 w 347691"/>
                <a:gd name="connsiteY42" fmla="*/ 48914 h 97893"/>
                <a:gd name="connsiteX43" fmla="*/ 13681 w 347691"/>
                <a:gd name="connsiteY43" fmla="*/ 48850 h 97893"/>
                <a:gd name="connsiteX44" fmla="*/ 13551 w 347691"/>
                <a:gd name="connsiteY44" fmla="*/ 48850 h 97893"/>
                <a:gd name="connsiteX45" fmla="*/ 13551 w 347691"/>
                <a:gd name="connsiteY45" fmla="*/ 17423 h 97893"/>
                <a:gd name="connsiteX46" fmla="*/ 0 w 347691"/>
                <a:gd name="connsiteY46" fmla="*/ 48979 h 97893"/>
                <a:gd name="connsiteX47" fmla="*/ 13551 w 347691"/>
                <a:gd name="connsiteY47" fmla="*/ 48979 h 97893"/>
                <a:gd name="connsiteX48" fmla="*/ 13551 w 347691"/>
                <a:gd name="connsiteY48" fmla="*/ 97699 h 97893"/>
                <a:gd name="connsiteX49" fmla="*/ 13681 w 347691"/>
                <a:gd name="connsiteY49" fmla="*/ 97699 h 9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47691" h="97893">
                  <a:moveTo>
                    <a:pt x="13681" y="97699"/>
                  </a:moveTo>
                  <a:lnTo>
                    <a:pt x="62401" y="97699"/>
                  </a:lnTo>
                  <a:lnTo>
                    <a:pt x="62401" y="48785"/>
                  </a:lnTo>
                  <a:lnTo>
                    <a:pt x="62401" y="48785"/>
                  </a:lnTo>
                  <a:lnTo>
                    <a:pt x="111251" y="48785"/>
                  </a:lnTo>
                  <a:lnTo>
                    <a:pt x="111251" y="97764"/>
                  </a:lnTo>
                  <a:lnTo>
                    <a:pt x="160101" y="97764"/>
                  </a:lnTo>
                  <a:lnTo>
                    <a:pt x="160101" y="48850"/>
                  </a:lnTo>
                  <a:lnTo>
                    <a:pt x="160101" y="48850"/>
                  </a:lnTo>
                  <a:lnTo>
                    <a:pt x="209015" y="48850"/>
                  </a:lnTo>
                  <a:lnTo>
                    <a:pt x="209015" y="97828"/>
                  </a:lnTo>
                  <a:lnTo>
                    <a:pt x="257736" y="97828"/>
                  </a:lnTo>
                  <a:lnTo>
                    <a:pt x="257736" y="48914"/>
                  </a:lnTo>
                  <a:lnTo>
                    <a:pt x="257736" y="48914"/>
                  </a:lnTo>
                  <a:lnTo>
                    <a:pt x="306585" y="48914"/>
                  </a:lnTo>
                  <a:lnTo>
                    <a:pt x="306585" y="97893"/>
                  </a:lnTo>
                  <a:lnTo>
                    <a:pt x="347691" y="97893"/>
                  </a:lnTo>
                  <a:lnTo>
                    <a:pt x="327493" y="48914"/>
                  </a:lnTo>
                  <a:lnTo>
                    <a:pt x="306714" y="48914"/>
                  </a:lnTo>
                  <a:lnTo>
                    <a:pt x="306714" y="48850"/>
                  </a:lnTo>
                  <a:lnTo>
                    <a:pt x="306585" y="48850"/>
                  </a:lnTo>
                  <a:lnTo>
                    <a:pt x="306585" y="0"/>
                  </a:lnTo>
                  <a:lnTo>
                    <a:pt x="257994" y="0"/>
                  </a:lnTo>
                  <a:lnTo>
                    <a:pt x="257736" y="0"/>
                  </a:lnTo>
                  <a:lnTo>
                    <a:pt x="257736" y="48850"/>
                  </a:lnTo>
                  <a:lnTo>
                    <a:pt x="257736" y="48914"/>
                  </a:lnTo>
                  <a:lnTo>
                    <a:pt x="209080" y="48914"/>
                  </a:lnTo>
                  <a:lnTo>
                    <a:pt x="209080" y="48850"/>
                  </a:lnTo>
                  <a:lnTo>
                    <a:pt x="209015" y="48850"/>
                  </a:lnTo>
                  <a:lnTo>
                    <a:pt x="209015" y="0"/>
                  </a:lnTo>
                  <a:lnTo>
                    <a:pt x="160230" y="0"/>
                  </a:lnTo>
                  <a:lnTo>
                    <a:pt x="160101" y="0"/>
                  </a:lnTo>
                  <a:lnTo>
                    <a:pt x="160101" y="48850"/>
                  </a:lnTo>
                  <a:lnTo>
                    <a:pt x="160101" y="48914"/>
                  </a:lnTo>
                  <a:lnTo>
                    <a:pt x="111315" y="48914"/>
                  </a:lnTo>
                  <a:lnTo>
                    <a:pt x="111315" y="48850"/>
                  </a:lnTo>
                  <a:lnTo>
                    <a:pt x="111251" y="48850"/>
                  </a:lnTo>
                  <a:lnTo>
                    <a:pt x="111251" y="0"/>
                  </a:lnTo>
                  <a:lnTo>
                    <a:pt x="62595" y="0"/>
                  </a:lnTo>
                  <a:lnTo>
                    <a:pt x="62337" y="0"/>
                  </a:lnTo>
                  <a:lnTo>
                    <a:pt x="62337" y="48850"/>
                  </a:lnTo>
                  <a:lnTo>
                    <a:pt x="62337" y="48914"/>
                  </a:lnTo>
                  <a:lnTo>
                    <a:pt x="13681" y="48914"/>
                  </a:lnTo>
                  <a:lnTo>
                    <a:pt x="13681" y="48850"/>
                  </a:lnTo>
                  <a:lnTo>
                    <a:pt x="13551" y="48850"/>
                  </a:lnTo>
                  <a:lnTo>
                    <a:pt x="13551" y="17423"/>
                  </a:lnTo>
                  <a:cubicBezTo>
                    <a:pt x="8518" y="27490"/>
                    <a:pt x="4001" y="38073"/>
                    <a:pt x="0" y="48979"/>
                  </a:cubicBezTo>
                  <a:lnTo>
                    <a:pt x="13551" y="48979"/>
                  </a:lnTo>
                  <a:lnTo>
                    <a:pt x="13551" y="97699"/>
                  </a:lnTo>
                  <a:lnTo>
                    <a:pt x="13681" y="97699"/>
                  </a:lnTo>
                  <a:close/>
                </a:path>
              </a:pathLst>
            </a:custGeom>
            <a:solidFill>
              <a:srgbClr val="000000"/>
            </a:solidFill>
            <a:ln w="6453" cap="flat">
              <a:noFill/>
              <a:prstDash val="solid"/>
              <a:miter/>
            </a:ln>
          </p:spPr>
          <p:txBody>
            <a:bodyPr rtlCol="0" anchor="ctr"/>
            <a:lstStyle/>
            <a:p>
              <a:endParaRPr lang="en-US"/>
            </a:p>
          </p:txBody>
        </p:sp>
        <p:sp>
          <p:nvSpPr>
            <p:cNvPr id="3506" name="Freeform: Shape 3505">
              <a:extLst>
                <a:ext uri="{FF2B5EF4-FFF2-40B4-BE49-F238E27FC236}">
                  <a16:creationId xmlns:a16="http://schemas.microsoft.com/office/drawing/2014/main" id="{EB5AA546-714D-497E-8202-F3DA32A909AB}"/>
                </a:ext>
              </a:extLst>
            </p:cNvPr>
            <p:cNvSpPr/>
            <p:nvPr/>
          </p:nvSpPr>
          <p:spPr>
            <a:xfrm>
              <a:off x="2668860" y="-132578"/>
              <a:ext cx="368276" cy="98022"/>
            </a:xfrm>
            <a:custGeom>
              <a:avLst/>
              <a:gdLst>
                <a:gd name="connsiteX0" fmla="*/ 26587 w 368276"/>
                <a:gd name="connsiteY0" fmla="*/ 49108 h 98022"/>
                <a:gd name="connsiteX1" fmla="*/ 26587 w 368276"/>
                <a:gd name="connsiteY1" fmla="*/ 98022 h 98022"/>
                <a:gd name="connsiteX2" fmla="*/ 26716 w 368276"/>
                <a:gd name="connsiteY2" fmla="*/ 98022 h 98022"/>
                <a:gd name="connsiteX3" fmla="*/ 75372 w 368276"/>
                <a:gd name="connsiteY3" fmla="*/ 98022 h 98022"/>
                <a:gd name="connsiteX4" fmla="*/ 75372 w 368276"/>
                <a:gd name="connsiteY4" fmla="*/ 49108 h 98022"/>
                <a:gd name="connsiteX5" fmla="*/ 75630 w 368276"/>
                <a:gd name="connsiteY5" fmla="*/ 49108 h 98022"/>
                <a:gd name="connsiteX6" fmla="*/ 75630 w 368276"/>
                <a:gd name="connsiteY6" fmla="*/ 49043 h 98022"/>
                <a:gd name="connsiteX7" fmla="*/ 124286 w 368276"/>
                <a:gd name="connsiteY7" fmla="*/ 49043 h 98022"/>
                <a:gd name="connsiteX8" fmla="*/ 124286 w 368276"/>
                <a:gd name="connsiteY8" fmla="*/ 49108 h 98022"/>
                <a:gd name="connsiteX9" fmla="*/ 124286 w 368276"/>
                <a:gd name="connsiteY9" fmla="*/ 98022 h 98022"/>
                <a:gd name="connsiteX10" fmla="*/ 124351 w 368276"/>
                <a:gd name="connsiteY10" fmla="*/ 98022 h 98022"/>
                <a:gd name="connsiteX11" fmla="*/ 173136 w 368276"/>
                <a:gd name="connsiteY11" fmla="*/ 98022 h 98022"/>
                <a:gd name="connsiteX12" fmla="*/ 173136 w 368276"/>
                <a:gd name="connsiteY12" fmla="*/ 49108 h 98022"/>
                <a:gd name="connsiteX13" fmla="*/ 173265 w 368276"/>
                <a:gd name="connsiteY13" fmla="*/ 49108 h 98022"/>
                <a:gd name="connsiteX14" fmla="*/ 173265 w 368276"/>
                <a:gd name="connsiteY14" fmla="*/ 49043 h 98022"/>
                <a:gd name="connsiteX15" fmla="*/ 222050 w 368276"/>
                <a:gd name="connsiteY15" fmla="*/ 49043 h 98022"/>
                <a:gd name="connsiteX16" fmla="*/ 222050 w 368276"/>
                <a:gd name="connsiteY16" fmla="*/ 49108 h 98022"/>
                <a:gd name="connsiteX17" fmla="*/ 222050 w 368276"/>
                <a:gd name="connsiteY17" fmla="*/ 98022 h 98022"/>
                <a:gd name="connsiteX18" fmla="*/ 222115 w 368276"/>
                <a:gd name="connsiteY18" fmla="*/ 98022 h 98022"/>
                <a:gd name="connsiteX19" fmla="*/ 270771 w 368276"/>
                <a:gd name="connsiteY19" fmla="*/ 98022 h 98022"/>
                <a:gd name="connsiteX20" fmla="*/ 270771 w 368276"/>
                <a:gd name="connsiteY20" fmla="*/ 49108 h 98022"/>
                <a:gd name="connsiteX21" fmla="*/ 271029 w 368276"/>
                <a:gd name="connsiteY21" fmla="*/ 49108 h 98022"/>
                <a:gd name="connsiteX22" fmla="*/ 271029 w 368276"/>
                <a:gd name="connsiteY22" fmla="*/ 49043 h 98022"/>
                <a:gd name="connsiteX23" fmla="*/ 319621 w 368276"/>
                <a:gd name="connsiteY23" fmla="*/ 49043 h 98022"/>
                <a:gd name="connsiteX24" fmla="*/ 319621 w 368276"/>
                <a:gd name="connsiteY24" fmla="*/ 49108 h 98022"/>
                <a:gd name="connsiteX25" fmla="*/ 319621 w 368276"/>
                <a:gd name="connsiteY25" fmla="*/ 98022 h 98022"/>
                <a:gd name="connsiteX26" fmla="*/ 319750 w 368276"/>
                <a:gd name="connsiteY26" fmla="*/ 98022 h 98022"/>
                <a:gd name="connsiteX27" fmla="*/ 368277 w 368276"/>
                <a:gd name="connsiteY27" fmla="*/ 98022 h 98022"/>
                <a:gd name="connsiteX28" fmla="*/ 368277 w 368276"/>
                <a:gd name="connsiteY28" fmla="*/ 62272 h 98022"/>
                <a:gd name="connsiteX29" fmla="*/ 367244 w 368276"/>
                <a:gd name="connsiteY29" fmla="*/ 64789 h 98022"/>
                <a:gd name="connsiteX30" fmla="*/ 360791 w 368276"/>
                <a:gd name="connsiteY30" fmla="*/ 49108 h 98022"/>
                <a:gd name="connsiteX31" fmla="*/ 319685 w 368276"/>
                <a:gd name="connsiteY31" fmla="*/ 49108 h 98022"/>
                <a:gd name="connsiteX32" fmla="*/ 319685 w 368276"/>
                <a:gd name="connsiteY32" fmla="*/ 129 h 98022"/>
                <a:gd name="connsiteX33" fmla="*/ 270835 w 368276"/>
                <a:gd name="connsiteY33" fmla="*/ 129 h 98022"/>
                <a:gd name="connsiteX34" fmla="*/ 270835 w 368276"/>
                <a:gd name="connsiteY34" fmla="*/ 129 h 98022"/>
                <a:gd name="connsiteX35" fmla="*/ 270835 w 368276"/>
                <a:gd name="connsiteY35" fmla="*/ 49043 h 98022"/>
                <a:gd name="connsiteX36" fmla="*/ 222115 w 368276"/>
                <a:gd name="connsiteY36" fmla="*/ 49043 h 98022"/>
                <a:gd name="connsiteX37" fmla="*/ 222115 w 368276"/>
                <a:gd name="connsiteY37" fmla="*/ 64 h 98022"/>
                <a:gd name="connsiteX38" fmla="*/ 173201 w 368276"/>
                <a:gd name="connsiteY38" fmla="*/ 64 h 98022"/>
                <a:gd name="connsiteX39" fmla="*/ 173201 w 368276"/>
                <a:gd name="connsiteY39" fmla="*/ 64 h 98022"/>
                <a:gd name="connsiteX40" fmla="*/ 173201 w 368276"/>
                <a:gd name="connsiteY40" fmla="*/ 48979 h 98022"/>
                <a:gd name="connsiteX41" fmla="*/ 124351 w 368276"/>
                <a:gd name="connsiteY41" fmla="*/ 48979 h 98022"/>
                <a:gd name="connsiteX42" fmla="*/ 124351 w 368276"/>
                <a:gd name="connsiteY42" fmla="*/ 0 h 98022"/>
                <a:gd name="connsiteX43" fmla="*/ 75501 w 368276"/>
                <a:gd name="connsiteY43" fmla="*/ 0 h 98022"/>
                <a:gd name="connsiteX44" fmla="*/ 75501 w 368276"/>
                <a:gd name="connsiteY44" fmla="*/ 0 h 98022"/>
                <a:gd name="connsiteX45" fmla="*/ 75501 w 368276"/>
                <a:gd name="connsiteY45" fmla="*/ 48914 h 98022"/>
                <a:gd name="connsiteX46" fmla="*/ 26587 w 368276"/>
                <a:gd name="connsiteY46" fmla="*/ 49108 h 98022"/>
                <a:gd name="connsiteX47" fmla="*/ 26587 w 368276"/>
                <a:gd name="connsiteY47" fmla="*/ 129 h 98022"/>
                <a:gd name="connsiteX48" fmla="*/ 13035 w 368276"/>
                <a:gd name="connsiteY48" fmla="*/ 129 h 98022"/>
                <a:gd name="connsiteX49" fmla="*/ 0 w 368276"/>
                <a:gd name="connsiteY49" fmla="*/ 49108 h 98022"/>
                <a:gd name="connsiteX50" fmla="*/ 26587 w 368276"/>
                <a:gd name="connsiteY50" fmla="*/ 49108 h 98022"/>
                <a:gd name="connsiteX51" fmla="*/ 26587 w 368276"/>
                <a:gd name="connsiteY51" fmla="*/ 49108 h 98022"/>
                <a:gd name="connsiteX52" fmla="*/ 26587 w 368276"/>
                <a:gd name="connsiteY52" fmla="*/ 49108 h 9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68276" h="98022">
                  <a:moveTo>
                    <a:pt x="26587" y="49108"/>
                  </a:moveTo>
                  <a:lnTo>
                    <a:pt x="26587" y="98022"/>
                  </a:lnTo>
                  <a:lnTo>
                    <a:pt x="26716" y="98022"/>
                  </a:lnTo>
                  <a:lnTo>
                    <a:pt x="75372" y="98022"/>
                  </a:lnTo>
                  <a:lnTo>
                    <a:pt x="75372" y="49108"/>
                  </a:lnTo>
                  <a:lnTo>
                    <a:pt x="75630" y="49108"/>
                  </a:lnTo>
                  <a:lnTo>
                    <a:pt x="75630" y="49043"/>
                  </a:lnTo>
                  <a:lnTo>
                    <a:pt x="124286" y="49043"/>
                  </a:lnTo>
                  <a:lnTo>
                    <a:pt x="124286" y="49108"/>
                  </a:lnTo>
                  <a:lnTo>
                    <a:pt x="124286" y="98022"/>
                  </a:lnTo>
                  <a:lnTo>
                    <a:pt x="124351" y="98022"/>
                  </a:lnTo>
                  <a:lnTo>
                    <a:pt x="173136" y="98022"/>
                  </a:lnTo>
                  <a:lnTo>
                    <a:pt x="173136" y="49108"/>
                  </a:lnTo>
                  <a:lnTo>
                    <a:pt x="173265" y="49108"/>
                  </a:lnTo>
                  <a:lnTo>
                    <a:pt x="173265" y="49043"/>
                  </a:lnTo>
                  <a:lnTo>
                    <a:pt x="222050" y="49043"/>
                  </a:lnTo>
                  <a:lnTo>
                    <a:pt x="222050" y="49108"/>
                  </a:lnTo>
                  <a:lnTo>
                    <a:pt x="222050" y="98022"/>
                  </a:lnTo>
                  <a:lnTo>
                    <a:pt x="222115" y="98022"/>
                  </a:lnTo>
                  <a:lnTo>
                    <a:pt x="270771" y="98022"/>
                  </a:lnTo>
                  <a:lnTo>
                    <a:pt x="270771" y="49108"/>
                  </a:lnTo>
                  <a:lnTo>
                    <a:pt x="271029" y="49108"/>
                  </a:lnTo>
                  <a:lnTo>
                    <a:pt x="271029" y="49043"/>
                  </a:lnTo>
                  <a:lnTo>
                    <a:pt x="319621" y="49043"/>
                  </a:lnTo>
                  <a:lnTo>
                    <a:pt x="319621" y="49108"/>
                  </a:lnTo>
                  <a:lnTo>
                    <a:pt x="319621" y="98022"/>
                  </a:lnTo>
                  <a:lnTo>
                    <a:pt x="319750" y="98022"/>
                  </a:lnTo>
                  <a:lnTo>
                    <a:pt x="368277" y="98022"/>
                  </a:lnTo>
                  <a:lnTo>
                    <a:pt x="368277" y="62272"/>
                  </a:lnTo>
                  <a:lnTo>
                    <a:pt x="367244" y="64789"/>
                  </a:lnTo>
                  <a:lnTo>
                    <a:pt x="360791" y="49108"/>
                  </a:lnTo>
                  <a:lnTo>
                    <a:pt x="319685" y="49108"/>
                  </a:lnTo>
                  <a:lnTo>
                    <a:pt x="319685" y="129"/>
                  </a:lnTo>
                  <a:lnTo>
                    <a:pt x="270835" y="129"/>
                  </a:lnTo>
                  <a:lnTo>
                    <a:pt x="270835" y="129"/>
                  </a:lnTo>
                  <a:lnTo>
                    <a:pt x="270835" y="49043"/>
                  </a:lnTo>
                  <a:lnTo>
                    <a:pt x="222115" y="49043"/>
                  </a:lnTo>
                  <a:lnTo>
                    <a:pt x="222115" y="64"/>
                  </a:lnTo>
                  <a:lnTo>
                    <a:pt x="173201" y="64"/>
                  </a:lnTo>
                  <a:lnTo>
                    <a:pt x="173201" y="64"/>
                  </a:lnTo>
                  <a:lnTo>
                    <a:pt x="173201" y="48979"/>
                  </a:lnTo>
                  <a:lnTo>
                    <a:pt x="124351" y="48979"/>
                  </a:lnTo>
                  <a:lnTo>
                    <a:pt x="124351" y="0"/>
                  </a:lnTo>
                  <a:lnTo>
                    <a:pt x="75501" y="0"/>
                  </a:lnTo>
                  <a:lnTo>
                    <a:pt x="75501" y="0"/>
                  </a:lnTo>
                  <a:lnTo>
                    <a:pt x="75501" y="48914"/>
                  </a:lnTo>
                  <a:lnTo>
                    <a:pt x="26587" y="49108"/>
                  </a:lnTo>
                  <a:lnTo>
                    <a:pt x="26587" y="129"/>
                  </a:lnTo>
                  <a:lnTo>
                    <a:pt x="13035" y="129"/>
                  </a:lnTo>
                  <a:cubicBezTo>
                    <a:pt x="7163" y="16133"/>
                    <a:pt x="2646" y="32717"/>
                    <a:pt x="0" y="49108"/>
                  </a:cubicBezTo>
                  <a:lnTo>
                    <a:pt x="26587" y="49108"/>
                  </a:lnTo>
                  <a:lnTo>
                    <a:pt x="26587" y="49108"/>
                  </a:lnTo>
                  <a:lnTo>
                    <a:pt x="26587" y="49108"/>
                  </a:lnTo>
                  <a:close/>
                </a:path>
              </a:pathLst>
            </a:custGeom>
            <a:solidFill>
              <a:srgbClr val="ED1C24"/>
            </a:solidFill>
            <a:ln w="6453" cap="flat">
              <a:noFill/>
              <a:prstDash val="solid"/>
              <a:miter/>
            </a:ln>
          </p:spPr>
          <p:txBody>
            <a:bodyPr rtlCol="0" anchor="ctr"/>
            <a:lstStyle/>
            <a:p>
              <a:endParaRPr lang="en-US"/>
            </a:p>
          </p:txBody>
        </p:sp>
        <p:sp>
          <p:nvSpPr>
            <p:cNvPr id="3507" name="Freeform: Shape 3506">
              <a:extLst>
                <a:ext uri="{FF2B5EF4-FFF2-40B4-BE49-F238E27FC236}">
                  <a16:creationId xmlns:a16="http://schemas.microsoft.com/office/drawing/2014/main" id="{669D2DC2-6A07-468F-8E33-DA7085ADB9C6}"/>
                </a:ext>
              </a:extLst>
            </p:cNvPr>
            <p:cNvSpPr/>
            <p:nvPr/>
          </p:nvSpPr>
          <p:spPr>
            <a:xfrm>
              <a:off x="2666115" y="-83470"/>
              <a:ext cx="78052" cy="97893"/>
            </a:xfrm>
            <a:custGeom>
              <a:avLst/>
              <a:gdLst>
                <a:gd name="connsiteX0" fmla="*/ 29332 w 78052"/>
                <a:gd name="connsiteY0" fmla="*/ 97893 h 97893"/>
                <a:gd name="connsiteX1" fmla="*/ 78053 w 78052"/>
                <a:gd name="connsiteY1" fmla="*/ 97893 h 97893"/>
                <a:gd name="connsiteX2" fmla="*/ 78053 w 78052"/>
                <a:gd name="connsiteY2" fmla="*/ 48979 h 97893"/>
                <a:gd name="connsiteX3" fmla="*/ 78053 w 78052"/>
                <a:gd name="connsiteY3" fmla="*/ 48979 h 97893"/>
                <a:gd name="connsiteX4" fmla="*/ 29396 w 78052"/>
                <a:gd name="connsiteY4" fmla="*/ 48979 h 97893"/>
                <a:gd name="connsiteX5" fmla="*/ 29396 w 78052"/>
                <a:gd name="connsiteY5" fmla="*/ 48914 h 97893"/>
                <a:gd name="connsiteX6" fmla="*/ 29267 w 78052"/>
                <a:gd name="connsiteY6" fmla="*/ 48914 h 97893"/>
                <a:gd name="connsiteX7" fmla="*/ 29267 w 78052"/>
                <a:gd name="connsiteY7" fmla="*/ 0 h 97893"/>
                <a:gd name="connsiteX8" fmla="*/ 2681 w 78052"/>
                <a:gd name="connsiteY8" fmla="*/ 0 h 97893"/>
                <a:gd name="connsiteX9" fmla="*/ 1132 w 78052"/>
                <a:gd name="connsiteY9" fmla="*/ 48979 h 97893"/>
                <a:gd name="connsiteX10" fmla="*/ 29267 w 78052"/>
                <a:gd name="connsiteY10" fmla="*/ 48979 h 97893"/>
                <a:gd name="connsiteX11" fmla="*/ 29267 w 78052"/>
                <a:gd name="connsiteY11" fmla="*/ 97893 h 97893"/>
                <a:gd name="connsiteX12" fmla="*/ 29332 w 78052"/>
                <a:gd name="connsiteY12" fmla="*/ 97893 h 9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052" h="97893">
                  <a:moveTo>
                    <a:pt x="29332" y="97893"/>
                  </a:moveTo>
                  <a:lnTo>
                    <a:pt x="78053" y="97893"/>
                  </a:lnTo>
                  <a:lnTo>
                    <a:pt x="78053" y="48979"/>
                  </a:lnTo>
                  <a:lnTo>
                    <a:pt x="78053" y="48979"/>
                  </a:lnTo>
                  <a:lnTo>
                    <a:pt x="29396" y="48979"/>
                  </a:lnTo>
                  <a:lnTo>
                    <a:pt x="29396" y="48914"/>
                  </a:lnTo>
                  <a:lnTo>
                    <a:pt x="29267" y="48914"/>
                  </a:lnTo>
                  <a:lnTo>
                    <a:pt x="29267" y="0"/>
                  </a:lnTo>
                  <a:lnTo>
                    <a:pt x="2681" y="0"/>
                  </a:lnTo>
                  <a:cubicBezTo>
                    <a:pt x="-30" y="16843"/>
                    <a:pt x="-933" y="33491"/>
                    <a:pt x="1132" y="48979"/>
                  </a:cubicBezTo>
                  <a:lnTo>
                    <a:pt x="29267" y="48979"/>
                  </a:lnTo>
                  <a:lnTo>
                    <a:pt x="29267" y="97893"/>
                  </a:lnTo>
                  <a:lnTo>
                    <a:pt x="29332" y="97893"/>
                  </a:lnTo>
                  <a:close/>
                </a:path>
              </a:pathLst>
            </a:custGeom>
            <a:solidFill>
              <a:srgbClr val="000000"/>
            </a:solidFill>
            <a:ln w="6453" cap="flat">
              <a:noFill/>
              <a:prstDash val="solid"/>
              <a:miter/>
            </a:ln>
          </p:spPr>
          <p:txBody>
            <a:bodyPr rtlCol="0" anchor="ctr"/>
            <a:lstStyle/>
            <a:p>
              <a:endParaRPr lang="en-US"/>
            </a:p>
          </p:txBody>
        </p:sp>
        <p:sp>
          <p:nvSpPr>
            <p:cNvPr id="3508" name="Freeform: Shape 3507">
              <a:extLst>
                <a:ext uri="{FF2B5EF4-FFF2-40B4-BE49-F238E27FC236}">
                  <a16:creationId xmlns:a16="http://schemas.microsoft.com/office/drawing/2014/main" id="{F9E5AE7C-D21C-4DA2-A47E-29920B61EEC9}"/>
                </a:ext>
              </a:extLst>
            </p:cNvPr>
            <p:cNvSpPr/>
            <p:nvPr/>
          </p:nvSpPr>
          <p:spPr>
            <a:xfrm>
              <a:off x="2744619" y="-257897"/>
              <a:ext cx="48527" cy="27490"/>
            </a:xfrm>
            <a:custGeom>
              <a:avLst/>
              <a:gdLst>
                <a:gd name="connsiteX0" fmla="*/ 48527 w 48527"/>
                <a:gd name="connsiteY0" fmla="*/ 27490 h 27490"/>
                <a:gd name="connsiteX1" fmla="*/ 48462 w 48527"/>
                <a:gd name="connsiteY1" fmla="*/ 27490 h 27490"/>
                <a:gd name="connsiteX2" fmla="*/ 48462 w 48527"/>
                <a:gd name="connsiteY2" fmla="*/ 0 h 27490"/>
                <a:gd name="connsiteX3" fmla="*/ 0 w 48527"/>
                <a:gd name="connsiteY3" fmla="*/ 27490 h 27490"/>
                <a:gd name="connsiteX4" fmla="*/ 48527 w 48527"/>
                <a:gd name="connsiteY4" fmla="*/ 27490 h 27490"/>
                <a:gd name="connsiteX5" fmla="*/ 48527 w 48527"/>
                <a:gd name="connsiteY5" fmla="*/ 27490 h 27490"/>
                <a:gd name="connsiteX6" fmla="*/ 48527 w 48527"/>
                <a:gd name="connsiteY6" fmla="*/ 27490 h 2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27" h="27490">
                  <a:moveTo>
                    <a:pt x="48527" y="27490"/>
                  </a:moveTo>
                  <a:lnTo>
                    <a:pt x="48462" y="27490"/>
                  </a:lnTo>
                  <a:lnTo>
                    <a:pt x="48462" y="0"/>
                  </a:lnTo>
                  <a:cubicBezTo>
                    <a:pt x="30200" y="6905"/>
                    <a:pt x="14197" y="15681"/>
                    <a:pt x="0" y="27490"/>
                  </a:cubicBezTo>
                  <a:lnTo>
                    <a:pt x="48527" y="27490"/>
                  </a:lnTo>
                  <a:lnTo>
                    <a:pt x="48527" y="27490"/>
                  </a:lnTo>
                  <a:lnTo>
                    <a:pt x="48527" y="27490"/>
                  </a:lnTo>
                  <a:close/>
                </a:path>
              </a:pathLst>
            </a:custGeom>
            <a:solidFill>
              <a:srgbClr val="000000"/>
            </a:solidFill>
            <a:ln w="6453" cap="flat">
              <a:noFill/>
              <a:prstDash val="solid"/>
              <a:miter/>
            </a:ln>
          </p:spPr>
          <p:txBody>
            <a:bodyPr rtlCol="0" anchor="ctr"/>
            <a:lstStyle/>
            <a:p>
              <a:endParaRPr lang="en-US"/>
            </a:p>
          </p:txBody>
        </p:sp>
        <p:sp>
          <p:nvSpPr>
            <p:cNvPr id="3509" name="Freeform: Shape 3508">
              <a:extLst>
                <a:ext uri="{FF2B5EF4-FFF2-40B4-BE49-F238E27FC236}">
                  <a16:creationId xmlns:a16="http://schemas.microsoft.com/office/drawing/2014/main" id="{33266598-3109-43F3-B9F1-7CC7510D2B13}"/>
                </a:ext>
              </a:extLst>
            </p:cNvPr>
            <p:cNvSpPr/>
            <p:nvPr/>
          </p:nvSpPr>
          <p:spPr>
            <a:xfrm>
              <a:off x="2744167" y="-83470"/>
              <a:ext cx="97763" cy="97893"/>
            </a:xfrm>
            <a:custGeom>
              <a:avLst/>
              <a:gdLst>
                <a:gd name="connsiteX0" fmla="*/ 48979 w 97763"/>
                <a:gd name="connsiteY0" fmla="*/ 48914 h 97893"/>
                <a:gd name="connsiteX1" fmla="*/ 48914 w 97763"/>
                <a:gd name="connsiteY1" fmla="*/ 48914 h 97893"/>
                <a:gd name="connsiteX2" fmla="*/ 48914 w 97763"/>
                <a:gd name="connsiteY2" fmla="*/ 0 h 97893"/>
                <a:gd name="connsiteX3" fmla="*/ 258 w 97763"/>
                <a:gd name="connsiteY3" fmla="*/ 0 h 97893"/>
                <a:gd name="connsiteX4" fmla="*/ 0 w 97763"/>
                <a:gd name="connsiteY4" fmla="*/ 0 h 97893"/>
                <a:gd name="connsiteX5" fmla="*/ 0 w 97763"/>
                <a:gd name="connsiteY5" fmla="*/ 48914 h 97893"/>
                <a:gd name="connsiteX6" fmla="*/ 0 w 97763"/>
                <a:gd name="connsiteY6" fmla="*/ 48979 h 97893"/>
                <a:gd name="connsiteX7" fmla="*/ 258 w 97763"/>
                <a:gd name="connsiteY7" fmla="*/ 48979 h 97893"/>
                <a:gd name="connsiteX8" fmla="*/ 48914 w 97763"/>
                <a:gd name="connsiteY8" fmla="*/ 48979 h 97893"/>
                <a:gd name="connsiteX9" fmla="*/ 48914 w 97763"/>
                <a:gd name="connsiteY9" fmla="*/ 97893 h 97893"/>
                <a:gd name="connsiteX10" fmla="*/ 97764 w 97763"/>
                <a:gd name="connsiteY10" fmla="*/ 97893 h 97893"/>
                <a:gd name="connsiteX11" fmla="*/ 97764 w 97763"/>
                <a:gd name="connsiteY11" fmla="*/ 49043 h 97893"/>
                <a:gd name="connsiteX12" fmla="*/ 97764 w 97763"/>
                <a:gd name="connsiteY12" fmla="*/ 48979 h 97893"/>
                <a:gd name="connsiteX13" fmla="*/ 48979 w 97763"/>
                <a:gd name="connsiteY13" fmla="*/ 48979 h 97893"/>
                <a:gd name="connsiteX14" fmla="*/ 48979 w 97763"/>
                <a:gd name="connsiteY14" fmla="*/ 48914 h 9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63" h="97893">
                  <a:moveTo>
                    <a:pt x="48979" y="48914"/>
                  </a:moveTo>
                  <a:lnTo>
                    <a:pt x="48914" y="48914"/>
                  </a:lnTo>
                  <a:lnTo>
                    <a:pt x="48914" y="0"/>
                  </a:lnTo>
                  <a:lnTo>
                    <a:pt x="258" y="0"/>
                  </a:lnTo>
                  <a:lnTo>
                    <a:pt x="0" y="0"/>
                  </a:lnTo>
                  <a:lnTo>
                    <a:pt x="0" y="48914"/>
                  </a:lnTo>
                  <a:lnTo>
                    <a:pt x="0" y="48979"/>
                  </a:lnTo>
                  <a:lnTo>
                    <a:pt x="258" y="48979"/>
                  </a:lnTo>
                  <a:lnTo>
                    <a:pt x="48914" y="48979"/>
                  </a:lnTo>
                  <a:lnTo>
                    <a:pt x="48914" y="97893"/>
                  </a:lnTo>
                  <a:lnTo>
                    <a:pt x="97764" y="97893"/>
                  </a:lnTo>
                  <a:lnTo>
                    <a:pt x="97764" y="49043"/>
                  </a:lnTo>
                  <a:lnTo>
                    <a:pt x="97764" y="48979"/>
                  </a:lnTo>
                  <a:lnTo>
                    <a:pt x="48979" y="48979"/>
                  </a:lnTo>
                  <a:lnTo>
                    <a:pt x="48979" y="48914"/>
                  </a:lnTo>
                  <a:close/>
                </a:path>
              </a:pathLst>
            </a:custGeom>
            <a:solidFill>
              <a:srgbClr val="000000"/>
            </a:solidFill>
            <a:ln w="6453" cap="flat">
              <a:noFill/>
              <a:prstDash val="solid"/>
              <a:miter/>
            </a:ln>
          </p:spPr>
          <p:txBody>
            <a:bodyPr rtlCol="0" anchor="ctr"/>
            <a:lstStyle/>
            <a:p>
              <a:endParaRPr lang="en-US"/>
            </a:p>
          </p:txBody>
        </p:sp>
        <p:sp>
          <p:nvSpPr>
            <p:cNvPr id="3510" name="Freeform: Shape 3509">
              <a:extLst>
                <a:ext uri="{FF2B5EF4-FFF2-40B4-BE49-F238E27FC236}">
                  <a16:creationId xmlns:a16="http://schemas.microsoft.com/office/drawing/2014/main" id="{458FBE3D-918D-4F0D-9090-3063FDBCBCBE}"/>
                </a:ext>
              </a:extLst>
            </p:cNvPr>
            <p:cNvSpPr/>
            <p:nvPr/>
          </p:nvSpPr>
          <p:spPr>
            <a:xfrm>
              <a:off x="2744232" y="63465"/>
              <a:ext cx="48914" cy="28651"/>
            </a:xfrm>
            <a:custGeom>
              <a:avLst/>
              <a:gdLst>
                <a:gd name="connsiteX0" fmla="*/ 48850 w 48914"/>
                <a:gd name="connsiteY0" fmla="*/ 0 h 28651"/>
                <a:gd name="connsiteX1" fmla="*/ 0 w 48914"/>
                <a:gd name="connsiteY1" fmla="*/ 0 h 28651"/>
                <a:gd name="connsiteX2" fmla="*/ 0 w 48914"/>
                <a:gd name="connsiteY2" fmla="*/ 65 h 28651"/>
                <a:gd name="connsiteX3" fmla="*/ 0 w 48914"/>
                <a:gd name="connsiteY3" fmla="*/ 8841 h 28651"/>
                <a:gd name="connsiteX4" fmla="*/ 42784 w 48914"/>
                <a:gd name="connsiteY4" fmla="*/ 26651 h 28651"/>
                <a:gd name="connsiteX5" fmla="*/ 48914 w 48914"/>
                <a:gd name="connsiteY5" fmla="*/ 28652 h 28651"/>
                <a:gd name="connsiteX6" fmla="*/ 48914 w 48914"/>
                <a:gd name="connsiteY6" fmla="*/ 0 h 28651"/>
                <a:gd name="connsiteX7" fmla="*/ 48850 w 48914"/>
                <a:gd name="connsiteY7" fmla="*/ 0 h 2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14" h="28651">
                  <a:moveTo>
                    <a:pt x="48850" y="0"/>
                  </a:moveTo>
                  <a:lnTo>
                    <a:pt x="0" y="0"/>
                  </a:lnTo>
                  <a:lnTo>
                    <a:pt x="0" y="65"/>
                  </a:lnTo>
                  <a:lnTo>
                    <a:pt x="0" y="8841"/>
                  </a:lnTo>
                  <a:cubicBezTo>
                    <a:pt x="13035" y="15487"/>
                    <a:pt x="27361" y="21231"/>
                    <a:pt x="42784" y="26651"/>
                  </a:cubicBezTo>
                  <a:cubicBezTo>
                    <a:pt x="44784" y="27297"/>
                    <a:pt x="46849" y="27942"/>
                    <a:pt x="48914" y="28652"/>
                  </a:cubicBezTo>
                  <a:lnTo>
                    <a:pt x="48914" y="0"/>
                  </a:lnTo>
                  <a:lnTo>
                    <a:pt x="48850" y="0"/>
                  </a:lnTo>
                  <a:close/>
                </a:path>
              </a:pathLst>
            </a:custGeom>
            <a:solidFill>
              <a:srgbClr val="ED1C24"/>
            </a:solidFill>
            <a:ln w="6453" cap="flat">
              <a:noFill/>
              <a:prstDash val="solid"/>
              <a:miter/>
            </a:ln>
          </p:spPr>
          <p:txBody>
            <a:bodyPr rtlCol="0" anchor="ctr"/>
            <a:lstStyle/>
            <a:p>
              <a:endParaRPr lang="en-US"/>
            </a:p>
          </p:txBody>
        </p:sp>
        <p:sp>
          <p:nvSpPr>
            <p:cNvPr id="3511" name="Freeform: Shape 3510">
              <a:extLst>
                <a:ext uri="{FF2B5EF4-FFF2-40B4-BE49-F238E27FC236}">
                  <a16:creationId xmlns:a16="http://schemas.microsoft.com/office/drawing/2014/main" id="{6CE8DE8E-4C07-4689-B39D-1E457FD7D726}"/>
                </a:ext>
              </a:extLst>
            </p:cNvPr>
            <p:cNvSpPr/>
            <p:nvPr/>
          </p:nvSpPr>
          <p:spPr>
            <a:xfrm>
              <a:off x="2793082" y="-271384"/>
              <a:ext cx="48849" cy="40977"/>
            </a:xfrm>
            <a:custGeom>
              <a:avLst/>
              <a:gdLst>
                <a:gd name="connsiteX0" fmla="*/ 65 w 48849"/>
                <a:gd name="connsiteY0" fmla="*/ 40977 h 40977"/>
                <a:gd name="connsiteX1" fmla="*/ 48850 w 48849"/>
                <a:gd name="connsiteY1" fmla="*/ 40977 h 40977"/>
                <a:gd name="connsiteX2" fmla="*/ 48850 w 48849"/>
                <a:gd name="connsiteY2" fmla="*/ 0 h 40977"/>
                <a:gd name="connsiteX3" fmla="*/ 0 w 48849"/>
                <a:gd name="connsiteY3" fmla="*/ 13487 h 40977"/>
                <a:gd name="connsiteX4" fmla="*/ 0 w 48849"/>
                <a:gd name="connsiteY4" fmla="*/ 40977 h 40977"/>
                <a:gd name="connsiteX5" fmla="*/ 65 w 48849"/>
                <a:gd name="connsiteY5" fmla="*/ 40977 h 40977"/>
                <a:gd name="connsiteX6" fmla="*/ 65 w 48849"/>
                <a:gd name="connsiteY6" fmla="*/ 40977 h 4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9" h="40977">
                  <a:moveTo>
                    <a:pt x="65" y="40977"/>
                  </a:moveTo>
                  <a:lnTo>
                    <a:pt x="48850" y="40977"/>
                  </a:lnTo>
                  <a:lnTo>
                    <a:pt x="48850" y="0"/>
                  </a:lnTo>
                  <a:cubicBezTo>
                    <a:pt x="30910" y="3614"/>
                    <a:pt x="14713" y="7937"/>
                    <a:pt x="0" y="13487"/>
                  </a:cubicBezTo>
                  <a:lnTo>
                    <a:pt x="0" y="40977"/>
                  </a:lnTo>
                  <a:lnTo>
                    <a:pt x="65" y="40977"/>
                  </a:lnTo>
                  <a:lnTo>
                    <a:pt x="65" y="40977"/>
                  </a:lnTo>
                  <a:close/>
                </a:path>
              </a:pathLst>
            </a:custGeom>
            <a:solidFill>
              <a:srgbClr val="ED1C24"/>
            </a:solidFill>
            <a:ln w="6453" cap="flat">
              <a:noFill/>
              <a:prstDash val="solid"/>
              <a:miter/>
            </a:ln>
          </p:spPr>
          <p:txBody>
            <a:bodyPr rtlCol="0" anchor="ctr"/>
            <a:lstStyle/>
            <a:p>
              <a:endParaRPr lang="en-US"/>
            </a:p>
          </p:txBody>
        </p:sp>
        <p:sp>
          <p:nvSpPr>
            <p:cNvPr id="3512" name="Freeform: Shape 3511">
              <a:extLst>
                <a:ext uri="{FF2B5EF4-FFF2-40B4-BE49-F238E27FC236}">
                  <a16:creationId xmlns:a16="http://schemas.microsoft.com/office/drawing/2014/main" id="{52F6FA78-2BDC-4928-9A80-DC33D00939AE}"/>
                </a:ext>
              </a:extLst>
            </p:cNvPr>
            <p:cNvSpPr/>
            <p:nvPr/>
          </p:nvSpPr>
          <p:spPr>
            <a:xfrm>
              <a:off x="2793082" y="-230407"/>
              <a:ext cx="48849" cy="48914"/>
            </a:xfrm>
            <a:custGeom>
              <a:avLst/>
              <a:gdLst>
                <a:gd name="connsiteX0" fmla="*/ 0 w 48849"/>
                <a:gd name="connsiteY0" fmla="*/ 0 h 48914"/>
                <a:gd name="connsiteX1" fmla="*/ 0 w 48849"/>
                <a:gd name="connsiteY1" fmla="*/ 48914 h 48914"/>
                <a:gd name="connsiteX2" fmla="*/ 48850 w 48849"/>
                <a:gd name="connsiteY2" fmla="*/ 48914 h 48914"/>
                <a:gd name="connsiteX3" fmla="*/ 48850 w 48849"/>
                <a:gd name="connsiteY3" fmla="*/ 0 h 48914"/>
                <a:gd name="connsiteX4" fmla="*/ 65 w 48849"/>
                <a:gd name="connsiteY4" fmla="*/ 0 h 48914"/>
                <a:gd name="connsiteX5" fmla="*/ 0 w 48849"/>
                <a:gd name="connsiteY5" fmla="*/ 0 h 4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49" h="48914">
                  <a:moveTo>
                    <a:pt x="0" y="0"/>
                  </a:moveTo>
                  <a:lnTo>
                    <a:pt x="0" y="48914"/>
                  </a:lnTo>
                  <a:lnTo>
                    <a:pt x="48850" y="48914"/>
                  </a:lnTo>
                  <a:lnTo>
                    <a:pt x="48850" y="0"/>
                  </a:lnTo>
                  <a:lnTo>
                    <a:pt x="65" y="0"/>
                  </a:lnTo>
                  <a:lnTo>
                    <a:pt x="0" y="0"/>
                  </a:lnTo>
                  <a:close/>
                </a:path>
              </a:pathLst>
            </a:custGeom>
            <a:solidFill>
              <a:srgbClr val="000000"/>
            </a:solidFill>
            <a:ln w="6453" cap="flat">
              <a:noFill/>
              <a:prstDash val="solid"/>
              <a:miter/>
            </a:ln>
          </p:spPr>
          <p:txBody>
            <a:bodyPr rtlCol="0" anchor="ctr"/>
            <a:lstStyle/>
            <a:p>
              <a:endParaRPr lang="en-US"/>
            </a:p>
          </p:txBody>
        </p:sp>
        <p:sp>
          <p:nvSpPr>
            <p:cNvPr id="3513" name="Freeform: Shape 3512">
              <a:extLst>
                <a:ext uri="{FF2B5EF4-FFF2-40B4-BE49-F238E27FC236}">
                  <a16:creationId xmlns:a16="http://schemas.microsoft.com/office/drawing/2014/main" id="{AC9E0256-0B2A-4471-9455-9F7F44A4CE08}"/>
                </a:ext>
              </a:extLst>
            </p:cNvPr>
            <p:cNvSpPr/>
            <p:nvPr/>
          </p:nvSpPr>
          <p:spPr>
            <a:xfrm>
              <a:off x="2841931" y="-279256"/>
              <a:ext cx="48978" cy="48849"/>
            </a:xfrm>
            <a:custGeom>
              <a:avLst/>
              <a:gdLst>
                <a:gd name="connsiteX0" fmla="*/ 0 w 48978"/>
                <a:gd name="connsiteY0" fmla="*/ 48850 h 48849"/>
                <a:gd name="connsiteX1" fmla="*/ 48979 w 48978"/>
                <a:gd name="connsiteY1" fmla="*/ 48850 h 48849"/>
                <a:gd name="connsiteX2" fmla="*/ 48979 w 48978"/>
                <a:gd name="connsiteY2" fmla="*/ 48850 h 48849"/>
                <a:gd name="connsiteX3" fmla="*/ 48914 w 48978"/>
                <a:gd name="connsiteY3" fmla="*/ 48850 h 48849"/>
                <a:gd name="connsiteX4" fmla="*/ 48914 w 48978"/>
                <a:gd name="connsiteY4" fmla="*/ 0 h 48849"/>
                <a:gd name="connsiteX5" fmla="*/ 0 w 48978"/>
                <a:gd name="connsiteY5" fmla="*/ 7937 h 48849"/>
                <a:gd name="connsiteX6" fmla="*/ 0 w 48978"/>
                <a:gd name="connsiteY6" fmla="*/ 48850 h 48849"/>
                <a:gd name="connsiteX7" fmla="*/ 0 w 48978"/>
                <a:gd name="connsiteY7" fmla="*/ 48850 h 48849"/>
                <a:gd name="connsiteX8" fmla="*/ 0 w 48978"/>
                <a:gd name="connsiteY8" fmla="*/ 48850 h 48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78" h="48849">
                  <a:moveTo>
                    <a:pt x="0" y="48850"/>
                  </a:moveTo>
                  <a:lnTo>
                    <a:pt x="48979" y="48850"/>
                  </a:lnTo>
                  <a:lnTo>
                    <a:pt x="48979" y="48850"/>
                  </a:lnTo>
                  <a:lnTo>
                    <a:pt x="48914" y="48850"/>
                  </a:lnTo>
                  <a:lnTo>
                    <a:pt x="48914" y="0"/>
                  </a:lnTo>
                  <a:cubicBezTo>
                    <a:pt x="31297" y="2388"/>
                    <a:pt x="15036" y="4969"/>
                    <a:pt x="0" y="7937"/>
                  </a:cubicBezTo>
                  <a:lnTo>
                    <a:pt x="0" y="48850"/>
                  </a:lnTo>
                  <a:lnTo>
                    <a:pt x="0" y="48850"/>
                  </a:lnTo>
                  <a:lnTo>
                    <a:pt x="0" y="48850"/>
                  </a:lnTo>
                  <a:close/>
                </a:path>
              </a:pathLst>
            </a:custGeom>
            <a:solidFill>
              <a:srgbClr val="000000"/>
            </a:solidFill>
            <a:ln w="6453" cap="flat">
              <a:noFill/>
              <a:prstDash val="solid"/>
              <a:miter/>
            </a:ln>
          </p:spPr>
          <p:txBody>
            <a:bodyPr rtlCol="0" anchor="ctr"/>
            <a:lstStyle/>
            <a:p>
              <a:endParaRPr lang="en-US"/>
            </a:p>
          </p:txBody>
        </p:sp>
        <p:sp>
          <p:nvSpPr>
            <p:cNvPr id="3514" name="Freeform: Shape 3513">
              <a:extLst>
                <a:ext uri="{FF2B5EF4-FFF2-40B4-BE49-F238E27FC236}">
                  <a16:creationId xmlns:a16="http://schemas.microsoft.com/office/drawing/2014/main" id="{2F22C826-2041-4B4F-AC48-9680F14CDAE6}"/>
                </a:ext>
              </a:extLst>
            </p:cNvPr>
            <p:cNvSpPr/>
            <p:nvPr/>
          </p:nvSpPr>
          <p:spPr>
            <a:xfrm>
              <a:off x="2841931" y="-83470"/>
              <a:ext cx="97570" cy="97893"/>
            </a:xfrm>
            <a:custGeom>
              <a:avLst/>
              <a:gdLst>
                <a:gd name="connsiteX0" fmla="*/ 48979 w 97570"/>
                <a:gd name="connsiteY0" fmla="*/ 48914 h 97893"/>
                <a:gd name="connsiteX1" fmla="*/ 48914 w 97570"/>
                <a:gd name="connsiteY1" fmla="*/ 48914 h 97893"/>
                <a:gd name="connsiteX2" fmla="*/ 48914 w 97570"/>
                <a:gd name="connsiteY2" fmla="*/ 0 h 97893"/>
                <a:gd name="connsiteX3" fmla="*/ 129 w 97570"/>
                <a:gd name="connsiteY3" fmla="*/ 0 h 97893"/>
                <a:gd name="connsiteX4" fmla="*/ 0 w 97570"/>
                <a:gd name="connsiteY4" fmla="*/ 0 h 97893"/>
                <a:gd name="connsiteX5" fmla="*/ 0 w 97570"/>
                <a:gd name="connsiteY5" fmla="*/ 48914 h 97893"/>
                <a:gd name="connsiteX6" fmla="*/ 0 w 97570"/>
                <a:gd name="connsiteY6" fmla="*/ 48979 h 97893"/>
                <a:gd name="connsiteX7" fmla="*/ 129 w 97570"/>
                <a:gd name="connsiteY7" fmla="*/ 48979 h 97893"/>
                <a:gd name="connsiteX8" fmla="*/ 48914 w 97570"/>
                <a:gd name="connsiteY8" fmla="*/ 48979 h 97893"/>
                <a:gd name="connsiteX9" fmla="*/ 48914 w 97570"/>
                <a:gd name="connsiteY9" fmla="*/ 97893 h 97893"/>
                <a:gd name="connsiteX10" fmla="*/ 97570 w 97570"/>
                <a:gd name="connsiteY10" fmla="*/ 97893 h 97893"/>
                <a:gd name="connsiteX11" fmla="*/ 97570 w 97570"/>
                <a:gd name="connsiteY11" fmla="*/ 49043 h 97893"/>
                <a:gd name="connsiteX12" fmla="*/ 97570 w 97570"/>
                <a:gd name="connsiteY12" fmla="*/ 48979 h 97893"/>
                <a:gd name="connsiteX13" fmla="*/ 48979 w 97570"/>
                <a:gd name="connsiteY13" fmla="*/ 48979 h 97893"/>
                <a:gd name="connsiteX14" fmla="*/ 48979 w 97570"/>
                <a:gd name="connsiteY14" fmla="*/ 48914 h 9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570" h="97893">
                  <a:moveTo>
                    <a:pt x="48979" y="48914"/>
                  </a:moveTo>
                  <a:lnTo>
                    <a:pt x="48914" y="48914"/>
                  </a:lnTo>
                  <a:lnTo>
                    <a:pt x="48914" y="0"/>
                  </a:lnTo>
                  <a:lnTo>
                    <a:pt x="129" y="0"/>
                  </a:lnTo>
                  <a:lnTo>
                    <a:pt x="0" y="0"/>
                  </a:lnTo>
                  <a:lnTo>
                    <a:pt x="0" y="48914"/>
                  </a:lnTo>
                  <a:lnTo>
                    <a:pt x="0" y="48979"/>
                  </a:lnTo>
                  <a:lnTo>
                    <a:pt x="129" y="48979"/>
                  </a:lnTo>
                  <a:lnTo>
                    <a:pt x="48914" y="48979"/>
                  </a:lnTo>
                  <a:lnTo>
                    <a:pt x="48914" y="97893"/>
                  </a:lnTo>
                  <a:lnTo>
                    <a:pt x="97570" y="97893"/>
                  </a:lnTo>
                  <a:lnTo>
                    <a:pt x="97570" y="49043"/>
                  </a:lnTo>
                  <a:lnTo>
                    <a:pt x="97570" y="48979"/>
                  </a:lnTo>
                  <a:lnTo>
                    <a:pt x="48979" y="48979"/>
                  </a:lnTo>
                  <a:lnTo>
                    <a:pt x="48979" y="48914"/>
                  </a:lnTo>
                  <a:close/>
                </a:path>
              </a:pathLst>
            </a:custGeom>
            <a:solidFill>
              <a:srgbClr val="000000"/>
            </a:solidFill>
            <a:ln w="6453" cap="flat">
              <a:noFill/>
              <a:prstDash val="solid"/>
              <a:miter/>
            </a:ln>
          </p:spPr>
          <p:txBody>
            <a:bodyPr rtlCol="0" anchor="ctr"/>
            <a:lstStyle/>
            <a:p>
              <a:endParaRPr lang="en-US"/>
            </a:p>
          </p:txBody>
        </p:sp>
        <p:sp>
          <p:nvSpPr>
            <p:cNvPr id="3515" name="Freeform: Shape 3514">
              <a:extLst>
                <a:ext uri="{FF2B5EF4-FFF2-40B4-BE49-F238E27FC236}">
                  <a16:creationId xmlns:a16="http://schemas.microsoft.com/office/drawing/2014/main" id="{C58A6868-3F03-4524-90C6-C5A82705DC35}"/>
                </a:ext>
              </a:extLst>
            </p:cNvPr>
            <p:cNvSpPr/>
            <p:nvPr/>
          </p:nvSpPr>
          <p:spPr>
            <a:xfrm>
              <a:off x="2841931" y="112508"/>
              <a:ext cx="48914" cy="19810"/>
            </a:xfrm>
            <a:custGeom>
              <a:avLst/>
              <a:gdLst>
                <a:gd name="connsiteX0" fmla="*/ 129 w 48914"/>
                <a:gd name="connsiteY0" fmla="*/ 0 h 19810"/>
                <a:gd name="connsiteX1" fmla="*/ 0 w 48914"/>
                <a:gd name="connsiteY1" fmla="*/ 0 h 19810"/>
                <a:gd name="connsiteX2" fmla="*/ 0 w 48914"/>
                <a:gd name="connsiteY2" fmla="*/ 6001 h 19810"/>
                <a:gd name="connsiteX3" fmla="*/ 48914 w 48914"/>
                <a:gd name="connsiteY3" fmla="*/ 19811 h 19810"/>
                <a:gd name="connsiteX4" fmla="*/ 48914 w 48914"/>
                <a:gd name="connsiteY4" fmla="*/ 0 h 19810"/>
                <a:gd name="connsiteX5" fmla="*/ 129 w 48914"/>
                <a:gd name="connsiteY5" fmla="*/ 0 h 19810"/>
                <a:gd name="connsiteX6" fmla="*/ 129 w 48914"/>
                <a:gd name="connsiteY6" fmla="*/ 0 h 1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14" h="19810">
                  <a:moveTo>
                    <a:pt x="129" y="0"/>
                  </a:moveTo>
                  <a:lnTo>
                    <a:pt x="0" y="0"/>
                  </a:lnTo>
                  <a:lnTo>
                    <a:pt x="0" y="6001"/>
                  </a:lnTo>
                  <a:cubicBezTo>
                    <a:pt x="14132" y="11422"/>
                    <a:pt x="30652" y="16004"/>
                    <a:pt x="48914" y="19811"/>
                  </a:cubicBezTo>
                  <a:lnTo>
                    <a:pt x="48914" y="0"/>
                  </a:lnTo>
                  <a:lnTo>
                    <a:pt x="129" y="0"/>
                  </a:lnTo>
                  <a:lnTo>
                    <a:pt x="129" y="0"/>
                  </a:lnTo>
                  <a:close/>
                </a:path>
              </a:pathLst>
            </a:custGeom>
            <a:solidFill>
              <a:srgbClr val="000000"/>
            </a:solidFill>
            <a:ln w="6453" cap="flat">
              <a:noFill/>
              <a:prstDash val="solid"/>
              <a:miter/>
            </a:ln>
          </p:spPr>
          <p:txBody>
            <a:bodyPr rtlCol="0" anchor="ctr"/>
            <a:lstStyle/>
            <a:p>
              <a:endParaRPr lang="en-US"/>
            </a:p>
          </p:txBody>
        </p:sp>
        <p:sp>
          <p:nvSpPr>
            <p:cNvPr id="3516" name="Freeform: Shape 3515">
              <a:extLst>
                <a:ext uri="{FF2B5EF4-FFF2-40B4-BE49-F238E27FC236}">
                  <a16:creationId xmlns:a16="http://schemas.microsoft.com/office/drawing/2014/main" id="{5944BB84-DCE7-4BFD-B1AF-2E32059FB584}"/>
                </a:ext>
              </a:extLst>
            </p:cNvPr>
            <p:cNvSpPr/>
            <p:nvPr/>
          </p:nvSpPr>
          <p:spPr>
            <a:xfrm>
              <a:off x="2891814" y="-308747"/>
              <a:ext cx="47688" cy="29296"/>
            </a:xfrm>
            <a:custGeom>
              <a:avLst/>
              <a:gdLst>
                <a:gd name="connsiteX0" fmla="*/ 47688 w 47688"/>
                <a:gd name="connsiteY0" fmla="*/ 7292 h 29296"/>
                <a:gd name="connsiteX1" fmla="*/ 44655 w 47688"/>
                <a:gd name="connsiteY1" fmla="*/ 0 h 29296"/>
                <a:gd name="connsiteX2" fmla="*/ 3485 w 47688"/>
                <a:gd name="connsiteY2" fmla="*/ 28845 h 29296"/>
                <a:gd name="connsiteX3" fmla="*/ 0 w 47688"/>
                <a:gd name="connsiteY3" fmla="*/ 29297 h 29296"/>
                <a:gd name="connsiteX4" fmla="*/ 47688 w 47688"/>
                <a:gd name="connsiteY4" fmla="*/ 29297 h 29296"/>
                <a:gd name="connsiteX5" fmla="*/ 47688 w 47688"/>
                <a:gd name="connsiteY5" fmla="*/ 7292 h 29296"/>
                <a:gd name="connsiteX6" fmla="*/ 47688 w 47688"/>
                <a:gd name="connsiteY6" fmla="*/ 7292 h 29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88" h="29296">
                  <a:moveTo>
                    <a:pt x="47688" y="7292"/>
                  </a:moveTo>
                  <a:lnTo>
                    <a:pt x="44655" y="0"/>
                  </a:lnTo>
                  <a:cubicBezTo>
                    <a:pt x="37686" y="15681"/>
                    <a:pt x="25683" y="25941"/>
                    <a:pt x="3485" y="28845"/>
                  </a:cubicBezTo>
                  <a:cubicBezTo>
                    <a:pt x="2323" y="28974"/>
                    <a:pt x="1162" y="29168"/>
                    <a:pt x="0" y="29297"/>
                  </a:cubicBezTo>
                  <a:lnTo>
                    <a:pt x="47688" y="29297"/>
                  </a:lnTo>
                  <a:lnTo>
                    <a:pt x="47688" y="7292"/>
                  </a:lnTo>
                  <a:lnTo>
                    <a:pt x="47688" y="7292"/>
                  </a:lnTo>
                  <a:close/>
                </a:path>
              </a:pathLst>
            </a:custGeom>
            <a:solidFill>
              <a:srgbClr val="000000"/>
            </a:solidFill>
            <a:ln w="6453" cap="flat">
              <a:noFill/>
              <a:prstDash val="solid"/>
              <a:miter/>
            </a:ln>
          </p:spPr>
          <p:txBody>
            <a:bodyPr rtlCol="0" anchor="ctr"/>
            <a:lstStyle/>
            <a:p>
              <a:endParaRPr lang="en-US"/>
            </a:p>
          </p:txBody>
        </p:sp>
        <p:sp>
          <p:nvSpPr>
            <p:cNvPr id="3517" name="Freeform: Shape 3516">
              <a:extLst>
                <a:ext uri="{FF2B5EF4-FFF2-40B4-BE49-F238E27FC236}">
                  <a16:creationId xmlns:a16="http://schemas.microsoft.com/office/drawing/2014/main" id="{DBDE6471-A289-47CE-B2E3-A3F4EF392406}"/>
                </a:ext>
              </a:extLst>
            </p:cNvPr>
            <p:cNvSpPr/>
            <p:nvPr/>
          </p:nvSpPr>
          <p:spPr>
            <a:xfrm>
              <a:off x="2890846" y="-279385"/>
              <a:ext cx="48978" cy="48978"/>
            </a:xfrm>
            <a:custGeom>
              <a:avLst/>
              <a:gdLst>
                <a:gd name="connsiteX0" fmla="*/ 64 w 48978"/>
                <a:gd name="connsiteY0" fmla="*/ 48979 h 48978"/>
                <a:gd name="connsiteX1" fmla="*/ 48721 w 48978"/>
                <a:gd name="connsiteY1" fmla="*/ 48979 h 48978"/>
                <a:gd name="connsiteX2" fmla="*/ 48721 w 48978"/>
                <a:gd name="connsiteY2" fmla="*/ 0 h 48978"/>
                <a:gd name="connsiteX3" fmla="*/ 48979 w 48978"/>
                <a:gd name="connsiteY3" fmla="*/ 0 h 48978"/>
                <a:gd name="connsiteX4" fmla="*/ 48979 w 48978"/>
                <a:gd name="connsiteY4" fmla="*/ 0 h 48978"/>
                <a:gd name="connsiteX5" fmla="*/ 839 w 48978"/>
                <a:gd name="connsiteY5" fmla="*/ 0 h 48978"/>
                <a:gd name="connsiteX6" fmla="*/ 0 w 48978"/>
                <a:gd name="connsiteY6" fmla="*/ 129 h 48978"/>
                <a:gd name="connsiteX7" fmla="*/ 0 w 48978"/>
                <a:gd name="connsiteY7" fmla="*/ 48979 h 48978"/>
                <a:gd name="connsiteX8" fmla="*/ 64 w 48978"/>
                <a:gd name="connsiteY8" fmla="*/ 48979 h 48978"/>
                <a:gd name="connsiteX9" fmla="*/ 64 w 48978"/>
                <a:gd name="connsiteY9" fmla="*/ 48979 h 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978" h="48978">
                  <a:moveTo>
                    <a:pt x="64" y="48979"/>
                  </a:moveTo>
                  <a:lnTo>
                    <a:pt x="48721" y="48979"/>
                  </a:lnTo>
                  <a:lnTo>
                    <a:pt x="48721" y="0"/>
                  </a:lnTo>
                  <a:lnTo>
                    <a:pt x="48979" y="0"/>
                  </a:lnTo>
                  <a:lnTo>
                    <a:pt x="48979" y="0"/>
                  </a:lnTo>
                  <a:lnTo>
                    <a:pt x="839" y="0"/>
                  </a:lnTo>
                  <a:cubicBezTo>
                    <a:pt x="581" y="0"/>
                    <a:pt x="323" y="64"/>
                    <a:pt x="0" y="129"/>
                  </a:cubicBezTo>
                  <a:lnTo>
                    <a:pt x="0" y="48979"/>
                  </a:lnTo>
                  <a:lnTo>
                    <a:pt x="64" y="48979"/>
                  </a:lnTo>
                  <a:lnTo>
                    <a:pt x="64" y="48979"/>
                  </a:lnTo>
                  <a:close/>
                </a:path>
              </a:pathLst>
            </a:custGeom>
            <a:solidFill>
              <a:srgbClr val="ED1C24"/>
            </a:solidFill>
            <a:ln w="6453" cap="flat">
              <a:noFill/>
              <a:prstDash val="solid"/>
              <a:miter/>
            </a:ln>
          </p:spPr>
          <p:txBody>
            <a:bodyPr rtlCol="0" anchor="ctr"/>
            <a:lstStyle/>
            <a:p>
              <a:endParaRPr lang="en-US"/>
            </a:p>
          </p:txBody>
        </p:sp>
        <p:sp>
          <p:nvSpPr>
            <p:cNvPr id="3518" name="Freeform: Shape 3517">
              <a:extLst>
                <a:ext uri="{FF2B5EF4-FFF2-40B4-BE49-F238E27FC236}">
                  <a16:creationId xmlns:a16="http://schemas.microsoft.com/office/drawing/2014/main" id="{E07800C6-82D1-4AEF-B656-EB13787E57A8}"/>
                </a:ext>
              </a:extLst>
            </p:cNvPr>
            <p:cNvSpPr/>
            <p:nvPr/>
          </p:nvSpPr>
          <p:spPr>
            <a:xfrm>
              <a:off x="2890846" y="-230407"/>
              <a:ext cx="48656" cy="48914"/>
            </a:xfrm>
            <a:custGeom>
              <a:avLst/>
              <a:gdLst>
                <a:gd name="connsiteX0" fmla="*/ 0 w 48656"/>
                <a:gd name="connsiteY0" fmla="*/ 0 h 48914"/>
                <a:gd name="connsiteX1" fmla="*/ 0 w 48656"/>
                <a:gd name="connsiteY1" fmla="*/ 48914 h 48914"/>
                <a:gd name="connsiteX2" fmla="*/ 48656 w 48656"/>
                <a:gd name="connsiteY2" fmla="*/ 48914 h 48914"/>
                <a:gd name="connsiteX3" fmla="*/ 48656 w 48656"/>
                <a:gd name="connsiteY3" fmla="*/ 0 h 48914"/>
                <a:gd name="connsiteX4" fmla="*/ 64 w 48656"/>
                <a:gd name="connsiteY4" fmla="*/ 0 h 48914"/>
                <a:gd name="connsiteX5" fmla="*/ 0 w 48656"/>
                <a:gd name="connsiteY5" fmla="*/ 0 h 4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56" h="48914">
                  <a:moveTo>
                    <a:pt x="0" y="0"/>
                  </a:moveTo>
                  <a:lnTo>
                    <a:pt x="0" y="48914"/>
                  </a:lnTo>
                  <a:lnTo>
                    <a:pt x="48656" y="48914"/>
                  </a:lnTo>
                  <a:lnTo>
                    <a:pt x="48656" y="0"/>
                  </a:lnTo>
                  <a:lnTo>
                    <a:pt x="64" y="0"/>
                  </a:lnTo>
                  <a:lnTo>
                    <a:pt x="0" y="0"/>
                  </a:lnTo>
                  <a:close/>
                </a:path>
              </a:pathLst>
            </a:custGeom>
            <a:solidFill>
              <a:srgbClr val="000000"/>
            </a:solidFill>
            <a:ln w="6453" cap="flat">
              <a:noFill/>
              <a:prstDash val="solid"/>
              <a:miter/>
            </a:ln>
          </p:spPr>
          <p:txBody>
            <a:bodyPr rtlCol="0" anchor="ctr"/>
            <a:lstStyle/>
            <a:p>
              <a:endParaRPr lang="en-US"/>
            </a:p>
          </p:txBody>
        </p:sp>
        <p:sp>
          <p:nvSpPr>
            <p:cNvPr id="3519" name="Freeform: Shape 3518">
              <a:extLst>
                <a:ext uri="{FF2B5EF4-FFF2-40B4-BE49-F238E27FC236}">
                  <a16:creationId xmlns:a16="http://schemas.microsoft.com/office/drawing/2014/main" id="{A3957160-3279-4211-AFDE-D6BE0C862546}"/>
                </a:ext>
              </a:extLst>
            </p:cNvPr>
            <p:cNvSpPr/>
            <p:nvPr/>
          </p:nvSpPr>
          <p:spPr>
            <a:xfrm>
              <a:off x="2939502" y="-301455"/>
              <a:ext cx="9098" cy="22004"/>
            </a:xfrm>
            <a:custGeom>
              <a:avLst/>
              <a:gdLst>
                <a:gd name="connsiteX0" fmla="*/ 323 w 9098"/>
                <a:gd name="connsiteY0" fmla="*/ 22005 h 22004"/>
                <a:gd name="connsiteX1" fmla="*/ 9099 w 9098"/>
                <a:gd name="connsiteY1" fmla="*/ 22005 h 22004"/>
                <a:gd name="connsiteX2" fmla="*/ 0 w 9098"/>
                <a:gd name="connsiteY2" fmla="*/ 0 h 22004"/>
                <a:gd name="connsiteX3" fmla="*/ 0 w 9098"/>
                <a:gd name="connsiteY3" fmla="*/ 22005 h 22004"/>
                <a:gd name="connsiteX4" fmla="*/ 323 w 9098"/>
                <a:gd name="connsiteY4" fmla="*/ 22005 h 2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8" h="22004">
                  <a:moveTo>
                    <a:pt x="323" y="22005"/>
                  </a:moveTo>
                  <a:lnTo>
                    <a:pt x="9099" y="22005"/>
                  </a:lnTo>
                  <a:lnTo>
                    <a:pt x="0" y="0"/>
                  </a:lnTo>
                  <a:lnTo>
                    <a:pt x="0" y="22005"/>
                  </a:lnTo>
                  <a:lnTo>
                    <a:pt x="323" y="22005"/>
                  </a:lnTo>
                  <a:close/>
                </a:path>
              </a:pathLst>
            </a:custGeom>
            <a:solidFill>
              <a:srgbClr val="ED1C24"/>
            </a:solidFill>
            <a:ln w="6453" cap="flat">
              <a:noFill/>
              <a:prstDash val="solid"/>
              <a:miter/>
            </a:ln>
          </p:spPr>
          <p:txBody>
            <a:bodyPr rtlCol="0" anchor="ctr"/>
            <a:lstStyle/>
            <a:p>
              <a:endParaRPr lang="en-US"/>
            </a:p>
          </p:txBody>
        </p:sp>
        <p:sp>
          <p:nvSpPr>
            <p:cNvPr id="3520" name="Freeform: Shape 3519">
              <a:extLst>
                <a:ext uri="{FF2B5EF4-FFF2-40B4-BE49-F238E27FC236}">
                  <a16:creationId xmlns:a16="http://schemas.microsoft.com/office/drawing/2014/main" id="{FDC096E7-249D-47E2-8F3D-34A4E88F3829}"/>
                </a:ext>
              </a:extLst>
            </p:cNvPr>
            <p:cNvSpPr/>
            <p:nvPr/>
          </p:nvSpPr>
          <p:spPr>
            <a:xfrm>
              <a:off x="2939502" y="-279385"/>
              <a:ext cx="29361" cy="48978"/>
            </a:xfrm>
            <a:custGeom>
              <a:avLst/>
              <a:gdLst>
                <a:gd name="connsiteX0" fmla="*/ 0 w 29361"/>
                <a:gd name="connsiteY0" fmla="*/ 0 h 48978"/>
                <a:gd name="connsiteX1" fmla="*/ 0 w 29361"/>
                <a:gd name="connsiteY1" fmla="*/ 48979 h 48978"/>
                <a:gd name="connsiteX2" fmla="*/ 0 w 29361"/>
                <a:gd name="connsiteY2" fmla="*/ 48979 h 48978"/>
                <a:gd name="connsiteX3" fmla="*/ 29362 w 29361"/>
                <a:gd name="connsiteY3" fmla="*/ 48979 h 48978"/>
                <a:gd name="connsiteX4" fmla="*/ 9163 w 29361"/>
                <a:gd name="connsiteY4" fmla="*/ 0 h 48978"/>
                <a:gd name="connsiteX5" fmla="*/ 323 w 29361"/>
                <a:gd name="connsiteY5" fmla="*/ 0 h 48978"/>
                <a:gd name="connsiteX6" fmla="*/ 0 w 29361"/>
                <a:gd name="connsiteY6" fmla="*/ 0 h 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61" h="48978">
                  <a:moveTo>
                    <a:pt x="0" y="0"/>
                  </a:moveTo>
                  <a:lnTo>
                    <a:pt x="0" y="48979"/>
                  </a:lnTo>
                  <a:lnTo>
                    <a:pt x="0" y="48979"/>
                  </a:lnTo>
                  <a:lnTo>
                    <a:pt x="29362" y="48979"/>
                  </a:lnTo>
                  <a:lnTo>
                    <a:pt x="9163" y="0"/>
                  </a:lnTo>
                  <a:lnTo>
                    <a:pt x="323" y="0"/>
                  </a:lnTo>
                  <a:lnTo>
                    <a:pt x="0" y="0"/>
                  </a:lnTo>
                  <a:close/>
                </a:path>
              </a:pathLst>
            </a:custGeom>
            <a:solidFill>
              <a:srgbClr val="000000"/>
            </a:solidFill>
            <a:ln w="6453" cap="flat">
              <a:noFill/>
              <a:prstDash val="solid"/>
              <a:miter/>
            </a:ln>
          </p:spPr>
          <p:txBody>
            <a:bodyPr rtlCol="0" anchor="ctr"/>
            <a:lstStyle/>
            <a:p>
              <a:endParaRPr lang="en-US"/>
            </a:p>
          </p:txBody>
        </p:sp>
        <p:sp>
          <p:nvSpPr>
            <p:cNvPr id="3521" name="Freeform: Shape 3520">
              <a:extLst>
                <a:ext uri="{FF2B5EF4-FFF2-40B4-BE49-F238E27FC236}">
                  <a16:creationId xmlns:a16="http://schemas.microsoft.com/office/drawing/2014/main" id="{08E90EDD-221B-46DE-B706-A091B3678DFC}"/>
                </a:ext>
              </a:extLst>
            </p:cNvPr>
            <p:cNvSpPr/>
            <p:nvPr/>
          </p:nvSpPr>
          <p:spPr>
            <a:xfrm>
              <a:off x="2939502" y="-83470"/>
              <a:ext cx="97570" cy="97893"/>
            </a:xfrm>
            <a:custGeom>
              <a:avLst/>
              <a:gdLst>
                <a:gd name="connsiteX0" fmla="*/ 48979 w 97570"/>
                <a:gd name="connsiteY0" fmla="*/ 48914 h 97893"/>
                <a:gd name="connsiteX1" fmla="*/ 48914 w 97570"/>
                <a:gd name="connsiteY1" fmla="*/ 48914 h 97893"/>
                <a:gd name="connsiteX2" fmla="*/ 48914 w 97570"/>
                <a:gd name="connsiteY2" fmla="*/ 0 h 97893"/>
                <a:gd name="connsiteX3" fmla="*/ 323 w 97570"/>
                <a:gd name="connsiteY3" fmla="*/ 0 h 97893"/>
                <a:gd name="connsiteX4" fmla="*/ 0 w 97570"/>
                <a:gd name="connsiteY4" fmla="*/ 0 h 97893"/>
                <a:gd name="connsiteX5" fmla="*/ 0 w 97570"/>
                <a:gd name="connsiteY5" fmla="*/ 48914 h 97893"/>
                <a:gd name="connsiteX6" fmla="*/ 0 w 97570"/>
                <a:gd name="connsiteY6" fmla="*/ 48979 h 97893"/>
                <a:gd name="connsiteX7" fmla="*/ 323 w 97570"/>
                <a:gd name="connsiteY7" fmla="*/ 48979 h 97893"/>
                <a:gd name="connsiteX8" fmla="*/ 48914 w 97570"/>
                <a:gd name="connsiteY8" fmla="*/ 48979 h 97893"/>
                <a:gd name="connsiteX9" fmla="*/ 48914 w 97570"/>
                <a:gd name="connsiteY9" fmla="*/ 97893 h 97893"/>
                <a:gd name="connsiteX10" fmla="*/ 97571 w 97570"/>
                <a:gd name="connsiteY10" fmla="*/ 97893 h 97893"/>
                <a:gd name="connsiteX11" fmla="*/ 97571 w 97570"/>
                <a:gd name="connsiteY11" fmla="*/ 49043 h 97893"/>
                <a:gd name="connsiteX12" fmla="*/ 97571 w 97570"/>
                <a:gd name="connsiteY12" fmla="*/ 48979 h 97893"/>
                <a:gd name="connsiteX13" fmla="*/ 48979 w 97570"/>
                <a:gd name="connsiteY13" fmla="*/ 48979 h 97893"/>
                <a:gd name="connsiteX14" fmla="*/ 48979 w 97570"/>
                <a:gd name="connsiteY14" fmla="*/ 48914 h 9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570" h="97893">
                  <a:moveTo>
                    <a:pt x="48979" y="48914"/>
                  </a:moveTo>
                  <a:lnTo>
                    <a:pt x="48914" y="48914"/>
                  </a:lnTo>
                  <a:lnTo>
                    <a:pt x="48914" y="0"/>
                  </a:lnTo>
                  <a:lnTo>
                    <a:pt x="323" y="0"/>
                  </a:lnTo>
                  <a:lnTo>
                    <a:pt x="0" y="0"/>
                  </a:lnTo>
                  <a:lnTo>
                    <a:pt x="0" y="48914"/>
                  </a:lnTo>
                  <a:lnTo>
                    <a:pt x="0" y="48979"/>
                  </a:lnTo>
                  <a:lnTo>
                    <a:pt x="323" y="48979"/>
                  </a:lnTo>
                  <a:lnTo>
                    <a:pt x="48914" y="48979"/>
                  </a:lnTo>
                  <a:lnTo>
                    <a:pt x="48914" y="97893"/>
                  </a:lnTo>
                  <a:lnTo>
                    <a:pt x="97571" y="97893"/>
                  </a:lnTo>
                  <a:lnTo>
                    <a:pt x="97571" y="49043"/>
                  </a:lnTo>
                  <a:lnTo>
                    <a:pt x="97571" y="48979"/>
                  </a:lnTo>
                  <a:lnTo>
                    <a:pt x="48979" y="48979"/>
                  </a:lnTo>
                  <a:lnTo>
                    <a:pt x="48979" y="48914"/>
                  </a:lnTo>
                  <a:close/>
                </a:path>
              </a:pathLst>
            </a:custGeom>
            <a:solidFill>
              <a:srgbClr val="000000"/>
            </a:solidFill>
            <a:ln w="6453" cap="flat">
              <a:noFill/>
              <a:prstDash val="solid"/>
              <a:miter/>
            </a:ln>
          </p:spPr>
          <p:txBody>
            <a:bodyPr rtlCol="0" anchor="ctr"/>
            <a:lstStyle/>
            <a:p>
              <a:endParaRPr lang="en-US"/>
            </a:p>
          </p:txBody>
        </p:sp>
        <p:sp>
          <p:nvSpPr>
            <p:cNvPr id="3522" name="Freeform: Shape 3521">
              <a:extLst>
                <a:ext uri="{FF2B5EF4-FFF2-40B4-BE49-F238E27FC236}">
                  <a16:creationId xmlns:a16="http://schemas.microsoft.com/office/drawing/2014/main" id="{B4F50354-5123-473A-9C49-B5CDBF12F8CD}"/>
                </a:ext>
              </a:extLst>
            </p:cNvPr>
            <p:cNvSpPr/>
            <p:nvPr/>
          </p:nvSpPr>
          <p:spPr>
            <a:xfrm>
              <a:off x="2939566" y="112508"/>
              <a:ext cx="48849" cy="31813"/>
            </a:xfrm>
            <a:custGeom>
              <a:avLst/>
              <a:gdLst>
                <a:gd name="connsiteX0" fmla="*/ 258 w 48849"/>
                <a:gd name="connsiteY0" fmla="*/ 0 h 31813"/>
                <a:gd name="connsiteX1" fmla="*/ 0 w 48849"/>
                <a:gd name="connsiteY1" fmla="*/ 0 h 31813"/>
                <a:gd name="connsiteX2" fmla="*/ 0 w 48849"/>
                <a:gd name="connsiteY2" fmla="*/ 27619 h 31813"/>
                <a:gd name="connsiteX3" fmla="*/ 48850 w 48849"/>
                <a:gd name="connsiteY3" fmla="*/ 31814 h 31813"/>
                <a:gd name="connsiteX4" fmla="*/ 48850 w 48849"/>
                <a:gd name="connsiteY4" fmla="*/ 0 h 31813"/>
                <a:gd name="connsiteX5" fmla="*/ 258 w 48849"/>
                <a:gd name="connsiteY5" fmla="*/ 0 h 31813"/>
                <a:gd name="connsiteX6" fmla="*/ 258 w 48849"/>
                <a:gd name="connsiteY6" fmla="*/ 0 h 3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9" h="31813">
                  <a:moveTo>
                    <a:pt x="258" y="0"/>
                  </a:moveTo>
                  <a:lnTo>
                    <a:pt x="0" y="0"/>
                  </a:lnTo>
                  <a:lnTo>
                    <a:pt x="0" y="27619"/>
                  </a:lnTo>
                  <a:cubicBezTo>
                    <a:pt x="15746" y="29490"/>
                    <a:pt x="32136" y="30846"/>
                    <a:pt x="48850" y="31814"/>
                  </a:cubicBezTo>
                  <a:lnTo>
                    <a:pt x="48850" y="0"/>
                  </a:lnTo>
                  <a:lnTo>
                    <a:pt x="258" y="0"/>
                  </a:lnTo>
                  <a:lnTo>
                    <a:pt x="258" y="0"/>
                  </a:lnTo>
                  <a:close/>
                </a:path>
              </a:pathLst>
            </a:custGeom>
            <a:solidFill>
              <a:srgbClr val="000000"/>
            </a:solidFill>
            <a:ln w="6453" cap="flat">
              <a:noFill/>
              <a:prstDash val="solid"/>
              <a:miter/>
            </a:ln>
          </p:spPr>
          <p:txBody>
            <a:bodyPr rtlCol="0" anchor="ctr"/>
            <a:lstStyle/>
            <a:p>
              <a:endParaRPr lang="en-US"/>
            </a:p>
          </p:txBody>
        </p:sp>
        <p:sp>
          <p:nvSpPr>
            <p:cNvPr id="3523" name="Freeform: Shape 3522">
              <a:extLst>
                <a:ext uri="{FF2B5EF4-FFF2-40B4-BE49-F238E27FC236}">
                  <a16:creationId xmlns:a16="http://schemas.microsoft.com/office/drawing/2014/main" id="{B80A83C7-43A2-4EC3-B21F-76F0401220F1}"/>
                </a:ext>
              </a:extLst>
            </p:cNvPr>
            <p:cNvSpPr/>
            <p:nvPr/>
          </p:nvSpPr>
          <p:spPr>
            <a:xfrm>
              <a:off x="2988416" y="-183106"/>
              <a:ext cx="645" cy="1613"/>
            </a:xfrm>
            <a:custGeom>
              <a:avLst/>
              <a:gdLst>
                <a:gd name="connsiteX0" fmla="*/ 645 w 645"/>
                <a:gd name="connsiteY0" fmla="*/ 1613 h 1613"/>
                <a:gd name="connsiteX1" fmla="*/ 0 w 645"/>
                <a:gd name="connsiteY1" fmla="*/ 0 h 1613"/>
                <a:gd name="connsiteX2" fmla="*/ 0 w 645"/>
                <a:gd name="connsiteY2" fmla="*/ 1613 h 1613"/>
                <a:gd name="connsiteX3" fmla="*/ 645 w 645"/>
                <a:gd name="connsiteY3" fmla="*/ 1613 h 1613"/>
              </a:gdLst>
              <a:ahLst/>
              <a:cxnLst>
                <a:cxn ang="0">
                  <a:pos x="connsiteX0" y="connsiteY0"/>
                </a:cxn>
                <a:cxn ang="0">
                  <a:pos x="connsiteX1" y="connsiteY1"/>
                </a:cxn>
                <a:cxn ang="0">
                  <a:pos x="connsiteX2" y="connsiteY2"/>
                </a:cxn>
                <a:cxn ang="0">
                  <a:pos x="connsiteX3" y="connsiteY3"/>
                </a:cxn>
              </a:cxnLst>
              <a:rect l="l" t="t" r="r" b="b"/>
              <a:pathLst>
                <a:path w="645" h="1613">
                  <a:moveTo>
                    <a:pt x="645" y="1613"/>
                  </a:moveTo>
                  <a:lnTo>
                    <a:pt x="0" y="0"/>
                  </a:lnTo>
                  <a:lnTo>
                    <a:pt x="0" y="1613"/>
                  </a:lnTo>
                  <a:lnTo>
                    <a:pt x="645" y="1613"/>
                  </a:lnTo>
                  <a:close/>
                </a:path>
              </a:pathLst>
            </a:custGeom>
            <a:solidFill>
              <a:srgbClr val="000000"/>
            </a:solidFill>
            <a:ln w="6453" cap="flat">
              <a:noFill/>
              <a:prstDash val="solid"/>
              <a:miter/>
            </a:ln>
          </p:spPr>
          <p:txBody>
            <a:bodyPr rtlCol="0" anchor="ctr"/>
            <a:lstStyle/>
            <a:p>
              <a:endParaRPr lang="en-US"/>
            </a:p>
          </p:txBody>
        </p:sp>
        <p:sp>
          <p:nvSpPr>
            <p:cNvPr id="3524" name="Freeform: Shape 3523">
              <a:extLst>
                <a:ext uri="{FF2B5EF4-FFF2-40B4-BE49-F238E27FC236}">
                  <a16:creationId xmlns:a16="http://schemas.microsoft.com/office/drawing/2014/main" id="{4D4E6776-2FF2-40EA-8BC8-9CB0CEABC12C}"/>
                </a:ext>
              </a:extLst>
            </p:cNvPr>
            <p:cNvSpPr/>
            <p:nvPr/>
          </p:nvSpPr>
          <p:spPr>
            <a:xfrm>
              <a:off x="3037072" y="-83470"/>
              <a:ext cx="97570" cy="97893"/>
            </a:xfrm>
            <a:custGeom>
              <a:avLst/>
              <a:gdLst>
                <a:gd name="connsiteX0" fmla="*/ 0 w 97570"/>
                <a:gd name="connsiteY0" fmla="*/ 48979 h 97893"/>
                <a:gd name="connsiteX1" fmla="*/ 323 w 97570"/>
                <a:gd name="connsiteY1" fmla="*/ 48979 h 97893"/>
                <a:gd name="connsiteX2" fmla="*/ 48850 w 97570"/>
                <a:gd name="connsiteY2" fmla="*/ 48979 h 97893"/>
                <a:gd name="connsiteX3" fmla="*/ 48850 w 97570"/>
                <a:gd name="connsiteY3" fmla="*/ 97893 h 97893"/>
                <a:gd name="connsiteX4" fmla="*/ 97570 w 97570"/>
                <a:gd name="connsiteY4" fmla="*/ 97893 h 97893"/>
                <a:gd name="connsiteX5" fmla="*/ 97570 w 97570"/>
                <a:gd name="connsiteY5" fmla="*/ 49043 h 97893"/>
                <a:gd name="connsiteX6" fmla="*/ 97570 w 97570"/>
                <a:gd name="connsiteY6" fmla="*/ 48979 h 97893"/>
                <a:gd name="connsiteX7" fmla="*/ 48914 w 97570"/>
                <a:gd name="connsiteY7" fmla="*/ 48979 h 97893"/>
                <a:gd name="connsiteX8" fmla="*/ 48914 w 97570"/>
                <a:gd name="connsiteY8" fmla="*/ 48914 h 97893"/>
                <a:gd name="connsiteX9" fmla="*/ 48850 w 97570"/>
                <a:gd name="connsiteY9" fmla="*/ 48914 h 97893"/>
                <a:gd name="connsiteX10" fmla="*/ 48850 w 97570"/>
                <a:gd name="connsiteY10" fmla="*/ 0 h 97893"/>
                <a:gd name="connsiteX11" fmla="*/ 5485 w 97570"/>
                <a:gd name="connsiteY11" fmla="*/ 0 h 97893"/>
                <a:gd name="connsiteX12" fmla="*/ 0 w 97570"/>
                <a:gd name="connsiteY12" fmla="*/ 13229 h 97893"/>
                <a:gd name="connsiteX13" fmla="*/ 0 w 97570"/>
                <a:gd name="connsiteY13" fmla="*/ 48914 h 97893"/>
                <a:gd name="connsiteX14" fmla="*/ 0 w 97570"/>
                <a:gd name="connsiteY14" fmla="*/ 48979 h 9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570" h="97893">
                  <a:moveTo>
                    <a:pt x="0" y="48979"/>
                  </a:moveTo>
                  <a:lnTo>
                    <a:pt x="323" y="48979"/>
                  </a:lnTo>
                  <a:lnTo>
                    <a:pt x="48850" y="48979"/>
                  </a:lnTo>
                  <a:lnTo>
                    <a:pt x="48850" y="97893"/>
                  </a:lnTo>
                  <a:lnTo>
                    <a:pt x="97570" y="97893"/>
                  </a:lnTo>
                  <a:lnTo>
                    <a:pt x="97570" y="49043"/>
                  </a:lnTo>
                  <a:lnTo>
                    <a:pt x="97570" y="48979"/>
                  </a:lnTo>
                  <a:lnTo>
                    <a:pt x="48914" y="48979"/>
                  </a:lnTo>
                  <a:lnTo>
                    <a:pt x="48914" y="48914"/>
                  </a:lnTo>
                  <a:lnTo>
                    <a:pt x="48850" y="48914"/>
                  </a:lnTo>
                  <a:lnTo>
                    <a:pt x="48850" y="0"/>
                  </a:lnTo>
                  <a:lnTo>
                    <a:pt x="5485" y="0"/>
                  </a:lnTo>
                  <a:lnTo>
                    <a:pt x="0" y="13229"/>
                  </a:lnTo>
                  <a:lnTo>
                    <a:pt x="0" y="48914"/>
                  </a:lnTo>
                  <a:lnTo>
                    <a:pt x="0" y="48979"/>
                  </a:lnTo>
                  <a:close/>
                </a:path>
              </a:pathLst>
            </a:custGeom>
            <a:solidFill>
              <a:srgbClr val="000000"/>
            </a:solidFill>
            <a:ln w="6453" cap="flat">
              <a:noFill/>
              <a:prstDash val="solid"/>
              <a:miter/>
            </a:ln>
          </p:spPr>
          <p:txBody>
            <a:bodyPr rtlCol="0" anchor="ctr"/>
            <a:lstStyle/>
            <a:p>
              <a:endParaRPr lang="en-US"/>
            </a:p>
          </p:txBody>
        </p:sp>
        <p:sp>
          <p:nvSpPr>
            <p:cNvPr id="3525" name="Freeform: Shape 3524">
              <a:extLst>
                <a:ext uri="{FF2B5EF4-FFF2-40B4-BE49-F238E27FC236}">
                  <a16:creationId xmlns:a16="http://schemas.microsoft.com/office/drawing/2014/main" id="{F31E3E8E-89E4-4991-BC48-1D161B78716A}"/>
                </a:ext>
              </a:extLst>
            </p:cNvPr>
            <p:cNvSpPr/>
            <p:nvPr/>
          </p:nvSpPr>
          <p:spPr>
            <a:xfrm>
              <a:off x="3037072" y="112508"/>
              <a:ext cx="48849" cy="33168"/>
            </a:xfrm>
            <a:custGeom>
              <a:avLst/>
              <a:gdLst>
                <a:gd name="connsiteX0" fmla="*/ 323 w 48849"/>
                <a:gd name="connsiteY0" fmla="*/ 0 h 33168"/>
                <a:gd name="connsiteX1" fmla="*/ 0 w 48849"/>
                <a:gd name="connsiteY1" fmla="*/ 0 h 33168"/>
                <a:gd name="connsiteX2" fmla="*/ 0 w 48849"/>
                <a:gd name="connsiteY2" fmla="*/ 33169 h 33168"/>
                <a:gd name="connsiteX3" fmla="*/ 48850 w 48849"/>
                <a:gd name="connsiteY3" fmla="*/ 31814 h 33168"/>
                <a:gd name="connsiteX4" fmla="*/ 48850 w 48849"/>
                <a:gd name="connsiteY4" fmla="*/ 0 h 33168"/>
                <a:gd name="connsiteX5" fmla="*/ 323 w 48849"/>
                <a:gd name="connsiteY5" fmla="*/ 0 h 33168"/>
                <a:gd name="connsiteX6" fmla="*/ 323 w 48849"/>
                <a:gd name="connsiteY6" fmla="*/ 0 h 3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9" h="33168">
                  <a:moveTo>
                    <a:pt x="323" y="0"/>
                  </a:moveTo>
                  <a:lnTo>
                    <a:pt x="0" y="0"/>
                  </a:lnTo>
                  <a:lnTo>
                    <a:pt x="0" y="33169"/>
                  </a:lnTo>
                  <a:cubicBezTo>
                    <a:pt x="16391" y="33169"/>
                    <a:pt x="32782" y="32717"/>
                    <a:pt x="48850" y="31814"/>
                  </a:cubicBezTo>
                  <a:lnTo>
                    <a:pt x="48850" y="0"/>
                  </a:lnTo>
                  <a:lnTo>
                    <a:pt x="323" y="0"/>
                  </a:lnTo>
                  <a:lnTo>
                    <a:pt x="323" y="0"/>
                  </a:lnTo>
                  <a:close/>
                </a:path>
              </a:pathLst>
            </a:custGeom>
            <a:solidFill>
              <a:srgbClr val="000000"/>
            </a:solidFill>
            <a:ln w="6453" cap="flat">
              <a:noFill/>
              <a:prstDash val="solid"/>
              <a:miter/>
            </a:ln>
          </p:spPr>
          <p:txBody>
            <a:bodyPr rtlCol="0" anchor="ctr"/>
            <a:lstStyle/>
            <a:p>
              <a:endParaRPr lang="en-US"/>
            </a:p>
          </p:txBody>
        </p:sp>
        <p:sp>
          <p:nvSpPr>
            <p:cNvPr id="3526" name="Freeform: Shape 3525">
              <a:extLst>
                <a:ext uri="{FF2B5EF4-FFF2-40B4-BE49-F238E27FC236}">
                  <a16:creationId xmlns:a16="http://schemas.microsoft.com/office/drawing/2014/main" id="{2A58AEA3-937D-420A-B304-A62444987B4E}"/>
                </a:ext>
              </a:extLst>
            </p:cNvPr>
            <p:cNvSpPr/>
            <p:nvPr/>
          </p:nvSpPr>
          <p:spPr>
            <a:xfrm>
              <a:off x="3124253" y="-304359"/>
              <a:ext cx="10389" cy="24908"/>
            </a:xfrm>
            <a:custGeom>
              <a:avLst/>
              <a:gdLst>
                <a:gd name="connsiteX0" fmla="*/ 10390 w 10389"/>
                <a:gd name="connsiteY0" fmla="*/ 0 h 24908"/>
                <a:gd name="connsiteX1" fmla="*/ 0 w 10389"/>
                <a:gd name="connsiteY1" fmla="*/ 24909 h 24908"/>
                <a:gd name="connsiteX2" fmla="*/ 10390 w 10389"/>
                <a:gd name="connsiteY2" fmla="*/ 24909 h 24908"/>
                <a:gd name="connsiteX3" fmla="*/ 10390 w 10389"/>
                <a:gd name="connsiteY3" fmla="*/ 0 h 24908"/>
              </a:gdLst>
              <a:ahLst/>
              <a:cxnLst>
                <a:cxn ang="0">
                  <a:pos x="connsiteX0" y="connsiteY0"/>
                </a:cxn>
                <a:cxn ang="0">
                  <a:pos x="connsiteX1" y="connsiteY1"/>
                </a:cxn>
                <a:cxn ang="0">
                  <a:pos x="connsiteX2" y="connsiteY2"/>
                </a:cxn>
                <a:cxn ang="0">
                  <a:pos x="connsiteX3" y="connsiteY3"/>
                </a:cxn>
              </a:cxnLst>
              <a:rect l="l" t="t" r="r" b="b"/>
              <a:pathLst>
                <a:path w="10389" h="24908">
                  <a:moveTo>
                    <a:pt x="10390" y="0"/>
                  </a:moveTo>
                  <a:lnTo>
                    <a:pt x="0" y="24909"/>
                  </a:lnTo>
                  <a:lnTo>
                    <a:pt x="10390" y="24909"/>
                  </a:lnTo>
                  <a:lnTo>
                    <a:pt x="10390" y="0"/>
                  </a:lnTo>
                  <a:close/>
                </a:path>
              </a:pathLst>
            </a:custGeom>
            <a:solidFill>
              <a:srgbClr val="000000"/>
            </a:solidFill>
            <a:ln w="6453" cap="flat">
              <a:noFill/>
              <a:prstDash val="solid"/>
              <a:miter/>
            </a:ln>
          </p:spPr>
          <p:txBody>
            <a:bodyPr rtlCol="0" anchor="ctr"/>
            <a:lstStyle/>
            <a:p>
              <a:endParaRPr lang="en-US"/>
            </a:p>
          </p:txBody>
        </p:sp>
        <p:sp>
          <p:nvSpPr>
            <p:cNvPr id="3527" name="Freeform: Shape 3526">
              <a:extLst>
                <a:ext uri="{FF2B5EF4-FFF2-40B4-BE49-F238E27FC236}">
                  <a16:creationId xmlns:a16="http://schemas.microsoft.com/office/drawing/2014/main" id="{E2180BBE-974D-4FD3-B3EA-9414A2DCF132}"/>
                </a:ext>
              </a:extLst>
            </p:cNvPr>
            <p:cNvSpPr/>
            <p:nvPr/>
          </p:nvSpPr>
          <p:spPr>
            <a:xfrm>
              <a:off x="3103797" y="-279385"/>
              <a:ext cx="31103" cy="48978"/>
            </a:xfrm>
            <a:custGeom>
              <a:avLst/>
              <a:gdLst>
                <a:gd name="connsiteX0" fmla="*/ 30846 w 31103"/>
                <a:gd name="connsiteY0" fmla="*/ 0 h 48978"/>
                <a:gd name="connsiteX1" fmla="*/ 31104 w 31103"/>
                <a:gd name="connsiteY1" fmla="*/ 0 h 48978"/>
                <a:gd name="connsiteX2" fmla="*/ 31104 w 31103"/>
                <a:gd name="connsiteY2" fmla="*/ 0 h 48978"/>
                <a:gd name="connsiteX3" fmla="*/ 20456 w 31103"/>
                <a:gd name="connsiteY3" fmla="*/ 0 h 48978"/>
                <a:gd name="connsiteX4" fmla="*/ 0 w 31103"/>
                <a:gd name="connsiteY4" fmla="*/ 48979 h 48978"/>
                <a:gd name="connsiteX5" fmla="*/ 30846 w 31103"/>
                <a:gd name="connsiteY5" fmla="*/ 48979 h 48978"/>
                <a:gd name="connsiteX6" fmla="*/ 30846 w 31103"/>
                <a:gd name="connsiteY6" fmla="*/ 0 h 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03" h="48978">
                  <a:moveTo>
                    <a:pt x="30846" y="0"/>
                  </a:moveTo>
                  <a:lnTo>
                    <a:pt x="31104" y="0"/>
                  </a:lnTo>
                  <a:lnTo>
                    <a:pt x="31104" y="0"/>
                  </a:lnTo>
                  <a:lnTo>
                    <a:pt x="20456" y="0"/>
                  </a:lnTo>
                  <a:lnTo>
                    <a:pt x="0" y="48979"/>
                  </a:lnTo>
                  <a:lnTo>
                    <a:pt x="30846" y="48979"/>
                  </a:lnTo>
                  <a:lnTo>
                    <a:pt x="30846" y="0"/>
                  </a:lnTo>
                  <a:close/>
                </a:path>
              </a:pathLst>
            </a:custGeom>
            <a:solidFill>
              <a:srgbClr val="ED1C24"/>
            </a:solidFill>
            <a:ln w="6453" cap="flat">
              <a:noFill/>
              <a:prstDash val="solid"/>
              <a:miter/>
            </a:ln>
          </p:spPr>
          <p:txBody>
            <a:bodyPr rtlCol="0" anchor="ctr"/>
            <a:lstStyle/>
            <a:p>
              <a:endParaRPr lang="en-US"/>
            </a:p>
          </p:txBody>
        </p:sp>
        <p:sp>
          <p:nvSpPr>
            <p:cNvPr id="3528" name="Freeform: Shape 3527">
              <a:extLst>
                <a:ext uri="{FF2B5EF4-FFF2-40B4-BE49-F238E27FC236}">
                  <a16:creationId xmlns:a16="http://schemas.microsoft.com/office/drawing/2014/main" id="{E5C8C511-4624-44DF-874A-B3DA5F4E0D2A}"/>
                </a:ext>
              </a:extLst>
            </p:cNvPr>
            <p:cNvSpPr/>
            <p:nvPr/>
          </p:nvSpPr>
          <p:spPr>
            <a:xfrm>
              <a:off x="3085922" y="-230407"/>
              <a:ext cx="48720" cy="48914"/>
            </a:xfrm>
            <a:custGeom>
              <a:avLst/>
              <a:gdLst>
                <a:gd name="connsiteX0" fmla="*/ 48721 w 48720"/>
                <a:gd name="connsiteY0" fmla="*/ 48914 h 48914"/>
                <a:gd name="connsiteX1" fmla="*/ 48721 w 48720"/>
                <a:gd name="connsiteY1" fmla="*/ 0 h 48914"/>
                <a:gd name="connsiteX2" fmla="*/ 17875 w 48720"/>
                <a:gd name="connsiteY2" fmla="*/ 0 h 48914"/>
                <a:gd name="connsiteX3" fmla="*/ 0 w 48720"/>
                <a:gd name="connsiteY3" fmla="*/ 42977 h 48914"/>
                <a:gd name="connsiteX4" fmla="*/ 0 w 48720"/>
                <a:gd name="connsiteY4" fmla="*/ 48914 h 48914"/>
                <a:gd name="connsiteX5" fmla="*/ 48721 w 48720"/>
                <a:gd name="connsiteY5" fmla="*/ 48914 h 4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20" h="48914">
                  <a:moveTo>
                    <a:pt x="48721" y="48914"/>
                  </a:moveTo>
                  <a:lnTo>
                    <a:pt x="48721" y="0"/>
                  </a:lnTo>
                  <a:lnTo>
                    <a:pt x="17875" y="0"/>
                  </a:lnTo>
                  <a:lnTo>
                    <a:pt x="0" y="42977"/>
                  </a:lnTo>
                  <a:lnTo>
                    <a:pt x="0" y="48914"/>
                  </a:lnTo>
                  <a:lnTo>
                    <a:pt x="48721" y="48914"/>
                  </a:lnTo>
                  <a:close/>
                </a:path>
              </a:pathLst>
            </a:custGeom>
            <a:solidFill>
              <a:srgbClr val="000000"/>
            </a:solidFill>
            <a:ln w="6453" cap="flat">
              <a:noFill/>
              <a:prstDash val="solid"/>
              <a:miter/>
            </a:ln>
          </p:spPr>
          <p:txBody>
            <a:bodyPr rtlCol="0" anchor="ctr"/>
            <a:lstStyle/>
            <a:p>
              <a:endParaRPr lang="en-US"/>
            </a:p>
          </p:txBody>
        </p:sp>
        <p:sp>
          <p:nvSpPr>
            <p:cNvPr id="3529" name="Freeform: Shape 3528">
              <a:extLst>
                <a:ext uri="{FF2B5EF4-FFF2-40B4-BE49-F238E27FC236}">
                  <a16:creationId xmlns:a16="http://schemas.microsoft.com/office/drawing/2014/main" id="{19D5C1FC-3D96-4504-8563-08179D550F5B}"/>
                </a:ext>
              </a:extLst>
            </p:cNvPr>
            <p:cNvSpPr/>
            <p:nvPr/>
          </p:nvSpPr>
          <p:spPr>
            <a:xfrm>
              <a:off x="3083276" y="-230407"/>
              <a:ext cx="286258" cy="97893"/>
            </a:xfrm>
            <a:custGeom>
              <a:avLst/>
              <a:gdLst>
                <a:gd name="connsiteX0" fmla="*/ 2646 w 286258"/>
                <a:gd name="connsiteY0" fmla="*/ 49043 h 97893"/>
                <a:gd name="connsiteX1" fmla="*/ 2646 w 286258"/>
                <a:gd name="connsiteY1" fmla="*/ 97893 h 97893"/>
                <a:gd name="connsiteX2" fmla="*/ 2775 w 286258"/>
                <a:gd name="connsiteY2" fmla="*/ 97893 h 97893"/>
                <a:gd name="connsiteX3" fmla="*/ 51367 w 286258"/>
                <a:gd name="connsiteY3" fmla="*/ 97893 h 97893"/>
                <a:gd name="connsiteX4" fmla="*/ 51367 w 286258"/>
                <a:gd name="connsiteY4" fmla="*/ 49043 h 97893"/>
                <a:gd name="connsiteX5" fmla="*/ 51625 w 286258"/>
                <a:gd name="connsiteY5" fmla="*/ 49043 h 97893"/>
                <a:gd name="connsiteX6" fmla="*/ 51625 w 286258"/>
                <a:gd name="connsiteY6" fmla="*/ 48979 h 97893"/>
                <a:gd name="connsiteX7" fmla="*/ 100216 w 286258"/>
                <a:gd name="connsiteY7" fmla="*/ 48979 h 97893"/>
                <a:gd name="connsiteX8" fmla="*/ 100216 w 286258"/>
                <a:gd name="connsiteY8" fmla="*/ 49043 h 97893"/>
                <a:gd name="connsiteX9" fmla="*/ 100216 w 286258"/>
                <a:gd name="connsiteY9" fmla="*/ 97893 h 97893"/>
                <a:gd name="connsiteX10" fmla="*/ 100281 w 286258"/>
                <a:gd name="connsiteY10" fmla="*/ 97893 h 97893"/>
                <a:gd name="connsiteX11" fmla="*/ 149066 w 286258"/>
                <a:gd name="connsiteY11" fmla="*/ 97893 h 97893"/>
                <a:gd name="connsiteX12" fmla="*/ 149066 w 286258"/>
                <a:gd name="connsiteY12" fmla="*/ 49043 h 97893"/>
                <a:gd name="connsiteX13" fmla="*/ 149195 w 286258"/>
                <a:gd name="connsiteY13" fmla="*/ 49043 h 97893"/>
                <a:gd name="connsiteX14" fmla="*/ 149195 w 286258"/>
                <a:gd name="connsiteY14" fmla="*/ 48979 h 97893"/>
                <a:gd name="connsiteX15" fmla="*/ 197980 w 286258"/>
                <a:gd name="connsiteY15" fmla="*/ 48979 h 97893"/>
                <a:gd name="connsiteX16" fmla="*/ 197980 w 286258"/>
                <a:gd name="connsiteY16" fmla="*/ 49043 h 97893"/>
                <a:gd name="connsiteX17" fmla="*/ 197980 w 286258"/>
                <a:gd name="connsiteY17" fmla="*/ 97893 h 97893"/>
                <a:gd name="connsiteX18" fmla="*/ 198045 w 286258"/>
                <a:gd name="connsiteY18" fmla="*/ 97893 h 97893"/>
                <a:gd name="connsiteX19" fmla="*/ 246637 w 286258"/>
                <a:gd name="connsiteY19" fmla="*/ 97893 h 97893"/>
                <a:gd name="connsiteX20" fmla="*/ 246637 w 286258"/>
                <a:gd name="connsiteY20" fmla="*/ 49043 h 97893"/>
                <a:gd name="connsiteX21" fmla="*/ 246895 w 286258"/>
                <a:gd name="connsiteY21" fmla="*/ 49043 h 97893"/>
                <a:gd name="connsiteX22" fmla="*/ 246895 w 286258"/>
                <a:gd name="connsiteY22" fmla="*/ 48979 h 97893"/>
                <a:gd name="connsiteX23" fmla="*/ 286258 w 286258"/>
                <a:gd name="connsiteY23" fmla="*/ 48979 h 97893"/>
                <a:gd name="connsiteX24" fmla="*/ 276578 w 286258"/>
                <a:gd name="connsiteY24" fmla="*/ 33491 h 97893"/>
                <a:gd name="connsiteX25" fmla="*/ 246572 w 286258"/>
                <a:gd name="connsiteY25" fmla="*/ 64 h 97893"/>
                <a:gd name="connsiteX26" fmla="*/ 246572 w 286258"/>
                <a:gd name="connsiteY26" fmla="*/ 48914 h 97893"/>
                <a:gd name="connsiteX27" fmla="*/ 197916 w 286258"/>
                <a:gd name="connsiteY27" fmla="*/ 48914 h 97893"/>
                <a:gd name="connsiteX28" fmla="*/ 197916 w 286258"/>
                <a:gd name="connsiteY28" fmla="*/ 0 h 97893"/>
                <a:gd name="connsiteX29" fmla="*/ 149131 w 286258"/>
                <a:gd name="connsiteY29" fmla="*/ 0 h 97893"/>
                <a:gd name="connsiteX30" fmla="*/ 149002 w 286258"/>
                <a:gd name="connsiteY30" fmla="*/ 0 h 97893"/>
                <a:gd name="connsiteX31" fmla="*/ 149002 w 286258"/>
                <a:gd name="connsiteY31" fmla="*/ 48914 h 97893"/>
                <a:gd name="connsiteX32" fmla="*/ 100087 w 286258"/>
                <a:gd name="connsiteY32" fmla="*/ 48914 h 97893"/>
                <a:gd name="connsiteX33" fmla="*/ 100087 w 286258"/>
                <a:gd name="connsiteY33" fmla="*/ 0 h 97893"/>
                <a:gd name="connsiteX34" fmla="*/ 51496 w 286258"/>
                <a:gd name="connsiteY34" fmla="*/ 0 h 97893"/>
                <a:gd name="connsiteX35" fmla="*/ 51237 w 286258"/>
                <a:gd name="connsiteY35" fmla="*/ 0 h 97893"/>
                <a:gd name="connsiteX36" fmla="*/ 51237 w 286258"/>
                <a:gd name="connsiteY36" fmla="*/ 48914 h 97893"/>
                <a:gd name="connsiteX37" fmla="*/ 2517 w 286258"/>
                <a:gd name="connsiteY37" fmla="*/ 48914 h 97893"/>
                <a:gd name="connsiteX38" fmla="*/ 2517 w 286258"/>
                <a:gd name="connsiteY38" fmla="*/ 42977 h 97893"/>
                <a:gd name="connsiteX39" fmla="*/ 0 w 286258"/>
                <a:gd name="connsiteY39" fmla="*/ 48979 h 97893"/>
                <a:gd name="connsiteX40" fmla="*/ 2646 w 286258"/>
                <a:gd name="connsiteY40" fmla="*/ 49043 h 97893"/>
                <a:gd name="connsiteX41" fmla="*/ 2646 w 286258"/>
                <a:gd name="connsiteY41" fmla="*/ 49043 h 97893"/>
                <a:gd name="connsiteX42" fmla="*/ 2646 w 286258"/>
                <a:gd name="connsiteY42" fmla="*/ 49043 h 9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6258" h="97893">
                  <a:moveTo>
                    <a:pt x="2646" y="49043"/>
                  </a:moveTo>
                  <a:lnTo>
                    <a:pt x="2646" y="97893"/>
                  </a:lnTo>
                  <a:lnTo>
                    <a:pt x="2775" y="97893"/>
                  </a:lnTo>
                  <a:lnTo>
                    <a:pt x="51367" y="97893"/>
                  </a:lnTo>
                  <a:lnTo>
                    <a:pt x="51367" y="49043"/>
                  </a:lnTo>
                  <a:lnTo>
                    <a:pt x="51625" y="49043"/>
                  </a:lnTo>
                  <a:lnTo>
                    <a:pt x="51625" y="48979"/>
                  </a:lnTo>
                  <a:lnTo>
                    <a:pt x="100216" y="48979"/>
                  </a:lnTo>
                  <a:lnTo>
                    <a:pt x="100216" y="49043"/>
                  </a:lnTo>
                  <a:lnTo>
                    <a:pt x="100216" y="97893"/>
                  </a:lnTo>
                  <a:lnTo>
                    <a:pt x="100281" y="97893"/>
                  </a:lnTo>
                  <a:lnTo>
                    <a:pt x="149066" y="97893"/>
                  </a:lnTo>
                  <a:lnTo>
                    <a:pt x="149066" y="49043"/>
                  </a:lnTo>
                  <a:lnTo>
                    <a:pt x="149195" y="49043"/>
                  </a:lnTo>
                  <a:lnTo>
                    <a:pt x="149195" y="48979"/>
                  </a:lnTo>
                  <a:lnTo>
                    <a:pt x="197980" y="48979"/>
                  </a:lnTo>
                  <a:lnTo>
                    <a:pt x="197980" y="49043"/>
                  </a:lnTo>
                  <a:lnTo>
                    <a:pt x="197980" y="97893"/>
                  </a:lnTo>
                  <a:lnTo>
                    <a:pt x="198045" y="97893"/>
                  </a:lnTo>
                  <a:lnTo>
                    <a:pt x="246637" y="97893"/>
                  </a:lnTo>
                  <a:lnTo>
                    <a:pt x="246637" y="49043"/>
                  </a:lnTo>
                  <a:lnTo>
                    <a:pt x="246895" y="49043"/>
                  </a:lnTo>
                  <a:lnTo>
                    <a:pt x="246895" y="48979"/>
                  </a:lnTo>
                  <a:lnTo>
                    <a:pt x="286258" y="48979"/>
                  </a:lnTo>
                  <a:cubicBezTo>
                    <a:pt x="283096" y="43558"/>
                    <a:pt x="279870" y="38331"/>
                    <a:pt x="276578" y="33491"/>
                  </a:cubicBezTo>
                  <a:cubicBezTo>
                    <a:pt x="267544" y="20198"/>
                    <a:pt x="257606" y="9228"/>
                    <a:pt x="246572" y="64"/>
                  </a:cubicBezTo>
                  <a:lnTo>
                    <a:pt x="246572" y="48914"/>
                  </a:lnTo>
                  <a:lnTo>
                    <a:pt x="197916" y="48914"/>
                  </a:lnTo>
                  <a:lnTo>
                    <a:pt x="197916" y="0"/>
                  </a:lnTo>
                  <a:lnTo>
                    <a:pt x="149131" y="0"/>
                  </a:lnTo>
                  <a:lnTo>
                    <a:pt x="149002" y="0"/>
                  </a:lnTo>
                  <a:lnTo>
                    <a:pt x="149002" y="48914"/>
                  </a:lnTo>
                  <a:lnTo>
                    <a:pt x="100087" y="48914"/>
                  </a:lnTo>
                  <a:lnTo>
                    <a:pt x="100087" y="0"/>
                  </a:lnTo>
                  <a:lnTo>
                    <a:pt x="51496" y="0"/>
                  </a:lnTo>
                  <a:lnTo>
                    <a:pt x="51237" y="0"/>
                  </a:lnTo>
                  <a:lnTo>
                    <a:pt x="51237" y="48914"/>
                  </a:lnTo>
                  <a:lnTo>
                    <a:pt x="2517" y="48914"/>
                  </a:lnTo>
                  <a:lnTo>
                    <a:pt x="2517" y="42977"/>
                  </a:lnTo>
                  <a:lnTo>
                    <a:pt x="0" y="48979"/>
                  </a:lnTo>
                  <a:lnTo>
                    <a:pt x="2646" y="49043"/>
                  </a:lnTo>
                  <a:lnTo>
                    <a:pt x="2646" y="49043"/>
                  </a:lnTo>
                  <a:lnTo>
                    <a:pt x="2646" y="49043"/>
                  </a:lnTo>
                  <a:close/>
                </a:path>
              </a:pathLst>
            </a:custGeom>
            <a:solidFill>
              <a:srgbClr val="ED1C24"/>
            </a:solidFill>
            <a:ln w="6453" cap="flat">
              <a:noFill/>
              <a:prstDash val="solid"/>
              <a:miter/>
            </a:ln>
          </p:spPr>
          <p:txBody>
            <a:bodyPr rtlCol="0" anchor="ctr"/>
            <a:lstStyle/>
            <a:p>
              <a:endParaRPr lang="en-US"/>
            </a:p>
          </p:txBody>
        </p:sp>
        <p:sp>
          <p:nvSpPr>
            <p:cNvPr id="3530" name="Freeform: Shape 3529">
              <a:extLst>
                <a:ext uri="{FF2B5EF4-FFF2-40B4-BE49-F238E27FC236}">
                  <a16:creationId xmlns:a16="http://schemas.microsoft.com/office/drawing/2014/main" id="{48C53C45-FCD2-4827-918D-476D0CF8B875}"/>
                </a:ext>
              </a:extLst>
            </p:cNvPr>
            <p:cNvSpPr/>
            <p:nvPr/>
          </p:nvSpPr>
          <p:spPr>
            <a:xfrm>
              <a:off x="3062949" y="-181170"/>
              <a:ext cx="342593" cy="97893"/>
            </a:xfrm>
            <a:custGeom>
              <a:avLst/>
              <a:gdLst>
                <a:gd name="connsiteX0" fmla="*/ 22973 w 342593"/>
                <a:gd name="connsiteY0" fmla="*/ 97699 h 97893"/>
                <a:gd name="connsiteX1" fmla="*/ 71694 w 342593"/>
                <a:gd name="connsiteY1" fmla="*/ 97699 h 97893"/>
                <a:gd name="connsiteX2" fmla="*/ 71694 w 342593"/>
                <a:gd name="connsiteY2" fmla="*/ 48785 h 97893"/>
                <a:gd name="connsiteX3" fmla="*/ 71694 w 342593"/>
                <a:gd name="connsiteY3" fmla="*/ 48785 h 97893"/>
                <a:gd name="connsiteX4" fmla="*/ 120543 w 342593"/>
                <a:gd name="connsiteY4" fmla="*/ 48785 h 97893"/>
                <a:gd name="connsiteX5" fmla="*/ 120543 w 342593"/>
                <a:gd name="connsiteY5" fmla="*/ 97764 h 97893"/>
                <a:gd name="connsiteX6" fmla="*/ 169458 w 342593"/>
                <a:gd name="connsiteY6" fmla="*/ 97764 h 97893"/>
                <a:gd name="connsiteX7" fmla="*/ 169458 w 342593"/>
                <a:gd name="connsiteY7" fmla="*/ 48850 h 97893"/>
                <a:gd name="connsiteX8" fmla="*/ 169458 w 342593"/>
                <a:gd name="connsiteY8" fmla="*/ 48850 h 97893"/>
                <a:gd name="connsiteX9" fmla="*/ 218307 w 342593"/>
                <a:gd name="connsiteY9" fmla="*/ 48850 h 97893"/>
                <a:gd name="connsiteX10" fmla="*/ 218307 w 342593"/>
                <a:gd name="connsiteY10" fmla="*/ 97828 h 97893"/>
                <a:gd name="connsiteX11" fmla="*/ 266964 w 342593"/>
                <a:gd name="connsiteY11" fmla="*/ 97828 h 97893"/>
                <a:gd name="connsiteX12" fmla="*/ 266964 w 342593"/>
                <a:gd name="connsiteY12" fmla="*/ 48914 h 97893"/>
                <a:gd name="connsiteX13" fmla="*/ 266964 w 342593"/>
                <a:gd name="connsiteY13" fmla="*/ 48914 h 97893"/>
                <a:gd name="connsiteX14" fmla="*/ 315878 w 342593"/>
                <a:gd name="connsiteY14" fmla="*/ 48914 h 97893"/>
                <a:gd name="connsiteX15" fmla="*/ 315878 w 342593"/>
                <a:gd name="connsiteY15" fmla="*/ 97893 h 97893"/>
                <a:gd name="connsiteX16" fmla="*/ 342593 w 342593"/>
                <a:gd name="connsiteY16" fmla="*/ 97893 h 97893"/>
                <a:gd name="connsiteX17" fmla="*/ 329494 w 342593"/>
                <a:gd name="connsiteY17" fmla="*/ 48914 h 97893"/>
                <a:gd name="connsiteX18" fmla="*/ 315942 w 342593"/>
                <a:gd name="connsiteY18" fmla="*/ 48914 h 97893"/>
                <a:gd name="connsiteX19" fmla="*/ 315942 w 342593"/>
                <a:gd name="connsiteY19" fmla="*/ 48850 h 97893"/>
                <a:gd name="connsiteX20" fmla="*/ 315813 w 342593"/>
                <a:gd name="connsiteY20" fmla="*/ 48850 h 97893"/>
                <a:gd name="connsiteX21" fmla="*/ 315813 w 342593"/>
                <a:gd name="connsiteY21" fmla="*/ 17165 h 97893"/>
                <a:gd name="connsiteX22" fmla="*/ 306585 w 342593"/>
                <a:gd name="connsiteY22" fmla="*/ 0 h 97893"/>
                <a:gd name="connsiteX23" fmla="*/ 267157 w 342593"/>
                <a:gd name="connsiteY23" fmla="*/ 0 h 97893"/>
                <a:gd name="connsiteX24" fmla="*/ 266899 w 342593"/>
                <a:gd name="connsiteY24" fmla="*/ 0 h 97893"/>
                <a:gd name="connsiteX25" fmla="*/ 266899 w 342593"/>
                <a:gd name="connsiteY25" fmla="*/ 48850 h 97893"/>
                <a:gd name="connsiteX26" fmla="*/ 266899 w 342593"/>
                <a:gd name="connsiteY26" fmla="*/ 48914 h 97893"/>
                <a:gd name="connsiteX27" fmla="*/ 218307 w 342593"/>
                <a:gd name="connsiteY27" fmla="*/ 48914 h 97893"/>
                <a:gd name="connsiteX28" fmla="*/ 218307 w 342593"/>
                <a:gd name="connsiteY28" fmla="*/ 48850 h 97893"/>
                <a:gd name="connsiteX29" fmla="*/ 218243 w 342593"/>
                <a:gd name="connsiteY29" fmla="*/ 48850 h 97893"/>
                <a:gd name="connsiteX30" fmla="*/ 218243 w 342593"/>
                <a:gd name="connsiteY30" fmla="*/ 0 h 97893"/>
                <a:gd name="connsiteX31" fmla="*/ 169458 w 342593"/>
                <a:gd name="connsiteY31" fmla="*/ 0 h 97893"/>
                <a:gd name="connsiteX32" fmla="*/ 169329 w 342593"/>
                <a:gd name="connsiteY32" fmla="*/ 0 h 97893"/>
                <a:gd name="connsiteX33" fmla="*/ 169329 w 342593"/>
                <a:gd name="connsiteY33" fmla="*/ 48850 h 97893"/>
                <a:gd name="connsiteX34" fmla="*/ 169329 w 342593"/>
                <a:gd name="connsiteY34" fmla="*/ 48914 h 97893"/>
                <a:gd name="connsiteX35" fmla="*/ 120543 w 342593"/>
                <a:gd name="connsiteY35" fmla="*/ 48914 h 97893"/>
                <a:gd name="connsiteX36" fmla="*/ 120543 w 342593"/>
                <a:gd name="connsiteY36" fmla="*/ 48850 h 97893"/>
                <a:gd name="connsiteX37" fmla="*/ 120479 w 342593"/>
                <a:gd name="connsiteY37" fmla="*/ 48850 h 97893"/>
                <a:gd name="connsiteX38" fmla="*/ 120479 w 342593"/>
                <a:gd name="connsiteY38" fmla="*/ 0 h 97893"/>
                <a:gd name="connsiteX39" fmla="*/ 71887 w 342593"/>
                <a:gd name="connsiteY39" fmla="*/ 0 h 97893"/>
                <a:gd name="connsiteX40" fmla="*/ 71629 w 342593"/>
                <a:gd name="connsiteY40" fmla="*/ 0 h 97893"/>
                <a:gd name="connsiteX41" fmla="*/ 71629 w 342593"/>
                <a:gd name="connsiteY41" fmla="*/ 48850 h 97893"/>
                <a:gd name="connsiteX42" fmla="*/ 71629 w 342593"/>
                <a:gd name="connsiteY42" fmla="*/ 48914 h 97893"/>
                <a:gd name="connsiteX43" fmla="*/ 23038 w 342593"/>
                <a:gd name="connsiteY43" fmla="*/ 48914 h 97893"/>
                <a:gd name="connsiteX44" fmla="*/ 23038 w 342593"/>
                <a:gd name="connsiteY44" fmla="*/ 48850 h 97893"/>
                <a:gd name="connsiteX45" fmla="*/ 22909 w 342593"/>
                <a:gd name="connsiteY45" fmla="*/ 48850 h 97893"/>
                <a:gd name="connsiteX46" fmla="*/ 22909 w 342593"/>
                <a:gd name="connsiteY46" fmla="*/ 0 h 97893"/>
                <a:gd name="connsiteX47" fmla="*/ 20392 w 342593"/>
                <a:gd name="connsiteY47" fmla="*/ 0 h 97893"/>
                <a:gd name="connsiteX48" fmla="*/ 0 w 342593"/>
                <a:gd name="connsiteY48" fmla="*/ 48914 h 97893"/>
                <a:gd name="connsiteX49" fmla="*/ 22909 w 342593"/>
                <a:gd name="connsiteY49" fmla="*/ 48914 h 97893"/>
                <a:gd name="connsiteX50" fmla="*/ 22909 w 342593"/>
                <a:gd name="connsiteY50" fmla="*/ 97699 h 97893"/>
                <a:gd name="connsiteX51" fmla="*/ 22973 w 342593"/>
                <a:gd name="connsiteY51" fmla="*/ 97699 h 9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42593" h="97893">
                  <a:moveTo>
                    <a:pt x="22973" y="97699"/>
                  </a:moveTo>
                  <a:lnTo>
                    <a:pt x="71694" y="97699"/>
                  </a:lnTo>
                  <a:lnTo>
                    <a:pt x="71694" y="48785"/>
                  </a:lnTo>
                  <a:lnTo>
                    <a:pt x="71694" y="48785"/>
                  </a:lnTo>
                  <a:lnTo>
                    <a:pt x="120543" y="48785"/>
                  </a:lnTo>
                  <a:lnTo>
                    <a:pt x="120543" y="97764"/>
                  </a:lnTo>
                  <a:lnTo>
                    <a:pt x="169458" y="97764"/>
                  </a:lnTo>
                  <a:lnTo>
                    <a:pt x="169458" y="48850"/>
                  </a:lnTo>
                  <a:lnTo>
                    <a:pt x="169458" y="48850"/>
                  </a:lnTo>
                  <a:lnTo>
                    <a:pt x="218307" y="48850"/>
                  </a:lnTo>
                  <a:lnTo>
                    <a:pt x="218307" y="97828"/>
                  </a:lnTo>
                  <a:lnTo>
                    <a:pt x="266964" y="97828"/>
                  </a:lnTo>
                  <a:lnTo>
                    <a:pt x="266964" y="48914"/>
                  </a:lnTo>
                  <a:lnTo>
                    <a:pt x="266964" y="48914"/>
                  </a:lnTo>
                  <a:lnTo>
                    <a:pt x="315878" y="48914"/>
                  </a:lnTo>
                  <a:lnTo>
                    <a:pt x="315878" y="97893"/>
                  </a:lnTo>
                  <a:lnTo>
                    <a:pt x="342593" y="97893"/>
                  </a:lnTo>
                  <a:cubicBezTo>
                    <a:pt x="339948" y="81502"/>
                    <a:pt x="335431" y="64918"/>
                    <a:pt x="329494" y="48914"/>
                  </a:cubicBezTo>
                  <a:lnTo>
                    <a:pt x="315942" y="48914"/>
                  </a:lnTo>
                  <a:lnTo>
                    <a:pt x="315942" y="48850"/>
                  </a:lnTo>
                  <a:lnTo>
                    <a:pt x="315813" y="48850"/>
                  </a:lnTo>
                  <a:lnTo>
                    <a:pt x="315813" y="17165"/>
                  </a:lnTo>
                  <a:cubicBezTo>
                    <a:pt x="312845" y="11228"/>
                    <a:pt x="309812" y="5485"/>
                    <a:pt x="306585" y="0"/>
                  </a:cubicBezTo>
                  <a:lnTo>
                    <a:pt x="267157" y="0"/>
                  </a:lnTo>
                  <a:lnTo>
                    <a:pt x="266899" y="0"/>
                  </a:lnTo>
                  <a:lnTo>
                    <a:pt x="266899" y="48850"/>
                  </a:lnTo>
                  <a:lnTo>
                    <a:pt x="266899" y="48914"/>
                  </a:lnTo>
                  <a:lnTo>
                    <a:pt x="218307" y="48914"/>
                  </a:lnTo>
                  <a:lnTo>
                    <a:pt x="218307" y="48850"/>
                  </a:lnTo>
                  <a:lnTo>
                    <a:pt x="218243" y="48850"/>
                  </a:lnTo>
                  <a:lnTo>
                    <a:pt x="218243" y="0"/>
                  </a:lnTo>
                  <a:lnTo>
                    <a:pt x="169458" y="0"/>
                  </a:lnTo>
                  <a:lnTo>
                    <a:pt x="169329" y="0"/>
                  </a:lnTo>
                  <a:lnTo>
                    <a:pt x="169329" y="48850"/>
                  </a:lnTo>
                  <a:lnTo>
                    <a:pt x="169329" y="48914"/>
                  </a:lnTo>
                  <a:lnTo>
                    <a:pt x="120543" y="48914"/>
                  </a:lnTo>
                  <a:lnTo>
                    <a:pt x="120543" y="48850"/>
                  </a:lnTo>
                  <a:lnTo>
                    <a:pt x="120479" y="48850"/>
                  </a:lnTo>
                  <a:lnTo>
                    <a:pt x="120479" y="0"/>
                  </a:lnTo>
                  <a:lnTo>
                    <a:pt x="71887" y="0"/>
                  </a:lnTo>
                  <a:lnTo>
                    <a:pt x="71629" y="0"/>
                  </a:lnTo>
                  <a:lnTo>
                    <a:pt x="71629" y="48850"/>
                  </a:lnTo>
                  <a:lnTo>
                    <a:pt x="71629" y="48914"/>
                  </a:lnTo>
                  <a:lnTo>
                    <a:pt x="23038" y="48914"/>
                  </a:lnTo>
                  <a:lnTo>
                    <a:pt x="23038" y="48850"/>
                  </a:lnTo>
                  <a:lnTo>
                    <a:pt x="22909" y="48850"/>
                  </a:lnTo>
                  <a:lnTo>
                    <a:pt x="22909" y="0"/>
                  </a:lnTo>
                  <a:lnTo>
                    <a:pt x="20392" y="0"/>
                  </a:lnTo>
                  <a:lnTo>
                    <a:pt x="0" y="48914"/>
                  </a:lnTo>
                  <a:lnTo>
                    <a:pt x="22909" y="48914"/>
                  </a:lnTo>
                  <a:lnTo>
                    <a:pt x="22909" y="97699"/>
                  </a:lnTo>
                  <a:lnTo>
                    <a:pt x="22973" y="97699"/>
                  </a:lnTo>
                  <a:close/>
                </a:path>
              </a:pathLst>
            </a:custGeom>
            <a:solidFill>
              <a:srgbClr val="000000"/>
            </a:solidFill>
            <a:ln w="6453" cap="flat">
              <a:noFill/>
              <a:prstDash val="solid"/>
              <a:miter/>
            </a:ln>
          </p:spPr>
          <p:txBody>
            <a:bodyPr rtlCol="0" anchor="ctr"/>
            <a:lstStyle/>
            <a:p>
              <a:endParaRPr lang="en-US"/>
            </a:p>
          </p:txBody>
        </p:sp>
        <p:sp>
          <p:nvSpPr>
            <p:cNvPr id="3531" name="Freeform: Shape 3530">
              <a:extLst>
                <a:ext uri="{FF2B5EF4-FFF2-40B4-BE49-F238E27FC236}">
                  <a16:creationId xmlns:a16="http://schemas.microsoft.com/office/drawing/2014/main" id="{9DFED58C-7279-4921-86C7-6C5BF117C27F}"/>
                </a:ext>
              </a:extLst>
            </p:cNvPr>
            <p:cNvSpPr/>
            <p:nvPr/>
          </p:nvSpPr>
          <p:spPr>
            <a:xfrm>
              <a:off x="3134643" y="-312490"/>
              <a:ext cx="47946" cy="33104"/>
            </a:xfrm>
            <a:custGeom>
              <a:avLst/>
              <a:gdLst>
                <a:gd name="connsiteX0" fmla="*/ 258 w 47946"/>
                <a:gd name="connsiteY0" fmla="*/ 33040 h 33104"/>
                <a:gd name="connsiteX1" fmla="*/ 47946 w 47946"/>
                <a:gd name="connsiteY1" fmla="*/ 33040 h 33104"/>
                <a:gd name="connsiteX2" fmla="*/ 44462 w 47946"/>
                <a:gd name="connsiteY2" fmla="*/ 32588 h 33104"/>
                <a:gd name="connsiteX3" fmla="*/ 3420 w 47946"/>
                <a:gd name="connsiteY3" fmla="*/ 0 h 33104"/>
                <a:gd name="connsiteX4" fmla="*/ 0 w 47946"/>
                <a:gd name="connsiteY4" fmla="*/ 8195 h 33104"/>
                <a:gd name="connsiteX5" fmla="*/ 0 w 47946"/>
                <a:gd name="connsiteY5" fmla="*/ 33104 h 33104"/>
                <a:gd name="connsiteX6" fmla="*/ 258 w 47946"/>
                <a:gd name="connsiteY6" fmla="*/ 33104 h 33104"/>
                <a:gd name="connsiteX7" fmla="*/ 258 w 47946"/>
                <a:gd name="connsiteY7" fmla="*/ 33040 h 3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46" h="33104">
                  <a:moveTo>
                    <a:pt x="258" y="33040"/>
                  </a:moveTo>
                  <a:lnTo>
                    <a:pt x="47946" y="33040"/>
                  </a:lnTo>
                  <a:cubicBezTo>
                    <a:pt x="46785" y="32846"/>
                    <a:pt x="45623" y="32717"/>
                    <a:pt x="44462" y="32588"/>
                  </a:cubicBezTo>
                  <a:cubicBezTo>
                    <a:pt x="19875" y="29361"/>
                    <a:pt x="9938" y="18585"/>
                    <a:pt x="3420" y="0"/>
                  </a:cubicBezTo>
                  <a:lnTo>
                    <a:pt x="0" y="8195"/>
                  </a:lnTo>
                  <a:lnTo>
                    <a:pt x="0" y="33104"/>
                  </a:lnTo>
                  <a:lnTo>
                    <a:pt x="258" y="33104"/>
                  </a:lnTo>
                  <a:lnTo>
                    <a:pt x="258" y="33040"/>
                  </a:lnTo>
                  <a:close/>
                </a:path>
              </a:pathLst>
            </a:custGeom>
            <a:solidFill>
              <a:srgbClr val="ED1C24"/>
            </a:solidFill>
            <a:ln w="6453" cap="flat">
              <a:noFill/>
              <a:prstDash val="solid"/>
              <a:miter/>
            </a:ln>
          </p:spPr>
          <p:txBody>
            <a:bodyPr rtlCol="0" anchor="ctr"/>
            <a:lstStyle/>
            <a:p>
              <a:endParaRPr lang="en-US"/>
            </a:p>
          </p:txBody>
        </p:sp>
        <p:sp>
          <p:nvSpPr>
            <p:cNvPr id="3532" name="Freeform: Shape 3531">
              <a:extLst>
                <a:ext uri="{FF2B5EF4-FFF2-40B4-BE49-F238E27FC236}">
                  <a16:creationId xmlns:a16="http://schemas.microsoft.com/office/drawing/2014/main" id="{284005C5-2EAB-4756-B95E-3435ECB93DA3}"/>
                </a:ext>
              </a:extLst>
            </p:cNvPr>
            <p:cNvSpPr/>
            <p:nvPr/>
          </p:nvSpPr>
          <p:spPr>
            <a:xfrm>
              <a:off x="3134643" y="-279385"/>
              <a:ext cx="48978" cy="48978"/>
            </a:xfrm>
            <a:custGeom>
              <a:avLst/>
              <a:gdLst>
                <a:gd name="connsiteX0" fmla="*/ 0 w 48978"/>
                <a:gd name="connsiteY0" fmla="*/ 0 h 48978"/>
                <a:gd name="connsiteX1" fmla="*/ 0 w 48978"/>
                <a:gd name="connsiteY1" fmla="*/ 48979 h 48978"/>
                <a:gd name="connsiteX2" fmla="*/ 0 w 48978"/>
                <a:gd name="connsiteY2" fmla="*/ 48979 h 48978"/>
                <a:gd name="connsiteX3" fmla="*/ 48979 w 48978"/>
                <a:gd name="connsiteY3" fmla="*/ 48979 h 48978"/>
                <a:gd name="connsiteX4" fmla="*/ 48979 w 48978"/>
                <a:gd name="connsiteY4" fmla="*/ 48979 h 48978"/>
                <a:gd name="connsiteX5" fmla="*/ 48914 w 48978"/>
                <a:gd name="connsiteY5" fmla="*/ 48979 h 48978"/>
                <a:gd name="connsiteX6" fmla="*/ 48914 w 48978"/>
                <a:gd name="connsiteY6" fmla="*/ 64 h 48978"/>
                <a:gd name="connsiteX7" fmla="*/ 48398 w 48978"/>
                <a:gd name="connsiteY7" fmla="*/ 0 h 48978"/>
                <a:gd name="connsiteX8" fmla="*/ 323 w 48978"/>
                <a:gd name="connsiteY8" fmla="*/ 0 h 48978"/>
                <a:gd name="connsiteX9" fmla="*/ 0 w 48978"/>
                <a:gd name="connsiteY9" fmla="*/ 0 h 48978"/>
                <a:gd name="connsiteX10" fmla="*/ 0 w 48978"/>
                <a:gd name="connsiteY10" fmla="*/ 0 h 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78" h="48978">
                  <a:moveTo>
                    <a:pt x="0" y="0"/>
                  </a:moveTo>
                  <a:lnTo>
                    <a:pt x="0" y="48979"/>
                  </a:lnTo>
                  <a:lnTo>
                    <a:pt x="0" y="48979"/>
                  </a:lnTo>
                  <a:lnTo>
                    <a:pt x="48979" y="48979"/>
                  </a:lnTo>
                  <a:lnTo>
                    <a:pt x="48979" y="48979"/>
                  </a:lnTo>
                  <a:lnTo>
                    <a:pt x="48914" y="48979"/>
                  </a:lnTo>
                  <a:lnTo>
                    <a:pt x="48914" y="64"/>
                  </a:lnTo>
                  <a:cubicBezTo>
                    <a:pt x="48721" y="64"/>
                    <a:pt x="48592" y="64"/>
                    <a:pt x="48398" y="0"/>
                  </a:cubicBezTo>
                  <a:lnTo>
                    <a:pt x="323" y="0"/>
                  </a:lnTo>
                  <a:lnTo>
                    <a:pt x="0" y="0"/>
                  </a:lnTo>
                  <a:lnTo>
                    <a:pt x="0" y="0"/>
                  </a:lnTo>
                  <a:close/>
                </a:path>
              </a:pathLst>
            </a:custGeom>
            <a:solidFill>
              <a:srgbClr val="000000"/>
            </a:solidFill>
            <a:ln w="6453" cap="flat">
              <a:noFill/>
              <a:prstDash val="solid"/>
              <a:miter/>
            </a:ln>
          </p:spPr>
          <p:txBody>
            <a:bodyPr rtlCol="0" anchor="ctr"/>
            <a:lstStyle/>
            <a:p>
              <a:endParaRPr lang="en-US"/>
            </a:p>
          </p:txBody>
        </p:sp>
        <p:sp>
          <p:nvSpPr>
            <p:cNvPr id="3533" name="Freeform: Shape 3532">
              <a:extLst>
                <a:ext uri="{FF2B5EF4-FFF2-40B4-BE49-F238E27FC236}">
                  <a16:creationId xmlns:a16="http://schemas.microsoft.com/office/drawing/2014/main" id="{65A77734-88AD-4056-B1D8-1E4024978A44}"/>
                </a:ext>
              </a:extLst>
            </p:cNvPr>
            <p:cNvSpPr/>
            <p:nvPr/>
          </p:nvSpPr>
          <p:spPr>
            <a:xfrm>
              <a:off x="3134643" y="-83470"/>
              <a:ext cx="97763" cy="97893"/>
            </a:xfrm>
            <a:custGeom>
              <a:avLst/>
              <a:gdLst>
                <a:gd name="connsiteX0" fmla="*/ 258 w 97763"/>
                <a:gd name="connsiteY0" fmla="*/ 48979 h 97893"/>
                <a:gd name="connsiteX1" fmla="*/ 48850 w 97763"/>
                <a:gd name="connsiteY1" fmla="*/ 48979 h 97893"/>
                <a:gd name="connsiteX2" fmla="*/ 48850 w 97763"/>
                <a:gd name="connsiteY2" fmla="*/ 97893 h 97893"/>
                <a:gd name="connsiteX3" fmla="*/ 97764 w 97763"/>
                <a:gd name="connsiteY3" fmla="*/ 97893 h 97893"/>
                <a:gd name="connsiteX4" fmla="*/ 97764 w 97763"/>
                <a:gd name="connsiteY4" fmla="*/ 49043 h 97893"/>
                <a:gd name="connsiteX5" fmla="*/ 97764 w 97763"/>
                <a:gd name="connsiteY5" fmla="*/ 48979 h 97893"/>
                <a:gd name="connsiteX6" fmla="*/ 48979 w 97763"/>
                <a:gd name="connsiteY6" fmla="*/ 48979 h 97893"/>
                <a:gd name="connsiteX7" fmla="*/ 48979 w 97763"/>
                <a:gd name="connsiteY7" fmla="*/ 48914 h 97893"/>
                <a:gd name="connsiteX8" fmla="*/ 48850 w 97763"/>
                <a:gd name="connsiteY8" fmla="*/ 48914 h 97893"/>
                <a:gd name="connsiteX9" fmla="*/ 48850 w 97763"/>
                <a:gd name="connsiteY9" fmla="*/ 0 h 97893"/>
                <a:gd name="connsiteX10" fmla="*/ 258 w 97763"/>
                <a:gd name="connsiteY10" fmla="*/ 0 h 97893"/>
                <a:gd name="connsiteX11" fmla="*/ 0 w 97763"/>
                <a:gd name="connsiteY11" fmla="*/ 0 h 97893"/>
                <a:gd name="connsiteX12" fmla="*/ 0 w 97763"/>
                <a:gd name="connsiteY12" fmla="*/ 48914 h 97893"/>
                <a:gd name="connsiteX13" fmla="*/ 0 w 97763"/>
                <a:gd name="connsiteY13" fmla="*/ 48979 h 97893"/>
                <a:gd name="connsiteX14" fmla="*/ 258 w 97763"/>
                <a:gd name="connsiteY14" fmla="*/ 48979 h 9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63" h="97893">
                  <a:moveTo>
                    <a:pt x="258" y="48979"/>
                  </a:moveTo>
                  <a:lnTo>
                    <a:pt x="48850" y="48979"/>
                  </a:lnTo>
                  <a:lnTo>
                    <a:pt x="48850" y="97893"/>
                  </a:lnTo>
                  <a:lnTo>
                    <a:pt x="97764" y="97893"/>
                  </a:lnTo>
                  <a:lnTo>
                    <a:pt x="97764" y="49043"/>
                  </a:lnTo>
                  <a:lnTo>
                    <a:pt x="97764" y="48979"/>
                  </a:lnTo>
                  <a:lnTo>
                    <a:pt x="48979" y="48979"/>
                  </a:lnTo>
                  <a:lnTo>
                    <a:pt x="48979" y="48914"/>
                  </a:lnTo>
                  <a:lnTo>
                    <a:pt x="48850" y="48914"/>
                  </a:lnTo>
                  <a:lnTo>
                    <a:pt x="48850" y="0"/>
                  </a:lnTo>
                  <a:lnTo>
                    <a:pt x="258" y="0"/>
                  </a:lnTo>
                  <a:lnTo>
                    <a:pt x="0" y="0"/>
                  </a:lnTo>
                  <a:lnTo>
                    <a:pt x="0" y="48914"/>
                  </a:lnTo>
                  <a:lnTo>
                    <a:pt x="0" y="48979"/>
                  </a:lnTo>
                  <a:lnTo>
                    <a:pt x="258" y="48979"/>
                  </a:lnTo>
                  <a:close/>
                </a:path>
              </a:pathLst>
            </a:custGeom>
            <a:solidFill>
              <a:srgbClr val="000000"/>
            </a:solidFill>
            <a:ln w="6453" cap="flat">
              <a:noFill/>
              <a:prstDash val="solid"/>
              <a:miter/>
            </a:ln>
          </p:spPr>
          <p:txBody>
            <a:bodyPr rtlCol="0" anchor="ctr"/>
            <a:lstStyle/>
            <a:p>
              <a:endParaRPr lang="en-US"/>
            </a:p>
          </p:txBody>
        </p:sp>
        <p:sp>
          <p:nvSpPr>
            <p:cNvPr id="3534" name="Freeform: Shape 3533">
              <a:extLst>
                <a:ext uri="{FF2B5EF4-FFF2-40B4-BE49-F238E27FC236}">
                  <a16:creationId xmlns:a16="http://schemas.microsoft.com/office/drawing/2014/main" id="{1CF26823-DF6D-4831-B4D1-FEE70FF7DCFE}"/>
                </a:ext>
              </a:extLst>
            </p:cNvPr>
            <p:cNvSpPr/>
            <p:nvPr/>
          </p:nvSpPr>
          <p:spPr>
            <a:xfrm>
              <a:off x="3134643" y="112508"/>
              <a:ext cx="48849" cy="27619"/>
            </a:xfrm>
            <a:custGeom>
              <a:avLst/>
              <a:gdLst>
                <a:gd name="connsiteX0" fmla="*/ 258 w 48849"/>
                <a:gd name="connsiteY0" fmla="*/ 0 h 27619"/>
                <a:gd name="connsiteX1" fmla="*/ 0 w 48849"/>
                <a:gd name="connsiteY1" fmla="*/ 0 h 27619"/>
                <a:gd name="connsiteX2" fmla="*/ 0 w 48849"/>
                <a:gd name="connsiteY2" fmla="*/ 27619 h 27619"/>
                <a:gd name="connsiteX3" fmla="*/ 48850 w 48849"/>
                <a:gd name="connsiteY3" fmla="*/ 19811 h 27619"/>
                <a:gd name="connsiteX4" fmla="*/ 48850 w 48849"/>
                <a:gd name="connsiteY4" fmla="*/ 0 h 27619"/>
                <a:gd name="connsiteX5" fmla="*/ 258 w 48849"/>
                <a:gd name="connsiteY5" fmla="*/ 0 h 27619"/>
                <a:gd name="connsiteX6" fmla="*/ 258 w 48849"/>
                <a:gd name="connsiteY6" fmla="*/ 0 h 2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9" h="27619">
                  <a:moveTo>
                    <a:pt x="258" y="0"/>
                  </a:moveTo>
                  <a:lnTo>
                    <a:pt x="0" y="0"/>
                  </a:lnTo>
                  <a:lnTo>
                    <a:pt x="0" y="27619"/>
                  </a:lnTo>
                  <a:cubicBezTo>
                    <a:pt x="17165" y="25554"/>
                    <a:pt x="33620" y="22973"/>
                    <a:pt x="48850" y="19811"/>
                  </a:cubicBezTo>
                  <a:lnTo>
                    <a:pt x="48850" y="0"/>
                  </a:lnTo>
                  <a:lnTo>
                    <a:pt x="258" y="0"/>
                  </a:lnTo>
                  <a:lnTo>
                    <a:pt x="258" y="0"/>
                  </a:lnTo>
                  <a:close/>
                </a:path>
              </a:pathLst>
            </a:custGeom>
            <a:solidFill>
              <a:srgbClr val="000000"/>
            </a:solidFill>
            <a:ln w="6453" cap="flat">
              <a:noFill/>
              <a:prstDash val="solid"/>
              <a:miter/>
            </a:ln>
          </p:spPr>
          <p:txBody>
            <a:bodyPr rtlCol="0" anchor="ctr"/>
            <a:lstStyle/>
            <a:p>
              <a:endParaRPr lang="en-US"/>
            </a:p>
          </p:txBody>
        </p:sp>
        <p:sp>
          <p:nvSpPr>
            <p:cNvPr id="3535" name="Freeform: Shape 3534">
              <a:extLst>
                <a:ext uri="{FF2B5EF4-FFF2-40B4-BE49-F238E27FC236}">
                  <a16:creationId xmlns:a16="http://schemas.microsoft.com/office/drawing/2014/main" id="{8D54AA62-226A-4C43-8FA1-0FEFEC71E59A}"/>
                </a:ext>
              </a:extLst>
            </p:cNvPr>
            <p:cNvSpPr/>
            <p:nvPr/>
          </p:nvSpPr>
          <p:spPr>
            <a:xfrm>
              <a:off x="3183492" y="-279321"/>
              <a:ext cx="48914" cy="48914"/>
            </a:xfrm>
            <a:custGeom>
              <a:avLst/>
              <a:gdLst>
                <a:gd name="connsiteX0" fmla="*/ 129 w 48914"/>
                <a:gd name="connsiteY0" fmla="*/ 48914 h 48914"/>
                <a:gd name="connsiteX1" fmla="*/ 48914 w 48914"/>
                <a:gd name="connsiteY1" fmla="*/ 48914 h 48914"/>
                <a:gd name="connsiteX2" fmla="*/ 48914 w 48914"/>
                <a:gd name="connsiteY2" fmla="*/ 7937 h 48914"/>
                <a:gd name="connsiteX3" fmla="*/ 0 w 48914"/>
                <a:gd name="connsiteY3" fmla="*/ 0 h 48914"/>
                <a:gd name="connsiteX4" fmla="*/ 0 w 48914"/>
                <a:gd name="connsiteY4" fmla="*/ 48914 h 48914"/>
                <a:gd name="connsiteX5" fmla="*/ 129 w 48914"/>
                <a:gd name="connsiteY5" fmla="*/ 48914 h 48914"/>
                <a:gd name="connsiteX6" fmla="*/ 129 w 48914"/>
                <a:gd name="connsiteY6" fmla="*/ 48914 h 4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14" h="48914">
                  <a:moveTo>
                    <a:pt x="129" y="48914"/>
                  </a:moveTo>
                  <a:lnTo>
                    <a:pt x="48914" y="48914"/>
                  </a:lnTo>
                  <a:lnTo>
                    <a:pt x="48914" y="7937"/>
                  </a:lnTo>
                  <a:cubicBezTo>
                    <a:pt x="33879" y="4904"/>
                    <a:pt x="17617" y="2388"/>
                    <a:pt x="0" y="0"/>
                  </a:cubicBezTo>
                  <a:lnTo>
                    <a:pt x="0" y="48914"/>
                  </a:lnTo>
                  <a:lnTo>
                    <a:pt x="129" y="48914"/>
                  </a:lnTo>
                  <a:lnTo>
                    <a:pt x="129" y="48914"/>
                  </a:lnTo>
                  <a:close/>
                </a:path>
              </a:pathLst>
            </a:custGeom>
            <a:solidFill>
              <a:srgbClr val="ED1C24"/>
            </a:solidFill>
            <a:ln w="6453" cap="flat">
              <a:noFill/>
              <a:prstDash val="solid"/>
              <a:miter/>
            </a:ln>
          </p:spPr>
          <p:txBody>
            <a:bodyPr rtlCol="0" anchor="ctr"/>
            <a:lstStyle/>
            <a:p>
              <a:endParaRPr lang="en-US"/>
            </a:p>
          </p:txBody>
        </p:sp>
        <p:sp>
          <p:nvSpPr>
            <p:cNvPr id="3536" name="Freeform: Shape 3535">
              <a:extLst>
                <a:ext uri="{FF2B5EF4-FFF2-40B4-BE49-F238E27FC236}">
                  <a16:creationId xmlns:a16="http://schemas.microsoft.com/office/drawing/2014/main" id="{A9BD5FCC-D0B8-4B85-A386-419448A25E0F}"/>
                </a:ext>
              </a:extLst>
            </p:cNvPr>
            <p:cNvSpPr/>
            <p:nvPr/>
          </p:nvSpPr>
          <p:spPr>
            <a:xfrm>
              <a:off x="3183492" y="-230407"/>
              <a:ext cx="48914" cy="48914"/>
            </a:xfrm>
            <a:custGeom>
              <a:avLst/>
              <a:gdLst>
                <a:gd name="connsiteX0" fmla="*/ 0 w 48914"/>
                <a:gd name="connsiteY0" fmla="*/ 0 h 48914"/>
                <a:gd name="connsiteX1" fmla="*/ 0 w 48914"/>
                <a:gd name="connsiteY1" fmla="*/ 48914 h 48914"/>
                <a:gd name="connsiteX2" fmla="*/ 48914 w 48914"/>
                <a:gd name="connsiteY2" fmla="*/ 48914 h 48914"/>
                <a:gd name="connsiteX3" fmla="*/ 48914 w 48914"/>
                <a:gd name="connsiteY3" fmla="*/ 0 h 48914"/>
                <a:gd name="connsiteX4" fmla="*/ 129 w 48914"/>
                <a:gd name="connsiteY4" fmla="*/ 0 h 48914"/>
                <a:gd name="connsiteX5" fmla="*/ 0 w 48914"/>
                <a:gd name="connsiteY5" fmla="*/ 0 h 4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14" h="48914">
                  <a:moveTo>
                    <a:pt x="0" y="0"/>
                  </a:moveTo>
                  <a:lnTo>
                    <a:pt x="0" y="48914"/>
                  </a:lnTo>
                  <a:lnTo>
                    <a:pt x="48914" y="48914"/>
                  </a:lnTo>
                  <a:lnTo>
                    <a:pt x="48914" y="0"/>
                  </a:lnTo>
                  <a:lnTo>
                    <a:pt x="129" y="0"/>
                  </a:lnTo>
                  <a:lnTo>
                    <a:pt x="0" y="0"/>
                  </a:lnTo>
                  <a:close/>
                </a:path>
              </a:pathLst>
            </a:custGeom>
            <a:solidFill>
              <a:srgbClr val="000000"/>
            </a:solidFill>
            <a:ln w="6453" cap="flat">
              <a:noFill/>
              <a:prstDash val="solid"/>
              <a:miter/>
            </a:ln>
          </p:spPr>
          <p:txBody>
            <a:bodyPr rtlCol="0" anchor="ctr"/>
            <a:lstStyle/>
            <a:p>
              <a:endParaRPr lang="en-US"/>
            </a:p>
          </p:txBody>
        </p:sp>
        <p:sp>
          <p:nvSpPr>
            <p:cNvPr id="3537" name="Freeform: Shape 3536">
              <a:extLst>
                <a:ext uri="{FF2B5EF4-FFF2-40B4-BE49-F238E27FC236}">
                  <a16:creationId xmlns:a16="http://schemas.microsoft.com/office/drawing/2014/main" id="{7C3CED55-CAD1-44A9-A364-CD1B47ECC51F}"/>
                </a:ext>
              </a:extLst>
            </p:cNvPr>
            <p:cNvSpPr/>
            <p:nvPr/>
          </p:nvSpPr>
          <p:spPr>
            <a:xfrm>
              <a:off x="3232407" y="-271319"/>
              <a:ext cx="48978" cy="40912"/>
            </a:xfrm>
            <a:custGeom>
              <a:avLst/>
              <a:gdLst>
                <a:gd name="connsiteX0" fmla="*/ 0 w 48978"/>
                <a:gd name="connsiteY0" fmla="*/ 40912 h 40912"/>
                <a:gd name="connsiteX1" fmla="*/ 48979 w 48978"/>
                <a:gd name="connsiteY1" fmla="*/ 40912 h 40912"/>
                <a:gd name="connsiteX2" fmla="*/ 48979 w 48978"/>
                <a:gd name="connsiteY2" fmla="*/ 40912 h 40912"/>
                <a:gd name="connsiteX3" fmla="*/ 48914 w 48978"/>
                <a:gd name="connsiteY3" fmla="*/ 40912 h 40912"/>
                <a:gd name="connsiteX4" fmla="*/ 48914 w 48978"/>
                <a:gd name="connsiteY4" fmla="*/ 13422 h 40912"/>
                <a:gd name="connsiteX5" fmla="*/ 65 w 48978"/>
                <a:gd name="connsiteY5" fmla="*/ 0 h 40912"/>
                <a:gd name="connsiteX6" fmla="*/ 65 w 48978"/>
                <a:gd name="connsiteY6" fmla="*/ 40912 h 40912"/>
                <a:gd name="connsiteX7" fmla="*/ 0 w 48978"/>
                <a:gd name="connsiteY7" fmla="*/ 40912 h 40912"/>
                <a:gd name="connsiteX8" fmla="*/ 0 w 48978"/>
                <a:gd name="connsiteY8" fmla="*/ 40912 h 4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78" h="40912">
                  <a:moveTo>
                    <a:pt x="0" y="40912"/>
                  </a:moveTo>
                  <a:lnTo>
                    <a:pt x="48979" y="40912"/>
                  </a:lnTo>
                  <a:lnTo>
                    <a:pt x="48979" y="40912"/>
                  </a:lnTo>
                  <a:lnTo>
                    <a:pt x="48914" y="40912"/>
                  </a:lnTo>
                  <a:lnTo>
                    <a:pt x="48914" y="13422"/>
                  </a:lnTo>
                  <a:cubicBezTo>
                    <a:pt x="34201" y="7873"/>
                    <a:pt x="18004" y="3549"/>
                    <a:pt x="65" y="0"/>
                  </a:cubicBezTo>
                  <a:lnTo>
                    <a:pt x="65" y="40912"/>
                  </a:lnTo>
                  <a:lnTo>
                    <a:pt x="0" y="40912"/>
                  </a:lnTo>
                  <a:lnTo>
                    <a:pt x="0" y="40912"/>
                  </a:lnTo>
                  <a:close/>
                </a:path>
              </a:pathLst>
            </a:custGeom>
            <a:solidFill>
              <a:srgbClr val="000000"/>
            </a:solidFill>
            <a:ln w="6453" cap="flat">
              <a:noFill/>
              <a:prstDash val="solid"/>
              <a:miter/>
            </a:ln>
          </p:spPr>
          <p:txBody>
            <a:bodyPr rtlCol="0" anchor="ctr"/>
            <a:lstStyle/>
            <a:p>
              <a:endParaRPr lang="en-US"/>
            </a:p>
          </p:txBody>
        </p:sp>
        <p:sp>
          <p:nvSpPr>
            <p:cNvPr id="3538" name="Freeform: Shape 3537">
              <a:extLst>
                <a:ext uri="{FF2B5EF4-FFF2-40B4-BE49-F238E27FC236}">
                  <a16:creationId xmlns:a16="http://schemas.microsoft.com/office/drawing/2014/main" id="{D22139C1-8440-4551-A473-DB3E2017E1C7}"/>
                </a:ext>
              </a:extLst>
            </p:cNvPr>
            <p:cNvSpPr/>
            <p:nvPr/>
          </p:nvSpPr>
          <p:spPr>
            <a:xfrm>
              <a:off x="3232407" y="-83470"/>
              <a:ext cx="97570" cy="97893"/>
            </a:xfrm>
            <a:custGeom>
              <a:avLst/>
              <a:gdLst>
                <a:gd name="connsiteX0" fmla="*/ 65 w 97570"/>
                <a:gd name="connsiteY0" fmla="*/ 48979 h 97893"/>
                <a:gd name="connsiteX1" fmla="*/ 48850 w 97570"/>
                <a:gd name="connsiteY1" fmla="*/ 48979 h 97893"/>
                <a:gd name="connsiteX2" fmla="*/ 48850 w 97570"/>
                <a:gd name="connsiteY2" fmla="*/ 97893 h 97893"/>
                <a:gd name="connsiteX3" fmla="*/ 97571 w 97570"/>
                <a:gd name="connsiteY3" fmla="*/ 97893 h 97893"/>
                <a:gd name="connsiteX4" fmla="*/ 97571 w 97570"/>
                <a:gd name="connsiteY4" fmla="*/ 49043 h 97893"/>
                <a:gd name="connsiteX5" fmla="*/ 97571 w 97570"/>
                <a:gd name="connsiteY5" fmla="*/ 48979 h 97893"/>
                <a:gd name="connsiteX6" fmla="*/ 48979 w 97570"/>
                <a:gd name="connsiteY6" fmla="*/ 48979 h 97893"/>
                <a:gd name="connsiteX7" fmla="*/ 48979 w 97570"/>
                <a:gd name="connsiteY7" fmla="*/ 48914 h 97893"/>
                <a:gd name="connsiteX8" fmla="*/ 48850 w 97570"/>
                <a:gd name="connsiteY8" fmla="*/ 48914 h 97893"/>
                <a:gd name="connsiteX9" fmla="*/ 48850 w 97570"/>
                <a:gd name="connsiteY9" fmla="*/ 0 h 97893"/>
                <a:gd name="connsiteX10" fmla="*/ 65 w 97570"/>
                <a:gd name="connsiteY10" fmla="*/ 0 h 97893"/>
                <a:gd name="connsiteX11" fmla="*/ 0 w 97570"/>
                <a:gd name="connsiteY11" fmla="*/ 0 h 97893"/>
                <a:gd name="connsiteX12" fmla="*/ 0 w 97570"/>
                <a:gd name="connsiteY12" fmla="*/ 48914 h 97893"/>
                <a:gd name="connsiteX13" fmla="*/ 0 w 97570"/>
                <a:gd name="connsiteY13" fmla="*/ 48979 h 97893"/>
                <a:gd name="connsiteX14" fmla="*/ 65 w 97570"/>
                <a:gd name="connsiteY14" fmla="*/ 48979 h 9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570" h="97893">
                  <a:moveTo>
                    <a:pt x="65" y="48979"/>
                  </a:moveTo>
                  <a:lnTo>
                    <a:pt x="48850" y="48979"/>
                  </a:lnTo>
                  <a:lnTo>
                    <a:pt x="48850" y="97893"/>
                  </a:lnTo>
                  <a:lnTo>
                    <a:pt x="97571" y="97893"/>
                  </a:lnTo>
                  <a:lnTo>
                    <a:pt x="97571" y="49043"/>
                  </a:lnTo>
                  <a:lnTo>
                    <a:pt x="97571" y="48979"/>
                  </a:lnTo>
                  <a:lnTo>
                    <a:pt x="48979" y="48979"/>
                  </a:lnTo>
                  <a:lnTo>
                    <a:pt x="48979" y="48914"/>
                  </a:lnTo>
                  <a:lnTo>
                    <a:pt x="48850" y="48914"/>
                  </a:lnTo>
                  <a:lnTo>
                    <a:pt x="48850" y="0"/>
                  </a:lnTo>
                  <a:lnTo>
                    <a:pt x="65" y="0"/>
                  </a:lnTo>
                  <a:lnTo>
                    <a:pt x="0" y="0"/>
                  </a:lnTo>
                  <a:lnTo>
                    <a:pt x="0" y="48914"/>
                  </a:lnTo>
                  <a:lnTo>
                    <a:pt x="0" y="48979"/>
                  </a:lnTo>
                  <a:lnTo>
                    <a:pt x="65" y="48979"/>
                  </a:lnTo>
                  <a:close/>
                </a:path>
              </a:pathLst>
            </a:custGeom>
            <a:solidFill>
              <a:srgbClr val="000000"/>
            </a:solidFill>
            <a:ln w="6453" cap="flat">
              <a:noFill/>
              <a:prstDash val="solid"/>
              <a:miter/>
            </a:ln>
          </p:spPr>
          <p:txBody>
            <a:bodyPr rtlCol="0" anchor="ctr"/>
            <a:lstStyle/>
            <a:p>
              <a:endParaRPr lang="en-US"/>
            </a:p>
          </p:txBody>
        </p:sp>
        <p:sp>
          <p:nvSpPr>
            <p:cNvPr id="3539" name="Freeform: Shape 3538">
              <a:extLst>
                <a:ext uri="{FF2B5EF4-FFF2-40B4-BE49-F238E27FC236}">
                  <a16:creationId xmlns:a16="http://schemas.microsoft.com/office/drawing/2014/main" id="{6180B8AD-718E-4738-8E19-D36AE0F706FC}"/>
                </a:ext>
              </a:extLst>
            </p:cNvPr>
            <p:cNvSpPr/>
            <p:nvPr/>
          </p:nvSpPr>
          <p:spPr>
            <a:xfrm>
              <a:off x="2827606" y="63465"/>
              <a:ext cx="453779" cy="82470"/>
            </a:xfrm>
            <a:custGeom>
              <a:avLst/>
              <a:gdLst>
                <a:gd name="connsiteX0" fmla="*/ 453651 w 453779"/>
                <a:gd name="connsiteY0" fmla="*/ 0 h 82470"/>
                <a:gd name="connsiteX1" fmla="*/ 404801 w 453779"/>
                <a:gd name="connsiteY1" fmla="*/ 0 h 82470"/>
                <a:gd name="connsiteX2" fmla="*/ 404801 w 453779"/>
                <a:gd name="connsiteY2" fmla="*/ 65 h 82470"/>
                <a:gd name="connsiteX3" fmla="*/ 404801 w 453779"/>
                <a:gd name="connsiteY3" fmla="*/ 48979 h 82470"/>
                <a:gd name="connsiteX4" fmla="*/ 355887 w 453779"/>
                <a:gd name="connsiteY4" fmla="*/ 48979 h 82470"/>
                <a:gd name="connsiteX5" fmla="*/ 355887 w 453779"/>
                <a:gd name="connsiteY5" fmla="*/ 65 h 82470"/>
                <a:gd name="connsiteX6" fmla="*/ 307037 w 453779"/>
                <a:gd name="connsiteY6" fmla="*/ 65 h 82470"/>
                <a:gd name="connsiteX7" fmla="*/ 307037 w 453779"/>
                <a:gd name="connsiteY7" fmla="*/ 129 h 82470"/>
                <a:gd name="connsiteX8" fmla="*/ 307037 w 453779"/>
                <a:gd name="connsiteY8" fmla="*/ 49043 h 82470"/>
                <a:gd name="connsiteX9" fmla="*/ 258316 w 453779"/>
                <a:gd name="connsiteY9" fmla="*/ 49043 h 82470"/>
                <a:gd name="connsiteX10" fmla="*/ 258316 w 453779"/>
                <a:gd name="connsiteY10" fmla="*/ 129 h 82470"/>
                <a:gd name="connsiteX11" fmla="*/ 209467 w 453779"/>
                <a:gd name="connsiteY11" fmla="*/ 129 h 82470"/>
                <a:gd name="connsiteX12" fmla="*/ 209467 w 453779"/>
                <a:gd name="connsiteY12" fmla="*/ 194 h 82470"/>
                <a:gd name="connsiteX13" fmla="*/ 209467 w 453779"/>
                <a:gd name="connsiteY13" fmla="*/ 49108 h 82470"/>
                <a:gd name="connsiteX14" fmla="*/ 160811 w 453779"/>
                <a:gd name="connsiteY14" fmla="*/ 49108 h 82470"/>
                <a:gd name="connsiteX15" fmla="*/ 160811 w 453779"/>
                <a:gd name="connsiteY15" fmla="*/ 194 h 82470"/>
                <a:gd name="connsiteX16" fmla="*/ 111961 w 453779"/>
                <a:gd name="connsiteY16" fmla="*/ 194 h 82470"/>
                <a:gd name="connsiteX17" fmla="*/ 111961 w 453779"/>
                <a:gd name="connsiteY17" fmla="*/ 258 h 82470"/>
                <a:gd name="connsiteX18" fmla="*/ 111961 w 453779"/>
                <a:gd name="connsiteY18" fmla="*/ 49172 h 82470"/>
                <a:gd name="connsiteX19" fmla="*/ 63240 w 453779"/>
                <a:gd name="connsiteY19" fmla="*/ 49172 h 82470"/>
                <a:gd name="connsiteX20" fmla="*/ 63240 w 453779"/>
                <a:gd name="connsiteY20" fmla="*/ 258 h 82470"/>
                <a:gd name="connsiteX21" fmla="*/ 14326 w 453779"/>
                <a:gd name="connsiteY21" fmla="*/ 258 h 82470"/>
                <a:gd name="connsiteX22" fmla="*/ 14326 w 453779"/>
                <a:gd name="connsiteY22" fmla="*/ 323 h 82470"/>
                <a:gd name="connsiteX23" fmla="*/ 14326 w 453779"/>
                <a:gd name="connsiteY23" fmla="*/ 49237 h 82470"/>
                <a:gd name="connsiteX24" fmla="*/ 0 w 453779"/>
                <a:gd name="connsiteY24" fmla="*/ 49237 h 82470"/>
                <a:gd name="connsiteX25" fmla="*/ 14326 w 453779"/>
                <a:gd name="connsiteY25" fmla="*/ 55303 h 82470"/>
                <a:gd name="connsiteX26" fmla="*/ 14326 w 453779"/>
                <a:gd name="connsiteY26" fmla="*/ 49301 h 82470"/>
                <a:gd name="connsiteX27" fmla="*/ 14455 w 453779"/>
                <a:gd name="connsiteY27" fmla="*/ 49301 h 82470"/>
                <a:gd name="connsiteX28" fmla="*/ 14455 w 453779"/>
                <a:gd name="connsiteY28" fmla="*/ 49301 h 82470"/>
                <a:gd name="connsiteX29" fmla="*/ 63240 w 453779"/>
                <a:gd name="connsiteY29" fmla="*/ 49301 h 82470"/>
                <a:gd name="connsiteX30" fmla="*/ 63240 w 453779"/>
                <a:gd name="connsiteY30" fmla="*/ 49301 h 82470"/>
                <a:gd name="connsiteX31" fmla="*/ 63240 w 453779"/>
                <a:gd name="connsiteY31" fmla="*/ 69112 h 82470"/>
                <a:gd name="connsiteX32" fmla="*/ 111961 w 453779"/>
                <a:gd name="connsiteY32" fmla="*/ 76921 h 82470"/>
                <a:gd name="connsiteX33" fmla="*/ 111961 w 453779"/>
                <a:gd name="connsiteY33" fmla="*/ 49301 h 82470"/>
                <a:gd name="connsiteX34" fmla="*/ 112219 w 453779"/>
                <a:gd name="connsiteY34" fmla="*/ 49301 h 82470"/>
                <a:gd name="connsiteX35" fmla="*/ 112219 w 453779"/>
                <a:gd name="connsiteY35" fmla="*/ 49301 h 82470"/>
                <a:gd name="connsiteX36" fmla="*/ 160811 w 453779"/>
                <a:gd name="connsiteY36" fmla="*/ 49301 h 82470"/>
                <a:gd name="connsiteX37" fmla="*/ 160811 w 453779"/>
                <a:gd name="connsiteY37" fmla="*/ 49301 h 82470"/>
                <a:gd name="connsiteX38" fmla="*/ 160811 w 453779"/>
                <a:gd name="connsiteY38" fmla="*/ 81115 h 82470"/>
                <a:gd name="connsiteX39" fmla="*/ 209467 w 453779"/>
                <a:gd name="connsiteY39" fmla="*/ 82470 h 82470"/>
                <a:gd name="connsiteX40" fmla="*/ 209467 w 453779"/>
                <a:gd name="connsiteY40" fmla="*/ 49301 h 82470"/>
                <a:gd name="connsiteX41" fmla="*/ 209789 w 453779"/>
                <a:gd name="connsiteY41" fmla="*/ 49301 h 82470"/>
                <a:gd name="connsiteX42" fmla="*/ 209789 w 453779"/>
                <a:gd name="connsiteY42" fmla="*/ 49301 h 82470"/>
                <a:gd name="connsiteX43" fmla="*/ 258316 w 453779"/>
                <a:gd name="connsiteY43" fmla="*/ 49301 h 82470"/>
                <a:gd name="connsiteX44" fmla="*/ 258316 w 453779"/>
                <a:gd name="connsiteY44" fmla="*/ 49301 h 82470"/>
                <a:gd name="connsiteX45" fmla="*/ 258316 w 453779"/>
                <a:gd name="connsiteY45" fmla="*/ 81115 h 82470"/>
                <a:gd name="connsiteX46" fmla="*/ 307037 w 453779"/>
                <a:gd name="connsiteY46" fmla="*/ 76985 h 82470"/>
                <a:gd name="connsiteX47" fmla="*/ 307037 w 453779"/>
                <a:gd name="connsiteY47" fmla="*/ 49366 h 82470"/>
                <a:gd name="connsiteX48" fmla="*/ 307295 w 453779"/>
                <a:gd name="connsiteY48" fmla="*/ 49366 h 82470"/>
                <a:gd name="connsiteX49" fmla="*/ 307295 w 453779"/>
                <a:gd name="connsiteY49" fmla="*/ 49366 h 82470"/>
                <a:gd name="connsiteX50" fmla="*/ 355887 w 453779"/>
                <a:gd name="connsiteY50" fmla="*/ 49366 h 82470"/>
                <a:gd name="connsiteX51" fmla="*/ 355887 w 453779"/>
                <a:gd name="connsiteY51" fmla="*/ 49366 h 82470"/>
                <a:gd name="connsiteX52" fmla="*/ 355887 w 453779"/>
                <a:gd name="connsiteY52" fmla="*/ 69177 h 82470"/>
                <a:gd name="connsiteX53" fmla="*/ 404801 w 453779"/>
                <a:gd name="connsiteY53" fmla="*/ 55367 h 82470"/>
                <a:gd name="connsiteX54" fmla="*/ 404801 w 453779"/>
                <a:gd name="connsiteY54" fmla="*/ 49366 h 82470"/>
                <a:gd name="connsiteX55" fmla="*/ 404930 w 453779"/>
                <a:gd name="connsiteY55" fmla="*/ 49366 h 82470"/>
                <a:gd name="connsiteX56" fmla="*/ 404930 w 453779"/>
                <a:gd name="connsiteY56" fmla="*/ 49366 h 82470"/>
                <a:gd name="connsiteX57" fmla="*/ 419192 w 453779"/>
                <a:gd name="connsiteY57" fmla="*/ 49366 h 82470"/>
                <a:gd name="connsiteX58" fmla="*/ 445068 w 453779"/>
                <a:gd name="connsiteY58" fmla="*/ 31814 h 82470"/>
                <a:gd name="connsiteX59" fmla="*/ 453780 w 453779"/>
                <a:gd name="connsiteY59" fmla="*/ 28974 h 82470"/>
                <a:gd name="connsiteX60" fmla="*/ 453780 w 453779"/>
                <a:gd name="connsiteY60" fmla="*/ 0 h 82470"/>
                <a:gd name="connsiteX61" fmla="*/ 453651 w 453779"/>
                <a:gd name="connsiteY61" fmla="*/ 0 h 8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53779" h="82470">
                  <a:moveTo>
                    <a:pt x="453651" y="0"/>
                  </a:moveTo>
                  <a:lnTo>
                    <a:pt x="404801" y="0"/>
                  </a:lnTo>
                  <a:lnTo>
                    <a:pt x="404801" y="65"/>
                  </a:lnTo>
                  <a:lnTo>
                    <a:pt x="404801" y="48979"/>
                  </a:lnTo>
                  <a:lnTo>
                    <a:pt x="355887" y="48979"/>
                  </a:lnTo>
                  <a:lnTo>
                    <a:pt x="355887" y="65"/>
                  </a:lnTo>
                  <a:lnTo>
                    <a:pt x="307037" y="65"/>
                  </a:lnTo>
                  <a:lnTo>
                    <a:pt x="307037" y="129"/>
                  </a:lnTo>
                  <a:lnTo>
                    <a:pt x="307037" y="49043"/>
                  </a:lnTo>
                  <a:lnTo>
                    <a:pt x="258316" y="49043"/>
                  </a:lnTo>
                  <a:lnTo>
                    <a:pt x="258316" y="129"/>
                  </a:lnTo>
                  <a:lnTo>
                    <a:pt x="209467" y="129"/>
                  </a:lnTo>
                  <a:lnTo>
                    <a:pt x="209467" y="194"/>
                  </a:lnTo>
                  <a:lnTo>
                    <a:pt x="209467" y="49108"/>
                  </a:lnTo>
                  <a:lnTo>
                    <a:pt x="160811" y="49108"/>
                  </a:lnTo>
                  <a:lnTo>
                    <a:pt x="160811" y="194"/>
                  </a:lnTo>
                  <a:lnTo>
                    <a:pt x="111961" y="194"/>
                  </a:lnTo>
                  <a:lnTo>
                    <a:pt x="111961" y="258"/>
                  </a:lnTo>
                  <a:lnTo>
                    <a:pt x="111961" y="49172"/>
                  </a:lnTo>
                  <a:lnTo>
                    <a:pt x="63240" y="49172"/>
                  </a:lnTo>
                  <a:lnTo>
                    <a:pt x="63240" y="258"/>
                  </a:lnTo>
                  <a:lnTo>
                    <a:pt x="14326" y="258"/>
                  </a:lnTo>
                  <a:lnTo>
                    <a:pt x="14326" y="323"/>
                  </a:lnTo>
                  <a:lnTo>
                    <a:pt x="14326" y="49237"/>
                  </a:lnTo>
                  <a:lnTo>
                    <a:pt x="0" y="49237"/>
                  </a:lnTo>
                  <a:cubicBezTo>
                    <a:pt x="4388" y="51366"/>
                    <a:pt x="9228" y="53367"/>
                    <a:pt x="14326" y="55303"/>
                  </a:cubicBezTo>
                  <a:lnTo>
                    <a:pt x="14326" y="49301"/>
                  </a:lnTo>
                  <a:lnTo>
                    <a:pt x="14455" y="49301"/>
                  </a:lnTo>
                  <a:lnTo>
                    <a:pt x="14455" y="49301"/>
                  </a:lnTo>
                  <a:lnTo>
                    <a:pt x="63240" y="49301"/>
                  </a:lnTo>
                  <a:lnTo>
                    <a:pt x="63240" y="49301"/>
                  </a:lnTo>
                  <a:lnTo>
                    <a:pt x="63240" y="69112"/>
                  </a:lnTo>
                  <a:cubicBezTo>
                    <a:pt x="78469" y="72274"/>
                    <a:pt x="94796" y="74856"/>
                    <a:pt x="111961" y="76921"/>
                  </a:cubicBezTo>
                  <a:lnTo>
                    <a:pt x="111961" y="49301"/>
                  </a:lnTo>
                  <a:lnTo>
                    <a:pt x="112219" y="49301"/>
                  </a:lnTo>
                  <a:lnTo>
                    <a:pt x="112219" y="49301"/>
                  </a:lnTo>
                  <a:lnTo>
                    <a:pt x="160811" y="49301"/>
                  </a:lnTo>
                  <a:lnTo>
                    <a:pt x="160811" y="49301"/>
                  </a:lnTo>
                  <a:lnTo>
                    <a:pt x="160811" y="81115"/>
                  </a:lnTo>
                  <a:cubicBezTo>
                    <a:pt x="176814" y="81954"/>
                    <a:pt x="193140" y="82470"/>
                    <a:pt x="209467" y="82470"/>
                  </a:cubicBezTo>
                  <a:lnTo>
                    <a:pt x="209467" y="49301"/>
                  </a:lnTo>
                  <a:lnTo>
                    <a:pt x="209789" y="49301"/>
                  </a:lnTo>
                  <a:lnTo>
                    <a:pt x="209789" y="49301"/>
                  </a:lnTo>
                  <a:lnTo>
                    <a:pt x="258316" y="49301"/>
                  </a:lnTo>
                  <a:lnTo>
                    <a:pt x="258316" y="49301"/>
                  </a:lnTo>
                  <a:lnTo>
                    <a:pt x="258316" y="81115"/>
                  </a:lnTo>
                  <a:cubicBezTo>
                    <a:pt x="274965" y="80212"/>
                    <a:pt x="291292" y="78857"/>
                    <a:pt x="307037" y="76985"/>
                  </a:cubicBezTo>
                  <a:lnTo>
                    <a:pt x="307037" y="49366"/>
                  </a:lnTo>
                  <a:lnTo>
                    <a:pt x="307295" y="49366"/>
                  </a:lnTo>
                  <a:lnTo>
                    <a:pt x="307295" y="49366"/>
                  </a:lnTo>
                  <a:lnTo>
                    <a:pt x="355887" y="49366"/>
                  </a:lnTo>
                  <a:lnTo>
                    <a:pt x="355887" y="49366"/>
                  </a:lnTo>
                  <a:lnTo>
                    <a:pt x="355887" y="69177"/>
                  </a:lnTo>
                  <a:cubicBezTo>
                    <a:pt x="374149" y="65370"/>
                    <a:pt x="390604" y="60788"/>
                    <a:pt x="404801" y="55367"/>
                  </a:cubicBezTo>
                  <a:lnTo>
                    <a:pt x="404801" y="49366"/>
                  </a:lnTo>
                  <a:lnTo>
                    <a:pt x="404930" y="49366"/>
                  </a:lnTo>
                  <a:lnTo>
                    <a:pt x="404930" y="49366"/>
                  </a:lnTo>
                  <a:lnTo>
                    <a:pt x="419192" y="49366"/>
                  </a:lnTo>
                  <a:cubicBezTo>
                    <a:pt x="429968" y="44139"/>
                    <a:pt x="438809" y="38331"/>
                    <a:pt x="445068" y="31814"/>
                  </a:cubicBezTo>
                  <a:cubicBezTo>
                    <a:pt x="448037" y="30910"/>
                    <a:pt x="450876" y="29942"/>
                    <a:pt x="453780" y="28974"/>
                  </a:cubicBezTo>
                  <a:lnTo>
                    <a:pt x="453780" y="0"/>
                  </a:lnTo>
                  <a:lnTo>
                    <a:pt x="453651" y="0"/>
                  </a:lnTo>
                  <a:close/>
                </a:path>
              </a:pathLst>
            </a:custGeom>
            <a:solidFill>
              <a:srgbClr val="ED1C24"/>
            </a:solidFill>
            <a:ln w="6453" cap="flat">
              <a:noFill/>
              <a:prstDash val="solid"/>
              <a:miter/>
            </a:ln>
          </p:spPr>
          <p:txBody>
            <a:bodyPr rtlCol="0" anchor="ctr"/>
            <a:lstStyle/>
            <a:p>
              <a:endParaRPr lang="en-US"/>
            </a:p>
          </p:txBody>
        </p:sp>
        <p:sp>
          <p:nvSpPr>
            <p:cNvPr id="3540" name="Freeform: Shape 3539">
              <a:extLst>
                <a:ext uri="{FF2B5EF4-FFF2-40B4-BE49-F238E27FC236}">
                  <a16:creationId xmlns:a16="http://schemas.microsoft.com/office/drawing/2014/main" id="{DD8EBF64-F1BB-4B36-A011-9929308C9867}"/>
                </a:ext>
              </a:extLst>
            </p:cNvPr>
            <p:cNvSpPr/>
            <p:nvPr/>
          </p:nvSpPr>
          <p:spPr>
            <a:xfrm>
              <a:off x="3232407" y="112508"/>
              <a:ext cx="14261" cy="6001"/>
            </a:xfrm>
            <a:custGeom>
              <a:avLst/>
              <a:gdLst>
                <a:gd name="connsiteX0" fmla="*/ 0 w 14261"/>
                <a:gd name="connsiteY0" fmla="*/ 0 h 6001"/>
                <a:gd name="connsiteX1" fmla="*/ 0 w 14261"/>
                <a:gd name="connsiteY1" fmla="*/ 6001 h 6001"/>
                <a:gd name="connsiteX2" fmla="*/ 14261 w 14261"/>
                <a:gd name="connsiteY2" fmla="*/ 0 h 6001"/>
                <a:gd name="connsiteX3" fmla="*/ 129 w 14261"/>
                <a:gd name="connsiteY3" fmla="*/ 0 h 6001"/>
                <a:gd name="connsiteX4" fmla="*/ 0 w 14261"/>
                <a:gd name="connsiteY4" fmla="*/ 0 h 6001"/>
                <a:gd name="connsiteX5" fmla="*/ 0 w 14261"/>
                <a:gd name="connsiteY5" fmla="*/ 0 h 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1" h="6001">
                  <a:moveTo>
                    <a:pt x="0" y="0"/>
                  </a:moveTo>
                  <a:lnTo>
                    <a:pt x="0" y="6001"/>
                  </a:lnTo>
                  <a:cubicBezTo>
                    <a:pt x="5033" y="4065"/>
                    <a:pt x="9873" y="2130"/>
                    <a:pt x="14261" y="0"/>
                  </a:cubicBezTo>
                  <a:lnTo>
                    <a:pt x="129" y="0"/>
                  </a:lnTo>
                  <a:lnTo>
                    <a:pt x="0" y="0"/>
                  </a:lnTo>
                  <a:lnTo>
                    <a:pt x="0" y="0"/>
                  </a:lnTo>
                  <a:close/>
                </a:path>
              </a:pathLst>
            </a:custGeom>
            <a:solidFill>
              <a:srgbClr val="000000"/>
            </a:solidFill>
            <a:ln w="6453" cap="flat">
              <a:noFill/>
              <a:prstDash val="solid"/>
              <a:miter/>
            </a:ln>
          </p:spPr>
          <p:txBody>
            <a:bodyPr rtlCol="0" anchor="ctr"/>
            <a:lstStyle/>
            <a:p>
              <a:endParaRPr lang="en-US"/>
            </a:p>
          </p:txBody>
        </p:sp>
        <p:sp>
          <p:nvSpPr>
            <p:cNvPr id="3541" name="Freeform: Shape 3540">
              <a:extLst>
                <a:ext uri="{FF2B5EF4-FFF2-40B4-BE49-F238E27FC236}">
                  <a16:creationId xmlns:a16="http://schemas.microsoft.com/office/drawing/2014/main" id="{AE2D2B66-82D3-4BAB-A6B9-F9DCE2D0E5D7}"/>
                </a:ext>
              </a:extLst>
            </p:cNvPr>
            <p:cNvSpPr/>
            <p:nvPr/>
          </p:nvSpPr>
          <p:spPr>
            <a:xfrm>
              <a:off x="3281257" y="-257897"/>
              <a:ext cx="48527" cy="27490"/>
            </a:xfrm>
            <a:custGeom>
              <a:avLst/>
              <a:gdLst>
                <a:gd name="connsiteX0" fmla="*/ 129 w 48527"/>
                <a:gd name="connsiteY0" fmla="*/ 27490 h 27490"/>
                <a:gd name="connsiteX1" fmla="*/ 48527 w 48527"/>
                <a:gd name="connsiteY1" fmla="*/ 27490 h 27490"/>
                <a:gd name="connsiteX2" fmla="*/ 0 w 48527"/>
                <a:gd name="connsiteY2" fmla="*/ 0 h 27490"/>
                <a:gd name="connsiteX3" fmla="*/ 0 w 48527"/>
                <a:gd name="connsiteY3" fmla="*/ 27490 h 27490"/>
                <a:gd name="connsiteX4" fmla="*/ 129 w 48527"/>
                <a:gd name="connsiteY4" fmla="*/ 27490 h 27490"/>
                <a:gd name="connsiteX5" fmla="*/ 129 w 48527"/>
                <a:gd name="connsiteY5" fmla="*/ 27490 h 2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27" h="27490">
                  <a:moveTo>
                    <a:pt x="129" y="27490"/>
                  </a:moveTo>
                  <a:lnTo>
                    <a:pt x="48527" y="27490"/>
                  </a:lnTo>
                  <a:cubicBezTo>
                    <a:pt x="34330" y="15681"/>
                    <a:pt x="18327" y="6840"/>
                    <a:pt x="0" y="0"/>
                  </a:cubicBezTo>
                  <a:lnTo>
                    <a:pt x="0" y="27490"/>
                  </a:lnTo>
                  <a:lnTo>
                    <a:pt x="129" y="27490"/>
                  </a:lnTo>
                  <a:lnTo>
                    <a:pt x="129" y="27490"/>
                  </a:lnTo>
                  <a:close/>
                </a:path>
              </a:pathLst>
            </a:custGeom>
            <a:solidFill>
              <a:srgbClr val="ED1C24"/>
            </a:solidFill>
            <a:ln w="6453" cap="flat">
              <a:noFill/>
              <a:prstDash val="solid"/>
              <a:miter/>
            </a:ln>
          </p:spPr>
          <p:txBody>
            <a:bodyPr rtlCol="0" anchor="ctr"/>
            <a:lstStyle/>
            <a:p>
              <a:endParaRPr lang="en-US"/>
            </a:p>
          </p:txBody>
        </p:sp>
        <p:sp>
          <p:nvSpPr>
            <p:cNvPr id="3542" name="Freeform: Shape 3541">
              <a:extLst>
                <a:ext uri="{FF2B5EF4-FFF2-40B4-BE49-F238E27FC236}">
                  <a16:creationId xmlns:a16="http://schemas.microsoft.com/office/drawing/2014/main" id="{A2DC2D0C-6399-42B8-A2D8-7E92EB38E317}"/>
                </a:ext>
              </a:extLst>
            </p:cNvPr>
            <p:cNvSpPr/>
            <p:nvPr/>
          </p:nvSpPr>
          <p:spPr>
            <a:xfrm>
              <a:off x="3281257" y="-230407"/>
              <a:ext cx="48656" cy="48914"/>
            </a:xfrm>
            <a:custGeom>
              <a:avLst/>
              <a:gdLst>
                <a:gd name="connsiteX0" fmla="*/ 0 w 48656"/>
                <a:gd name="connsiteY0" fmla="*/ 0 h 48914"/>
                <a:gd name="connsiteX1" fmla="*/ 0 w 48656"/>
                <a:gd name="connsiteY1" fmla="*/ 48914 h 48914"/>
                <a:gd name="connsiteX2" fmla="*/ 48656 w 48656"/>
                <a:gd name="connsiteY2" fmla="*/ 48914 h 48914"/>
                <a:gd name="connsiteX3" fmla="*/ 48656 w 48656"/>
                <a:gd name="connsiteY3" fmla="*/ 64 h 48914"/>
                <a:gd name="connsiteX4" fmla="*/ 48592 w 48656"/>
                <a:gd name="connsiteY4" fmla="*/ 0 h 48914"/>
                <a:gd name="connsiteX5" fmla="*/ 64 w 48656"/>
                <a:gd name="connsiteY5" fmla="*/ 0 h 48914"/>
                <a:gd name="connsiteX6" fmla="*/ 0 w 48656"/>
                <a:gd name="connsiteY6" fmla="*/ 0 h 48914"/>
                <a:gd name="connsiteX7" fmla="*/ 0 w 48656"/>
                <a:gd name="connsiteY7" fmla="*/ 0 h 4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56" h="48914">
                  <a:moveTo>
                    <a:pt x="0" y="0"/>
                  </a:moveTo>
                  <a:lnTo>
                    <a:pt x="0" y="48914"/>
                  </a:lnTo>
                  <a:lnTo>
                    <a:pt x="48656" y="48914"/>
                  </a:lnTo>
                  <a:lnTo>
                    <a:pt x="48656" y="64"/>
                  </a:lnTo>
                  <a:cubicBezTo>
                    <a:pt x="48656" y="64"/>
                    <a:pt x="48592" y="64"/>
                    <a:pt x="48592" y="0"/>
                  </a:cubicBezTo>
                  <a:lnTo>
                    <a:pt x="64" y="0"/>
                  </a:lnTo>
                  <a:lnTo>
                    <a:pt x="0" y="0"/>
                  </a:lnTo>
                  <a:lnTo>
                    <a:pt x="0" y="0"/>
                  </a:lnTo>
                  <a:close/>
                </a:path>
              </a:pathLst>
            </a:custGeom>
            <a:solidFill>
              <a:srgbClr val="000000"/>
            </a:solidFill>
            <a:ln w="6453" cap="flat">
              <a:noFill/>
              <a:prstDash val="solid"/>
              <a:miter/>
            </a:ln>
          </p:spPr>
          <p:txBody>
            <a:bodyPr rtlCol="0" anchor="ctr"/>
            <a:lstStyle/>
            <a:p>
              <a:endParaRPr lang="en-US"/>
            </a:p>
          </p:txBody>
        </p:sp>
        <p:sp>
          <p:nvSpPr>
            <p:cNvPr id="3543" name="Freeform: Shape 3542">
              <a:extLst>
                <a:ext uri="{FF2B5EF4-FFF2-40B4-BE49-F238E27FC236}">
                  <a16:creationId xmlns:a16="http://schemas.microsoft.com/office/drawing/2014/main" id="{92FF925C-97E3-4798-BD97-E14D0F0BB4D0}"/>
                </a:ext>
              </a:extLst>
            </p:cNvPr>
            <p:cNvSpPr/>
            <p:nvPr/>
          </p:nvSpPr>
          <p:spPr>
            <a:xfrm>
              <a:off x="3329977" y="-83470"/>
              <a:ext cx="77178" cy="97893"/>
            </a:xfrm>
            <a:custGeom>
              <a:avLst/>
              <a:gdLst>
                <a:gd name="connsiteX0" fmla="*/ 48979 w 77178"/>
                <a:gd name="connsiteY0" fmla="*/ 48914 h 97893"/>
                <a:gd name="connsiteX1" fmla="*/ 48849 w 77178"/>
                <a:gd name="connsiteY1" fmla="*/ 48914 h 97893"/>
                <a:gd name="connsiteX2" fmla="*/ 48849 w 77178"/>
                <a:gd name="connsiteY2" fmla="*/ 0 h 97893"/>
                <a:gd name="connsiteX3" fmla="*/ 258 w 77178"/>
                <a:gd name="connsiteY3" fmla="*/ 0 h 97893"/>
                <a:gd name="connsiteX4" fmla="*/ 0 w 77178"/>
                <a:gd name="connsiteY4" fmla="*/ 0 h 97893"/>
                <a:gd name="connsiteX5" fmla="*/ 0 w 77178"/>
                <a:gd name="connsiteY5" fmla="*/ 48914 h 97893"/>
                <a:gd name="connsiteX6" fmla="*/ 0 w 77178"/>
                <a:gd name="connsiteY6" fmla="*/ 48979 h 97893"/>
                <a:gd name="connsiteX7" fmla="*/ 258 w 77178"/>
                <a:gd name="connsiteY7" fmla="*/ 48979 h 97893"/>
                <a:gd name="connsiteX8" fmla="*/ 48849 w 77178"/>
                <a:gd name="connsiteY8" fmla="*/ 48979 h 97893"/>
                <a:gd name="connsiteX9" fmla="*/ 48849 w 77178"/>
                <a:gd name="connsiteY9" fmla="*/ 97893 h 97893"/>
                <a:gd name="connsiteX10" fmla="*/ 62401 w 77178"/>
                <a:gd name="connsiteY10" fmla="*/ 97893 h 97893"/>
                <a:gd name="connsiteX11" fmla="*/ 77114 w 77178"/>
                <a:gd name="connsiteY11" fmla="*/ 49624 h 97893"/>
                <a:gd name="connsiteX12" fmla="*/ 77178 w 77178"/>
                <a:gd name="connsiteY12" fmla="*/ 48979 h 97893"/>
                <a:gd name="connsiteX13" fmla="*/ 48979 w 77178"/>
                <a:gd name="connsiteY13" fmla="*/ 48914 h 97893"/>
                <a:gd name="connsiteX14" fmla="*/ 48979 w 77178"/>
                <a:gd name="connsiteY14" fmla="*/ 48914 h 97893"/>
                <a:gd name="connsiteX15" fmla="*/ 48979 w 77178"/>
                <a:gd name="connsiteY15" fmla="*/ 48914 h 9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178" h="97893">
                  <a:moveTo>
                    <a:pt x="48979" y="48914"/>
                  </a:moveTo>
                  <a:lnTo>
                    <a:pt x="48849" y="48914"/>
                  </a:lnTo>
                  <a:lnTo>
                    <a:pt x="48849" y="0"/>
                  </a:lnTo>
                  <a:lnTo>
                    <a:pt x="258" y="0"/>
                  </a:lnTo>
                  <a:lnTo>
                    <a:pt x="0" y="0"/>
                  </a:lnTo>
                  <a:lnTo>
                    <a:pt x="0" y="48914"/>
                  </a:lnTo>
                  <a:lnTo>
                    <a:pt x="0" y="48979"/>
                  </a:lnTo>
                  <a:lnTo>
                    <a:pt x="258" y="48979"/>
                  </a:lnTo>
                  <a:lnTo>
                    <a:pt x="48849" y="48979"/>
                  </a:lnTo>
                  <a:lnTo>
                    <a:pt x="48849" y="97893"/>
                  </a:lnTo>
                  <a:lnTo>
                    <a:pt x="62401" y="97893"/>
                  </a:lnTo>
                  <a:cubicBezTo>
                    <a:pt x="69499" y="84277"/>
                    <a:pt x="74533" y="68402"/>
                    <a:pt x="77114" y="49624"/>
                  </a:cubicBezTo>
                  <a:cubicBezTo>
                    <a:pt x="77114" y="49366"/>
                    <a:pt x="77114" y="49172"/>
                    <a:pt x="77178" y="48979"/>
                  </a:cubicBezTo>
                  <a:lnTo>
                    <a:pt x="48979" y="48914"/>
                  </a:lnTo>
                  <a:lnTo>
                    <a:pt x="48979" y="48914"/>
                  </a:lnTo>
                  <a:lnTo>
                    <a:pt x="48979" y="48914"/>
                  </a:lnTo>
                  <a:close/>
                </a:path>
              </a:pathLst>
            </a:custGeom>
            <a:solidFill>
              <a:srgbClr val="000000"/>
            </a:solidFill>
            <a:ln w="6453" cap="flat">
              <a:noFill/>
              <a:prstDash val="solid"/>
              <a:miter/>
            </a:ln>
          </p:spPr>
          <p:txBody>
            <a:bodyPr rtlCol="0" anchor="ctr"/>
            <a:lstStyle/>
            <a:p>
              <a:endParaRPr lang="en-US"/>
            </a:p>
          </p:txBody>
        </p:sp>
        <p:sp>
          <p:nvSpPr>
            <p:cNvPr id="3544" name="Freeform: Shape 3543">
              <a:extLst>
                <a:ext uri="{FF2B5EF4-FFF2-40B4-BE49-F238E27FC236}">
                  <a16:creationId xmlns:a16="http://schemas.microsoft.com/office/drawing/2014/main" id="{3DE5B11D-737A-432A-A941-7D1369719136}"/>
                </a:ext>
              </a:extLst>
            </p:cNvPr>
            <p:cNvSpPr/>
            <p:nvPr/>
          </p:nvSpPr>
          <p:spPr>
            <a:xfrm>
              <a:off x="2728680" y="14228"/>
              <a:ext cx="650211" cy="98151"/>
            </a:xfrm>
            <a:custGeom>
              <a:avLst/>
              <a:gdLst>
                <a:gd name="connsiteX0" fmla="*/ 601555 w 650211"/>
                <a:gd name="connsiteY0" fmla="*/ 323 h 98151"/>
                <a:gd name="connsiteX1" fmla="*/ 601297 w 650211"/>
                <a:gd name="connsiteY1" fmla="*/ 323 h 98151"/>
                <a:gd name="connsiteX2" fmla="*/ 601297 w 650211"/>
                <a:gd name="connsiteY2" fmla="*/ 49172 h 98151"/>
                <a:gd name="connsiteX3" fmla="*/ 601297 w 650211"/>
                <a:gd name="connsiteY3" fmla="*/ 49237 h 98151"/>
                <a:gd name="connsiteX4" fmla="*/ 552705 w 650211"/>
                <a:gd name="connsiteY4" fmla="*/ 49237 h 98151"/>
                <a:gd name="connsiteX5" fmla="*/ 552705 w 650211"/>
                <a:gd name="connsiteY5" fmla="*/ 49172 h 98151"/>
                <a:gd name="connsiteX6" fmla="*/ 552641 w 650211"/>
                <a:gd name="connsiteY6" fmla="*/ 49172 h 98151"/>
                <a:gd name="connsiteX7" fmla="*/ 552641 w 650211"/>
                <a:gd name="connsiteY7" fmla="*/ 323 h 98151"/>
                <a:gd name="connsiteX8" fmla="*/ 503856 w 650211"/>
                <a:gd name="connsiteY8" fmla="*/ 323 h 98151"/>
                <a:gd name="connsiteX9" fmla="*/ 503727 w 650211"/>
                <a:gd name="connsiteY9" fmla="*/ 323 h 98151"/>
                <a:gd name="connsiteX10" fmla="*/ 503727 w 650211"/>
                <a:gd name="connsiteY10" fmla="*/ 49172 h 98151"/>
                <a:gd name="connsiteX11" fmla="*/ 503727 w 650211"/>
                <a:gd name="connsiteY11" fmla="*/ 49237 h 98151"/>
                <a:gd name="connsiteX12" fmla="*/ 454941 w 650211"/>
                <a:gd name="connsiteY12" fmla="*/ 49237 h 98151"/>
                <a:gd name="connsiteX13" fmla="*/ 454941 w 650211"/>
                <a:gd name="connsiteY13" fmla="*/ 49172 h 98151"/>
                <a:gd name="connsiteX14" fmla="*/ 454877 w 650211"/>
                <a:gd name="connsiteY14" fmla="*/ 49172 h 98151"/>
                <a:gd name="connsiteX15" fmla="*/ 454877 w 650211"/>
                <a:gd name="connsiteY15" fmla="*/ 323 h 98151"/>
                <a:gd name="connsiteX16" fmla="*/ 406285 w 650211"/>
                <a:gd name="connsiteY16" fmla="*/ 323 h 98151"/>
                <a:gd name="connsiteX17" fmla="*/ 406027 w 650211"/>
                <a:gd name="connsiteY17" fmla="*/ 323 h 98151"/>
                <a:gd name="connsiteX18" fmla="*/ 406027 w 650211"/>
                <a:gd name="connsiteY18" fmla="*/ 49172 h 98151"/>
                <a:gd name="connsiteX19" fmla="*/ 406027 w 650211"/>
                <a:gd name="connsiteY19" fmla="*/ 49237 h 98151"/>
                <a:gd name="connsiteX20" fmla="*/ 357435 w 650211"/>
                <a:gd name="connsiteY20" fmla="*/ 49237 h 98151"/>
                <a:gd name="connsiteX21" fmla="*/ 357435 w 650211"/>
                <a:gd name="connsiteY21" fmla="*/ 49172 h 98151"/>
                <a:gd name="connsiteX22" fmla="*/ 357306 w 650211"/>
                <a:gd name="connsiteY22" fmla="*/ 49172 h 98151"/>
                <a:gd name="connsiteX23" fmla="*/ 357306 w 650211"/>
                <a:gd name="connsiteY23" fmla="*/ 323 h 98151"/>
                <a:gd name="connsiteX24" fmla="*/ 308779 w 650211"/>
                <a:gd name="connsiteY24" fmla="*/ 323 h 98151"/>
                <a:gd name="connsiteX25" fmla="*/ 308457 w 650211"/>
                <a:gd name="connsiteY25" fmla="*/ 323 h 98151"/>
                <a:gd name="connsiteX26" fmla="*/ 308457 w 650211"/>
                <a:gd name="connsiteY26" fmla="*/ 49172 h 98151"/>
                <a:gd name="connsiteX27" fmla="*/ 308457 w 650211"/>
                <a:gd name="connsiteY27" fmla="*/ 49237 h 98151"/>
                <a:gd name="connsiteX28" fmla="*/ 259930 w 650211"/>
                <a:gd name="connsiteY28" fmla="*/ 49237 h 98151"/>
                <a:gd name="connsiteX29" fmla="*/ 259930 w 650211"/>
                <a:gd name="connsiteY29" fmla="*/ 49172 h 98151"/>
                <a:gd name="connsiteX30" fmla="*/ 259800 w 650211"/>
                <a:gd name="connsiteY30" fmla="*/ 49172 h 98151"/>
                <a:gd name="connsiteX31" fmla="*/ 259800 w 650211"/>
                <a:gd name="connsiteY31" fmla="*/ 323 h 98151"/>
                <a:gd name="connsiteX32" fmla="*/ 211209 w 650211"/>
                <a:gd name="connsiteY32" fmla="*/ 323 h 98151"/>
                <a:gd name="connsiteX33" fmla="*/ 210951 w 650211"/>
                <a:gd name="connsiteY33" fmla="*/ 323 h 98151"/>
                <a:gd name="connsiteX34" fmla="*/ 210951 w 650211"/>
                <a:gd name="connsiteY34" fmla="*/ 49172 h 98151"/>
                <a:gd name="connsiteX35" fmla="*/ 210951 w 650211"/>
                <a:gd name="connsiteY35" fmla="*/ 49237 h 98151"/>
                <a:gd name="connsiteX36" fmla="*/ 162295 w 650211"/>
                <a:gd name="connsiteY36" fmla="*/ 49237 h 98151"/>
                <a:gd name="connsiteX37" fmla="*/ 162295 w 650211"/>
                <a:gd name="connsiteY37" fmla="*/ 49172 h 98151"/>
                <a:gd name="connsiteX38" fmla="*/ 162230 w 650211"/>
                <a:gd name="connsiteY38" fmla="*/ 49172 h 98151"/>
                <a:gd name="connsiteX39" fmla="*/ 162230 w 650211"/>
                <a:gd name="connsiteY39" fmla="*/ 323 h 98151"/>
                <a:gd name="connsiteX40" fmla="*/ 113445 w 650211"/>
                <a:gd name="connsiteY40" fmla="*/ 323 h 98151"/>
                <a:gd name="connsiteX41" fmla="*/ 113316 w 650211"/>
                <a:gd name="connsiteY41" fmla="*/ 323 h 98151"/>
                <a:gd name="connsiteX42" fmla="*/ 113316 w 650211"/>
                <a:gd name="connsiteY42" fmla="*/ 49172 h 98151"/>
                <a:gd name="connsiteX43" fmla="*/ 113316 w 650211"/>
                <a:gd name="connsiteY43" fmla="*/ 49237 h 98151"/>
                <a:gd name="connsiteX44" fmla="*/ 64531 w 650211"/>
                <a:gd name="connsiteY44" fmla="*/ 49237 h 98151"/>
                <a:gd name="connsiteX45" fmla="*/ 64531 w 650211"/>
                <a:gd name="connsiteY45" fmla="*/ 49172 h 98151"/>
                <a:gd name="connsiteX46" fmla="*/ 64466 w 650211"/>
                <a:gd name="connsiteY46" fmla="*/ 49172 h 98151"/>
                <a:gd name="connsiteX47" fmla="*/ 64466 w 650211"/>
                <a:gd name="connsiteY47" fmla="*/ 323 h 98151"/>
                <a:gd name="connsiteX48" fmla="*/ 15810 w 650211"/>
                <a:gd name="connsiteY48" fmla="*/ 323 h 98151"/>
                <a:gd name="connsiteX49" fmla="*/ 15552 w 650211"/>
                <a:gd name="connsiteY49" fmla="*/ 323 h 98151"/>
                <a:gd name="connsiteX50" fmla="*/ 15552 w 650211"/>
                <a:gd name="connsiteY50" fmla="*/ 49172 h 98151"/>
                <a:gd name="connsiteX51" fmla="*/ 15552 w 650211"/>
                <a:gd name="connsiteY51" fmla="*/ 49237 h 98151"/>
                <a:gd name="connsiteX52" fmla="*/ 0 w 650211"/>
                <a:gd name="connsiteY52" fmla="*/ 49237 h 98151"/>
                <a:gd name="connsiteX53" fmla="*/ 15552 w 650211"/>
                <a:gd name="connsiteY53" fmla="*/ 58078 h 98151"/>
                <a:gd name="connsiteX54" fmla="*/ 15552 w 650211"/>
                <a:gd name="connsiteY54" fmla="*/ 49301 h 98151"/>
                <a:gd name="connsiteX55" fmla="*/ 15552 w 650211"/>
                <a:gd name="connsiteY55" fmla="*/ 49237 h 98151"/>
                <a:gd name="connsiteX56" fmla="*/ 64402 w 650211"/>
                <a:gd name="connsiteY56" fmla="*/ 49237 h 98151"/>
                <a:gd name="connsiteX57" fmla="*/ 64402 w 650211"/>
                <a:gd name="connsiteY57" fmla="*/ 77824 h 98151"/>
                <a:gd name="connsiteX58" fmla="*/ 73178 w 650211"/>
                <a:gd name="connsiteY58" fmla="*/ 80663 h 98151"/>
                <a:gd name="connsiteX59" fmla="*/ 98925 w 650211"/>
                <a:gd name="connsiteY59" fmla="*/ 98151 h 98151"/>
                <a:gd name="connsiteX60" fmla="*/ 113251 w 650211"/>
                <a:gd name="connsiteY60" fmla="*/ 98151 h 98151"/>
                <a:gd name="connsiteX61" fmla="*/ 113251 w 650211"/>
                <a:gd name="connsiteY61" fmla="*/ 49237 h 98151"/>
                <a:gd name="connsiteX62" fmla="*/ 113251 w 650211"/>
                <a:gd name="connsiteY62" fmla="*/ 49172 h 98151"/>
                <a:gd name="connsiteX63" fmla="*/ 162166 w 650211"/>
                <a:gd name="connsiteY63" fmla="*/ 49172 h 98151"/>
                <a:gd name="connsiteX64" fmla="*/ 162166 w 650211"/>
                <a:gd name="connsiteY64" fmla="*/ 98087 h 98151"/>
                <a:gd name="connsiteX65" fmla="*/ 210886 w 650211"/>
                <a:gd name="connsiteY65" fmla="*/ 98087 h 98151"/>
                <a:gd name="connsiteX66" fmla="*/ 210886 w 650211"/>
                <a:gd name="connsiteY66" fmla="*/ 49172 h 98151"/>
                <a:gd name="connsiteX67" fmla="*/ 210886 w 650211"/>
                <a:gd name="connsiteY67" fmla="*/ 49108 h 98151"/>
                <a:gd name="connsiteX68" fmla="*/ 259736 w 650211"/>
                <a:gd name="connsiteY68" fmla="*/ 49108 h 98151"/>
                <a:gd name="connsiteX69" fmla="*/ 259736 w 650211"/>
                <a:gd name="connsiteY69" fmla="*/ 98022 h 98151"/>
                <a:gd name="connsiteX70" fmla="*/ 308392 w 650211"/>
                <a:gd name="connsiteY70" fmla="*/ 98022 h 98151"/>
                <a:gd name="connsiteX71" fmla="*/ 308392 w 650211"/>
                <a:gd name="connsiteY71" fmla="*/ 49108 h 98151"/>
                <a:gd name="connsiteX72" fmla="*/ 308392 w 650211"/>
                <a:gd name="connsiteY72" fmla="*/ 49043 h 98151"/>
                <a:gd name="connsiteX73" fmla="*/ 357242 w 650211"/>
                <a:gd name="connsiteY73" fmla="*/ 49043 h 98151"/>
                <a:gd name="connsiteX74" fmla="*/ 357242 w 650211"/>
                <a:gd name="connsiteY74" fmla="*/ 97958 h 98151"/>
                <a:gd name="connsiteX75" fmla="*/ 405963 w 650211"/>
                <a:gd name="connsiteY75" fmla="*/ 97958 h 98151"/>
                <a:gd name="connsiteX76" fmla="*/ 405963 w 650211"/>
                <a:gd name="connsiteY76" fmla="*/ 49043 h 98151"/>
                <a:gd name="connsiteX77" fmla="*/ 405963 w 650211"/>
                <a:gd name="connsiteY77" fmla="*/ 48979 h 98151"/>
                <a:gd name="connsiteX78" fmla="*/ 454812 w 650211"/>
                <a:gd name="connsiteY78" fmla="*/ 48979 h 98151"/>
                <a:gd name="connsiteX79" fmla="*/ 454812 w 650211"/>
                <a:gd name="connsiteY79" fmla="*/ 97893 h 98151"/>
                <a:gd name="connsiteX80" fmla="*/ 503727 w 650211"/>
                <a:gd name="connsiteY80" fmla="*/ 97893 h 98151"/>
                <a:gd name="connsiteX81" fmla="*/ 503727 w 650211"/>
                <a:gd name="connsiteY81" fmla="*/ 48979 h 98151"/>
                <a:gd name="connsiteX82" fmla="*/ 503727 w 650211"/>
                <a:gd name="connsiteY82" fmla="*/ 48914 h 98151"/>
                <a:gd name="connsiteX83" fmla="*/ 552576 w 650211"/>
                <a:gd name="connsiteY83" fmla="*/ 48914 h 98151"/>
                <a:gd name="connsiteX84" fmla="*/ 552576 w 650211"/>
                <a:gd name="connsiteY84" fmla="*/ 77501 h 98151"/>
                <a:gd name="connsiteX85" fmla="*/ 558836 w 650211"/>
                <a:gd name="connsiteY85" fmla="*/ 75501 h 98151"/>
                <a:gd name="connsiteX86" fmla="*/ 601297 w 650211"/>
                <a:gd name="connsiteY86" fmla="*/ 57884 h 98151"/>
                <a:gd name="connsiteX87" fmla="*/ 601297 w 650211"/>
                <a:gd name="connsiteY87" fmla="*/ 48979 h 98151"/>
                <a:gd name="connsiteX88" fmla="*/ 601297 w 650211"/>
                <a:gd name="connsiteY88" fmla="*/ 48914 h 98151"/>
                <a:gd name="connsiteX89" fmla="*/ 617107 w 650211"/>
                <a:gd name="connsiteY89" fmla="*/ 48914 h 98151"/>
                <a:gd name="connsiteX90" fmla="*/ 650211 w 650211"/>
                <a:gd name="connsiteY90" fmla="*/ 20327 h 98151"/>
                <a:gd name="connsiteX91" fmla="*/ 650211 w 650211"/>
                <a:gd name="connsiteY91" fmla="*/ 0 h 98151"/>
                <a:gd name="connsiteX92" fmla="*/ 601555 w 650211"/>
                <a:gd name="connsiteY92" fmla="*/ 0 h 98151"/>
                <a:gd name="connsiteX93" fmla="*/ 601555 w 650211"/>
                <a:gd name="connsiteY93" fmla="*/ 323 h 9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50211" h="98151">
                  <a:moveTo>
                    <a:pt x="601555" y="323"/>
                  </a:moveTo>
                  <a:lnTo>
                    <a:pt x="601297" y="323"/>
                  </a:lnTo>
                  <a:lnTo>
                    <a:pt x="601297" y="49172"/>
                  </a:lnTo>
                  <a:lnTo>
                    <a:pt x="601297" y="49237"/>
                  </a:lnTo>
                  <a:lnTo>
                    <a:pt x="552705" y="49237"/>
                  </a:lnTo>
                  <a:lnTo>
                    <a:pt x="552705" y="49172"/>
                  </a:lnTo>
                  <a:lnTo>
                    <a:pt x="552641" y="49172"/>
                  </a:lnTo>
                  <a:lnTo>
                    <a:pt x="552641" y="323"/>
                  </a:lnTo>
                  <a:lnTo>
                    <a:pt x="503856" y="323"/>
                  </a:lnTo>
                  <a:lnTo>
                    <a:pt x="503727" y="323"/>
                  </a:lnTo>
                  <a:lnTo>
                    <a:pt x="503727" y="49172"/>
                  </a:lnTo>
                  <a:lnTo>
                    <a:pt x="503727" y="49237"/>
                  </a:lnTo>
                  <a:lnTo>
                    <a:pt x="454941" y="49237"/>
                  </a:lnTo>
                  <a:lnTo>
                    <a:pt x="454941" y="49172"/>
                  </a:lnTo>
                  <a:lnTo>
                    <a:pt x="454877" y="49172"/>
                  </a:lnTo>
                  <a:lnTo>
                    <a:pt x="454877" y="323"/>
                  </a:lnTo>
                  <a:lnTo>
                    <a:pt x="406285" y="323"/>
                  </a:lnTo>
                  <a:lnTo>
                    <a:pt x="406027" y="323"/>
                  </a:lnTo>
                  <a:lnTo>
                    <a:pt x="406027" y="49172"/>
                  </a:lnTo>
                  <a:lnTo>
                    <a:pt x="406027" y="49237"/>
                  </a:lnTo>
                  <a:lnTo>
                    <a:pt x="357435" y="49237"/>
                  </a:lnTo>
                  <a:lnTo>
                    <a:pt x="357435" y="49172"/>
                  </a:lnTo>
                  <a:lnTo>
                    <a:pt x="357306" y="49172"/>
                  </a:lnTo>
                  <a:lnTo>
                    <a:pt x="357306" y="323"/>
                  </a:lnTo>
                  <a:lnTo>
                    <a:pt x="308779" y="323"/>
                  </a:lnTo>
                  <a:lnTo>
                    <a:pt x="308457" y="323"/>
                  </a:lnTo>
                  <a:lnTo>
                    <a:pt x="308457" y="49172"/>
                  </a:lnTo>
                  <a:lnTo>
                    <a:pt x="308457" y="49237"/>
                  </a:lnTo>
                  <a:lnTo>
                    <a:pt x="259930" y="49237"/>
                  </a:lnTo>
                  <a:lnTo>
                    <a:pt x="259930" y="49172"/>
                  </a:lnTo>
                  <a:lnTo>
                    <a:pt x="259800" y="49172"/>
                  </a:lnTo>
                  <a:lnTo>
                    <a:pt x="259800" y="323"/>
                  </a:lnTo>
                  <a:lnTo>
                    <a:pt x="211209" y="323"/>
                  </a:lnTo>
                  <a:lnTo>
                    <a:pt x="210951" y="323"/>
                  </a:lnTo>
                  <a:lnTo>
                    <a:pt x="210951" y="49172"/>
                  </a:lnTo>
                  <a:lnTo>
                    <a:pt x="210951" y="49237"/>
                  </a:lnTo>
                  <a:lnTo>
                    <a:pt x="162295" y="49237"/>
                  </a:lnTo>
                  <a:lnTo>
                    <a:pt x="162295" y="49172"/>
                  </a:lnTo>
                  <a:lnTo>
                    <a:pt x="162230" y="49172"/>
                  </a:lnTo>
                  <a:lnTo>
                    <a:pt x="162230" y="323"/>
                  </a:lnTo>
                  <a:lnTo>
                    <a:pt x="113445" y="323"/>
                  </a:lnTo>
                  <a:lnTo>
                    <a:pt x="113316" y="323"/>
                  </a:lnTo>
                  <a:lnTo>
                    <a:pt x="113316" y="49172"/>
                  </a:lnTo>
                  <a:lnTo>
                    <a:pt x="113316" y="49237"/>
                  </a:lnTo>
                  <a:lnTo>
                    <a:pt x="64531" y="49237"/>
                  </a:lnTo>
                  <a:lnTo>
                    <a:pt x="64531" y="49172"/>
                  </a:lnTo>
                  <a:lnTo>
                    <a:pt x="64466" y="49172"/>
                  </a:lnTo>
                  <a:lnTo>
                    <a:pt x="64466" y="323"/>
                  </a:lnTo>
                  <a:lnTo>
                    <a:pt x="15810" y="323"/>
                  </a:lnTo>
                  <a:lnTo>
                    <a:pt x="15552" y="323"/>
                  </a:lnTo>
                  <a:lnTo>
                    <a:pt x="15552" y="49172"/>
                  </a:lnTo>
                  <a:lnTo>
                    <a:pt x="15552" y="49237"/>
                  </a:lnTo>
                  <a:lnTo>
                    <a:pt x="0" y="49237"/>
                  </a:lnTo>
                  <a:cubicBezTo>
                    <a:pt x="4969" y="52399"/>
                    <a:pt x="10131" y="55303"/>
                    <a:pt x="15552" y="58078"/>
                  </a:cubicBezTo>
                  <a:lnTo>
                    <a:pt x="15552" y="49301"/>
                  </a:lnTo>
                  <a:lnTo>
                    <a:pt x="15552" y="49237"/>
                  </a:lnTo>
                  <a:lnTo>
                    <a:pt x="64402" y="49237"/>
                  </a:lnTo>
                  <a:lnTo>
                    <a:pt x="64402" y="77824"/>
                  </a:lnTo>
                  <a:cubicBezTo>
                    <a:pt x="67305" y="78792"/>
                    <a:pt x="70209" y="79760"/>
                    <a:pt x="73178" y="80663"/>
                  </a:cubicBezTo>
                  <a:cubicBezTo>
                    <a:pt x="79437" y="87116"/>
                    <a:pt x="88213" y="92924"/>
                    <a:pt x="98925" y="98151"/>
                  </a:cubicBezTo>
                  <a:lnTo>
                    <a:pt x="113251" y="98151"/>
                  </a:lnTo>
                  <a:lnTo>
                    <a:pt x="113251" y="49237"/>
                  </a:lnTo>
                  <a:lnTo>
                    <a:pt x="113251" y="49172"/>
                  </a:lnTo>
                  <a:lnTo>
                    <a:pt x="162166" y="49172"/>
                  </a:lnTo>
                  <a:lnTo>
                    <a:pt x="162166" y="98087"/>
                  </a:lnTo>
                  <a:lnTo>
                    <a:pt x="210886" y="98087"/>
                  </a:lnTo>
                  <a:lnTo>
                    <a:pt x="210886" y="49172"/>
                  </a:lnTo>
                  <a:lnTo>
                    <a:pt x="210886" y="49108"/>
                  </a:lnTo>
                  <a:lnTo>
                    <a:pt x="259736" y="49108"/>
                  </a:lnTo>
                  <a:lnTo>
                    <a:pt x="259736" y="98022"/>
                  </a:lnTo>
                  <a:lnTo>
                    <a:pt x="308392" y="98022"/>
                  </a:lnTo>
                  <a:lnTo>
                    <a:pt x="308392" y="49108"/>
                  </a:lnTo>
                  <a:lnTo>
                    <a:pt x="308392" y="49043"/>
                  </a:lnTo>
                  <a:lnTo>
                    <a:pt x="357242" y="49043"/>
                  </a:lnTo>
                  <a:lnTo>
                    <a:pt x="357242" y="97958"/>
                  </a:lnTo>
                  <a:lnTo>
                    <a:pt x="405963" y="97958"/>
                  </a:lnTo>
                  <a:lnTo>
                    <a:pt x="405963" y="49043"/>
                  </a:lnTo>
                  <a:lnTo>
                    <a:pt x="405963" y="48979"/>
                  </a:lnTo>
                  <a:lnTo>
                    <a:pt x="454812" y="48979"/>
                  </a:lnTo>
                  <a:lnTo>
                    <a:pt x="454812" y="97893"/>
                  </a:lnTo>
                  <a:lnTo>
                    <a:pt x="503727" y="97893"/>
                  </a:lnTo>
                  <a:lnTo>
                    <a:pt x="503727" y="48979"/>
                  </a:lnTo>
                  <a:lnTo>
                    <a:pt x="503727" y="48914"/>
                  </a:lnTo>
                  <a:lnTo>
                    <a:pt x="552576" y="48914"/>
                  </a:lnTo>
                  <a:lnTo>
                    <a:pt x="552576" y="77501"/>
                  </a:lnTo>
                  <a:cubicBezTo>
                    <a:pt x="554641" y="76791"/>
                    <a:pt x="556771" y="76146"/>
                    <a:pt x="558836" y="75501"/>
                  </a:cubicBezTo>
                  <a:cubicBezTo>
                    <a:pt x="574130" y="70209"/>
                    <a:pt x="588326" y="64466"/>
                    <a:pt x="601297" y="57884"/>
                  </a:cubicBezTo>
                  <a:lnTo>
                    <a:pt x="601297" y="48979"/>
                  </a:lnTo>
                  <a:lnTo>
                    <a:pt x="601297" y="48914"/>
                  </a:lnTo>
                  <a:lnTo>
                    <a:pt x="617107" y="48914"/>
                  </a:lnTo>
                  <a:cubicBezTo>
                    <a:pt x="629820" y="40912"/>
                    <a:pt x="640983" y="31556"/>
                    <a:pt x="650211" y="20327"/>
                  </a:cubicBezTo>
                  <a:lnTo>
                    <a:pt x="650211" y="0"/>
                  </a:lnTo>
                  <a:lnTo>
                    <a:pt x="601555" y="0"/>
                  </a:lnTo>
                  <a:lnTo>
                    <a:pt x="601555" y="323"/>
                  </a:lnTo>
                  <a:close/>
                </a:path>
              </a:pathLst>
            </a:custGeom>
            <a:solidFill>
              <a:srgbClr val="000000"/>
            </a:solidFill>
            <a:ln w="6453" cap="flat">
              <a:noFill/>
              <a:prstDash val="solid"/>
              <a:miter/>
            </a:ln>
          </p:spPr>
          <p:txBody>
            <a:bodyPr rtlCol="0" anchor="ctr"/>
            <a:lstStyle/>
            <a:p>
              <a:endParaRPr lang="en-US"/>
            </a:p>
          </p:txBody>
        </p:sp>
        <p:sp>
          <p:nvSpPr>
            <p:cNvPr id="3545" name="Freeform: Shape 3544">
              <a:extLst>
                <a:ext uri="{FF2B5EF4-FFF2-40B4-BE49-F238E27FC236}">
                  <a16:creationId xmlns:a16="http://schemas.microsoft.com/office/drawing/2014/main" id="{B2610D8F-36A7-43BB-9C2B-CDF7AD852FCC}"/>
                </a:ext>
              </a:extLst>
            </p:cNvPr>
            <p:cNvSpPr/>
            <p:nvPr/>
          </p:nvSpPr>
          <p:spPr>
            <a:xfrm>
              <a:off x="3329977" y="63465"/>
              <a:ext cx="15809" cy="8969"/>
            </a:xfrm>
            <a:custGeom>
              <a:avLst/>
              <a:gdLst>
                <a:gd name="connsiteX0" fmla="*/ 0 w 15809"/>
                <a:gd name="connsiteY0" fmla="*/ 0 h 8969"/>
                <a:gd name="connsiteX1" fmla="*/ 0 w 15809"/>
                <a:gd name="connsiteY1" fmla="*/ 0 h 8969"/>
                <a:gd name="connsiteX2" fmla="*/ 0 w 15809"/>
                <a:gd name="connsiteY2" fmla="*/ 8970 h 8969"/>
                <a:gd name="connsiteX3" fmla="*/ 15810 w 15809"/>
                <a:gd name="connsiteY3" fmla="*/ 0 h 8969"/>
                <a:gd name="connsiteX4" fmla="*/ 0 w 15809"/>
                <a:gd name="connsiteY4" fmla="*/ 0 h 8969"/>
                <a:gd name="connsiteX5" fmla="*/ 0 w 15809"/>
                <a:gd name="connsiteY5" fmla="*/ 0 h 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09" h="8969">
                  <a:moveTo>
                    <a:pt x="0" y="0"/>
                  </a:moveTo>
                  <a:lnTo>
                    <a:pt x="0" y="0"/>
                  </a:lnTo>
                  <a:lnTo>
                    <a:pt x="0" y="8970"/>
                  </a:lnTo>
                  <a:cubicBezTo>
                    <a:pt x="5550" y="6130"/>
                    <a:pt x="10777" y="3162"/>
                    <a:pt x="15810" y="0"/>
                  </a:cubicBezTo>
                  <a:lnTo>
                    <a:pt x="0" y="0"/>
                  </a:lnTo>
                  <a:lnTo>
                    <a:pt x="0" y="0"/>
                  </a:lnTo>
                  <a:close/>
                </a:path>
              </a:pathLst>
            </a:custGeom>
            <a:solidFill>
              <a:srgbClr val="ED1C24"/>
            </a:solidFill>
            <a:ln w="6453" cap="flat">
              <a:noFill/>
              <a:prstDash val="solid"/>
              <a:miter/>
            </a:ln>
          </p:spPr>
          <p:txBody>
            <a:bodyPr rtlCol="0" anchor="ctr"/>
            <a:lstStyle/>
            <a:p>
              <a:endParaRPr lang="en-US"/>
            </a:p>
          </p:txBody>
        </p:sp>
        <p:sp>
          <p:nvSpPr>
            <p:cNvPr id="3546" name="Freeform: Shape 3545">
              <a:extLst>
                <a:ext uri="{FF2B5EF4-FFF2-40B4-BE49-F238E27FC236}">
                  <a16:creationId xmlns:a16="http://schemas.microsoft.com/office/drawing/2014/main" id="{98625E81-0AAB-49DB-AAF8-F737367B1B5F}"/>
                </a:ext>
              </a:extLst>
            </p:cNvPr>
            <p:cNvSpPr/>
            <p:nvPr/>
          </p:nvSpPr>
          <p:spPr>
            <a:xfrm>
              <a:off x="3378891" y="-164198"/>
              <a:ext cx="13615" cy="31684"/>
            </a:xfrm>
            <a:custGeom>
              <a:avLst/>
              <a:gdLst>
                <a:gd name="connsiteX0" fmla="*/ 65 w 13615"/>
                <a:gd name="connsiteY0" fmla="*/ 31685 h 31684"/>
                <a:gd name="connsiteX1" fmla="*/ 13616 w 13615"/>
                <a:gd name="connsiteY1" fmla="*/ 31685 h 31684"/>
                <a:gd name="connsiteX2" fmla="*/ 0 w 13615"/>
                <a:gd name="connsiteY2" fmla="*/ 0 h 31684"/>
                <a:gd name="connsiteX3" fmla="*/ 0 w 13615"/>
                <a:gd name="connsiteY3" fmla="*/ 31685 h 31684"/>
                <a:gd name="connsiteX4" fmla="*/ 65 w 13615"/>
                <a:gd name="connsiteY4" fmla="*/ 31685 h 31684"/>
                <a:gd name="connsiteX5" fmla="*/ 65 w 13615"/>
                <a:gd name="connsiteY5" fmla="*/ 31685 h 3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15" h="31684">
                  <a:moveTo>
                    <a:pt x="65" y="31685"/>
                  </a:moveTo>
                  <a:lnTo>
                    <a:pt x="13616" y="31685"/>
                  </a:lnTo>
                  <a:cubicBezTo>
                    <a:pt x="9615" y="20714"/>
                    <a:pt x="5034" y="10131"/>
                    <a:pt x="0" y="0"/>
                  </a:cubicBezTo>
                  <a:lnTo>
                    <a:pt x="0" y="31685"/>
                  </a:lnTo>
                  <a:lnTo>
                    <a:pt x="65" y="31685"/>
                  </a:lnTo>
                  <a:lnTo>
                    <a:pt x="65" y="31685"/>
                  </a:lnTo>
                  <a:close/>
                </a:path>
              </a:pathLst>
            </a:custGeom>
            <a:solidFill>
              <a:srgbClr val="ED1C24"/>
            </a:solidFill>
            <a:ln w="6453" cap="flat">
              <a:noFill/>
              <a:prstDash val="solid"/>
              <a:miter/>
            </a:ln>
          </p:spPr>
          <p:txBody>
            <a:bodyPr rtlCol="0" anchor="ctr"/>
            <a:lstStyle/>
            <a:p>
              <a:endParaRPr lang="en-US"/>
            </a:p>
          </p:txBody>
        </p:sp>
        <p:sp>
          <p:nvSpPr>
            <p:cNvPr id="3547" name="Freeform: Shape 3546">
              <a:extLst>
                <a:ext uri="{FF2B5EF4-FFF2-40B4-BE49-F238E27FC236}">
                  <a16:creationId xmlns:a16="http://schemas.microsoft.com/office/drawing/2014/main" id="{F128BC0B-66E6-4A4F-97B8-810F1BF8D906}"/>
                </a:ext>
              </a:extLst>
            </p:cNvPr>
            <p:cNvSpPr/>
            <p:nvPr/>
          </p:nvSpPr>
          <p:spPr>
            <a:xfrm>
              <a:off x="3042622" y="-132643"/>
              <a:ext cx="365665" cy="98151"/>
            </a:xfrm>
            <a:custGeom>
              <a:avLst/>
              <a:gdLst>
                <a:gd name="connsiteX0" fmla="*/ 336205 w 365665"/>
                <a:gd name="connsiteY0" fmla="*/ 49172 h 98151"/>
                <a:gd name="connsiteX1" fmla="*/ 336205 w 365665"/>
                <a:gd name="connsiteY1" fmla="*/ 194 h 98151"/>
                <a:gd name="connsiteX2" fmla="*/ 287291 w 365665"/>
                <a:gd name="connsiteY2" fmla="*/ 194 h 98151"/>
                <a:gd name="connsiteX3" fmla="*/ 287291 w 365665"/>
                <a:gd name="connsiteY3" fmla="*/ 194 h 98151"/>
                <a:gd name="connsiteX4" fmla="*/ 287291 w 365665"/>
                <a:gd name="connsiteY4" fmla="*/ 49108 h 98151"/>
                <a:gd name="connsiteX5" fmla="*/ 238635 w 365665"/>
                <a:gd name="connsiteY5" fmla="*/ 49108 h 98151"/>
                <a:gd name="connsiteX6" fmla="*/ 238635 w 365665"/>
                <a:gd name="connsiteY6" fmla="*/ 129 h 98151"/>
                <a:gd name="connsiteX7" fmla="*/ 189785 w 365665"/>
                <a:gd name="connsiteY7" fmla="*/ 129 h 98151"/>
                <a:gd name="connsiteX8" fmla="*/ 189785 w 365665"/>
                <a:gd name="connsiteY8" fmla="*/ 129 h 98151"/>
                <a:gd name="connsiteX9" fmla="*/ 189785 w 365665"/>
                <a:gd name="connsiteY9" fmla="*/ 49043 h 98151"/>
                <a:gd name="connsiteX10" fmla="*/ 140870 w 365665"/>
                <a:gd name="connsiteY10" fmla="*/ 49043 h 98151"/>
                <a:gd name="connsiteX11" fmla="*/ 140870 w 365665"/>
                <a:gd name="connsiteY11" fmla="*/ 65 h 98151"/>
                <a:gd name="connsiteX12" fmla="*/ 92021 w 365665"/>
                <a:gd name="connsiteY12" fmla="*/ 65 h 98151"/>
                <a:gd name="connsiteX13" fmla="*/ 92021 w 365665"/>
                <a:gd name="connsiteY13" fmla="*/ 65 h 98151"/>
                <a:gd name="connsiteX14" fmla="*/ 92021 w 365665"/>
                <a:gd name="connsiteY14" fmla="*/ 48979 h 98151"/>
                <a:gd name="connsiteX15" fmla="*/ 43300 w 365665"/>
                <a:gd name="connsiteY15" fmla="*/ 48979 h 98151"/>
                <a:gd name="connsiteX16" fmla="*/ 43300 w 365665"/>
                <a:gd name="connsiteY16" fmla="*/ 0 h 98151"/>
                <a:gd name="connsiteX17" fmla="*/ 20392 w 365665"/>
                <a:gd name="connsiteY17" fmla="*/ 0 h 98151"/>
                <a:gd name="connsiteX18" fmla="*/ 0 w 365665"/>
                <a:gd name="connsiteY18" fmla="*/ 48979 h 98151"/>
                <a:gd name="connsiteX19" fmla="*/ 43365 w 365665"/>
                <a:gd name="connsiteY19" fmla="*/ 48979 h 98151"/>
                <a:gd name="connsiteX20" fmla="*/ 43365 w 365665"/>
                <a:gd name="connsiteY20" fmla="*/ 49043 h 98151"/>
                <a:gd name="connsiteX21" fmla="*/ 43365 w 365665"/>
                <a:gd name="connsiteY21" fmla="*/ 97958 h 98151"/>
                <a:gd name="connsiteX22" fmla="*/ 43494 w 365665"/>
                <a:gd name="connsiteY22" fmla="*/ 97958 h 98151"/>
                <a:gd name="connsiteX23" fmla="*/ 92085 w 365665"/>
                <a:gd name="connsiteY23" fmla="*/ 97958 h 98151"/>
                <a:gd name="connsiteX24" fmla="*/ 92085 w 365665"/>
                <a:gd name="connsiteY24" fmla="*/ 49043 h 98151"/>
                <a:gd name="connsiteX25" fmla="*/ 92343 w 365665"/>
                <a:gd name="connsiteY25" fmla="*/ 49043 h 98151"/>
                <a:gd name="connsiteX26" fmla="*/ 92343 w 365665"/>
                <a:gd name="connsiteY26" fmla="*/ 48979 h 98151"/>
                <a:gd name="connsiteX27" fmla="*/ 140935 w 365665"/>
                <a:gd name="connsiteY27" fmla="*/ 48979 h 98151"/>
                <a:gd name="connsiteX28" fmla="*/ 140935 w 365665"/>
                <a:gd name="connsiteY28" fmla="*/ 49043 h 98151"/>
                <a:gd name="connsiteX29" fmla="*/ 140935 w 365665"/>
                <a:gd name="connsiteY29" fmla="*/ 97958 h 98151"/>
                <a:gd name="connsiteX30" fmla="*/ 141000 w 365665"/>
                <a:gd name="connsiteY30" fmla="*/ 97958 h 98151"/>
                <a:gd name="connsiteX31" fmla="*/ 189785 w 365665"/>
                <a:gd name="connsiteY31" fmla="*/ 97958 h 98151"/>
                <a:gd name="connsiteX32" fmla="*/ 189785 w 365665"/>
                <a:gd name="connsiteY32" fmla="*/ 49043 h 98151"/>
                <a:gd name="connsiteX33" fmla="*/ 189914 w 365665"/>
                <a:gd name="connsiteY33" fmla="*/ 49043 h 98151"/>
                <a:gd name="connsiteX34" fmla="*/ 189914 w 365665"/>
                <a:gd name="connsiteY34" fmla="*/ 48979 h 98151"/>
                <a:gd name="connsiteX35" fmla="*/ 238699 w 365665"/>
                <a:gd name="connsiteY35" fmla="*/ 48979 h 98151"/>
                <a:gd name="connsiteX36" fmla="*/ 238699 w 365665"/>
                <a:gd name="connsiteY36" fmla="*/ 49043 h 98151"/>
                <a:gd name="connsiteX37" fmla="*/ 238699 w 365665"/>
                <a:gd name="connsiteY37" fmla="*/ 97958 h 98151"/>
                <a:gd name="connsiteX38" fmla="*/ 238764 w 365665"/>
                <a:gd name="connsiteY38" fmla="*/ 97958 h 98151"/>
                <a:gd name="connsiteX39" fmla="*/ 287355 w 365665"/>
                <a:gd name="connsiteY39" fmla="*/ 97958 h 98151"/>
                <a:gd name="connsiteX40" fmla="*/ 287355 w 365665"/>
                <a:gd name="connsiteY40" fmla="*/ 49043 h 98151"/>
                <a:gd name="connsiteX41" fmla="*/ 287613 w 365665"/>
                <a:gd name="connsiteY41" fmla="*/ 49043 h 98151"/>
                <a:gd name="connsiteX42" fmla="*/ 287613 w 365665"/>
                <a:gd name="connsiteY42" fmla="*/ 48979 h 98151"/>
                <a:gd name="connsiteX43" fmla="*/ 336205 w 365665"/>
                <a:gd name="connsiteY43" fmla="*/ 48979 h 98151"/>
                <a:gd name="connsiteX44" fmla="*/ 336205 w 365665"/>
                <a:gd name="connsiteY44" fmla="*/ 49172 h 98151"/>
                <a:gd name="connsiteX45" fmla="*/ 336205 w 365665"/>
                <a:gd name="connsiteY45" fmla="*/ 98151 h 98151"/>
                <a:gd name="connsiteX46" fmla="*/ 336334 w 365665"/>
                <a:gd name="connsiteY46" fmla="*/ 98151 h 98151"/>
                <a:gd name="connsiteX47" fmla="*/ 364534 w 365665"/>
                <a:gd name="connsiteY47" fmla="*/ 98151 h 98151"/>
                <a:gd name="connsiteX48" fmla="*/ 362985 w 365665"/>
                <a:gd name="connsiteY48" fmla="*/ 49172 h 98151"/>
                <a:gd name="connsiteX49" fmla="*/ 336205 w 365665"/>
                <a:gd name="connsiteY49" fmla="*/ 49172 h 98151"/>
                <a:gd name="connsiteX50" fmla="*/ 336205 w 365665"/>
                <a:gd name="connsiteY50" fmla="*/ 49172 h 9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65665" h="98151">
                  <a:moveTo>
                    <a:pt x="336205" y="49172"/>
                  </a:moveTo>
                  <a:lnTo>
                    <a:pt x="336205" y="194"/>
                  </a:lnTo>
                  <a:lnTo>
                    <a:pt x="287291" y="194"/>
                  </a:lnTo>
                  <a:lnTo>
                    <a:pt x="287291" y="194"/>
                  </a:lnTo>
                  <a:lnTo>
                    <a:pt x="287291" y="49108"/>
                  </a:lnTo>
                  <a:lnTo>
                    <a:pt x="238635" y="49108"/>
                  </a:lnTo>
                  <a:lnTo>
                    <a:pt x="238635" y="129"/>
                  </a:lnTo>
                  <a:lnTo>
                    <a:pt x="189785" y="129"/>
                  </a:lnTo>
                  <a:lnTo>
                    <a:pt x="189785" y="129"/>
                  </a:lnTo>
                  <a:lnTo>
                    <a:pt x="189785" y="49043"/>
                  </a:lnTo>
                  <a:lnTo>
                    <a:pt x="140870" y="49043"/>
                  </a:lnTo>
                  <a:lnTo>
                    <a:pt x="140870" y="65"/>
                  </a:lnTo>
                  <a:lnTo>
                    <a:pt x="92021" y="65"/>
                  </a:lnTo>
                  <a:lnTo>
                    <a:pt x="92021" y="65"/>
                  </a:lnTo>
                  <a:lnTo>
                    <a:pt x="92021" y="48979"/>
                  </a:lnTo>
                  <a:lnTo>
                    <a:pt x="43300" y="48979"/>
                  </a:lnTo>
                  <a:lnTo>
                    <a:pt x="43300" y="0"/>
                  </a:lnTo>
                  <a:lnTo>
                    <a:pt x="20392" y="0"/>
                  </a:lnTo>
                  <a:lnTo>
                    <a:pt x="0" y="48979"/>
                  </a:lnTo>
                  <a:lnTo>
                    <a:pt x="43365" y="48979"/>
                  </a:lnTo>
                  <a:lnTo>
                    <a:pt x="43365" y="49043"/>
                  </a:lnTo>
                  <a:lnTo>
                    <a:pt x="43365" y="97958"/>
                  </a:lnTo>
                  <a:lnTo>
                    <a:pt x="43494" y="97958"/>
                  </a:lnTo>
                  <a:lnTo>
                    <a:pt x="92085" y="97958"/>
                  </a:lnTo>
                  <a:lnTo>
                    <a:pt x="92085" y="49043"/>
                  </a:lnTo>
                  <a:lnTo>
                    <a:pt x="92343" y="49043"/>
                  </a:lnTo>
                  <a:lnTo>
                    <a:pt x="92343" y="48979"/>
                  </a:lnTo>
                  <a:lnTo>
                    <a:pt x="140935" y="48979"/>
                  </a:lnTo>
                  <a:lnTo>
                    <a:pt x="140935" y="49043"/>
                  </a:lnTo>
                  <a:lnTo>
                    <a:pt x="140935" y="97958"/>
                  </a:lnTo>
                  <a:lnTo>
                    <a:pt x="141000" y="97958"/>
                  </a:lnTo>
                  <a:lnTo>
                    <a:pt x="189785" y="97958"/>
                  </a:lnTo>
                  <a:lnTo>
                    <a:pt x="189785" y="49043"/>
                  </a:lnTo>
                  <a:lnTo>
                    <a:pt x="189914" y="49043"/>
                  </a:lnTo>
                  <a:lnTo>
                    <a:pt x="189914" y="48979"/>
                  </a:lnTo>
                  <a:lnTo>
                    <a:pt x="238699" y="48979"/>
                  </a:lnTo>
                  <a:lnTo>
                    <a:pt x="238699" y="49043"/>
                  </a:lnTo>
                  <a:lnTo>
                    <a:pt x="238699" y="97958"/>
                  </a:lnTo>
                  <a:lnTo>
                    <a:pt x="238764" y="97958"/>
                  </a:lnTo>
                  <a:lnTo>
                    <a:pt x="287355" y="97958"/>
                  </a:lnTo>
                  <a:lnTo>
                    <a:pt x="287355" y="49043"/>
                  </a:lnTo>
                  <a:lnTo>
                    <a:pt x="287613" y="49043"/>
                  </a:lnTo>
                  <a:lnTo>
                    <a:pt x="287613" y="48979"/>
                  </a:lnTo>
                  <a:lnTo>
                    <a:pt x="336205" y="48979"/>
                  </a:lnTo>
                  <a:lnTo>
                    <a:pt x="336205" y="49172"/>
                  </a:lnTo>
                  <a:lnTo>
                    <a:pt x="336205" y="98151"/>
                  </a:lnTo>
                  <a:lnTo>
                    <a:pt x="336334" y="98151"/>
                  </a:lnTo>
                  <a:lnTo>
                    <a:pt x="364534" y="98151"/>
                  </a:lnTo>
                  <a:cubicBezTo>
                    <a:pt x="366599" y="82664"/>
                    <a:pt x="365695" y="66015"/>
                    <a:pt x="362985" y="49172"/>
                  </a:cubicBezTo>
                  <a:lnTo>
                    <a:pt x="336205" y="49172"/>
                  </a:lnTo>
                  <a:lnTo>
                    <a:pt x="336205" y="49172"/>
                  </a:lnTo>
                  <a:close/>
                </a:path>
              </a:pathLst>
            </a:custGeom>
            <a:solidFill>
              <a:srgbClr val="ED1C24"/>
            </a:solidFill>
            <a:ln w="6453" cap="flat">
              <a:noFill/>
              <a:prstDash val="solid"/>
              <a:miter/>
            </a:ln>
          </p:spPr>
          <p:txBody>
            <a:bodyPr rtlCol="0" anchor="ctr"/>
            <a:lstStyle/>
            <a:p>
              <a:endParaRPr lang="en-US"/>
            </a:p>
          </p:txBody>
        </p:sp>
        <p:sp>
          <p:nvSpPr>
            <p:cNvPr id="3548" name="Freeform: Shape 3547">
              <a:extLst>
                <a:ext uri="{FF2B5EF4-FFF2-40B4-BE49-F238E27FC236}">
                  <a16:creationId xmlns:a16="http://schemas.microsoft.com/office/drawing/2014/main" id="{DAAF6F5A-1343-4CB2-A9BA-750EC93C8A57}"/>
                </a:ext>
              </a:extLst>
            </p:cNvPr>
            <p:cNvSpPr/>
            <p:nvPr/>
          </p:nvSpPr>
          <p:spPr>
            <a:xfrm>
              <a:off x="2667311" y="-34491"/>
              <a:ext cx="725067" cy="97893"/>
            </a:xfrm>
            <a:custGeom>
              <a:avLst/>
              <a:gdLst>
                <a:gd name="connsiteX0" fmla="*/ 711515 w 725067"/>
                <a:gd name="connsiteY0" fmla="*/ 48914 h 97893"/>
                <a:gd name="connsiteX1" fmla="*/ 711515 w 725067"/>
                <a:gd name="connsiteY1" fmla="*/ 0 h 97893"/>
                <a:gd name="connsiteX2" fmla="*/ 662924 w 725067"/>
                <a:gd name="connsiteY2" fmla="*/ 0 h 97893"/>
                <a:gd name="connsiteX3" fmla="*/ 662666 w 725067"/>
                <a:gd name="connsiteY3" fmla="*/ 0 h 97893"/>
                <a:gd name="connsiteX4" fmla="*/ 662666 w 725067"/>
                <a:gd name="connsiteY4" fmla="*/ 0 h 97893"/>
                <a:gd name="connsiteX5" fmla="*/ 662666 w 725067"/>
                <a:gd name="connsiteY5" fmla="*/ 48914 h 97893"/>
                <a:gd name="connsiteX6" fmla="*/ 614010 w 725067"/>
                <a:gd name="connsiteY6" fmla="*/ 48914 h 97893"/>
                <a:gd name="connsiteX7" fmla="*/ 614010 w 725067"/>
                <a:gd name="connsiteY7" fmla="*/ 0 h 97893"/>
                <a:gd name="connsiteX8" fmla="*/ 565224 w 725067"/>
                <a:gd name="connsiteY8" fmla="*/ 0 h 97893"/>
                <a:gd name="connsiteX9" fmla="*/ 565095 w 725067"/>
                <a:gd name="connsiteY9" fmla="*/ 0 h 97893"/>
                <a:gd name="connsiteX10" fmla="*/ 565095 w 725067"/>
                <a:gd name="connsiteY10" fmla="*/ 0 h 97893"/>
                <a:gd name="connsiteX11" fmla="*/ 565095 w 725067"/>
                <a:gd name="connsiteY11" fmla="*/ 48914 h 97893"/>
                <a:gd name="connsiteX12" fmla="*/ 516181 w 725067"/>
                <a:gd name="connsiteY12" fmla="*/ 48914 h 97893"/>
                <a:gd name="connsiteX13" fmla="*/ 516181 w 725067"/>
                <a:gd name="connsiteY13" fmla="*/ 0 h 97893"/>
                <a:gd name="connsiteX14" fmla="*/ 467589 w 725067"/>
                <a:gd name="connsiteY14" fmla="*/ 0 h 97893"/>
                <a:gd name="connsiteX15" fmla="*/ 467331 w 725067"/>
                <a:gd name="connsiteY15" fmla="*/ 0 h 97893"/>
                <a:gd name="connsiteX16" fmla="*/ 467331 w 725067"/>
                <a:gd name="connsiteY16" fmla="*/ 0 h 97893"/>
                <a:gd name="connsiteX17" fmla="*/ 467331 w 725067"/>
                <a:gd name="connsiteY17" fmla="*/ 48914 h 97893"/>
                <a:gd name="connsiteX18" fmla="*/ 418611 w 725067"/>
                <a:gd name="connsiteY18" fmla="*/ 48914 h 97893"/>
                <a:gd name="connsiteX19" fmla="*/ 418611 w 725067"/>
                <a:gd name="connsiteY19" fmla="*/ 0 h 97893"/>
                <a:gd name="connsiteX20" fmla="*/ 370084 w 725067"/>
                <a:gd name="connsiteY20" fmla="*/ 0 h 97893"/>
                <a:gd name="connsiteX21" fmla="*/ 369761 w 725067"/>
                <a:gd name="connsiteY21" fmla="*/ 0 h 97893"/>
                <a:gd name="connsiteX22" fmla="*/ 369761 w 725067"/>
                <a:gd name="connsiteY22" fmla="*/ 0 h 97893"/>
                <a:gd name="connsiteX23" fmla="*/ 369761 w 725067"/>
                <a:gd name="connsiteY23" fmla="*/ 48914 h 97893"/>
                <a:gd name="connsiteX24" fmla="*/ 321105 w 725067"/>
                <a:gd name="connsiteY24" fmla="*/ 48914 h 97893"/>
                <a:gd name="connsiteX25" fmla="*/ 321105 w 725067"/>
                <a:gd name="connsiteY25" fmla="*/ 0 h 97893"/>
                <a:gd name="connsiteX26" fmla="*/ 272513 w 725067"/>
                <a:gd name="connsiteY26" fmla="*/ 0 h 97893"/>
                <a:gd name="connsiteX27" fmla="*/ 272255 w 725067"/>
                <a:gd name="connsiteY27" fmla="*/ 0 h 97893"/>
                <a:gd name="connsiteX28" fmla="*/ 272255 w 725067"/>
                <a:gd name="connsiteY28" fmla="*/ 0 h 97893"/>
                <a:gd name="connsiteX29" fmla="*/ 272255 w 725067"/>
                <a:gd name="connsiteY29" fmla="*/ 48914 h 97893"/>
                <a:gd name="connsiteX30" fmla="*/ 223534 w 725067"/>
                <a:gd name="connsiteY30" fmla="*/ 48914 h 97893"/>
                <a:gd name="connsiteX31" fmla="*/ 223534 w 725067"/>
                <a:gd name="connsiteY31" fmla="*/ 0 h 97893"/>
                <a:gd name="connsiteX32" fmla="*/ 174749 w 725067"/>
                <a:gd name="connsiteY32" fmla="*/ 0 h 97893"/>
                <a:gd name="connsiteX33" fmla="*/ 174620 w 725067"/>
                <a:gd name="connsiteY33" fmla="*/ 0 h 97893"/>
                <a:gd name="connsiteX34" fmla="*/ 174620 w 725067"/>
                <a:gd name="connsiteY34" fmla="*/ 0 h 97893"/>
                <a:gd name="connsiteX35" fmla="*/ 174620 w 725067"/>
                <a:gd name="connsiteY35" fmla="*/ 48914 h 97893"/>
                <a:gd name="connsiteX36" fmla="*/ 125770 w 725067"/>
                <a:gd name="connsiteY36" fmla="*/ 48914 h 97893"/>
                <a:gd name="connsiteX37" fmla="*/ 125770 w 725067"/>
                <a:gd name="connsiteY37" fmla="*/ 0 h 97893"/>
                <a:gd name="connsiteX38" fmla="*/ 77114 w 725067"/>
                <a:gd name="connsiteY38" fmla="*/ 0 h 97893"/>
                <a:gd name="connsiteX39" fmla="*/ 76856 w 725067"/>
                <a:gd name="connsiteY39" fmla="*/ 0 h 97893"/>
                <a:gd name="connsiteX40" fmla="*/ 76856 w 725067"/>
                <a:gd name="connsiteY40" fmla="*/ 0 h 97893"/>
                <a:gd name="connsiteX41" fmla="*/ 76856 w 725067"/>
                <a:gd name="connsiteY41" fmla="*/ 48914 h 97893"/>
                <a:gd name="connsiteX42" fmla="*/ 28135 w 725067"/>
                <a:gd name="connsiteY42" fmla="*/ 48914 h 97893"/>
                <a:gd name="connsiteX43" fmla="*/ 28135 w 725067"/>
                <a:gd name="connsiteY43" fmla="*/ 0 h 97893"/>
                <a:gd name="connsiteX44" fmla="*/ 0 w 725067"/>
                <a:gd name="connsiteY44" fmla="*/ 0 h 97893"/>
                <a:gd name="connsiteX45" fmla="*/ 65 w 725067"/>
                <a:gd name="connsiteY45" fmla="*/ 645 h 97893"/>
                <a:gd name="connsiteX46" fmla="*/ 14778 w 725067"/>
                <a:gd name="connsiteY46" fmla="*/ 48979 h 97893"/>
                <a:gd name="connsiteX47" fmla="*/ 28200 w 725067"/>
                <a:gd name="connsiteY47" fmla="*/ 48979 h 97893"/>
                <a:gd name="connsiteX48" fmla="*/ 28200 w 725067"/>
                <a:gd name="connsiteY48" fmla="*/ 49043 h 97893"/>
                <a:gd name="connsiteX49" fmla="*/ 28200 w 725067"/>
                <a:gd name="connsiteY49" fmla="*/ 69241 h 97893"/>
                <a:gd name="connsiteX50" fmla="*/ 61304 w 725067"/>
                <a:gd name="connsiteY50" fmla="*/ 97893 h 97893"/>
                <a:gd name="connsiteX51" fmla="*/ 76921 w 725067"/>
                <a:gd name="connsiteY51" fmla="*/ 97893 h 97893"/>
                <a:gd name="connsiteX52" fmla="*/ 76921 w 725067"/>
                <a:gd name="connsiteY52" fmla="*/ 49043 h 97893"/>
                <a:gd name="connsiteX53" fmla="*/ 77179 w 725067"/>
                <a:gd name="connsiteY53" fmla="*/ 49043 h 97893"/>
                <a:gd name="connsiteX54" fmla="*/ 77179 w 725067"/>
                <a:gd name="connsiteY54" fmla="*/ 48979 h 97893"/>
                <a:gd name="connsiteX55" fmla="*/ 125835 w 725067"/>
                <a:gd name="connsiteY55" fmla="*/ 48979 h 97893"/>
                <a:gd name="connsiteX56" fmla="*/ 125835 w 725067"/>
                <a:gd name="connsiteY56" fmla="*/ 49043 h 97893"/>
                <a:gd name="connsiteX57" fmla="*/ 125835 w 725067"/>
                <a:gd name="connsiteY57" fmla="*/ 97893 h 97893"/>
                <a:gd name="connsiteX58" fmla="*/ 125899 w 725067"/>
                <a:gd name="connsiteY58" fmla="*/ 97893 h 97893"/>
                <a:gd name="connsiteX59" fmla="*/ 174685 w 725067"/>
                <a:gd name="connsiteY59" fmla="*/ 97893 h 97893"/>
                <a:gd name="connsiteX60" fmla="*/ 174685 w 725067"/>
                <a:gd name="connsiteY60" fmla="*/ 49043 h 97893"/>
                <a:gd name="connsiteX61" fmla="*/ 174814 w 725067"/>
                <a:gd name="connsiteY61" fmla="*/ 49043 h 97893"/>
                <a:gd name="connsiteX62" fmla="*/ 174814 w 725067"/>
                <a:gd name="connsiteY62" fmla="*/ 48979 h 97893"/>
                <a:gd name="connsiteX63" fmla="*/ 223599 w 725067"/>
                <a:gd name="connsiteY63" fmla="*/ 48979 h 97893"/>
                <a:gd name="connsiteX64" fmla="*/ 223599 w 725067"/>
                <a:gd name="connsiteY64" fmla="*/ 49043 h 97893"/>
                <a:gd name="connsiteX65" fmla="*/ 223599 w 725067"/>
                <a:gd name="connsiteY65" fmla="*/ 97893 h 97893"/>
                <a:gd name="connsiteX66" fmla="*/ 223663 w 725067"/>
                <a:gd name="connsiteY66" fmla="*/ 97893 h 97893"/>
                <a:gd name="connsiteX67" fmla="*/ 272320 w 725067"/>
                <a:gd name="connsiteY67" fmla="*/ 97893 h 97893"/>
                <a:gd name="connsiteX68" fmla="*/ 272320 w 725067"/>
                <a:gd name="connsiteY68" fmla="*/ 49043 h 97893"/>
                <a:gd name="connsiteX69" fmla="*/ 272578 w 725067"/>
                <a:gd name="connsiteY69" fmla="*/ 49043 h 97893"/>
                <a:gd name="connsiteX70" fmla="*/ 272578 w 725067"/>
                <a:gd name="connsiteY70" fmla="*/ 48979 h 97893"/>
                <a:gd name="connsiteX71" fmla="*/ 321169 w 725067"/>
                <a:gd name="connsiteY71" fmla="*/ 48979 h 97893"/>
                <a:gd name="connsiteX72" fmla="*/ 321169 w 725067"/>
                <a:gd name="connsiteY72" fmla="*/ 49043 h 97893"/>
                <a:gd name="connsiteX73" fmla="*/ 321169 w 725067"/>
                <a:gd name="connsiteY73" fmla="*/ 97893 h 97893"/>
                <a:gd name="connsiteX74" fmla="*/ 321298 w 725067"/>
                <a:gd name="connsiteY74" fmla="*/ 97893 h 97893"/>
                <a:gd name="connsiteX75" fmla="*/ 369825 w 725067"/>
                <a:gd name="connsiteY75" fmla="*/ 97893 h 97893"/>
                <a:gd name="connsiteX76" fmla="*/ 369825 w 725067"/>
                <a:gd name="connsiteY76" fmla="*/ 49043 h 97893"/>
                <a:gd name="connsiteX77" fmla="*/ 370148 w 725067"/>
                <a:gd name="connsiteY77" fmla="*/ 49043 h 97893"/>
                <a:gd name="connsiteX78" fmla="*/ 370148 w 725067"/>
                <a:gd name="connsiteY78" fmla="*/ 48979 h 97893"/>
                <a:gd name="connsiteX79" fmla="*/ 418675 w 725067"/>
                <a:gd name="connsiteY79" fmla="*/ 48979 h 97893"/>
                <a:gd name="connsiteX80" fmla="*/ 418675 w 725067"/>
                <a:gd name="connsiteY80" fmla="*/ 49043 h 97893"/>
                <a:gd name="connsiteX81" fmla="*/ 418675 w 725067"/>
                <a:gd name="connsiteY81" fmla="*/ 97893 h 97893"/>
                <a:gd name="connsiteX82" fmla="*/ 418804 w 725067"/>
                <a:gd name="connsiteY82" fmla="*/ 97893 h 97893"/>
                <a:gd name="connsiteX83" fmla="*/ 467396 w 725067"/>
                <a:gd name="connsiteY83" fmla="*/ 97893 h 97893"/>
                <a:gd name="connsiteX84" fmla="*/ 467396 w 725067"/>
                <a:gd name="connsiteY84" fmla="*/ 49043 h 97893"/>
                <a:gd name="connsiteX85" fmla="*/ 467654 w 725067"/>
                <a:gd name="connsiteY85" fmla="*/ 49043 h 97893"/>
                <a:gd name="connsiteX86" fmla="*/ 467654 w 725067"/>
                <a:gd name="connsiteY86" fmla="*/ 48979 h 97893"/>
                <a:gd name="connsiteX87" fmla="*/ 516246 w 725067"/>
                <a:gd name="connsiteY87" fmla="*/ 48979 h 97893"/>
                <a:gd name="connsiteX88" fmla="*/ 516246 w 725067"/>
                <a:gd name="connsiteY88" fmla="*/ 49043 h 97893"/>
                <a:gd name="connsiteX89" fmla="*/ 516246 w 725067"/>
                <a:gd name="connsiteY89" fmla="*/ 97893 h 97893"/>
                <a:gd name="connsiteX90" fmla="*/ 516310 w 725067"/>
                <a:gd name="connsiteY90" fmla="*/ 97893 h 97893"/>
                <a:gd name="connsiteX91" fmla="*/ 565095 w 725067"/>
                <a:gd name="connsiteY91" fmla="*/ 97893 h 97893"/>
                <a:gd name="connsiteX92" fmla="*/ 565095 w 725067"/>
                <a:gd name="connsiteY92" fmla="*/ 49043 h 97893"/>
                <a:gd name="connsiteX93" fmla="*/ 565224 w 725067"/>
                <a:gd name="connsiteY93" fmla="*/ 49043 h 97893"/>
                <a:gd name="connsiteX94" fmla="*/ 565224 w 725067"/>
                <a:gd name="connsiteY94" fmla="*/ 48979 h 97893"/>
                <a:gd name="connsiteX95" fmla="*/ 614010 w 725067"/>
                <a:gd name="connsiteY95" fmla="*/ 48979 h 97893"/>
                <a:gd name="connsiteX96" fmla="*/ 614010 w 725067"/>
                <a:gd name="connsiteY96" fmla="*/ 49043 h 97893"/>
                <a:gd name="connsiteX97" fmla="*/ 614010 w 725067"/>
                <a:gd name="connsiteY97" fmla="*/ 97893 h 97893"/>
                <a:gd name="connsiteX98" fmla="*/ 614074 w 725067"/>
                <a:gd name="connsiteY98" fmla="*/ 97893 h 97893"/>
                <a:gd name="connsiteX99" fmla="*/ 662666 w 725067"/>
                <a:gd name="connsiteY99" fmla="*/ 97893 h 97893"/>
                <a:gd name="connsiteX100" fmla="*/ 662666 w 725067"/>
                <a:gd name="connsiteY100" fmla="*/ 49043 h 97893"/>
                <a:gd name="connsiteX101" fmla="*/ 662924 w 725067"/>
                <a:gd name="connsiteY101" fmla="*/ 49043 h 97893"/>
                <a:gd name="connsiteX102" fmla="*/ 662924 w 725067"/>
                <a:gd name="connsiteY102" fmla="*/ 48979 h 97893"/>
                <a:gd name="connsiteX103" fmla="*/ 711515 w 725067"/>
                <a:gd name="connsiteY103" fmla="*/ 48914 h 97893"/>
                <a:gd name="connsiteX104" fmla="*/ 711515 w 725067"/>
                <a:gd name="connsiteY104" fmla="*/ 49043 h 97893"/>
                <a:gd name="connsiteX105" fmla="*/ 711515 w 725067"/>
                <a:gd name="connsiteY105" fmla="*/ 69370 h 97893"/>
                <a:gd name="connsiteX106" fmla="*/ 725067 w 725067"/>
                <a:gd name="connsiteY106" fmla="*/ 48914 h 97893"/>
                <a:gd name="connsiteX107" fmla="*/ 711515 w 725067"/>
                <a:gd name="connsiteY107" fmla="*/ 48914 h 97893"/>
                <a:gd name="connsiteX108" fmla="*/ 711515 w 725067"/>
                <a:gd name="connsiteY108" fmla="*/ 48914 h 9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725067" h="97893">
                  <a:moveTo>
                    <a:pt x="711515" y="48914"/>
                  </a:moveTo>
                  <a:lnTo>
                    <a:pt x="711515" y="0"/>
                  </a:lnTo>
                  <a:lnTo>
                    <a:pt x="662924" y="0"/>
                  </a:lnTo>
                  <a:lnTo>
                    <a:pt x="662666" y="0"/>
                  </a:lnTo>
                  <a:lnTo>
                    <a:pt x="662666" y="0"/>
                  </a:lnTo>
                  <a:lnTo>
                    <a:pt x="662666" y="48914"/>
                  </a:lnTo>
                  <a:lnTo>
                    <a:pt x="614010" y="48914"/>
                  </a:lnTo>
                  <a:lnTo>
                    <a:pt x="614010" y="0"/>
                  </a:lnTo>
                  <a:lnTo>
                    <a:pt x="565224" y="0"/>
                  </a:lnTo>
                  <a:lnTo>
                    <a:pt x="565095" y="0"/>
                  </a:lnTo>
                  <a:lnTo>
                    <a:pt x="565095" y="0"/>
                  </a:lnTo>
                  <a:lnTo>
                    <a:pt x="565095" y="48914"/>
                  </a:lnTo>
                  <a:lnTo>
                    <a:pt x="516181" y="48914"/>
                  </a:lnTo>
                  <a:lnTo>
                    <a:pt x="516181" y="0"/>
                  </a:lnTo>
                  <a:lnTo>
                    <a:pt x="467589" y="0"/>
                  </a:lnTo>
                  <a:lnTo>
                    <a:pt x="467331" y="0"/>
                  </a:lnTo>
                  <a:lnTo>
                    <a:pt x="467331" y="0"/>
                  </a:lnTo>
                  <a:lnTo>
                    <a:pt x="467331" y="48914"/>
                  </a:lnTo>
                  <a:lnTo>
                    <a:pt x="418611" y="48914"/>
                  </a:lnTo>
                  <a:lnTo>
                    <a:pt x="418611" y="0"/>
                  </a:lnTo>
                  <a:lnTo>
                    <a:pt x="370084" y="0"/>
                  </a:lnTo>
                  <a:lnTo>
                    <a:pt x="369761" y="0"/>
                  </a:lnTo>
                  <a:lnTo>
                    <a:pt x="369761" y="0"/>
                  </a:lnTo>
                  <a:lnTo>
                    <a:pt x="369761" y="48914"/>
                  </a:lnTo>
                  <a:lnTo>
                    <a:pt x="321105" y="48914"/>
                  </a:lnTo>
                  <a:lnTo>
                    <a:pt x="321105" y="0"/>
                  </a:lnTo>
                  <a:lnTo>
                    <a:pt x="272513" y="0"/>
                  </a:lnTo>
                  <a:lnTo>
                    <a:pt x="272255" y="0"/>
                  </a:lnTo>
                  <a:lnTo>
                    <a:pt x="272255" y="0"/>
                  </a:lnTo>
                  <a:lnTo>
                    <a:pt x="272255" y="48914"/>
                  </a:lnTo>
                  <a:lnTo>
                    <a:pt x="223534" y="48914"/>
                  </a:lnTo>
                  <a:lnTo>
                    <a:pt x="223534" y="0"/>
                  </a:lnTo>
                  <a:lnTo>
                    <a:pt x="174749" y="0"/>
                  </a:lnTo>
                  <a:lnTo>
                    <a:pt x="174620" y="0"/>
                  </a:lnTo>
                  <a:lnTo>
                    <a:pt x="174620" y="0"/>
                  </a:lnTo>
                  <a:lnTo>
                    <a:pt x="174620" y="48914"/>
                  </a:lnTo>
                  <a:lnTo>
                    <a:pt x="125770" y="48914"/>
                  </a:lnTo>
                  <a:lnTo>
                    <a:pt x="125770" y="0"/>
                  </a:lnTo>
                  <a:lnTo>
                    <a:pt x="77114" y="0"/>
                  </a:lnTo>
                  <a:lnTo>
                    <a:pt x="76856" y="0"/>
                  </a:lnTo>
                  <a:lnTo>
                    <a:pt x="76856" y="0"/>
                  </a:lnTo>
                  <a:lnTo>
                    <a:pt x="76856" y="48914"/>
                  </a:lnTo>
                  <a:lnTo>
                    <a:pt x="28135" y="48914"/>
                  </a:lnTo>
                  <a:lnTo>
                    <a:pt x="28135" y="0"/>
                  </a:lnTo>
                  <a:lnTo>
                    <a:pt x="0" y="0"/>
                  </a:lnTo>
                  <a:cubicBezTo>
                    <a:pt x="0" y="194"/>
                    <a:pt x="0" y="387"/>
                    <a:pt x="65" y="645"/>
                  </a:cubicBezTo>
                  <a:cubicBezTo>
                    <a:pt x="2646" y="19488"/>
                    <a:pt x="7679" y="35363"/>
                    <a:pt x="14778" y="48979"/>
                  </a:cubicBezTo>
                  <a:lnTo>
                    <a:pt x="28200" y="48979"/>
                  </a:lnTo>
                  <a:lnTo>
                    <a:pt x="28200" y="49043"/>
                  </a:lnTo>
                  <a:lnTo>
                    <a:pt x="28200" y="69241"/>
                  </a:lnTo>
                  <a:cubicBezTo>
                    <a:pt x="37428" y="80534"/>
                    <a:pt x="48527" y="89891"/>
                    <a:pt x="61304" y="97893"/>
                  </a:cubicBezTo>
                  <a:lnTo>
                    <a:pt x="76921" y="97893"/>
                  </a:lnTo>
                  <a:lnTo>
                    <a:pt x="76921" y="49043"/>
                  </a:lnTo>
                  <a:lnTo>
                    <a:pt x="77179" y="49043"/>
                  </a:lnTo>
                  <a:lnTo>
                    <a:pt x="77179" y="48979"/>
                  </a:lnTo>
                  <a:lnTo>
                    <a:pt x="125835" y="48979"/>
                  </a:lnTo>
                  <a:lnTo>
                    <a:pt x="125835" y="49043"/>
                  </a:lnTo>
                  <a:lnTo>
                    <a:pt x="125835" y="97893"/>
                  </a:lnTo>
                  <a:lnTo>
                    <a:pt x="125899" y="97893"/>
                  </a:lnTo>
                  <a:lnTo>
                    <a:pt x="174685" y="97893"/>
                  </a:lnTo>
                  <a:lnTo>
                    <a:pt x="174685" y="49043"/>
                  </a:lnTo>
                  <a:lnTo>
                    <a:pt x="174814" y="49043"/>
                  </a:lnTo>
                  <a:lnTo>
                    <a:pt x="174814" y="48979"/>
                  </a:lnTo>
                  <a:lnTo>
                    <a:pt x="223599" y="48979"/>
                  </a:lnTo>
                  <a:lnTo>
                    <a:pt x="223599" y="49043"/>
                  </a:lnTo>
                  <a:lnTo>
                    <a:pt x="223599" y="97893"/>
                  </a:lnTo>
                  <a:lnTo>
                    <a:pt x="223663" y="97893"/>
                  </a:lnTo>
                  <a:lnTo>
                    <a:pt x="272320" y="97893"/>
                  </a:lnTo>
                  <a:lnTo>
                    <a:pt x="272320" y="49043"/>
                  </a:lnTo>
                  <a:lnTo>
                    <a:pt x="272578" y="49043"/>
                  </a:lnTo>
                  <a:lnTo>
                    <a:pt x="272578" y="48979"/>
                  </a:lnTo>
                  <a:lnTo>
                    <a:pt x="321169" y="48979"/>
                  </a:lnTo>
                  <a:lnTo>
                    <a:pt x="321169" y="49043"/>
                  </a:lnTo>
                  <a:lnTo>
                    <a:pt x="321169" y="97893"/>
                  </a:lnTo>
                  <a:lnTo>
                    <a:pt x="321298" y="97893"/>
                  </a:lnTo>
                  <a:lnTo>
                    <a:pt x="369825" y="97893"/>
                  </a:lnTo>
                  <a:lnTo>
                    <a:pt x="369825" y="49043"/>
                  </a:lnTo>
                  <a:lnTo>
                    <a:pt x="370148" y="49043"/>
                  </a:lnTo>
                  <a:lnTo>
                    <a:pt x="370148" y="48979"/>
                  </a:lnTo>
                  <a:lnTo>
                    <a:pt x="418675" y="48979"/>
                  </a:lnTo>
                  <a:lnTo>
                    <a:pt x="418675" y="49043"/>
                  </a:lnTo>
                  <a:lnTo>
                    <a:pt x="418675" y="97893"/>
                  </a:lnTo>
                  <a:lnTo>
                    <a:pt x="418804" y="97893"/>
                  </a:lnTo>
                  <a:lnTo>
                    <a:pt x="467396" y="97893"/>
                  </a:lnTo>
                  <a:lnTo>
                    <a:pt x="467396" y="49043"/>
                  </a:lnTo>
                  <a:lnTo>
                    <a:pt x="467654" y="49043"/>
                  </a:lnTo>
                  <a:lnTo>
                    <a:pt x="467654" y="48979"/>
                  </a:lnTo>
                  <a:lnTo>
                    <a:pt x="516246" y="48979"/>
                  </a:lnTo>
                  <a:lnTo>
                    <a:pt x="516246" y="49043"/>
                  </a:lnTo>
                  <a:lnTo>
                    <a:pt x="516246" y="97893"/>
                  </a:lnTo>
                  <a:lnTo>
                    <a:pt x="516310" y="97893"/>
                  </a:lnTo>
                  <a:lnTo>
                    <a:pt x="565095" y="97893"/>
                  </a:lnTo>
                  <a:lnTo>
                    <a:pt x="565095" y="49043"/>
                  </a:lnTo>
                  <a:lnTo>
                    <a:pt x="565224" y="49043"/>
                  </a:lnTo>
                  <a:lnTo>
                    <a:pt x="565224" y="48979"/>
                  </a:lnTo>
                  <a:lnTo>
                    <a:pt x="614010" y="48979"/>
                  </a:lnTo>
                  <a:lnTo>
                    <a:pt x="614010" y="49043"/>
                  </a:lnTo>
                  <a:lnTo>
                    <a:pt x="614010" y="97893"/>
                  </a:lnTo>
                  <a:lnTo>
                    <a:pt x="614074" y="97893"/>
                  </a:lnTo>
                  <a:lnTo>
                    <a:pt x="662666" y="97893"/>
                  </a:lnTo>
                  <a:lnTo>
                    <a:pt x="662666" y="49043"/>
                  </a:lnTo>
                  <a:lnTo>
                    <a:pt x="662924" y="49043"/>
                  </a:lnTo>
                  <a:lnTo>
                    <a:pt x="662924" y="48979"/>
                  </a:lnTo>
                  <a:lnTo>
                    <a:pt x="711515" y="48914"/>
                  </a:lnTo>
                  <a:lnTo>
                    <a:pt x="711515" y="49043"/>
                  </a:lnTo>
                  <a:lnTo>
                    <a:pt x="711515" y="69370"/>
                  </a:lnTo>
                  <a:cubicBezTo>
                    <a:pt x="716614" y="63176"/>
                    <a:pt x="721195" y="56400"/>
                    <a:pt x="725067" y="48914"/>
                  </a:cubicBezTo>
                  <a:lnTo>
                    <a:pt x="711515" y="48914"/>
                  </a:lnTo>
                  <a:lnTo>
                    <a:pt x="711515" y="48914"/>
                  </a:lnTo>
                  <a:close/>
                </a:path>
              </a:pathLst>
            </a:custGeom>
            <a:solidFill>
              <a:srgbClr val="ED1C24"/>
            </a:solidFill>
            <a:ln w="6453" cap="flat">
              <a:noFill/>
              <a:prstDash val="solid"/>
              <a:miter/>
            </a:ln>
          </p:spPr>
          <p:txBody>
            <a:bodyPr rtlCol="0" anchor="ctr"/>
            <a:lstStyle/>
            <a:p>
              <a:endParaRPr lang="en-US"/>
            </a:p>
          </p:txBody>
        </p:sp>
        <p:sp>
          <p:nvSpPr>
            <p:cNvPr id="3549" name="Freeform: Shape 3548">
              <a:extLst>
                <a:ext uri="{FF2B5EF4-FFF2-40B4-BE49-F238E27FC236}">
                  <a16:creationId xmlns:a16="http://schemas.microsoft.com/office/drawing/2014/main" id="{C3867C84-1276-409C-808A-66C5A1FAA02F}"/>
                </a:ext>
              </a:extLst>
            </p:cNvPr>
            <p:cNvSpPr/>
            <p:nvPr/>
          </p:nvSpPr>
          <p:spPr>
            <a:xfrm>
              <a:off x="2789339" y="-52611"/>
              <a:ext cx="24650" cy="157248"/>
            </a:xfrm>
            <a:custGeom>
              <a:avLst/>
              <a:gdLst>
                <a:gd name="connsiteX0" fmla="*/ 24651 w 24650"/>
                <a:gd name="connsiteY0" fmla="*/ 157248 h 157248"/>
                <a:gd name="connsiteX1" fmla="*/ 12584 w 24650"/>
                <a:gd name="connsiteY1" fmla="*/ 147504 h 157248"/>
                <a:gd name="connsiteX2" fmla="*/ 0 w 24650"/>
                <a:gd name="connsiteY2" fmla="*/ 143439 h 157248"/>
                <a:gd name="connsiteX3" fmla="*/ 7873 w 24650"/>
                <a:gd name="connsiteY3" fmla="*/ 73681 h 157248"/>
                <a:gd name="connsiteX4" fmla="*/ 21101 w 24650"/>
                <a:gd name="connsiteY4" fmla="*/ 73552 h 157248"/>
                <a:gd name="connsiteX5" fmla="*/ 24651 w 24650"/>
                <a:gd name="connsiteY5" fmla="*/ 157248 h 157248"/>
                <a:gd name="connsiteX6" fmla="*/ 24651 w 24650"/>
                <a:gd name="connsiteY6" fmla="*/ 157248 h 15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50" h="157248">
                  <a:moveTo>
                    <a:pt x="24651" y="157248"/>
                  </a:moveTo>
                  <a:cubicBezTo>
                    <a:pt x="19940" y="154151"/>
                    <a:pt x="15874" y="150924"/>
                    <a:pt x="12584" y="147504"/>
                  </a:cubicBezTo>
                  <a:cubicBezTo>
                    <a:pt x="8260" y="146149"/>
                    <a:pt x="4065" y="144794"/>
                    <a:pt x="0" y="143439"/>
                  </a:cubicBezTo>
                  <a:lnTo>
                    <a:pt x="7873" y="73681"/>
                  </a:lnTo>
                  <a:cubicBezTo>
                    <a:pt x="18843" y="-23373"/>
                    <a:pt x="16907" y="-25696"/>
                    <a:pt x="21101" y="73552"/>
                  </a:cubicBezTo>
                  <a:lnTo>
                    <a:pt x="24651" y="157248"/>
                  </a:lnTo>
                  <a:lnTo>
                    <a:pt x="24651" y="157248"/>
                  </a:lnTo>
                  <a:close/>
                </a:path>
              </a:pathLst>
            </a:custGeom>
            <a:solidFill>
              <a:srgbClr val="000000"/>
            </a:solidFill>
            <a:ln w="6453" cap="flat">
              <a:noFill/>
              <a:prstDash val="solid"/>
              <a:miter/>
            </a:ln>
          </p:spPr>
          <p:txBody>
            <a:bodyPr rtlCol="0" anchor="ctr"/>
            <a:lstStyle/>
            <a:p>
              <a:endParaRPr lang="en-US"/>
            </a:p>
          </p:txBody>
        </p:sp>
        <p:sp>
          <p:nvSpPr>
            <p:cNvPr id="3550" name="Freeform: Shape 3549">
              <a:extLst>
                <a:ext uri="{FF2B5EF4-FFF2-40B4-BE49-F238E27FC236}">
                  <a16:creationId xmlns:a16="http://schemas.microsoft.com/office/drawing/2014/main" id="{C4624B38-EA5A-461E-BACF-06A7645F4AC4}"/>
                </a:ext>
              </a:extLst>
            </p:cNvPr>
            <p:cNvSpPr/>
            <p:nvPr/>
          </p:nvSpPr>
          <p:spPr>
            <a:xfrm>
              <a:off x="3260671" y="-52635"/>
              <a:ext cx="24650" cy="157272"/>
            </a:xfrm>
            <a:custGeom>
              <a:avLst/>
              <a:gdLst>
                <a:gd name="connsiteX0" fmla="*/ 24651 w 24650"/>
                <a:gd name="connsiteY0" fmla="*/ 143463 h 157272"/>
                <a:gd name="connsiteX1" fmla="*/ 12067 w 24650"/>
                <a:gd name="connsiteY1" fmla="*/ 147528 h 157272"/>
                <a:gd name="connsiteX2" fmla="*/ 0 w 24650"/>
                <a:gd name="connsiteY2" fmla="*/ 157272 h 157272"/>
                <a:gd name="connsiteX3" fmla="*/ 3549 w 24650"/>
                <a:gd name="connsiteY3" fmla="*/ 73576 h 157272"/>
                <a:gd name="connsiteX4" fmla="*/ 16842 w 24650"/>
                <a:gd name="connsiteY4" fmla="*/ 73705 h 157272"/>
                <a:gd name="connsiteX5" fmla="*/ 24651 w 24650"/>
                <a:gd name="connsiteY5" fmla="*/ 143463 h 157272"/>
                <a:gd name="connsiteX6" fmla="*/ 24651 w 24650"/>
                <a:gd name="connsiteY6" fmla="*/ 143463 h 15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50" h="157272">
                  <a:moveTo>
                    <a:pt x="24651" y="143463"/>
                  </a:moveTo>
                  <a:cubicBezTo>
                    <a:pt x="20521" y="144818"/>
                    <a:pt x="16262" y="146237"/>
                    <a:pt x="12067" y="147528"/>
                  </a:cubicBezTo>
                  <a:cubicBezTo>
                    <a:pt x="8712" y="150948"/>
                    <a:pt x="4646" y="154175"/>
                    <a:pt x="0" y="157272"/>
                  </a:cubicBezTo>
                  <a:lnTo>
                    <a:pt x="3549" y="73576"/>
                  </a:lnTo>
                  <a:cubicBezTo>
                    <a:pt x="7744" y="-25672"/>
                    <a:pt x="5808" y="-23414"/>
                    <a:pt x="16842" y="73705"/>
                  </a:cubicBezTo>
                  <a:lnTo>
                    <a:pt x="24651" y="143463"/>
                  </a:lnTo>
                  <a:lnTo>
                    <a:pt x="24651" y="143463"/>
                  </a:lnTo>
                  <a:close/>
                </a:path>
              </a:pathLst>
            </a:custGeom>
            <a:solidFill>
              <a:srgbClr val="000000"/>
            </a:solidFill>
            <a:ln w="6453" cap="flat">
              <a:noFill/>
              <a:prstDash val="solid"/>
              <a:miter/>
            </a:ln>
          </p:spPr>
          <p:txBody>
            <a:bodyPr rtlCol="0" anchor="ctr"/>
            <a:lstStyle/>
            <a:p>
              <a:endParaRPr lang="en-US"/>
            </a:p>
          </p:txBody>
        </p:sp>
        <p:sp>
          <p:nvSpPr>
            <p:cNvPr id="3551" name="Freeform: Shape 3550">
              <a:extLst>
                <a:ext uri="{FF2B5EF4-FFF2-40B4-BE49-F238E27FC236}">
                  <a16:creationId xmlns:a16="http://schemas.microsoft.com/office/drawing/2014/main" id="{A28E1271-2C07-4984-A3FC-07B011C891DE}"/>
                </a:ext>
              </a:extLst>
            </p:cNvPr>
            <p:cNvSpPr/>
            <p:nvPr/>
          </p:nvSpPr>
          <p:spPr>
            <a:xfrm>
              <a:off x="2859807" y="-314167"/>
              <a:ext cx="149646" cy="204368"/>
            </a:xfrm>
            <a:custGeom>
              <a:avLst/>
              <a:gdLst>
                <a:gd name="connsiteX0" fmla="*/ 43687 w 149646"/>
                <a:gd name="connsiteY0" fmla="*/ 26651 h 204368"/>
                <a:gd name="connsiteX1" fmla="*/ 76791 w 149646"/>
                <a:gd name="connsiteY1" fmla="*/ 0 h 204368"/>
                <a:gd name="connsiteX2" fmla="*/ 149647 w 149646"/>
                <a:gd name="connsiteY2" fmla="*/ 181073 h 204368"/>
                <a:gd name="connsiteX3" fmla="*/ 0 w 149646"/>
                <a:gd name="connsiteY3" fmla="*/ 204369 h 204368"/>
                <a:gd name="connsiteX4" fmla="*/ 43687 w 149646"/>
                <a:gd name="connsiteY4" fmla="*/ 26651 h 204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46" h="204368">
                  <a:moveTo>
                    <a:pt x="43687" y="26651"/>
                  </a:moveTo>
                  <a:lnTo>
                    <a:pt x="76791" y="0"/>
                  </a:lnTo>
                  <a:lnTo>
                    <a:pt x="149647" y="181073"/>
                  </a:lnTo>
                  <a:lnTo>
                    <a:pt x="0" y="204369"/>
                  </a:lnTo>
                  <a:lnTo>
                    <a:pt x="43687" y="26651"/>
                  </a:lnTo>
                  <a:close/>
                </a:path>
              </a:pathLst>
            </a:custGeom>
            <a:solidFill>
              <a:srgbClr val="ED1C24"/>
            </a:solidFill>
            <a:ln w="6453" cap="flat">
              <a:noFill/>
              <a:prstDash val="solid"/>
              <a:miter/>
            </a:ln>
          </p:spPr>
          <p:txBody>
            <a:bodyPr rtlCol="0" anchor="ctr"/>
            <a:lstStyle/>
            <a:p>
              <a:endParaRPr lang="en-US"/>
            </a:p>
          </p:txBody>
        </p:sp>
        <p:sp>
          <p:nvSpPr>
            <p:cNvPr id="3552" name="Freeform: Shape 3551">
              <a:extLst>
                <a:ext uri="{FF2B5EF4-FFF2-40B4-BE49-F238E27FC236}">
                  <a16:creationId xmlns:a16="http://schemas.microsoft.com/office/drawing/2014/main" id="{892CB0E5-C2AC-4536-892F-9812BB2BC4DF}"/>
                </a:ext>
              </a:extLst>
            </p:cNvPr>
            <p:cNvSpPr/>
            <p:nvPr/>
          </p:nvSpPr>
          <p:spPr>
            <a:xfrm>
              <a:off x="3063272" y="-314167"/>
              <a:ext cx="149646" cy="204368"/>
            </a:xfrm>
            <a:custGeom>
              <a:avLst/>
              <a:gdLst>
                <a:gd name="connsiteX0" fmla="*/ 105959 w 149646"/>
                <a:gd name="connsiteY0" fmla="*/ 26651 h 204368"/>
                <a:gd name="connsiteX1" fmla="*/ 72855 w 149646"/>
                <a:gd name="connsiteY1" fmla="*/ 0 h 204368"/>
                <a:gd name="connsiteX2" fmla="*/ 0 w 149646"/>
                <a:gd name="connsiteY2" fmla="*/ 181073 h 204368"/>
                <a:gd name="connsiteX3" fmla="*/ 149647 w 149646"/>
                <a:gd name="connsiteY3" fmla="*/ 204369 h 204368"/>
                <a:gd name="connsiteX4" fmla="*/ 105959 w 149646"/>
                <a:gd name="connsiteY4" fmla="*/ 26651 h 204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46" h="204368">
                  <a:moveTo>
                    <a:pt x="105959" y="26651"/>
                  </a:moveTo>
                  <a:lnTo>
                    <a:pt x="72855" y="0"/>
                  </a:lnTo>
                  <a:lnTo>
                    <a:pt x="0" y="181073"/>
                  </a:lnTo>
                  <a:lnTo>
                    <a:pt x="149647" y="204369"/>
                  </a:lnTo>
                  <a:lnTo>
                    <a:pt x="105959" y="26651"/>
                  </a:lnTo>
                  <a:close/>
                </a:path>
              </a:pathLst>
            </a:custGeom>
            <a:solidFill>
              <a:srgbClr val="ED1C24"/>
            </a:solidFill>
            <a:ln w="6453" cap="flat">
              <a:noFill/>
              <a:prstDash val="solid"/>
              <a:miter/>
            </a:ln>
          </p:spPr>
          <p:txBody>
            <a:bodyPr rtlCol="0" anchor="ctr"/>
            <a:lstStyle/>
            <a:p>
              <a:endParaRPr lang="en-US"/>
            </a:p>
          </p:txBody>
        </p:sp>
        <p:sp>
          <p:nvSpPr>
            <p:cNvPr id="3553" name="Freeform: Shape 3552">
              <a:extLst>
                <a:ext uri="{FF2B5EF4-FFF2-40B4-BE49-F238E27FC236}">
                  <a16:creationId xmlns:a16="http://schemas.microsoft.com/office/drawing/2014/main" id="{BBB87AEB-121D-423A-B629-92365E55EF58}"/>
                </a:ext>
              </a:extLst>
            </p:cNvPr>
            <p:cNvSpPr/>
            <p:nvPr/>
          </p:nvSpPr>
          <p:spPr>
            <a:xfrm>
              <a:off x="3212725" y="-110186"/>
              <a:ext cx="193" cy="387"/>
            </a:xfrm>
            <a:custGeom>
              <a:avLst/>
              <a:gdLst>
                <a:gd name="connsiteX0" fmla="*/ 194 w 193"/>
                <a:gd name="connsiteY0" fmla="*/ 387 h 387"/>
                <a:gd name="connsiteX1" fmla="*/ 129 w 193"/>
                <a:gd name="connsiteY1" fmla="*/ 0 h 387"/>
                <a:gd name="connsiteX2" fmla="*/ 0 w 193"/>
                <a:gd name="connsiteY2" fmla="*/ 323 h 387"/>
                <a:gd name="connsiteX3" fmla="*/ 194 w 193"/>
                <a:gd name="connsiteY3" fmla="*/ 387 h 387"/>
              </a:gdLst>
              <a:ahLst/>
              <a:cxnLst>
                <a:cxn ang="0">
                  <a:pos x="connsiteX0" y="connsiteY0"/>
                </a:cxn>
                <a:cxn ang="0">
                  <a:pos x="connsiteX1" y="connsiteY1"/>
                </a:cxn>
                <a:cxn ang="0">
                  <a:pos x="connsiteX2" y="connsiteY2"/>
                </a:cxn>
                <a:cxn ang="0">
                  <a:pos x="connsiteX3" y="connsiteY3"/>
                </a:cxn>
              </a:cxnLst>
              <a:rect l="l" t="t" r="r" b="b"/>
              <a:pathLst>
                <a:path w="193" h="387">
                  <a:moveTo>
                    <a:pt x="194" y="387"/>
                  </a:moveTo>
                  <a:lnTo>
                    <a:pt x="129" y="0"/>
                  </a:lnTo>
                  <a:lnTo>
                    <a:pt x="0" y="323"/>
                  </a:lnTo>
                  <a:lnTo>
                    <a:pt x="194" y="387"/>
                  </a:lnTo>
                  <a:close/>
                </a:path>
              </a:pathLst>
            </a:custGeom>
            <a:solidFill>
              <a:srgbClr val="000000"/>
            </a:solidFill>
            <a:ln w="6453" cap="flat">
              <a:noFill/>
              <a:prstDash val="solid"/>
              <a:miter/>
            </a:ln>
          </p:spPr>
          <p:txBody>
            <a:bodyPr rtlCol="0" anchor="ctr"/>
            <a:lstStyle/>
            <a:p>
              <a:endParaRPr lang="en-US"/>
            </a:p>
          </p:txBody>
        </p:sp>
        <p:sp>
          <p:nvSpPr>
            <p:cNvPr id="3554" name="Freeform: Shape 3553">
              <a:extLst>
                <a:ext uri="{FF2B5EF4-FFF2-40B4-BE49-F238E27FC236}">
                  <a16:creationId xmlns:a16="http://schemas.microsoft.com/office/drawing/2014/main" id="{314DA869-F2E8-4767-991C-0F2F097B9A4B}"/>
                </a:ext>
              </a:extLst>
            </p:cNvPr>
            <p:cNvSpPr/>
            <p:nvPr/>
          </p:nvSpPr>
          <p:spPr>
            <a:xfrm>
              <a:off x="3183105" y="-169877"/>
              <a:ext cx="6453" cy="6453"/>
            </a:xfrm>
            <a:custGeom>
              <a:avLst/>
              <a:gdLst>
                <a:gd name="connsiteX0" fmla="*/ 0 w 6453"/>
                <a:gd name="connsiteY0" fmla="*/ 0 h 6453"/>
                <a:gd name="connsiteX1" fmla="*/ 0 w 6453"/>
                <a:gd name="connsiteY1" fmla="*/ 0 h 6453"/>
                <a:gd name="connsiteX2" fmla="*/ 0 w 6453"/>
                <a:gd name="connsiteY2" fmla="*/ 0 h 6453"/>
              </a:gdLst>
              <a:ahLst/>
              <a:cxnLst>
                <a:cxn ang="0">
                  <a:pos x="connsiteX0" y="connsiteY0"/>
                </a:cxn>
                <a:cxn ang="0">
                  <a:pos x="connsiteX1" y="connsiteY1"/>
                </a:cxn>
                <a:cxn ang="0">
                  <a:pos x="connsiteX2" y="connsiteY2"/>
                </a:cxn>
              </a:cxnLst>
              <a:rect l="l" t="t" r="r" b="b"/>
              <a:pathLst>
                <a:path w="6453" h="6453">
                  <a:moveTo>
                    <a:pt x="0" y="0"/>
                  </a:moveTo>
                  <a:lnTo>
                    <a:pt x="0" y="0"/>
                  </a:lnTo>
                  <a:lnTo>
                    <a:pt x="0" y="0"/>
                  </a:lnTo>
                  <a:close/>
                </a:path>
              </a:pathLst>
            </a:custGeom>
            <a:solidFill>
              <a:srgbClr val="000000"/>
            </a:solidFill>
            <a:ln w="6453" cap="flat">
              <a:noFill/>
              <a:prstDash val="solid"/>
              <a:miter/>
            </a:ln>
          </p:spPr>
          <p:txBody>
            <a:bodyPr rtlCol="0" anchor="ctr"/>
            <a:lstStyle/>
            <a:p>
              <a:endParaRPr lang="en-US"/>
            </a:p>
          </p:txBody>
        </p:sp>
        <p:sp>
          <p:nvSpPr>
            <p:cNvPr id="3555" name="Freeform: Shape 3554">
              <a:extLst>
                <a:ext uri="{FF2B5EF4-FFF2-40B4-BE49-F238E27FC236}">
                  <a16:creationId xmlns:a16="http://schemas.microsoft.com/office/drawing/2014/main" id="{A848F583-3457-49D5-93C8-A0C8F276D6B3}"/>
                </a:ext>
              </a:extLst>
            </p:cNvPr>
            <p:cNvSpPr/>
            <p:nvPr/>
          </p:nvSpPr>
          <p:spPr>
            <a:xfrm>
              <a:off x="3183363" y="-193431"/>
              <a:ext cx="16326" cy="29813"/>
            </a:xfrm>
            <a:custGeom>
              <a:avLst/>
              <a:gdLst>
                <a:gd name="connsiteX0" fmla="*/ 16326 w 16326"/>
                <a:gd name="connsiteY0" fmla="*/ 29813 h 29813"/>
                <a:gd name="connsiteX1" fmla="*/ 8970 w 16326"/>
                <a:gd name="connsiteY1" fmla="*/ 0 h 29813"/>
                <a:gd name="connsiteX2" fmla="*/ 0 w 16326"/>
                <a:gd name="connsiteY2" fmla="*/ 23618 h 29813"/>
                <a:gd name="connsiteX3" fmla="*/ 16326 w 16326"/>
                <a:gd name="connsiteY3" fmla="*/ 29813 h 29813"/>
              </a:gdLst>
              <a:ahLst/>
              <a:cxnLst>
                <a:cxn ang="0">
                  <a:pos x="connsiteX0" y="connsiteY0"/>
                </a:cxn>
                <a:cxn ang="0">
                  <a:pos x="connsiteX1" y="connsiteY1"/>
                </a:cxn>
                <a:cxn ang="0">
                  <a:pos x="connsiteX2" y="connsiteY2"/>
                </a:cxn>
                <a:cxn ang="0">
                  <a:pos x="connsiteX3" y="connsiteY3"/>
                </a:cxn>
              </a:cxnLst>
              <a:rect l="l" t="t" r="r" b="b"/>
              <a:pathLst>
                <a:path w="16326" h="29813">
                  <a:moveTo>
                    <a:pt x="16326" y="29813"/>
                  </a:moveTo>
                  <a:lnTo>
                    <a:pt x="8970" y="0"/>
                  </a:lnTo>
                  <a:lnTo>
                    <a:pt x="0" y="23618"/>
                  </a:lnTo>
                  <a:lnTo>
                    <a:pt x="16326" y="29813"/>
                  </a:lnTo>
                  <a:close/>
                </a:path>
              </a:pathLst>
            </a:custGeom>
            <a:solidFill>
              <a:srgbClr val="000000"/>
            </a:solidFill>
            <a:ln w="6453" cap="flat">
              <a:noFill/>
              <a:prstDash val="solid"/>
              <a:miter/>
            </a:ln>
          </p:spPr>
          <p:txBody>
            <a:bodyPr rtlCol="0" anchor="ctr"/>
            <a:lstStyle/>
            <a:p>
              <a:endParaRPr lang="en-US"/>
            </a:p>
          </p:txBody>
        </p:sp>
        <p:sp>
          <p:nvSpPr>
            <p:cNvPr id="3556" name="Freeform: Shape 3555">
              <a:extLst>
                <a:ext uri="{FF2B5EF4-FFF2-40B4-BE49-F238E27FC236}">
                  <a16:creationId xmlns:a16="http://schemas.microsoft.com/office/drawing/2014/main" id="{1A0D6F61-5071-44CB-BAE5-5797A433AA07}"/>
                </a:ext>
              </a:extLst>
            </p:cNvPr>
            <p:cNvSpPr/>
            <p:nvPr/>
          </p:nvSpPr>
          <p:spPr>
            <a:xfrm>
              <a:off x="3137676" y="-232923"/>
              <a:ext cx="75178" cy="123059"/>
            </a:xfrm>
            <a:custGeom>
              <a:avLst/>
              <a:gdLst>
                <a:gd name="connsiteX0" fmla="*/ 45688 w 75178"/>
                <a:gd name="connsiteY0" fmla="*/ 63111 h 123059"/>
                <a:gd name="connsiteX1" fmla="*/ 54658 w 75178"/>
                <a:gd name="connsiteY1" fmla="*/ 39493 h 123059"/>
                <a:gd name="connsiteX2" fmla="*/ 47817 w 75178"/>
                <a:gd name="connsiteY2" fmla="*/ 11551 h 123059"/>
                <a:gd name="connsiteX3" fmla="*/ 17294 w 75178"/>
                <a:gd name="connsiteY3" fmla="*/ 0 h 123059"/>
                <a:gd name="connsiteX4" fmla="*/ 17359 w 75178"/>
                <a:gd name="connsiteY4" fmla="*/ 0 h 123059"/>
                <a:gd name="connsiteX5" fmla="*/ 0 w 75178"/>
                <a:gd name="connsiteY5" fmla="*/ 45817 h 123059"/>
                <a:gd name="connsiteX6" fmla="*/ 45429 w 75178"/>
                <a:gd name="connsiteY6" fmla="*/ 63047 h 123059"/>
                <a:gd name="connsiteX7" fmla="*/ 45429 w 75178"/>
                <a:gd name="connsiteY7" fmla="*/ 63047 h 123059"/>
                <a:gd name="connsiteX8" fmla="*/ 45365 w 75178"/>
                <a:gd name="connsiteY8" fmla="*/ 63111 h 123059"/>
                <a:gd name="connsiteX9" fmla="*/ 45688 w 75178"/>
                <a:gd name="connsiteY9" fmla="*/ 63240 h 123059"/>
                <a:gd name="connsiteX10" fmla="*/ 28264 w 75178"/>
                <a:gd name="connsiteY10" fmla="*/ 108863 h 123059"/>
                <a:gd name="connsiteX11" fmla="*/ 59239 w 75178"/>
                <a:gd name="connsiteY11" fmla="*/ 120608 h 123059"/>
                <a:gd name="connsiteX12" fmla="*/ 75049 w 75178"/>
                <a:gd name="connsiteY12" fmla="*/ 123060 h 123059"/>
                <a:gd name="connsiteX13" fmla="*/ 75178 w 75178"/>
                <a:gd name="connsiteY13" fmla="*/ 122737 h 123059"/>
                <a:gd name="connsiteX14" fmla="*/ 62014 w 75178"/>
                <a:gd name="connsiteY14" fmla="*/ 69306 h 123059"/>
                <a:gd name="connsiteX15" fmla="*/ 45688 w 75178"/>
                <a:gd name="connsiteY15" fmla="*/ 63111 h 123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178" h="123059">
                  <a:moveTo>
                    <a:pt x="45688" y="63111"/>
                  </a:moveTo>
                  <a:lnTo>
                    <a:pt x="54658" y="39493"/>
                  </a:lnTo>
                  <a:lnTo>
                    <a:pt x="47817" y="11551"/>
                  </a:lnTo>
                  <a:lnTo>
                    <a:pt x="17294" y="0"/>
                  </a:lnTo>
                  <a:lnTo>
                    <a:pt x="17359" y="0"/>
                  </a:lnTo>
                  <a:lnTo>
                    <a:pt x="0" y="45817"/>
                  </a:lnTo>
                  <a:lnTo>
                    <a:pt x="45429" y="63047"/>
                  </a:lnTo>
                  <a:lnTo>
                    <a:pt x="45429" y="63047"/>
                  </a:lnTo>
                  <a:lnTo>
                    <a:pt x="45365" y="63111"/>
                  </a:lnTo>
                  <a:lnTo>
                    <a:pt x="45688" y="63240"/>
                  </a:lnTo>
                  <a:lnTo>
                    <a:pt x="28264" y="108863"/>
                  </a:lnTo>
                  <a:lnTo>
                    <a:pt x="59239" y="120608"/>
                  </a:lnTo>
                  <a:lnTo>
                    <a:pt x="75049" y="123060"/>
                  </a:lnTo>
                  <a:lnTo>
                    <a:pt x="75178" y="122737"/>
                  </a:lnTo>
                  <a:lnTo>
                    <a:pt x="62014" y="69306"/>
                  </a:lnTo>
                  <a:lnTo>
                    <a:pt x="45688" y="63111"/>
                  </a:lnTo>
                  <a:close/>
                </a:path>
              </a:pathLst>
            </a:custGeom>
            <a:solidFill>
              <a:srgbClr val="ED1C24"/>
            </a:solidFill>
            <a:ln w="6453" cap="flat">
              <a:noFill/>
              <a:prstDash val="solid"/>
              <a:miter/>
            </a:ln>
          </p:spPr>
          <p:txBody>
            <a:bodyPr rtlCol="0" anchor="ctr"/>
            <a:lstStyle/>
            <a:p>
              <a:endParaRPr lang="en-US"/>
            </a:p>
          </p:txBody>
        </p:sp>
        <p:sp>
          <p:nvSpPr>
            <p:cNvPr id="3557" name="Freeform: Shape 3556">
              <a:extLst>
                <a:ext uri="{FF2B5EF4-FFF2-40B4-BE49-F238E27FC236}">
                  <a16:creationId xmlns:a16="http://schemas.microsoft.com/office/drawing/2014/main" id="{790624D2-A8BB-4AC1-8764-E1BE415C0F57}"/>
                </a:ext>
              </a:extLst>
            </p:cNvPr>
            <p:cNvSpPr/>
            <p:nvPr/>
          </p:nvSpPr>
          <p:spPr>
            <a:xfrm>
              <a:off x="3065014" y="-204465"/>
              <a:ext cx="131577" cy="92085"/>
            </a:xfrm>
            <a:custGeom>
              <a:avLst/>
              <a:gdLst>
                <a:gd name="connsiteX0" fmla="*/ 100926 w 131577"/>
                <a:gd name="connsiteY0" fmla="*/ 80405 h 92085"/>
                <a:gd name="connsiteX1" fmla="*/ 118349 w 131577"/>
                <a:gd name="connsiteY1" fmla="*/ 34782 h 92085"/>
                <a:gd name="connsiteX2" fmla="*/ 118027 w 131577"/>
                <a:gd name="connsiteY2" fmla="*/ 34653 h 92085"/>
                <a:gd name="connsiteX3" fmla="*/ 72597 w 131577"/>
                <a:gd name="connsiteY3" fmla="*/ 17359 h 92085"/>
                <a:gd name="connsiteX4" fmla="*/ 55303 w 131577"/>
                <a:gd name="connsiteY4" fmla="*/ 63046 h 92085"/>
                <a:gd name="connsiteX5" fmla="*/ 55174 w 131577"/>
                <a:gd name="connsiteY5" fmla="*/ 62982 h 92085"/>
                <a:gd name="connsiteX6" fmla="*/ 55174 w 131577"/>
                <a:gd name="connsiteY6" fmla="*/ 63111 h 92085"/>
                <a:gd name="connsiteX7" fmla="*/ 9809 w 131577"/>
                <a:gd name="connsiteY7" fmla="*/ 45817 h 92085"/>
                <a:gd name="connsiteX8" fmla="*/ 9809 w 131577"/>
                <a:gd name="connsiteY8" fmla="*/ 45752 h 92085"/>
                <a:gd name="connsiteX9" fmla="*/ 27167 w 131577"/>
                <a:gd name="connsiteY9" fmla="*/ 129 h 92085"/>
                <a:gd name="connsiteX10" fmla="*/ 26974 w 131577"/>
                <a:gd name="connsiteY10" fmla="*/ 0 h 92085"/>
                <a:gd name="connsiteX11" fmla="*/ 8647 w 131577"/>
                <a:gd name="connsiteY11" fmla="*/ 45430 h 92085"/>
                <a:gd name="connsiteX12" fmla="*/ 9809 w 131577"/>
                <a:gd name="connsiteY12" fmla="*/ 45881 h 92085"/>
                <a:gd name="connsiteX13" fmla="*/ 0 w 131577"/>
                <a:gd name="connsiteY13" fmla="*/ 71565 h 92085"/>
                <a:gd name="connsiteX14" fmla="*/ 49108 w 131577"/>
                <a:gd name="connsiteY14" fmla="*/ 79244 h 92085"/>
                <a:gd name="connsiteX15" fmla="*/ 55238 w 131577"/>
                <a:gd name="connsiteY15" fmla="*/ 63111 h 92085"/>
                <a:gd name="connsiteX16" fmla="*/ 100926 w 131577"/>
                <a:gd name="connsiteY16" fmla="*/ 80470 h 92085"/>
                <a:gd name="connsiteX17" fmla="*/ 98474 w 131577"/>
                <a:gd name="connsiteY17" fmla="*/ 86987 h 92085"/>
                <a:gd name="connsiteX18" fmla="*/ 131578 w 131577"/>
                <a:gd name="connsiteY18" fmla="*/ 92085 h 92085"/>
                <a:gd name="connsiteX19" fmla="*/ 100926 w 131577"/>
                <a:gd name="connsiteY19" fmla="*/ 80470 h 92085"/>
                <a:gd name="connsiteX20" fmla="*/ 100926 w 131577"/>
                <a:gd name="connsiteY20" fmla="*/ 80405 h 9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1577" h="92085">
                  <a:moveTo>
                    <a:pt x="100926" y="80405"/>
                  </a:moveTo>
                  <a:lnTo>
                    <a:pt x="118349" y="34782"/>
                  </a:lnTo>
                  <a:lnTo>
                    <a:pt x="118027" y="34653"/>
                  </a:lnTo>
                  <a:lnTo>
                    <a:pt x="72597" y="17359"/>
                  </a:lnTo>
                  <a:lnTo>
                    <a:pt x="55303" y="63046"/>
                  </a:lnTo>
                  <a:lnTo>
                    <a:pt x="55174" y="62982"/>
                  </a:lnTo>
                  <a:lnTo>
                    <a:pt x="55174" y="63111"/>
                  </a:lnTo>
                  <a:lnTo>
                    <a:pt x="9809" y="45817"/>
                  </a:lnTo>
                  <a:lnTo>
                    <a:pt x="9809" y="45752"/>
                  </a:lnTo>
                  <a:lnTo>
                    <a:pt x="27167" y="129"/>
                  </a:lnTo>
                  <a:lnTo>
                    <a:pt x="26974" y="0"/>
                  </a:lnTo>
                  <a:lnTo>
                    <a:pt x="8647" y="45430"/>
                  </a:lnTo>
                  <a:lnTo>
                    <a:pt x="9809" y="45881"/>
                  </a:lnTo>
                  <a:lnTo>
                    <a:pt x="0" y="71565"/>
                  </a:lnTo>
                  <a:lnTo>
                    <a:pt x="49108" y="79244"/>
                  </a:lnTo>
                  <a:lnTo>
                    <a:pt x="55238" y="63111"/>
                  </a:lnTo>
                  <a:lnTo>
                    <a:pt x="100926" y="80470"/>
                  </a:lnTo>
                  <a:lnTo>
                    <a:pt x="98474" y="86987"/>
                  </a:lnTo>
                  <a:lnTo>
                    <a:pt x="131578" y="92085"/>
                  </a:lnTo>
                  <a:lnTo>
                    <a:pt x="100926" y="80470"/>
                  </a:lnTo>
                  <a:lnTo>
                    <a:pt x="100926" y="80405"/>
                  </a:lnTo>
                  <a:close/>
                </a:path>
              </a:pathLst>
            </a:custGeom>
            <a:solidFill>
              <a:srgbClr val="000000"/>
            </a:solidFill>
            <a:ln w="6453" cap="flat">
              <a:noFill/>
              <a:prstDash val="solid"/>
              <a:miter/>
            </a:ln>
          </p:spPr>
          <p:txBody>
            <a:bodyPr rtlCol="0" anchor="ctr"/>
            <a:lstStyle/>
            <a:p>
              <a:endParaRPr lang="en-US"/>
            </a:p>
          </p:txBody>
        </p:sp>
        <p:sp>
          <p:nvSpPr>
            <p:cNvPr id="3558" name="Freeform: Shape 3557">
              <a:extLst>
                <a:ext uri="{FF2B5EF4-FFF2-40B4-BE49-F238E27FC236}">
                  <a16:creationId xmlns:a16="http://schemas.microsoft.com/office/drawing/2014/main" id="{EC2AA2AB-55D9-4D33-9F13-668246623337}"/>
                </a:ext>
              </a:extLst>
            </p:cNvPr>
            <p:cNvSpPr/>
            <p:nvPr/>
          </p:nvSpPr>
          <p:spPr>
            <a:xfrm>
              <a:off x="3114122" y="-141354"/>
              <a:ext cx="51818" cy="23876"/>
            </a:xfrm>
            <a:custGeom>
              <a:avLst/>
              <a:gdLst>
                <a:gd name="connsiteX0" fmla="*/ 6130 w 51818"/>
                <a:gd name="connsiteY0" fmla="*/ 0 h 23876"/>
                <a:gd name="connsiteX1" fmla="*/ 0 w 51818"/>
                <a:gd name="connsiteY1" fmla="*/ 16133 h 23876"/>
                <a:gd name="connsiteX2" fmla="*/ 49366 w 51818"/>
                <a:gd name="connsiteY2" fmla="*/ 23876 h 23876"/>
                <a:gd name="connsiteX3" fmla="*/ 51818 w 51818"/>
                <a:gd name="connsiteY3" fmla="*/ 17359 h 23876"/>
                <a:gd name="connsiteX4" fmla="*/ 6130 w 51818"/>
                <a:gd name="connsiteY4" fmla="*/ 0 h 2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8" h="23876">
                  <a:moveTo>
                    <a:pt x="6130" y="0"/>
                  </a:moveTo>
                  <a:lnTo>
                    <a:pt x="0" y="16133"/>
                  </a:lnTo>
                  <a:lnTo>
                    <a:pt x="49366" y="23876"/>
                  </a:lnTo>
                  <a:lnTo>
                    <a:pt x="51818" y="17359"/>
                  </a:lnTo>
                  <a:lnTo>
                    <a:pt x="6130" y="0"/>
                  </a:lnTo>
                  <a:close/>
                </a:path>
              </a:pathLst>
            </a:custGeom>
            <a:solidFill>
              <a:srgbClr val="ED1C24"/>
            </a:solidFill>
            <a:ln w="6453" cap="flat">
              <a:noFill/>
              <a:prstDash val="solid"/>
              <a:miter/>
            </a:ln>
          </p:spPr>
          <p:txBody>
            <a:bodyPr rtlCol="0" anchor="ctr"/>
            <a:lstStyle/>
            <a:p>
              <a:endParaRPr lang="en-US"/>
            </a:p>
          </p:txBody>
        </p:sp>
        <p:sp>
          <p:nvSpPr>
            <p:cNvPr id="3559" name="Freeform: Shape 3558">
              <a:extLst>
                <a:ext uri="{FF2B5EF4-FFF2-40B4-BE49-F238E27FC236}">
                  <a16:creationId xmlns:a16="http://schemas.microsoft.com/office/drawing/2014/main" id="{5616CDBA-EBC9-490A-B592-FB2391DDC26F}"/>
                </a:ext>
              </a:extLst>
            </p:cNvPr>
            <p:cNvSpPr/>
            <p:nvPr/>
          </p:nvSpPr>
          <p:spPr>
            <a:xfrm>
              <a:off x="3128577" y="-314167"/>
              <a:ext cx="42654" cy="34975"/>
            </a:xfrm>
            <a:custGeom>
              <a:avLst/>
              <a:gdLst>
                <a:gd name="connsiteX0" fmla="*/ 40654 w 42654"/>
                <a:gd name="connsiteY0" fmla="*/ 26651 h 34975"/>
                <a:gd name="connsiteX1" fmla="*/ 7550 w 42654"/>
                <a:gd name="connsiteY1" fmla="*/ 0 h 34975"/>
                <a:gd name="connsiteX2" fmla="*/ 0 w 42654"/>
                <a:gd name="connsiteY2" fmla="*/ 18714 h 34975"/>
                <a:gd name="connsiteX3" fmla="*/ 42655 w 42654"/>
                <a:gd name="connsiteY3" fmla="*/ 34976 h 34975"/>
                <a:gd name="connsiteX4" fmla="*/ 40654 w 42654"/>
                <a:gd name="connsiteY4" fmla="*/ 26651 h 3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54" h="34975">
                  <a:moveTo>
                    <a:pt x="40654" y="26651"/>
                  </a:moveTo>
                  <a:lnTo>
                    <a:pt x="7550" y="0"/>
                  </a:lnTo>
                  <a:lnTo>
                    <a:pt x="0" y="18714"/>
                  </a:lnTo>
                  <a:lnTo>
                    <a:pt x="42655" y="34976"/>
                  </a:lnTo>
                  <a:lnTo>
                    <a:pt x="40654" y="26651"/>
                  </a:lnTo>
                  <a:close/>
                </a:path>
              </a:pathLst>
            </a:custGeom>
            <a:solidFill>
              <a:srgbClr val="000000"/>
            </a:solidFill>
            <a:ln w="6453" cap="flat">
              <a:noFill/>
              <a:prstDash val="solid"/>
              <a:miter/>
            </a:ln>
          </p:spPr>
          <p:txBody>
            <a:bodyPr rtlCol="0" anchor="ctr"/>
            <a:lstStyle/>
            <a:p>
              <a:endParaRPr lang="en-US"/>
            </a:p>
          </p:txBody>
        </p:sp>
        <p:sp>
          <p:nvSpPr>
            <p:cNvPr id="3560" name="Freeform: Shape 3559">
              <a:extLst>
                <a:ext uri="{FF2B5EF4-FFF2-40B4-BE49-F238E27FC236}">
                  <a16:creationId xmlns:a16="http://schemas.microsoft.com/office/drawing/2014/main" id="{27EE028E-F604-4499-B50C-98AF5A7AFD0D}"/>
                </a:ext>
              </a:extLst>
            </p:cNvPr>
            <p:cNvSpPr/>
            <p:nvPr/>
          </p:nvSpPr>
          <p:spPr>
            <a:xfrm>
              <a:off x="3110250" y="-295454"/>
              <a:ext cx="61562" cy="62530"/>
            </a:xfrm>
            <a:custGeom>
              <a:avLst/>
              <a:gdLst>
                <a:gd name="connsiteX0" fmla="*/ 44849 w 61562"/>
                <a:gd name="connsiteY0" fmla="*/ 62530 h 62530"/>
                <a:gd name="connsiteX1" fmla="*/ 61562 w 61562"/>
                <a:gd name="connsiteY1" fmla="*/ 18456 h 62530"/>
                <a:gd name="connsiteX2" fmla="*/ 60981 w 61562"/>
                <a:gd name="connsiteY2" fmla="*/ 16262 h 62530"/>
                <a:gd name="connsiteX3" fmla="*/ 18327 w 61562"/>
                <a:gd name="connsiteY3" fmla="*/ 0 h 62530"/>
                <a:gd name="connsiteX4" fmla="*/ 0 w 61562"/>
                <a:gd name="connsiteY4" fmla="*/ 45494 h 62530"/>
                <a:gd name="connsiteX5" fmla="*/ 44720 w 61562"/>
                <a:gd name="connsiteY5" fmla="*/ 62466 h 62530"/>
                <a:gd name="connsiteX6" fmla="*/ 44849 w 61562"/>
                <a:gd name="connsiteY6" fmla="*/ 62530 h 6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62" h="62530">
                  <a:moveTo>
                    <a:pt x="44849" y="62530"/>
                  </a:moveTo>
                  <a:lnTo>
                    <a:pt x="61562" y="18456"/>
                  </a:lnTo>
                  <a:lnTo>
                    <a:pt x="60981" y="16262"/>
                  </a:lnTo>
                  <a:lnTo>
                    <a:pt x="18327" y="0"/>
                  </a:lnTo>
                  <a:lnTo>
                    <a:pt x="0" y="45494"/>
                  </a:lnTo>
                  <a:lnTo>
                    <a:pt x="44720" y="62466"/>
                  </a:lnTo>
                  <a:lnTo>
                    <a:pt x="44849" y="62530"/>
                  </a:lnTo>
                  <a:close/>
                </a:path>
              </a:pathLst>
            </a:custGeom>
            <a:solidFill>
              <a:srgbClr val="ED1C24"/>
            </a:solidFill>
            <a:ln w="6453" cap="flat">
              <a:noFill/>
              <a:prstDash val="solid"/>
              <a:miter/>
            </a:ln>
          </p:spPr>
          <p:txBody>
            <a:bodyPr rtlCol="0" anchor="ctr"/>
            <a:lstStyle/>
            <a:p>
              <a:endParaRPr lang="en-US"/>
            </a:p>
          </p:txBody>
        </p:sp>
        <p:sp>
          <p:nvSpPr>
            <p:cNvPr id="3561" name="Freeform: Shape 3560">
              <a:extLst>
                <a:ext uri="{FF2B5EF4-FFF2-40B4-BE49-F238E27FC236}">
                  <a16:creationId xmlns:a16="http://schemas.microsoft.com/office/drawing/2014/main" id="{196C7CE5-2FE4-47E2-B0F4-0853324E7C77}"/>
                </a:ext>
              </a:extLst>
            </p:cNvPr>
            <p:cNvSpPr/>
            <p:nvPr/>
          </p:nvSpPr>
          <p:spPr>
            <a:xfrm>
              <a:off x="3092246" y="-276998"/>
              <a:ext cx="93246" cy="89891"/>
            </a:xfrm>
            <a:custGeom>
              <a:avLst/>
              <a:gdLst>
                <a:gd name="connsiteX0" fmla="*/ 45430 w 93246"/>
                <a:gd name="connsiteY0" fmla="*/ 89827 h 89891"/>
                <a:gd name="connsiteX1" fmla="*/ 45430 w 93246"/>
                <a:gd name="connsiteY1" fmla="*/ 89891 h 89891"/>
                <a:gd name="connsiteX2" fmla="*/ 45430 w 93246"/>
                <a:gd name="connsiteY2" fmla="*/ 89891 h 89891"/>
                <a:gd name="connsiteX3" fmla="*/ 62788 w 93246"/>
                <a:gd name="connsiteY3" fmla="*/ 44074 h 89891"/>
                <a:gd name="connsiteX4" fmla="*/ 62724 w 93246"/>
                <a:gd name="connsiteY4" fmla="*/ 44074 h 89891"/>
                <a:gd name="connsiteX5" fmla="*/ 93247 w 93246"/>
                <a:gd name="connsiteY5" fmla="*/ 55625 h 89891"/>
                <a:gd name="connsiteX6" fmla="*/ 79566 w 93246"/>
                <a:gd name="connsiteY6" fmla="*/ 0 h 89891"/>
                <a:gd name="connsiteX7" fmla="*/ 62853 w 93246"/>
                <a:gd name="connsiteY7" fmla="*/ 44074 h 89891"/>
                <a:gd name="connsiteX8" fmla="*/ 62724 w 93246"/>
                <a:gd name="connsiteY8" fmla="*/ 44010 h 89891"/>
                <a:gd name="connsiteX9" fmla="*/ 62724 w 93246"/>
                <a:gd name="connsiteY9" fmla="*/ 44074 h 89891"/>
                <a:gd name="connsiteX10" fmla="*/ 18004 w 93246"/>
                <a:gd name="connsiteY10" fmla="*/ 27038 h 89891"/>
                <a:gd name="connsiteX11" fmla="*/ 4453 w 93246"/>
                <a:gd name="connsiteY11" fmla="*/ 60788 h 89891"/>
                <a:gd name="connsiteX12" fmla="*/ 0 w 93246"/>
                <a:gd name="connsiteY12" fmla="*/ 72533 h 89891"/>
                <a:gd name="connsiteX13" fmla="*/ 45430 w 93246"/>
                <a:gd name="connsiteY13" fmla="*/ 89827 h 8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246" h="89891">
                  <a:moveTo>
                    <a:pt x="45430" y="89827"/>
                  </a:moveTo>
                  <a:lnTo>
                    <a:pt x="45430" y="89891"/>
                  </a:lnTo>
                  <a:lnTo>
                    <a:pt x="45430" y="89891"/>
                  </a:lnTo>
                  <a:lnTo>
                    <a:pt x="62788" y="44074"/>
                  </a:lnTo>
                  <a:lnTo>
                    <a:pt x="62724" y="44074"/>
                  </a:lnTo>
                  <a:lnTo>
                    <a:pt x="93247" y="55625"/>
                  </a:lnTo>
                  <a:lnTo>
                    <a:pt x="79566" y="0"/>
                  </a:lnTo>
                  <a:lnTo>
                    <a:pt x="62853" y="44074"/>
                  </a:lnTo>
                  <a:lnTo>
                    <a:pt x="62724" y="44010"/>
                  </a:lnTo>
                  <a:lnTo>
                    <a:pt x="62724" y="44074"/>
                  </a:lnTo>
                  <a:lnTo>
                    <a:pt x="18004" y="27038"/>
                  </a:lnTo>
                  <a:lnTo>
                    <a:pt x="4453" y="60788"/>
                  </a:lnTo>
                  <a:lnTo>
                    <a:pt x="0" y="72533"/>
                  </a:lnTo>
                  <a:lnTo>
                    <a:pt x="45430" y="89827"/>
                  </a:lnTo>
                  <a:close/>
                </a:path>
              </a:pathLst>
            </a:custGeom>
            <a:solidFill>
              <a:srgbClr val="000000"/>
            </a:solidFill>
            <a:ln w="6453" cap="flat">
              <a:noFill/>
              <a:prstDash val="solid"/>
              <a:miter/>
            </a:ln>
          </p:spPr>
          <p:txBody>
            <a:bodyPr rtlCol="0" anchor="ctr"/>
            <a:lstStyle/>
            <a:p>
              <a:endParaRPr lang="en-US"/>
            </a:p>
          </p:txBody>
        </p:sp>
        <p:sp>
          <p:nvSpPr>
            <p:cNvPr id="3562" name="Freeform: Shape 3561">
              <a:extLst>
                <a:ext uri="{FF2B5EF4-FFF2-40B4-BE49-F238E27FC236}">
                  <a16:creationId xmlns:a16="http://schemas.microsoft.com/office/drawing/2014/main" id="{BE8011B7-7224-4664-9A4F-87D112674822}"/>
                </a:ext>
              </a:extLst>
            </p:cNvPr>
            <p:cNvSpPr/>
            <p:nvPr/>
          </p:nvSpPr>
          <p:spPr>
            <a:xfrm>
              <a:off x="3074823" y="-216210"/>
              <a:ext cx="62853" cy="74791"/>
            </a:xfrm>
            <a:custGeom>
              <a:avLst/>
              <a:gdLst>
                <a:gd name="connsiteX0" fmla="*/ 0 w 62853"/>
                <a:gd name="connsiteY0" fmla="*/ 57497 h 74791"/>
                <a:gd name="connsiteX1" fmla="*/ 45365 w 62853"/>
                <a:gd name="connsiteY1" fmla="*/ 74727 h 74791"/>
                <a:gd name="connsiteX2" fmla="*/ 45494 w 62853"/>
                <a:gd name="connsiteY2" fmla="*/ 74791 h 74791"/>
                <a:gd name="connsiteX3" fmla="*/ 62788 w 62853"/>
                <a:gd name="connsiteY3" fmla="*/ 29103 h 74791"/>
                <a:gd name="connsiteX4" fmla="*/ 62853 w 62853"/>
                <a:gd name="connsiteY4" fmla="*/ 29103 h 74791"/>
                <a:gd name="connsiteX5" fmla="*/ 62853 w 62853"/>
                <a:gd name="connsiteY5" fmla="*/ 29039 h 74791"/>
                <a:gd name="connsiteX6" fmla="*/ 17423 w 62853"/>
                <a:gd name="connsiteY6" fmla="*/ 11745 h 74791"/>
                <a:gd name="connsiteX7" fmla="*/ 21876 w 62853"/>
                <a:gd name="connsiteY7" fmla="*/ 0 h 74791"/>
                <a:gd name="connsiteX8" fmla="*/ 17165 w 62853"/>
                <a:gd name="connsiteY8" fmla="*/ 11745 h 74791"/>
                <a:gd name="connsiteX9" fmla="*/ 17359 w 62853"/>
                <a:gd name="connsiteY9" fmla="*/ 11874 h 74791"/>
                <a:gd name="connsiteX10" fmla="*/ 0 w 62853"/>
                <a:gd name="connsiteY10" fmla="*/ 57497 h 7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853" h="74791">
                  <a:moveTo>
                    <a:pt x="0" y="57497"/>
                  </a:moveTo>
                  <a:lnTo>
                    <a:pt x="45365" y="74727"/>
                  </a:lnTo>
                  <a:lnTo>
                    <a:pt x="45494" y="74791"/>
                  </a:lnTo>
                  <a:lnTo>
                    <a:pt x="62788" y="29103"/>
                  </a:lnTo>
                  <a:lnTo>
                    <a:pt x="62853" y="29103"/>
                  </a:lnTo>
                  <a:lnTo>
                    <a:pt x="62853" y="29039"/>
                  </a:lnTo>
                  <a:lnTo>
                    <a:pt x="17423" y="11745"/>
                  </a:lnTo>
                  <a:lnTo>
                    <a:pt x="21876" y="0"/>
                  </a:lnTo>
                  <a:lnTo>
                    <a:pt x="17165" y="11745"/>
                  </a:lnTo>
                  <a:lnTo>
                    <a:pt x="17359" y="11874"/>
                  </a:lnTo>
                  <a:lnTo>
                    <a:pt x="0" y="57497"/>
                  </a:lnTo>
                  <a:close/>
                </a:path>
              </a:pathLst>
            </a:custGeom>
            <a:solidFill>
              <a:srgbClr val="ED1C24"/>
            </a:solidFill>
            <a:ln w="6453" cap="flat">
              <a:noFill/>
              <a:prstDash val="solid"/>
              <a:miter/>
            </a:ln>
          </p:spPr>
          <p:txBody>
            <a:bodyPr rtlCol="0" anchor="ctr"/>
            <a:lstStyle/>
            <a:p>
              <a:endParaRPr lang="en-US"/>
            </a:p>
          </p:txBody>
        </p:sp>
        <p:sp>
          <p:nvSpPr>
            <p:cNvPr id="3563" name="Freeform: Shape 3562">
              <a:extLst>
                <a:ext uri="{FF2B5EF4-FFF2-40B4-BE49-F238E27FC236}">
                  <a16:creationId xmlns:a16="http://schemas.microsoft.com/office/drawing/2014/main" id="{BF0612E7-069C-4F31-AE82-29C4C4AA84F3}"/>
                </a:ext>
              </a:extLst>
            </p:cNvPr>
            <p:cNvSpPr/>
            <p:nvPr/>
          </p:nvSpPr>
          <p:spPr>
            <a:xfrm>
              <a:off x="3063272" y="-159036"/>
              <a:ext cx="11550" cy="26134"/>
            </a:xfrm>
            <a:custGeom>
              <a:avLst/>
              <a:gdLst>
                <a:gd name="connsiteX0" fmla="*/ 10389 w 11550"/>
                <a:gd name="connsiteY0" fmla="*/ 0 h 26134"/>
                <a:gd name="connsiteX1" fmla="*/ 0 w 11550"/>
                <a:gd name="connsiteY1" fmla="*/ 25941 h 26134"/>
                <a:gd name="connsiteX2" fmla="*/ 1742 w 11550"/>
                <a:gd name="connsiteY2" fmla="*/ 26135 h 26134"/>
                <a:gd name="connsiteX3" fmla="*/ 11551 w 11550"/>
                <a:gd name="connsiteY3" fmla="*/ 452 h 26134"/>
                <a:gd name="connsiteX4" fmla="*/ 10389 w 11550"/>
                <a:gd name="connsiteY4" fmla="*/ 0 h 26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0" h="26134">
                  <a:moveTo>
                    <a:pt x="10389" y="0"/>
                  </a:moveTo>
                  <a:lnTo>
                    <a:pt x="0" y="25941"/>
                  </a:lnTo>
                  <a:lnTo>
                    <a:pt x="1742" y="26135"/>
                  </a:lnTo>
                  <a:lnTo>
                    <a:pt x="11551" y="452"/>
                  </a:lnTo>
                  <a:lnTo>
                    <a:pt x="10389" y="0"/>
                  </a:lnTo>
                  <a:close/>
                </a:path>
              </a:pathLst>
            </a:custGeom>
            <a:solidFill>
              <a:srgbClr val="ED1C24"/>
            </a:solidFill>
            <a:ln w="6453" cap="flat">
              <a:noFill/>
              <a:prstDash val="solid"/>
              <a:miter/>
            </a:ln>
          </p:spPr>
          <p:txBody>
            <a:bodyPr rtlCol="0" anchor="ctr"/>
            <a:lstStyle/>
            <a:p>
              <a:endParaRPr lang="en-US"/>
            </a:p>
          </p:txBody>
        </p:sp>
        <p:sp>
          <p:nvSpPr>
            <p:cNvPr id="3564" name="Freeform: Shape 3563">
              <a:extLst>
                <a:ext uri="{FF2B5EF4-FFF2-40B4-BE49-F238E27FC236}">
                  <a16:creationId xmlns:a16="http://schemas.microsoft.com/office/drawing/2014/main" id="{DCD0865B-8564-482C-A768-8385C243D5E1}"/>
                </a:ext>
              </a:extLst>
            </p:cNvPr>
            <p:cNvSpPr/>
            <p:nvPr/>
          </p:nvSpPr>
          <p:spPr>
            <a:xfrm>
              <a:off x="2859807" y="-114251"/>
              <a:ext cx="2645" cy="4452"/>
            </a:xfrm>
            <a:custGeom>
              <a:avLst/>
              <a:gdLst>
                <a:gd name="connsiteX0" fmla="*/ 1097 w 2645"/>
                <a:gd name="connsiteY0" fmla="*/ 0 h 4452"/>
                <a:gd name="connsiteX1" fmla="*/ 0 w 2645"/>
                <a:gd name="connsiteY1" fmla="*/ 4453 h 4452"/>
                <a:gd name="connsiteX2" fmla="*/ 2646 w 2645"/>
                <a:gd name="connsiteY2" fmla="*/ 4065 h 4452"/>
                <a:gd name="connsiteX3" fmla="*/ 1097 w 2645"/>
                <a:gd name="connsiteY3" fmla="*/ 0 h 4452"/>
              </a:gdLst>
              <a:ahLst/>
              <a:cxnLst>
                <a:cxn ang="0">
                  <a:pos x="connsiteX0" y="connsiteY0"/>
                </a:cxn>
                <a:cxn ang="0">
                  <a:pos x="connsiteX1" y="connsiteY1"/>
                </a:cxn>
                <a:cxn ang="0">
                  <a:pos x="connsiteX2" y="connsiteY2"/>
                </a:cxn>
                <a:cxn ang="0">
                  <a:pos x="connsiteX3" y="connsiteY3"/>
                </a:cxn>
              </a:cxnLst>
              <a:rect l="l" t="t" r="r" b="b"/>
              <a:pathLst>
                <a:path w="2645" h="4452">
                  <a:moveTo>
                    <a:pt x="1097" y="0"/>
                  </a:moveTo>
                  <a:lnTo>
                    <a:pt x="0" y="4453"/>
                  </a:lnTo>
                  <a:lnTo>
                    <a:pt x="2646" y="4065"/>
                  </a:lnTo>
                  <a:lnTo>
                    <a:pt x="1097" y="0"/>
                  </a:lnTo>
                  <a:close/>
                </a:path>
              </a:pathLst>
            </a:custGeom>
            <a:solidFill>
              <a:srgbClr val="ED1C24"/>
            </a:solidFill>
            <a:ln w="6453" cap="flat">
              <a:noFill/>
              <a:prstDash val="solid"/>
              <a:miter/>
            </a:ln>
          </p:spPr>
          <p:txBody>
            <a:bodyPr rtlCol="0" anchor="ctr"/>
            <a:lstStyle/>
            <a:p>
              <a:endParaRPr lang="en-US"/>
            </a:p>
          </p:txBody>
        </p:sp>
        <p:sp>
          <p:nvSpPr>
            <p:cNvPr id="3565" name="Freeform: Shape 3564">
              <a:extLst>
                <a:ext uri="{FF2B5EF4-FFF2-40B4-BE49-F238E27FC236}">
                  <a16:creationId xmlns:a16="http://schemas.microsoft.com/office/drawing/2014/main" id="{A16AE765-F313-4D2F-822B-34C28D58E44D}"/>
                </a:ext>
              </a:extLst>
            </p:cNvPr>
            <p:cNvSpPr/>
            <p:nvPr/>
          </p:nvSpPr>
          <p:spPr>
            <a:xfrm rot="-3187806">
              <a:off x="2882188" y="-196143"/>
              <a:ext cx="6453" cy="6453"/>
            </a:xfrm>
            <a:custGeom>
              <a:avLst/>
              <a:gdLst>
                <a:gd name="connsiteX0" fmla="*/ 0 w 6453"/>
                <a:gd name="connsiteY0" fmla="*/ 0 h 6453"/>
                <a:gd name="connsiteX1" fmla="*/ 0 w 6453"/>
                <a:gd name="connsiteY1" fmla="*/ 0 h 6453"/>
                <a:gd name="connsiteX2" fmla="*/ 0 w 6453"/>
                <a:gd name="connsiteY2" fmla="*/ 0 h 6453"/>
                <a:gd name="connsiteX3" fmla="*/ 0 w 6453"/>
                <a:gd name="connsiteY3" fmla="*/ 0 h 6453"/>
              </a:gdLst>
              <a:ahLst/>
              <a:cxnLst>
                <a:cxn ang="0">
                  <a:pos x="connsiteX0" y="connsiteY0"/>
                </a:cxn>
                <a:cxn ang="0">
                  <a:pos x="connsiteX1" y="connsiteY1"/>
                </a:cxn>
                <a:cxn ang="0">
                  <a:pos x="connsiteX2" y="connsiteY2"/>
                </a:cxn>
                <a:cxn ang="0">
                  <a:pos x="connsiteX3" y="connsiteY3"/>
                </a:cxn>
              </a:cxnLst>
              <a:rect l="l" t="t" r="r" b="b"/>
              <a:pathLst>
                <a:path w="6453" h="6453">
                  <a:moveTo>
                    <a:pt x="0" y="0"/>
                  </a:moveTo>
                  <a:lnTo>
                    <a:pt x="0" y="0"/>
                  </a:lnTo>
                  <a:lnTo>
                    <a:pt x="0" y="0"/>
                  </a:lnTo>
                  <a:lnTo>
                    <a:pt x="0" y="0"/>
                  </a:lnTo>
                  <a:close/>
                </a:path>
              </a:pathLst>
            </a:custGeom>
            <a:solidFill>
              <a:srgbClr val="000000"/>
            </a:solidFill>
            <a:ln w="6453" cap="flat">
              <a:noFill/>
              <a:prstDash val="solid"/>
              <a:miter/>
            </a:ln>
          </p:spPr>
          <p:txBody>
            <a:bodyPr rtlCol="0" anchor="ctr"/>
            <a:lstStyle/>
            <a:p>
              <a:endParaRPr lang="en-US"/>
            </a:p>
          </p:txBody>
        </p:sp>
        <p:sp>
          <p:nvSpPr>
            <p:cNvPr id="3566" name="Freeform: Shape 3565">
              <a:extLst>
                <a:ext uri="{FF2B5EF4-FFF2-40B4-BE49-F238E27FC236}">
                  <a16:creationId xmlns:a16="http://schemas.microsoft.com/office/drawing/2014/main" id="{762F3D9C-0999-415A-A965-3E9401C0BEB5}"/>
                </a:ext>
              </a:extLst>
            </p:cNvPr>
            <p:cNvSpPr/>
            <p:nvPr/>
          </p:nvSpPr>
          <p:spPr>
            <a:xfrm>
              <a:off x="2880908" y="-197496"/>
              <a:ext cx="1032" cy="1871"/>
            </a:xfrm>
            <a:custGeom>
              <a:avLst/>
              <a:gdLst>
                <a:gd name="connsiteX0" fmla="*/ 452 w 1032"/>
                <a:gd name="connsiteY0" fmla="*/ 0 h 1871"/>
                <a:gd name="connsiteX1" fmla="*/ 0 w 1032"/>
                <a:gd name="connsiteY1" fmla="*/ 1871 h 1871"/>
                <a:gd name="connsiteX2" fmla="*/ 1033 w 1032"/>
                <a:gd name="connsiteY2" fmla="*/ 1420 h 1871"/>
                <a:gd name="connsiteX3" fmla="*/ 452 w 1032"/>
                <a:gd name="connsiteY3" fmla="*/ 0 h 1871"/>
              </a:gdLst>
              <a:ahLst/>
              <a:cxnLst>
                <a:cxn ang="0">
                  <a:pos x="connsiteX0" y="connsiteY0"/>
                </a:cxn>
                <a:cxn ang="0">
                  <a:pos x="connsiteX1" y="connsiteY1"/>
                </a:cxn>
                <a:cxn ang="0">
                  <a:pos x="connsiteX2" y="connsiteY2"/>
                </a:cxn>
                <a:cxn ang="0">
                  <a:pos x="connsiteX3" y="connsiteY3"/>
                </a:cxn>
              </a:cxnLst>
              <a:rect l="l" t="t" r="r" b="b"/>
              <a:pathLst>
                <a:path w="1032" h="1871">
                  <a:moveTo>
                    <a:pt x="452" y="0"/>
                  </a:moveTo>
                  <a:lnTo>
                    <a:pt x="0" y="1871"/>
                  </a:lnTo>
                  <a:lnTo>
                    <a:pt x="1033" y="1420"/>
                  </a:lnTo>
                  <a:lnTo>
                    <a:pt x="452" y="0"/>
                  </a:lnTo>
                  <a:close/>
                </a:path>
              </a:pathLst>
            </a:custGeom>
            <a:solidFill>
              <a:srgbClr val="000000"/>
            </a:solidFill>
            <a:ln w="6453" cap="flat">
              <a:noFill/>
              <a:prstDash val="solid"/>
              <a:miter/>
            </a:ln>
          </p:spPr>
          <p:txBody>
            <a:bodyPr rtlCol="0" anchor="ctr"/>
            <a:lstStyle/>
            <a:p>
              <a:endParaRPr lang="en-US"/>
            </a:p>
          </p:txBody>
        </p:sp>
        <p:sp>
          <p:nvSpPr>
            <p:cNvPr id="3567" name="Freeform: Shape 3566">
              <a:extLst>
                <a:ext uri="{FF2B5EF4-FFF2-40B4-BE49-F238E27FC236}">
                  <a16:creationId xmlns:a16="http://schemas.microsoft.com/office/drawing/2014/main" id="{B9BE9432-B388-4FB3-81E5-186838B15958}"/>
                </a:ext>
              </a:extLst>
            </p:cNvPr>
            <p:cNvSpPr/>
            <p:nvPr/>
          </p:nvSpPr>
          <p:spPr>
            <a:xfrm>
              <a:off x="2866647" y="-259123"/>
              <a:ext cx="122221" cy="121253"/>
            </a:xfrm>
            <a:custGeom>
              <a:avLst/>
              <a:gdLst>
                <a:gd name="connsiteX0" fmla="*/ 15294 w 122221"/>
                <a:gd name="connsiteY0" fmla="*/ 63111 h 121253"/>
                <a:gd name="connsiteX1" fmla="*/ 15552 w 122221"/>
                <a:gd name="connsiteY1" fmla="*/ 63046 h 121253"/>
                <a:gd name="connsiteX2" fmla="*/ 15552 w 122221"/>
                <a:gd name="connsiteY2" fmla="*/ 62982 h 121253"/>
                <a:gd name="connsiteX3" fmla="*/ 15552 w 122221"/>
                <a:gd name="connsiteY3" fmla="*/ 62982 h 121253"/>
                <a:gd name="connsiteX4" fmla="*/ 60981 w 122221"/>
                <a:gd name="connsiteY4" fmla="*/ 45752 h 121253"/>
                <a:gd name="connsiteX5" fmla="*/ 60981 w 122221"/>
                <a:gd name="connsiteY5" fmla="*/ 45817 h 121253"/>
                <a:gd name="connsiteX6" fmla="*/ 78340 w 122221"/>
                <a:gd name="connsiteY6" fmla="*/ 91504 h 121253"/>
                <a:gd name="connsiteX7" fmla="*/ 78469 w 122221"/>
                <a:gd name="connsiteY7" fmla="*/ 91440 h 121253"/>
                <a:gd name="connsiteX8" fmla="*/ 122221 w 122221"/>
                <a:gd name="connsiteY8" fmla="*/ 74856 h 121253"/>
                <a:gd name="connsiteX9" fmla="*/ 103894 w 122221"/>
                <a:gd name="connsiteY9" fmla="*/ 29361 h 121253"/>
                <a:gd name="connsiteX10" fmla="*/ 60981 w 122221"/>
                <a:gd name="connsiteY10" fmla="*/ 45688 h 121253"/>
                <a:gd name="connsiteX11" fmla="*/ 43558 w 122221"/>
                <a:gd name="connsiteY11" fmla="*/ 0 h 121253"/>
                <a:gd name="connsiteX12" fmla="*/ 28458 w 122221"/>
                <a:gd name="connsiteY12" fmla="*/ 5679 h 121253"/>
                <a:gd name="connsiteX13" fmla="*/ 14713 w 122221"/>
                <a:gd name="connsiteY13" fmla="*/ 61627 h 121253"/>
                <a:gd name="connsiteX14" fmla="*/ 15294 w 122221"/>
                <a:gd name="connsiteY14" fmla="*/ 63046 h 121253"/>
                <a:gd name="connsiteX15" fmla="*/ 14261 w 122221"/>
                <a:gd name="connsiteY15" fmla="*/ 63498 h 121253"/>
                <a:gd name="connsiteX16" fmla="*/ 0 w 122221"/>
                <a:gd name="connsiteY16" fmla="*/ 121253 h 121253"/>
                <a:gd name="connsiteX17" fmla="*/ 32653 w 122221"/>
                <a:gd name="connsiteY17" fmla="*/ 108863 h 121253"/>
                <a:gd name="connsiteX18" fmla="*/ 15294 w 122221"/>
                <a:gd name="connsiteY18" fmla="*/ 63111 h 12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221" h="121253">
                  <a:moveTo>
                    <a:pt x="15294" y="63111"/>
                  </a:moveTo>
                  <a:lnTo>
                    <a:pt x="15552" y="63046"/>
                  </a:lnTo>
                  <a:lnTo>
                    <a:pt x="15552" y="62982"/>
                  </a:lnTo>
                  <a:lnTo>
                    <a:pt x="15552" y="62982"/>
                  </a:lnTo>
                  <a:lnTo>
                    <a:pt x="60981" y="45752"/>
                  </a:lnTo>
                  <a:lnTo>
                    <a:pt x="60981" y="45817"/>
                  </a:lnTo>
                  <a:lnTo>
                    <a:pt x="78340" y="91504"/>
                  </a:lnTo>
                  <a:lnTo>
                    <a:pt x="78469" y="91440"/>
                  </a:lnTo>
                  <a:lnTo>
                    <a:pt x="122221" y="74856"/>
                  </a:lnTo>
                  <a:lnTo>
                    <a:pt x="103894" y="29361"/>
                  </a:lnTo>
                  <a:lnTo>
                    <a:pt x="60981" y="45688"/>
                  </a:lnTo>
                  <a:lnTo>
                    <a:pt x="43558" y="0"/>
                  </a:lnTo>
                  <a:lnTo>
                    <a:pt x="28458" y="5679"/>
                  </a:lnTo>
                  <a:lnTo>
                    <a:pt x="14713" y="61627"/>
                  </a:lnTo>
                  <a:lnTo>
                    <a:pt x="15294" y="63046"/>
                  </a:lnTo>
                  <a:lnTo>
                    <a:pt x="14261" y="63498"/>
                  </a:lnTo>
                  <a:lnTo>
                    <a:pt x="0" y="121253"/>
                  </a:lnTo>
                  <a:lnTo>
                    <a:pt x="32653" y="108863"/>
                  </a:lnTo>
                  <a:lnTo>
                    <a:pt x="15294" y="63111"/>
                  </a:lnTo>
                  <a:close/>
                </a:path>
              </a:pathLst>
            </a:custGeom>
            <a:solidFill>
              <a:srgbClr val="ED1C24"/>
            </a:solidFill>
            <a:ln w="6453" cap="flat">
              <a:noFill/>
              <a:prstDash val="solid"/>
              <a:miter/>
            </a:ln>
          </p:spPr>
          <p:txBody>
            <a:bodyPr rtlCol="0" anchor="ctr"/>
            <a:lstStyle/>
            <a:p>
              <a:endParaRPr lang="en-US"/>
            </a:p>
          </p:txBody>
        </p:sp>
        <p:sp>
          <p:nvSpPr>
            <p:cNvPr id="3568" name="Freeform: Shape 3567">
              <a:extLst>
                <a:ext uri="{FF2B5EF4-FFF2-40B4-BE49-F238E27FC236}">
                  <a16:creationId xmlns:a16="http://schemas.microsoft.com/office/drawing/2014/main" id="{216F7A52-F803-49F4-B4C4-D5B64D11362E}"/>
                </a:ext>
              </a:extLst>
            </p:cNvPr>
            <p:cNvSpPr/>
            <p:nvPr/>
          </p:nvSpPr>
          <p:spPr>
            <a:xfrm>
              <a:off x="2860903" y="-213306"/>
              <a:ext cx="146226" cy="103120"/>
            </a:xfrm>
            <a:custGeom>
              <a:avLst/>
              <a:gdLst>
                <a:gd name="connsiteX0" fmla="*/ 50721 w 146226"/>
                <a:gd name="connsiteY0" fmla="*/ 95441 h 103120"/>
                <a:gd name="connsiteX1" fmla="*/ 38460 w 146226"/>
                <a:gd name="connsiteY1" fmla="*/ 63111 h 103120"/>
                <a:gd name="connsiteX2" fmla="*/ 84213 w 146226"/>
                <a:gd name="connsiteY2" fmla="*/ 45688 h 103120"/>
                <a:gd name="connsiteX3" fmla="*/ 84083 w 146226"/>
                <a:gd name="connsiteY3" fmla="*/ 45752 h 103120"/>
                <a:gd name="connsiteX4" fmla="*/ 100087 w 146226"/>
                <a:gd name="connsiteY4" fmla="*/ 87697 h 103120"/>
                <a:gd name="connsiteX5" fmla="*/ 119124 w 146226"/>
                <a:gd name="connsiteY5" fmla="*/ 84793 h 103120"/>
                <a:gd name="connsiteX6" fmla="*/ 146227 w 146226"/>
                <a:gd name="connsiteY6" fmla="*/ 74468 h 103120"/>
                <a:gd name="connsiteX7" fmla="*/ 127964 w 146226"/>
                <a:gd name="connsiteY7" fmla="*/ 29103 h 103120"/>
                <a:gd name="connsiteX8" fmla="*/ 84213 w 146226"/>
                <a:gd name="connsiteY8" fmla="*/ 45688 h 103120"/>
                <a:gd name="connsiteX9" fmla="*/ 84213 w 146226"/>
                <a:gd name="connsiteY9" fmla="*/ 45623 h 103120"/>
                <a:gd name="connsiteX10" fmla="*/ 84083 w 146226"/>
                <a:gd name="connsiteY10" fmla="*/ 45688 h 103120"/>
                <a:gd name="connsiteX11" fmla="*/ 66725 w 146226"/>
                <a:gd name="connsiteY11" fmla="*/ 0 h 103120"/>
                <a:gd name="connsiteX12" fmla="*/ 21295 w 146226"/>
                <a:gd name="connsiteY12" fmla="*/ 17230 h 103120"/>
                <a:gd name="connsiteX13" fmla="*/ 21037 w 146226"/>
                <a:gd name="connsiteY13" fmla="*/ 17294 h 103120"/>
                <a:gd name="connsiteX14" fmla="*/ 38396 w 146226"/>
                <a:gd name="connsiteY14" fmla="*/ 63047 h 103120"/>
                <a:gd name="connsiteX15" fmla="*/ 38460 w 146226"/>
                <a:gd name="connsiteY15" fmla="*/ 63111 h 103120"/>
                <a:gd name="connsiteX16" fmla="*/ 5743 w 146226"/>
                <a:gd name="connsiteY16" fmla="*/ 75501 h 103120"/>
                <a:gd name="connsiteX17" fmla="*/ 0 w 146226"/>
                <a:gd name="connsiteY17" fmla="*/ 99055 h 103120"/>
                <a:gd name="connsiteX18" fmla="*/ 1549 w 146226"/>
                <a:gd name="connsiteY18" fmla="*/ 103120 h 103120"/>
                <a:gd name="connsiteX19" fmla="*/ 50721 w 146226"/>
                <a:gd name="connsiteY19" fmla="*/ 95441 h 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226" h="103120">
                  <a:moveTo>
                    <a:pt x="50721" y="95441"/>
                  </a:moveTo>
                  <a:lnTo>
                    <a:pt x="38460" y="63111"/>
                  </a:lnTo>
                  <a:lnTo>
                    <a:pt x="84213" y="45688"/>
                  </a:lnTo>
                  <a:lnTo>
                    <a:pt x="84083" y="45752"/>
                  </a:lnTo>
                  <a:lnTo>
                    <a:pt x="100087" y="87697"/>
                  </a:lnTo>
                  <a:lnTo>
                    <a:pt x="119124" y="84793"/>
                  </a:lnTo>
                  <a:lnTo>
                    <a:pt x="146227" y="74468"/>
                  </a:lnTo>
                  <a:lnTo>
                    <a:pt x="127964" y="29103"/>
                  </a:lnTo>
                  <a:lnTo>
                    <a:pt x="84213" y="45688"/>
                  </a:lnTo>
                  <a:lnTo>
                    <a:pt x="84213" y="45623"/>
                  </a:lnTo>
                  <a:lnTo>
                    <a:pt x="84083" y="45688"/>
                  </a:lnTo>
                  <a:lnTo>
                    <a:pt x="66725" y="0"/>
                  </a:lnTo>
                  <a:lnTo>
                    <a:pt x="21295" y="17230"/>
                  </a:lnTo>
                  <a:lnTo>
                    <a:pt x="21037" y="17294"/>
                  </a:lnTo>
                  <a:lnTo>
                    <a:pt x="38396" y="63047"/>
                  </a:lnTo>
                  <a:lnTo>
                    <a:pt x="38460" y="63111"/>
                  </a:lnTo>
                  <a:lnTo>
                    <a:pt x="5743" y="75501"/>
                  </a:lnTo>
                  <a:lnTo>
                    <a:pt x="0" y="99055"/>
                  </a:lnTo>
                  <a:lnTo>
                    <a:pt x="1549" y="103120"/>
                  </a:lnTo>
                  <a:lnTo>
                    <a:pt x="50721" y="95441"/>
                  </a:lnTo>
                  <a:close/>
                </a:path>
              </a:pathLst>
            </a:custGeom>
            <a:solidFill>
              <a:srgbClr val="000000"/>
            </a:solidFill>
            <a:ln w="6453" cap="flat">
              <a:noFill/>
              <a:prstDash val="solid"/>
              <a:miter/>
            </a:ln>
          </p:spPr>
          <p:txBody>
            <a:bodyPr rtlCol="0" anchor="ctr"/>
            <a:lstStyle/>
            <a:p>
              <a:endParaRPr lang="en-US"/>
            </a:p>
          </p:txBody>
        </p:sp>
        <p:sp>
          <p:nvSpPr>
            <p:cNvPr id="3569" name="Freeform: Shape 3568">
              <a:extLst>
                <a:ext uri="{FF2B5EF4-FFF2-40B4-BE49-F238E27FC236}">
                  <a16:creationId xmlns:a16="http://schemas.microsoft.com/office/drawing/2014/main" id="{705A867B-C8B7-459A-886A-EAB623538B63}"/>
                </a:ext>
              </a:extLst>
            </p:cNvPr>
            <p:cNvSpPr/>
            <p:nvPr/>
          </p:nvSpPr>
          <p:spPr>
            <a:xfrm>
              <a:off x="2899364" y="-167618"/>
              <a:ext cx="61626" cy="49753"/>
            </a:xfrm>
            <a:custGeom>
              <a:avLst/>
              <a:gdLst>
                <a:gd name="connsiteX0" fmla="*/ 45623 w 61626"/>
                <a:gd name="connsiteY0" fmla="*/ 65 h 49753"/>
                <a:gd name="connsiteX1" fmla="*/ 45752 w 61626"/>
                <a:gd name="connsiteY1" fmla="*/ 0 h 49753"/>
                <a:gd name="connsiteX2" fmla="*/ 0 w 61626"/>
                <a:gd name="connsiteY2" fmla="*/ 17423 h 49753"/>
                <a:gd name="connsiteX3" fmla="*/ 12261 w 61626"/>
                <a:gd name="connsiteY3" fmla="*/ 49753 h 49753"/>
                <a:gd name="connsiteX4" fmla="*/ 61627 w 61626"/>
                <a:gd name="connsiteY4" fmla="*/ 42010 h 49753"/>
                <a:gd name="connsiteX5" fmla="*/ 45623 w 61626"/>
                <a:gd name="connsiteY5" fmla="*/ 65 h 4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26" h="49753">
                  <a:moveTo>
                    <a:pt x="45623" y="65"/>
                  </a:moveTo>
                  <a:lnTo>
                    <a:pt x="45752" y="0"/>
                  </a:lnTo>
                  <a:lnTo>
                    <a:pt x="0" y="17423"/>
                  </a:lnTo>
                  <a:lnTo>
                    <a:pt x="12261" y="49753"/>
                  </a:lnTo>
                  <a:lnTo>
                    <a:pt x="61627" y="42010"/>
                  </a:lnTo>
                  <a:lnTo>
                    <a:pt x="45623" y="65"/>
                  </a:lnTo>
                  <a:close/>
                </a:path>
              </a:pathLst>
            </a:custGeom>
            <a:solidFill>
              <a:srgbClr val="ED1C24"/>
            </a:solidFill>
            <a:ln w="6453" cap="flat">
              <a:noFill/>
              <a:prstDash val="solid"/>
              <a:miter/>
            </a:ln>
          </p:spPr>
          <p:txBody>
            <a:bodyPr rtlCol="0" anchor="ctr"/>
            <a:lstStyle/>
            <a:p>
              <a:endParaRPr lang="en-US"/>
            </a:p>
          </p:txBody>
        </p:sp>
        <p:sp>
          <p:nvSpPr>
            <p:cNvPr id="3570" name="Freeform: Shape 3569">
              <a:extLst>
                <a:ext uri="{FF2B5EF4-FFF2-40B4-BE49-F238E27FC236}">
                  <a16:creationId xmlns:a16="http://schemas.microsoft.com/office/drawing/2014/main" id="{12763CF8-8A62-49C2-8000-92C8F73861B5}"/>
                </a:ext>
              </a:extLst>
            </p:cNvPr>
            <p:cNvSpPr/>
            <p:nvPr/>
          </p:nvSpPr>
          <p:spPr>
            <a:xfrm>
              <a:off x="2901881" y="-314167"/>
              <a:ext cx="50398" cy="54915"/>
            </a:xfrm>
            <a:custGeom>
              <a:avLst/>
              <a:gdLst>
                <a:gd name="connsiteX0" fmla="*/ 8389 w 50398"/>
                <a:gd name="connsiteY0" fmla="*/ 54916 h 54915"/>
                <a:gd name="connsiteX1" fmla="*/ 50398 w 50398"/>
                <a:gd name="connsiteY1" fmla="*/ 38976 h 54915"/>
                <a:gd name="connsiteX2" fmla="*/ 34718 w 50398"/>
                <a:gd name="connsiteY2" fmla="*/ 0 h 54915"/>
                <a:gd name="connsiteX3" fmla="*/ 1613 w 50398"/>
                <a:gd name="connsiteY3" fmla="*/ 26651 h 54915"/>
                <a:gd name="connsiteX4" fmla="*/ 0 w 50398"/>
                <a:gd name="connsiteY4" fmla="*/ 33104 h 54915"/>
                <a:gd name="connsiteX5" fmla="*/ 8325 w 50398"/>
                <a:gd name="connsiteY5" fmla="*/ 54916 h 54915"/>
                <a:gd name="connsiteX6" fmla="*/ 8389 w 50398"/>
                <a:gd name="connsiteY6" fmla="*/ 54916 h 5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98" h="54915">
                  <a:moveTo>
                    <a:pt x="8389" y="54916"/>
                  </a:moveTo>
                  <a:lnTo>
                    <a:pt x="50398" y="38976"/>
                  </a:lnTo>
                  <a:lnTo>
                    <a:pt x="34718" y="0"/>
                  </a:lnTo>
                  <a:lnTo>
                    <a:pt x="1613" y="26651"/>
                  </a:lnTo>
                  <a:lnTo>
                    <a:pt x="0" y="33104"/>
                  </a:lnTo>
                  <a:lnTo>
                    <a:pt x="8325" y="54916"/>
                  </a:lnTo>
                  <a:lnTo>
                    <a:pt x="8389" y="54916"/>
                  </a:lnTo>
                  <a:close/>
                </a:path>
              </a:pathLst>
            </a:custGeom>
            <a:solidFill>
              <a:srgbClr val="ED1C24"/>
            </a:solidFill>
            <a:ln w="6453" cap="flat">
              <a:noFill/>
              <a:prstDash val="solid"/>
              <a:miter/>
            </a:ln>
          </p:spPr>
          <p:txBody>
            <a:bodyPr rtlCol="0" anchor="ctr"/>
            <a:lstStyle/>
            <a:p>
              <a:endParaRPr lang="en-US"/>
            </a:p>
          </p:txBody>
        </p:sp>
        <p:sp>
          <p:nvSpPr>
            <p:cNvPr id="3571" name="Freeform: Shape 3570">
              <a:extLst>
                <a:ext uri="{FF2B5EF4-FFF2-40B4-BE49-F238E27FC236}">
                  <a16:creationId xmlns:a16="http://schemas.microsoft.com/office/drawing/2014/main" id="{2EC92D27-63E2-4FED-A88E-A84EC8332DC9}"/>
                </a:ext>
              </a:extLst>
            </p:cNvPr>
            <p:cNvSpPr/>
            <p:nvPr/>
          </p:nvSpPr>
          <p:spPr>
            <a:xfrm>
              <a:off x="2895105" y="-281063"/>
              <a:ext cx="75436" cy="67628"/>
            </a:xfrm>
            <a:custGeom>
              <a:avLst/>
              <a:gdLst>
                <a:gd name="connsiteX0" fmla="*/ 32523 w 75436"/>
                <a:gd name="connsiteY0" fmla="*/ 67628 h 67628"/>
                <a:gd name="connsiteX1" fmla="*/ 75436 w 75436"/>
                <a:gd name="connsiteY1" fmla="*/ 51302 h 67628"/>
                <a:gd name="connsiteX2" fmla="*/ 57174 w 75436"/>
                <a:gd name="connsiteY2" fmla="*/ 5872 h 67628"/>
                <a:gd name="connsiteX3" fmla="*/ 15165 w 75436"/>
                <a:gd name="connsiteY3" fmla="*/ 21811 h 67628"/>
                <a:gd name="connsiteX4" fmla="*/ 15165 w 75436"/>
                <a:gd name="connsiteY4" fmla="*/ 21811 h 67628"/>
                <a:gd name="connsiteX5" fmla="*/ 15100 w 75436"/>
                <a:gd name="connsiteY5" fmla="*/ 21811 h 67628"/>
                <a:gd name="connsiteX6" fmla="*/ 6776 w 75436"/>
                <a:gd name="connsiteY6" fmla="*/ 0 h 67628"/>
                <a:gd name="connsiteX7" fmla="*/ 0 w 75436"/>
                <a:gd name="connsiteY7" fmla="*/ 27619 h 67628"/>
                <a:gd name="connsiteX8" fmla="*/ 15100 w 75436"/>
                <a:gd name="connsiteY8" fmla="*/ 21940 h 67628"/>
                <a:gd name="connsiteX9" fmla="*/ 32523 w 75436"/>
                <a:gd name="connsiteY9" fmla="*/ 67628 h 67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436" h="67628">
                  <a:moveTo>
                    <a:pt x="32523" y="67628"/>
                  </a:moveTo>
                  <a:lnTo>
                    <a:pt x="75436" y="51302"/>
                  </a:lnTo>
                  <a:lnTo>
                    <a:pt x="57174" y="5872"/>
                  </a:lnTo>
                  <a:lnTo>
                    <a:pt x="15165" y="21811"/>
                  </a:lnTo>
                  <a:lnTo>
                    <a:pt x="15165" y="21811"/>
                  </a:lnTo>
                  <a:lnTo>
                    <a:pt x="15100" y="21811"/>
                  </a:lnTo>
                  <a:lnTo>
                    <a:pt x="6776" y="0"/>
                  </a:lnTo>
                  <a:lnTo>
                    <a:pt x="0" y="27619"/>
                  </a:lnTo>
                  <a:lnTo>
                    <a:pt x="15100" y="21940"/>
                  </a:lnTo>
                  <a:lnTo>
                    <a:pt x="32523" y="67628"/>
                  </a:lnTo>
                  <a:close/>
                </a:path>
              </a:pathLst>
            </a:custGeom>
            <a:solidFill>
              <a:srgbClr val="000000"/>
            </a:solidFill>
            <a:ln w="6453" cap="flat">
              <a:noFill/>
              <a:prstDash val="solid"/>
              <a:miter/>
            </a:ln>
          </p:spPr>
          <p:txBody>
            <a:bodyPr rtlCol="0" anchor="ctr"/>
            <a:lstStyle/>
            <a:p>
              <a:endParaRPr lang="en-US"/>
            </a:p>
          </p:txBody>
        </p:sp>
        <p:sp>
          <p:nvSpPr>
            <p:cNvPr id="3572" name="Freeform: Shape 3571">
              <a:extLst>
                <a:ext uri="{FF2B5EF4-FFF2-40B4-BE49-F238E27FC236}">
                  <a16:creationId xmlns:a16="http://schemas.microsoft.com/office/drawing/2014/main" id="{A641CE62-A061-48E7-9B13-1BB023D4DD39}"/>
                </a:ext>
              </a:extLst>
            </p:cNvPr>
            <p:cNvSpPr/>
            <p:nvPr/>
          </p:nvSpPr>
          <p:spPr>
            <a:xfrm>
              <a:off x="2980027" y="-138838"/>
              <a:ext cx="29425" cy="10324"/>
            </a:xfrm>
            <a:custGeom>
              <a:avLst/>
              <a:gdLst>
                <a:gd name="connsiteX0" fmla="*/ 29426 w 29425"/>
                <a:gd name="connsiteY0" fmla="*/ 5743 h 10324"/>
                <a:gd name="connsiteX1" fmla="*/ 27103 w 29425"/>
                <a:gd name="connsiteY1" fmla="*/ 0 h 10324"/>
                <a:gd name="connsiteX2" fmla="*/ 0 w 29425"/>
                <a:gd name="connsiteY2" fmla="*/ 10325 h 10324"/>
                <a:gd name="connsiteX3" fmla="*/ 29426 w 29425"/>
                <a:gd name="connsiteY3" fmla="*/ 5743 h 10324"/>
              </a:gdLst>
              <a:ahLst/>
              <a:cxnLst>
                <a:cxn ang="0">
                  <a:pos x="connsiteX0" y="connsiteY0"/>
                </a:cxn>
                <a:cxn ang="0">
                  <a:pos x="connsiteX1" y="connsiteY1"/>
                </a:cxn>
                <a:cxn ang="0">
                  <a:pos x="connsiteX2" y="connsiteY2"/>
                </a:cxn>
                <a:cxn ang="0">
                  <a:pos x="connsiteX3" y="connsiteY3"/>
                </a:cxn>
              </a:cxnLst>
              <a:rect l="l" t="t" r="r" b="b"/>
              <a:pathLst>
                <a:path w="29425" h="10324">
                  <a:moveTo>
                    <a:pt x="29426" y="5743"/>
                  </a:moveTo>
                  <a:lnTo>
                    <a:pt x="27103" y="0"/>
                  </a:lnTo>
                  <a:lnTo>
                    <a:pt x="0" y="10325"/>
                  </a:lnTo>
                  <a:lnTo>
                    <a:pt x="29426" y="5743"/>
                  </a:lnTo>
                  <a:close/>
                </a:path>
              </a:pathLst>
            </a:custGeom>
            <a:solidFill>
              <a:srgbClr val="ED1C24"/>
            </a:solidFill>
            <a:ln w="6453" cap="flat">
              <a:noFill/>
              <a:prstDash val="solid"/>
              <a:miter/>
            </a:ln>
          </p:spPr>
          <p:txBody>
            <a:bodyPr rtlCol="0" anchor="ctr"/>
            <a:lstStyle/>
            <a:p>
              <a:endParaRPr lang="en-US"/>
            </a:p>
          </p:txBody>
        </p:sp>
        <p:sp>
          <p:nvSpPr>
            <p:cNvPr id="3573" name="Freeform: Shape 3572">
              <a:extLst>
                <a:ext uri="{FF2B5EF4-FFF2-40B4-BE49-F238E27FC236}">
                  <a16:creationId xmlns:a16="http://schemas.microsoft.com/office/drawing/2014/main" id="{85CD6EEF-FDFA-40BE-A447-A0893A898847}"/>
                </a:ext>
              </a:extLst>
            </p:cNvPr>
            <p:cNvSpPr/>
            <p:nvPr/>
          </p:nvSpPr>
          <p:spPr>
            <a:xfrm>
              <a:off x="2861594" y="-810330"/>
              <a:ext cx="357426" cy="479256"/>
            </a:xfrm>
            <a:custGeom>
              <a:avLst/>
              <a:gdLst>
                <a:gd name="connsiteX0" fmla="*/ 41512 w 357426"/>
                <a:gd name="connsiteY0" fmla="*/ 339805 h 479256"/>
                <a:gd name="connsiteX1" fmla="*/ 112883 w 357426"/>
                <a:gd name="connsiteY1" fmla="*/ 443441 h 479256"/>
                <a:gd name="connsiteX2" fmla="*/ 243945 w 357426"/>
                <a:gd name="connsiteY2" fmla="*/ 443054 h 479256"/>
                <a:gd name="connsiteX3" fmla="*/ 315897 w 357426"/>
                <a:gd name="connsiteY3" fmla="*/ 336966 h 479256"/>
                <a:gd name="connsiteX4" fmla="*/ 332094 w 357426"/>
                <a:gd name="connsiteY4" fmla="*/ 335417 h 479256"/>
                <a:gd name="connsiteX5" fmla="*/ 347065 w 357426"/>
                <a:gd name="connsiteY5" fmla="*/ 316122 h 479256"/>
                <a:gd name="connsiteX6" fmla="*/ 351453 w 357426"/>
                <a:gd name="connsiteY6" fmla="*/ 251850 h 479256"/>
                <a:gd name="connsiteX7" fmla="*/ 337902 w 357426"/>
                <a:gd name="connsiteY7" fmla="*/ 245074 h 479256"/>
                <a:gd name="connsiteX8" fmla="*/ 342935 w 357426"/>
                <a:gd name="connsiteY8" fmla="*/ 192352 h 479256"/>
                <a:gd name="connsiteX9" fmla="*/ 15248 w 357426"/>
                <a:gd name="connsiteY9" fmla="*/ 191449 h 479256"/>
                <a:gd name="connsiteX10" fmla="*/ 18217 w 357426"/>
                <a:gd name="connsiteY10" fmla="*/ 245526 h 479256"/>
                <a:gd name="connsiteX11" fmla="*/ 6730 w 357426"/>
                <a:gd name="connsiteY11" fmla="*/ 251914 h 479256"/>
                <a:gd name="connsiteX12" fmla="*/ 11635 w 357426"/>
                <a:gd name="connsiteY12" fmla="*/ 316187 h 479256"/>
                <a:gd name="connsiteX13" fmla="*/ 28477 w 357426"/>
                <a:gd name="connsiteY13" fmla="*/ 335481 h 479256"/>
                <a:gd name="connsiteX14" fmla="*/ 41512 w 357426"/>
                <a:gd name="connsiteY14" fmla="*/ 339805 h 479256"/>
                <a:gd name="connsiteX15" fmla="*/ 41512 w 357426"/>
                <a:gd name="connsiteY15" fmla="*/ 339805 h 47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7426" h="479256">
                  <a:moveTo>
                    <a:pt x="41512" y="339805"/>
                  </a:moveTo>
                  <a:cubicBezTo>
                    <a:pt x="57710" y="383880"/>
                    <a:pt x="82296" y="417435"/>
                    <a:pt x="112883" y="443441"/>
                  </a:cubicBezTo>
                  <a:cubicBezTo>
                    <a:pt x="169412" y="491388"/>
                    <a:pt x="187674" y="491130"/>
                    <a:pt x="243945" y="443054"/>
                  </a:cubicBezTo>
                  <a:cubicBezTo>
                    <a:pt x="274984" y="416532"/>
                    <a:pt x="299764" y="382202"/>
                    <a:pt x="315897" y="336966"/>
                  </a:cubicBezTo>
                  <a:cubicBezTo>
                    <a:pt x="319575" y="342193"/>
                    <a:pt x="326222" y="339741"/>
                    <a:pt x="332094" y="335417"/>
                  </a:cubicBezTo>
                  <a:cubicBezTo>
                    <a:pt x="338741" y="330384"/>
                    <a:pt x="343322" y="323866"/>
                    <a:pt x="347065" y="316122"/>
                  </a:cubicBezTo>
                  <a:cubicBezTo>
                    <a:pt x="357390" y="295085"/>
                    <a:pt x="361972" y="265530"/>
                    <a:pt x="351453" y="251850"/>
                  </a:cubicBezTo>
                  <a:cubicBezTo>
                    <a:pt x="347904" y="247268"/>
                    <a:pt x="343064" y="245203"/>
                    <a:pt x="337902" y="245074"/>
                  </a:cubicBezTo>
                  <a:cubicBezTo>
                    <a:pt x="342161" y="227973"/>
                    <a:pt x="339257" y="212292"/>
                    <a:pt x="342935" y="192352"/>
                  </a:cubicBezTo>
                  <a:cubicBezTo>
                    <a:pt x="390430" y="-66287"/>
                    <a:pt x="-38828" y="-61640"/>
                    <a:pt x="15248" y="191449"/>
                  </a:cubicBezTo>
                  <a:cubicBezTo>
                    <a:pt x="19572" y="211454"/>
                    <a:pt x="13700" y="228361"/>
                    <a:pt x="18217" y="245526"/>
                  </a:cubicBezTo>
                  <a:cubicBezTo>
                    <a:pt x="13893" y="246300"/>
                    <a:pt x="9892" y="248365"/>
                    <a:pt x="6730" y="251914"/>
                  </a:cubicBezTo>
                  <a:cubicBezTo>
                    <a:pt x="-5143" y="265595"/>
                    <a:pt x="84" y="295150"/>
                    <a:pt x="11635" y="316187"/>
                  </a:cubicBezTo>
                  <a:cubicBezTo>
                    <a:pt x="15894" y="323931"/>
                    <a:pt x="20992" y="330513"/>
                    <a:pt x="28477" y="335481"/>
                  </a:cubicBezTo>
                  <a:cubicBezTo>
                    <a:pt x="32865" y="338192"/>
                    <a:pt x="37576" y="340192"/>
                    <a:pt x="41512" y="339805"/>
                  </a:cubicBezTo>
                  <a:lnTo>
                    <a:pt x="41512" y="339805"/>
                  </a:lnTo>
                  <a:close/>
                </a:path>
              </a:pathLst>
            </a:custGeom>
            <a:solidFill>
              <a:srgbClr val="FBD7A5"/>
            </a:solidFill>
            <a:ln w="6453" cap="flat">
              <a:noFill/>
              <a:prstDash val="solid"/>
              <a:miter/>
            </a:ln>
          </p:spPr>
          <p:txBody>
            <a:bodyPr rtlCol="0" anchor="ctr"/>
            <a:lstStyle/>
            <a:p>
              <a:endParaRPr lang="en-US"/>
            </a:p>
          </p:txBody>
        </p:sp>
        <p:sp>
          <p:nvSpPr>
            <p:cNvPr id="3574" name="Freeform: Shape 3573">
              <a:extLst>
                <a:ext uri="{FF2B5EF4-FFF2-40B4-BE49-F238E27FC236}">
                  <a16:creationId xmlns:a16="http://schemas.microsoft.com/office/drawing/2014/main" id="{62E2F31B-9FBA-4E12-A6C5-D79908D0DADD}"/>
                </a:ext>
              </a:extLst>
            </p:cNvPr>
            <p:cNvSpPr/>
            <p:nvPr/>
          </p:nvSpPr>
          <p:spPr>
            <a:xfrm>
              <a:off x="2851676" y="-812951"/>
              <a:ext cx="370147" cy="240466"/>
            </a:xfrm>
            <a:custGeom>
              <a:avLst/>
              <a:gdLst>
                <a:gd name="connsiteX0" fmla="*/ 0 w 370147"/>
                <a:gd name="connsiteY0" fmla="*/ 197167 h 240466"/>
                <a:gd name="connsiteX1" fmla="*/ 126738 w 370147"/>
                <a:gd name="connsiteY1" fmla="*/ 9253 h 240466"/>
                <a:gd name="connsiteX2" fmla="*/ 244571 w 370147"/>
                <a:gd name="connsiteY2" fmla="*/ 8802 h 240466"/>
                <a:gd name="connsiteX3" fmla="*/ 370148 w 370147"/>
                <a:gd name="connsiteY3" fmla="*/ 197167 h 240466"/>
                <a:gd name="connsiteX4" fmla="*/ 358791 w 370147"/>
                <a:gd name="connsiteY4" fmla="*/ 240467 h 240466"/>
                <a:gd name="connsiteX5" fmla="*/ 274514 w 370147"/>
                <a:gd name="connsiteY5" fmla="*/ 240467 h 240466"/>
                <a:gd name="connsiteX6" fmla="*/ 261608 w 370147"/>
                <a:gd name="connsiteY6" fmla="*/ 164256 h 240466"/>
                <a:gd name="connsiteX7" fmla="*/ 244829 w 370147"/>
                <a:gd name="connsiteY7" fmla="*/ 240467 h 240466"/>
                <a:gd name="connsiteX8" fmla="*/ 14519 w 370147"/>
                <a:gd name="connsiteY8" fmla="*/ 240467 h 240466"/>
                <a:gd name="connsiteX9" fmla="*/ 0 w 370147"/>
                <a:gd name="connsiteY9" fmla="*/ 197167 h 240466"/>
                <a:gd name="connsiteX10" fmla="*/ 0 w 370147"/>
                <a:gd name="connsiteY10" fmla="*/ 197167 h 24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0147" h="240466">
                  <a:moveTo>
                    <a:pt x="0" y="197167"/>
                  </a:moveTo>
                  <a:cubicBezTo>
                    <a:pt x="6259" y="97144"/>
                    <a:pt x="54141" y="32291"/>
                    <a:pt x="126738" y="9253"/>
                  </a:cubicBezTo>
                  <a:cubicBezTo>
                    <a:pt x="165134" y="-2943"/>
                    <a:pt x="206046" y="-3072"/>
                    <a:pt x="244571" y="8802"/>
                  </a:cubicBezTo>
                  <a:cubicBezTo>
                    <a:pt x="318265" y="31387"/>
                    <a:pt x="364663" y="96822"/>
                    <a:pt x="370148" y="197167"/>
                  </a:cubicBezTo>
                  <a:lnTo>
                    <a:pt x="358791" y="240467"/>
                  </a:lnTo>
                  <a:lnTo>
                    <a:pt x="274514" y="240467"/>
                  </a:lnTo>
                  <a:lnTo>
                    <a:pt x="261608" y="164256"/>
                  </a:lnTo>
                  <a:lnTo>
                    <a:pt x="244829" y="240467"/>
                  </a:lnTo>
                  <a:lnTo>
                    <a:pt x="14519" y="240467"/>
                  </a:lnTo>
                  <a:lnTo>
                    <a:pt x="0" y="197167"/>
                  </a:lnTo>
                  <a:lnTo>
                    <a:pt x="0" y="197167"/>
                  </a:lnTo>
                  <a:close/>
                </a:path>
              </a:pathLst>
            </a:custGeom>
            <a:solidFill>
              <a:srgbClr val="1A1513"/>
            </a:solidFill>
            <a:ln w="6453" cap="flat">
              <a:noFill/>
              <a:prstDash val="solid"/>
              <a:miter/>
            </a:ln>
          </p:spPr>
          <p:txBody>
            <a:bodyPr rtlCol="0" anchor="ctr"/>
            <a:lstStyle/>
            <a:p>
              <a:endParaRPr lang="en-US"/>
            </a:p>
          </p:txBody>
        </p:sp>
        <p:sp>
          <p:nvSpPr>
            <p:cNvPr id="3575" name="Freeform: Shape 3574">
              <a:extLst>
                <a:ext uri="{FF2B5EF4-FFF2-40B4-BE49-F238E27FC236}">
                  <a16:creationId xmlns:a16="http://schemas.microsoft.com/office/drawing/2014/main" id="{8033A75A-69EE-4F64-8201-55175D31A996}"/>
                </a:ext>
              </a:extLst>
            </p:cNvPr>
            <p:cNvSpPr/>
            <p:nvPr userDrawn="1"/>
          </p:nvSpPr>
          <p:spPr>
            <a:xfrm>
              <a:off x="4084276" y="-585842"/>
              <a:ext cx="591294" cy="593230"/>
            </a:xfrm>
            <a:custGeom>
              <a:avLst/>
              <a:gdLst>
                <a:gd name="connsiteX0" fmla="*/ 295680 w 591294"/>
                <a:gd name="connsiteY0" fmla="*/ 0 h 593230"/>
                <a:gd name="connsiteX1" fmla="*/ 309877 w 591294"/>
                <a:gd name="connsiteY1" fmla="*/ 5872 h 593230"/>
                <a:gd name="connsiteX2" fmla="*/ 324654 w 591294"/>
                <a:gd name="connsiteY2" fmla="*/ 1420 h 593230"/>
                <a:gd name="connsiteX3" fmla="*/ 338206 w 591294"/>
                <a:gd name="connsiteY3" fmla="*/ 8647 h 593230"/>
                <a:gd name="connsiteX4" fmla="*/ 353306 w 591294"/>
                <a:gd name="connsiteY4" fmla="*/ 5679 h 593230"/>
                <a:gd name="connsiteX5" fmla="*/ 366083 w 591294"/>
                <a:gd name="connsiteY5" fmla="*/ 14197 h 593230"/>
                <a:gd name="connsiteX6" fmla="*/ 381441 w 591294"/>
                <a:gd name="connsiteY6" fmla="*/ 12777 h 593230"/>
                <a:gd name="connsiteX7" fmla="*/ 393379 w 591294"/>
                <a:gd name="connsiteY7" fmla="*/ 22521 h 593230"/>
                <a:gd name="connsiteX8" fmla="*/ 408802 w 591294"/>
                <a:gd name="connsiteY8" fmla="*/ 22586 h 593230"/>
                <a:gd name="connsiteX9" fmla="*/ 419708 w 591294"/>
                <a:gd name="connsiteY9" fmla="*/ 33427 h 593230"/>
                <a:gd name="connsiteX10" fmla="*/ 435002 w 591294"/>
                <a:gd name="connsiteY10" fmla="*/ 34976 h 593230"/>
                <a:gd name="connsiteX11" fmla="*/ 444810 w 591294"/>
                <a:gd name="connsiteY11" fmla="*/ 46849 h 593230"/>
                <a:gd name="connsiteX12" fmla="*/ 459910 w 591294"/>
                <a:gd name="connsiteY12" fmla="*/ 49947 h 593230"/>
                <a:gd name="connsiteX13" fmla="*/ 468493 w 591294"/>
                <a:gd name="connsiteY13" fmla="*/ 62724 h 593230"/>
                <a:gd name="connsiteX14" fmla="*/ 483206 w 591294"/>
                <a:gd name="connsiteY14" fmla="*/ 67241 h 593230"/>
                <a:gd name="connsiteX15" fmla="*/ 490498 w 591294"/>
                <a:gd name="connsiteY15" fmla="*/ 80857 h 593230"/>
                <a:gd name="connsiteX16" fmla="*/ 504759 w 591294"/>
                <a:gd name="connsiteY16" fmla="*/ 86858 h 593230"/>
                <a:gd name="connsiteX17" fmla="*/ 510696 w 591294"/>
                <a:gd name="connsiteY17" fmla="*/ 101055 h 593230"/>
                <a:gd name="connsiteX18" fmla="*/ 524183 w 591294"/>
                <a:gd name="connsiteY18" fmla="*/ 108412 h 593230"/>
                <a:gd name="connsiteX19" fmla="*/ 528765 w 591294"/>
                <a:gd name="connsiteY19" fmla="*/ 123125 h 593230"/>
                <a:gd name="connsiteX20" fmla="*/ 541477 w 591294"/>
                <a:gd name="connsiteY20" fmla="*/ 131772 h 593230"/>
                <a:gd name="connsiteX21" fmla="*/ 544510 w 591294"/>
                <a:gd name="connsiteY21" fmla="*/ 146936 h 593230"/>
                <a:gd name="connsiteX22" fmla="*/ 556384 w 591294"/>
                <a:gd name="connsiteY22" fmla="*/ 156810 h 593230"/>
                <a:gd name="connsiteX23" fmla="*/ 557997 w 591294"/>
                <a:gd name="connsiteY23" fmla="*/ 172103 h 593230"/>
                <a:gd name="connsiteX24" fmla="*/ 568838 w 591294"/>
                <a:gd name="connsiteY24" fmla="*/ 183074 h 593230"/>
                <a:gd name="connsiteX25" fmla="*/ 568903 w 591294"/>
                <a:gd name="connsiteY25" fmla="*/ 198496 h 593230"/>
                <a:gd name="connsiteX26" fmla="*/ 578647 w 591294"/>
                <a:gd name="connsiteY26" fmla="*/ 210499 h 593230"/>
                <a:gd name="connsiteX27" fmla="*/ 577163 w 591294"/>
                <a:gd name="connsiteY27" fmla="*/ 225857 h 593230"/>
                <a:gd name="connsiteX28" fmla="*/ 585681 w 591294"/>
                <a:gd name="connsiteY28" fmla="*/ 238699 h 593230"/>
                <a:gd name="connsiteX29" fmla="*/ 582712 w 591294"/>
                <a:gd name="connsiteY29" fmla="*/ 253864 h 593230"/>
                <a:gd name="connsiteX30" fmla="*/ 589875 w 591294"/>
                <a:gd name="connsiteY30" fmla="*/ 267544 h 593230"/>
                <a:gd name="connsiteX31" fmla="*/ 585487 w 591294"/>
                <a:gd name="connsiteY31" fmla="*/ 282322 h 593230"/>
                <a:gd name="connsiteX32" fmla="*/ 591295 w 591294"/>
                <a:gd name="connsiteY32" fmla="*/ 296583 h 593230"/>
                <a:gd name="connsiteX33" fmla="*/ 585487 w 591294"/>
                <a:gd name="connsiteY33" fmla="*/ 310844 h 593230"/>
                <a:gd name="connsiteX34" fmla="*/ 589875 w 591294"/>
                <a:gd name="connsiteY34" fmla="*/ 325622 h 593230"/>
                <a:gd name="connsiteX35" fmla="*/ 582712 w 591294"/>
                <a:gd name="connsiteY35" fmla="*/ 339238 h 593230"/>
                <a:gd name="connsiteX36" fmla="*/ 585681 w 591294"/>
                <a:gd name="connsiteY36" fmla="*/ 354403 h 593230"/>
                <a:gd name="connsiteX37" fmla="*/ 577163 w 591294"/>
                <a:gd name="connsiteY37" fmla="*/ 367309 h 593230"/>
                <a:gd name="connsiteX38" fmla="*/ 578582 w 591294"/>
                <a:gd name="connsiteY38" fmla="*/ 382667 h 593230"/>
                <a:gd name="connsiteX39" fmla="*/ 568903 w 591294"/>
                <a:gd name="connsiteY39" fmla="*/ 394670 h 593230"/>
                <a:gd name="connsiteX40" fmla="*/ 568838 w 591294"/>
                <a:gd name="connsiteY40" fmla="*/ 410093 h 593230"/>
                <a:gd name="connsiteX41" fmla="*/ 557997 w 591294"/>
                <a:gd name="connsiteY41" fmla="*/ 421063 h 593230"/>
                <a:gd name="connsiteX42" fmla="*/ 556384 w 591294"/>
                <a:gd name="connsiteY42" fmla="*/ 436421 h 593230"/>
                <a:gd name="connsiteX43" fmla="*/ 544510 w 591294"/>
                <a:gd name="connsiteY43" fmla="*/ 446294 h 593230"/>
                <a:gd name="connsiteX44" fmla="*/ 541477 w 591294"/>
                <a:gd name="connsiteY44" fmla="*/ 461459 h 593230"/>
                <a:gd name="connsiteX45" fmla="*/ 528765 w 591294"/>
                <a:gd name="connsiteY45" fmla="*/ 470042 h 593230"/>
                <a:gd name="connsiteX46" fmla="*/ 524183 w 591294"/>
                <a:gd name="connsiteY46" fmla="*/ 484755 h 593230"/>
                <a:gd name="connsiteX47" fmla="*/ 510696 w 591294"/>
                <a:gd name="connsiteY47" fmla="*/ 492111 h 593230"/>
                <a:gd name="connsiteX48" fmla="*/ 504695 w 591294"/>
                <a:gd name="connsiteY48" fmla="*/ 506372 h 593230"/>
                <a:gd name="connsiteX49" fmla="*/ 490498 w 591294"/>
                <a:gd name="connsiteY49" fmla="*/ 512309 h 593230"/>
                <a:gd name="connsiteX50" fmla="*/ 483206 w 591294"/>
                <a:gd name="connsiteY50" fmla="*/ 525925 h 593230"/>
                <a:gd name="connsiteX51" fmla="*/ 468493 w 591294"/>
                <a:gd name="connsiteY51" fmla="*/ 530442 h 593230"/>
                <a:gd name="connsiteX52" fmla="*/ 459975 w 591294"/>
                <a:gd name="connsiteY52" fmla="*/ 543219 h 593230"/>
                <a:gd name="connsiteX53" fmla="*/ 444875 w 591294"/>
                <a:gd name="connsiteY53" fmla="*/ 546252 h 593230"/>
                <a:gd name="connsiteX54" fmla="*/ 435066 w 591294"/>
                <a:gd name="connsiteY54" fmla="*/ 558126 h 593230"/>
                <a:gd name="connsiteX55" fmla="*/ 419772 w 591294"/>
                <a:gd name="connsiteY55" fmla="*/ 559675 h 593230"/>
                <a:gd name="connsiteX56" fmla="*/ 408867 w 591294"/>
                <a:gd name="connsiteY56" fmla="*/ 570580 h 593230"/>
                <a:gd name="connsiteX57" fmla="*/ 393444 w 591294"/>
                <a:gd name="connsiteY57" fmla="*/ 570645 h 593230"/>
                <a:gd name="connsiteX58" fmla="*/ 381505 w 591294"/>
                <a:gd name="connsiteY58" fmla="*/ 580389 h 593230"/>
                <a:gd name="connsiteX59" fmla="*/ 366147 w 591294"/>
                <a:gd name="connsiteY59" fmla="*/ 578905 h 593230"/>
                <a:gd name="connsiteX60" fmla="*/ 353370 w 591294"/>
                <a:gd name="connsiteY60" fmla="*/ 587487 h 593230"/>
                <a:gd name="connsiteX61" fmla="*/ 338270 w 591294"/>
                <a:gd name="connsiteY61" fmla="*/ 584519 h 593230"/>
                <a:gd name="connsiteX62" fmla="*/ 324654 w 591294"/>
                <a:gd name="connsiteY62" fmla="*/ 591746 h 593230"/>
                <a:gd name="connsiteX63" fmla="*/ 309877 w 591294"/>
                <a:gd name="connsiteY63" fmla="*/ 587358 h 593230"/>
                <a:gd name="connsiteX64" fmla="*/ 295680 w 591294"/>
                <a:gd name="connsiteY64" fmla="*/ 593231 h 593230"/>
                <a:gd name="connsiteX65" fmla="*/ 281419 w 591294"/>
                <a:gd name="connsiteY65" fmla="*/ 587358 h 593230"/>
                <a:gd name="connsiteX66" fmla="*/ 266706 w 591294"/>
                <a:gd name="connsiteY66" fmla="*/ 591746 h 593230"/>
                <a:gd name="connsiteX67" fmla="*/ 253090 w 591294"/>
                <a:gd name="connsiteY67" fmla="*/ 584519 h 593230"/>
                <a:gd name="connsiteX68" fmla="*/ 237989 w 591294"/>
                <a:gd name="connsiteY68" fmla="*/ 587487 h 593230"/>
                <a:gd name="connsiteX69" fmla="*/ 225212 w 591294"/>
                <a:gd name="connsiteY69" fmla="*/ 578905 h 593230"/>
                <a:gd name="connsiteX70" fmla="*/ 209854 w 591294"/>
                <a:gd name="connsiteY70" fmla="*/ 580389 h 593230"/>
                <a:gd name="connsiteX71" fmla="*/ 197916 w 591294"/>
                <a:gd name="connsiteY71" fmla="*/ 570645 h 593230"/>
                <a:gd name="connsiteX72" fmla="*/ 182493 w 591294"/>
                <a:gd name="connsiteY72" fmla="*/ 570580 h 593230"/>
                <a:gd name="connsiteX73" fmla="*/ 171587 w 591294"/>
                <a:gd name="connsiteY73" fmla="*/ 559675 h 593230"/>
                <a:gd name="connsiteX74" fmla="*/ 156294 w 591294"/>
                <a:gd name="connsiteY74" fmla="*/ 558126 h 593230"/>
                <a:gd name="connsiteX75" fmla="*/ 146485 w 591294"/>
                <a:gd name="connsiteY75" fmla="*/ 546252 h 593230"/>
                <a:gd name="connsiteX76" fmla="*/ 131385 w 591294"/>
                <a:gd name="connsiteY76" fmla="*/ 543219 h 593230"/>
                <a:gd name="connsiteX77" fmla="*/ 122802 w 591294"/>
                <a:gd name="connsiteY77" fmla="*/ 530378 h 593230"/>
                <a:gd name="connsiteX78" fmla="*/ 108089 w 591294"/>
                <a:gd name="connsiteY78" fmla="*/ 525861 h 593230"/>
                <a:gd name="connsiteX79" fmla="*/ 100797 w 591294"/>
                <a:gd name="connsiteY79" fmla="*/ 512245 h 593230"/>
                <a:gd name="connsiteX80" fmla="*/ 86600 w 591294"/>
                <a:gd name="connsiteY80" fmla="*/ 506308 h 593230"/>
                <a:gd name="connsiteX81" fmla="*/ 80663 w 591294"/>
                <a:gd name="connsiteY81" fmla="*/ 492047 h 593230"/>
                <a:gd name="connsiteX82" fmla="*/ 67112 w 591294"/>
                <a:gd name="connsiteY82" fmla="*/ 484690 h 593230"/>
                <a:gd name="connsiteX83" fmla="*/ 62595 w 591294"/>
                <a:gd name="connsiteY83" fmla="*/ 469977 h 593230"/>
                <a:gd name="connsiteX84" fmla="*/ 49818 w 591294"/>
                <a:gd name="connsiteY84" fmla="*/ 461394 h 593230"/>
                <a:gd name="connsiteX85" fmla="*/ 46785 w 591294"/>
                <a:gd name="connsiteY85" fmla="*/ 446230 h 593230"/>
                <a:gd name="connsiteX86" fmla="*/ 34911 w 591294"/>
                <a:gd name="connsiteY86" fmla="*/ 436357 h 593230"/>
                <a:gd name="connsiteX87" fmla="*/ 33363 w 591294"/>
                <a:gd name="connsiteY87" fmla="*/ 420998 h 593230"/>
                <a:gd name="connsiteX88" fmla="*/ 22521 w 591294"/>
                <a:gd name="connsiteY88" fmla="*/ 410028 h 593230"/>
                <a:gd name="connsiteX89" fmla="*/ 22457 w 591294"/>
                <a:gd name="connsiteY89" fmla="*/ 394605 h 593230"/>
                <a:gd name="connsiteX90" fmla="*/ 12777 w 591294"/>
                <a:gd name="connsiteY90" fmla="*/ 382667 h 593230"/>
                <a:gd name="connsiteX91" fmla="*/ 14197 w 591294"/>
                <a:gd name="connsiteY91" fmla="*/ 367244 h 593230"/>
                <a:gd name="connsiteX92" fmla="*/ 5679 w 591294"/>
                <a:gd name="connsiteY92" fmla="*/ 354338 h 593230"/>
                <a:gd name="connsiteX93" fmla="*/ 8647 w 591294"/>
                <a:gd name="connsiteY93" fmla="*/ 339173 h 593230"/>
                <a:gd name="connsiteX94" fmla="*/ 1420 w 591294"/>
                <a:gd name="connsiteY94" fmla="*/ 325557 h 593230"/>
                <a:gd name="connsiteX95" fmla="*/ 5808 w 591294"/>
                <a:gd name="connsiteY95" fmla="*/ 310780 h 593230"/>
                <a:gd name="connsiteX96" fmla="*/ 0 w 591294"/>
                <a:gd name="connsiteY96" fmla="*/ 296519 h 593230"/>
                <a:gd name="connsiteX97" fmla="*/ 5808 w 591294"/>
                <a:gd name="connsiteY97" fmla="*/ 282257 h 593230"/>
                <a:gd name="connsiteX98" fmla="*/ 1420 w 591294"/>
                <a:gd name="connsiteY98" fmla="*/ 267480 h 593230"/>
                <a:gd name="connsiteX99" fmla="*/ 8647 w 591294"/>
                <a:gd name="connsiteY99" fmla="*/ 253799 h 593230"/>
                <a:gd name="connsiteX100" fmla="*/ 5679 w 591294"/>
                <a:gd name="connsiteY100" fmla="*/ 238634 h 593230"/>
                <a:gd name="connsiteX101" fmla="*/ 14197 w 591294"/>
                <a:gd name="connsiteY101" fmla="*/ 225793 h 593230"/>
                <a:gd name="connsiteX102" fmla="*/ 12777 w 591294"/>
                <a:gd name="connsiteY102" fmla="*/ 210435 h 593230"/>
                <a:gd name="connsiteX103" fmla="*/ 22457 w 591294"/>
                <a:gd name="connsiteY103" fmla="*/ 198432 h 593230"/>
                <a:gd name="connsiteX104" fmla="*/ 22521 w 591294"/>
                <a:gd name="connsiteY104" fmla="*/ 183009 h 593230"/>
                <a:gd name="connsiteX105" fmla="*/ 33363 w 591294"/>
                <a:gd name="connsiteY105" fmla="*/ 172039 h 593230"/>
                <a:gd name="connsiteX106" fmla="*/ 34911 w 591294"/>
                <a:gd name="connsiteY106" fmla="*/ 156681 h 593230"/>
                <a:gd name="connsiteX107" fmla="*/ 46849 w 591294"/>
                <a:gd name="connsiteY107" fmla="*/ 146807 h 593230"/>
                <a:gd name="connsiteX108" fmla="*/ 49882 w 591294"/>
                <a:gd name="connsiteY108" fmla="*/ 131707 h 593230"/>
                <a:gd name="connsiteX109" fmla="*/ 62659 w 591294"/>
                <a:gd name="connsiteY109" fmla="*/ 123060 h 593230"/>
                <a:gd name="connsiteX110" fmla="*/ 67177 w 591294"/>
                <a:gd name="connsiteY110" fmla="*/ 108347 h 593230"/>
                <a:gd name="connsiteX111" fmla="*/ 80728 w 591294"/>
                <a:gd name="connsiteY111" fmla="*/ 100991 h 593230"/>
                <a:gd name="connsiteX112" fmla="*/ 86665 w 591294"/>
                <a:gd name="connsiteY112" fmla="*/ 86794 h 593230"/>
                <a:gd name="connsiteX113" fmla="*/ 100862 w 591294"/>
                <a:gd name="connsiteY113" fmla="*/ 80792 h 593230"/>
                <a:gd name="connsiteX114" fmla="*/ 108154 w 591294"/>
                <a:gd name="connsiteY114" fmla="*/ 67176 h 593230"/>
                <a:gd name="connsiteX115" fmla="*/ 122867 w 591294"/>
                <a:gd name="connsiteY115" fmla="*/ 62659 h 593230"/>
                <a:gd name="connsiteX116" fmla="*/ 131449 w 591294"/>
                <a:gd name="connsiteY116" fmla="*/ 49882 h 593230"/>
                <a:gd name="connsiteX117" fmla="*/ 146549 w 591294"/>
                <a:gd name="connsiteY117" fmla="*/ 46785 h 593230"/>
                <a:gd name="connsiteX118" fmla="*/ 156358 w 591294"/>
                <a:gd name="connsiteY118" fmla="*/ 34911 h 593230"/>
                <a:gd name="connsiteX119" fmla="*/ 171652 w 591294"/>
                <a:gd name="connsiteY119" fmla="*/ 33362 h 593230"/>
                <a:gd name="connsiteX120" fmla="*/ 182558 w 591294"/>
                <a:gd name="connsiteY120" fmla="*/ 22521 h 593230"/>
                <a:gd name="connsiteX121" fmla="*/ 197980 w 591294"/>
                <a:gd name="connsiteY121" fmla="*/ 22457 h 593230"/>
                <a:gd name="connsiteX122" fmla="*/ 209919 w 591294"/>
                <a:gd name="connsiteY122" fmla="*/ 12713 h 593230"/>
                <a:gd name="connsiteX123" fmla="*/ 225277 w 591294"/>
                <a:gd name="connsiteY123" fmla="*/ 14132 h 593230"/>
                <a:gd name="connsiteX124" fmla="*/ 238054 w 591294"/>
                <a:gd name="connsiteY124" fmla="*/ 5614 h 593230"/>
                <a:gd name="connsiteX125" fmla="*/ 253154 w 591294"/>
                <a:gd name="connsiteY125" fmla="*/ 8583 h 593230"/>
                <a:gd name="connsiteX126" fmla="*/ 266770 w 591294"/>
                <a:gd name="connsiteY126" fmla="*/ 1355 h 593230"/>
                <a:gd name="connsiteX127" fmla="*/ 281483 w 591294"/>
                <a:gd name="connsiteY127" fmla="*/ 5808 h 593230"/>
                <a:gd name="connsiteX128" fmla="*/ 295680 w 591294"/>
                <a:gd name="connsiteY128" fmla="*/ 0 h 593230"/>
                <a:gd name="connsiteX129" fmla="*/ 295680 w 591294"/>
                <a:gd name="connsiteY129" fmla="*/ 0 h 59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591294" h="593230">
                  <a:moveTo>
                    <a:pt x="295680" y="0"/>
                  </a:moveTo>
                  <a:cubicBezTo>
                    <a:pt x="301229" y="0"/>
                    <a:pt x="306198" y="2194"/>
                    <a:pt x="309877" y="5872"/>
                  </a:cubicBezTo>
                  <a:cubicBezTo>
                    <a:pt x="313877" y="2646"/>
                    <a:pt x="319104" y="903"/>
                    <a:pt x="324654" y="1420"/>
                  </a:cubicBezTo>
                  <a:cubicBezTo>
                    <a:pt x="330139" y="2000"/>
                    <a:pt x="334914" y="4711"/>
                    <a:pt x="338206" y="8647"/>
                  </a:cubicBezTo>
                  <a:cubicBezTo>
                    <a:pt x="342529" y="5872"/>
                    <a:pt x="347885" y="4646"/>
                    <a:pt x="353306" y="5679"/>
                  </a:cubicBezTo>
                  <a:cubicBezTo>
                    <a:pt x="358726" y="6776"/>
                    <a:pt x="363244" y="9938"/>
                    <a:pt x="366083" y="14197"/>
                  </a:cubicBezTo>
                  <a:cubicBezTo>
                    <a:pt x="370664" y="11809"/>
                    <a:pt x="376150" y="11164"/>
                    <a:pt x="381441" y="12777"/>
                  </a:cubicBezTo>
                  <a:cubicBezTo>
                    <a:pt x="386732" y="14390"/>
                    <a:pt x="390863" y="18004"/>
                    <a:pt x="393379" y="22521"/>
                  </a:cubicBezTo>
                  <a:cubicBezTo>
                    <a:pt x="398155" y="20585"/>
                    <a:pt x="403639" y="20456"/>
                    <a:pt x="408802" y="22586"/>
                  </a:cubicBezTo>
                  <a:cubicBezTo>
                    <a:pt x="413900" y="24715"/>
                    <a:pt x="417707" y="28716"/>
                    <a:pt x="419708" y="33427"/>
                  </a:cubicBezTo>
                  <a:cubicBezTo>
                    <a:pt x="424677" y="32007"/>
                    <a:pt x="430162" y="32394"/>
                    <a:pt x="435002" y="34976"/>
                  </a:cubicBezTo>
                  <a:cubicBezTo>
                    <a:pt x="439906" y="37621"/>
                    <a:pt x="443326" y="41945"/>
                    <a:pt x="444810" y="46849"/>
                  </a:cubicBezTo>
                  <a:cubicBezTo>
                    <a:pt x="449908" y="45881"/>
                    <a:pt x="455329" y="46849"/>
                    <a:pt x="459910" y="49947"/>
                  </a:cubicBezTo>
                  <a:cubicBezTo>
                    <a:pt x="464492" y="53044"/>
                    <a:pt x="467460" y="57690"/>
                    <a:pt x="468493" y="62724"/>
                  </a:cubicBezTo>
                  <a:cubicBezTo>
                    <a:pt x="473591" y="62208"/>
                    <a:pt x="478882" y="63692"/>
                    <a:pt x="483206" y="67241"/>
                  </a:cubicBezTo>
                  <a:cubicBezTo>
                    <a:pt x="487529" y="70790"/>
                    <a:pt x="489982" y="75695"/>
                    <a:pt x="490498" y="80857"/>
                  </a:cubicBezTo>
                  <a:cubicBezTo>
                    <a:pt x="495660" y="80921"/>
                    <a:pt x="500823" y="82922"/>
                    <a:pt x="504759" y="86858"/>
                  </a:cubicBezTo>
                  <a:cubicBezTo>
                    <a:pt x="508631" y="90795"/>
                    <a:pt x="510631" y="95957"/>
                    <a:pt x="510696" y="101055"/>
                  </a:cubicBezTo>
                  <a:cubicBezTo>
                    <a:pt x="515794" y="101636"/>
                    <a:pt x="520698" y="104088"/>
                    <a:pt x="524183" y="108412"/>
                  </a:cubicBezTo>
                  <a:cubicBezTo>
                    <a:pt x="527732" y="112671"/>
                    <a:pt x="529216" y="118027"/>
                    <a:pt x="528765" y="123125"/>
                  </a:cubicBezTo>
                  <a:cubicBezTo>
                    <a:pt x="533798" y="124157"/>
                    <a:pt x="538444" y="127125"/>
                    <a:pt x="541477" y="131772"/>
                  </a:cubicBezTo>
                  <a:cubicBezTo>
                    <a:pt x="544575" y="136418"/>
                    <a:pt x="545543" y="141838"/>
                    <a:pt x="544510" y="146936"/>
                  </a:cubicBezTo>
                  <a:cubicBezTo>
                    <a:pt x="549479" y="148485"/>
                    <a:pt x="553803" y="151841"/>
                    <a:pt x="556384" y="156810"/>
                  </a:cubicBezTo>
                  <a:cubicBezTo>
                    <a:pt x="558965" y="161649"/>
                    <a:pt x="559417" y="167199"/>
                    <a:pt x="557997" y="172103"/>
                  </a:cubicBezTo>
                  <a:cubicBezTo>
                    <a:pt x="562708" y="174104"/>
                    <a:pt x="566709" y="177911"/>
                    <a:pt x="568838" y="183074"/>
                  </a:cubicBezTo>
                  <a:cubicBezTo>
                    <a:pt x="570968" y="188172"/>
                    <a:pt x="570839" y="193721"/>
                    <a:pt x="568903" y="198496"/>
                  </a:cubicBezTo>
                  <a:cubicBezTo>
                    <a:pt x="573420" y="200949"/>
                    <a:pt x="577034" y="205143"/>
                    <a:pt x="578647" y="210499"/>
                  </a:cubicBezTo>
                  <a:cubicBezTo>
                    <a:pt x="580260" y="215855"/>
                    <a:pt x="579550" y="221276"/>
                    <a:pt x="577163" y="225857"/>
                  </a:cubicBezTo>
                  <a:cubicBezTo>
                    <a:pt x="581422" y="228761"/>
                    <a:pt x="584584" y="233278"/>
                    <a:pt x="585681" y="238699"/>
                  </a:cubicBezTo>
                  <a:cubicBezTo>
                    <a:pt x="586778" y="244184"/>
                    <a:pt x="585552" y="249540"/>
                    <a:pt x="582712" y="253864"/>
                  </a:cubicBezTo>
                  <a:cubicBezTo>
                    <a:pt x="586649" y="257155"/>
                    <a:pt x="589424" y="261995"/>
                    <a:pt x="589875" y="267544"/>
                  </a:cubicBezTo>
                  <a:cubicBezTo>
                    <a:pt x="590456" y="273029"/>
                    <a:pt x="588714" y="278321"/>
                    <a:pt x="585487" y="282322"/>
                  </a:cubicBezTo>
                  <a:cubicBezTo>
                    <a:pt x="589101" y="286000"/>
                    <a:pt x="591295" y="291033"/>
                    <a:pt x="591295" y="296583"/>
                  </a:cubicBezTo>
                  <a:cubicBezTo>
                    <a:pt x="591295" y="302133"/>
                    <a:pt x="589101" y="307166"/>
                    <a:pt x="585487" y="310844"/>
                  </a:cubicBezTo>
                  <a:cubicBezTo>
                    <a:pt x="588714" y="314910"/>
                    <a:pt x="590456" y="320137"/>
                    <a:pt x="589875" y="325622"/>
                  </a:cubicBezTo>
                  <a:cubicBezTo>
                    <a:pt x="589359" y="331172"/>
                    <a:pt x="586584" y="335947"/>
                    <a:pt x="582712" y="339238"/>
                  </a:cubicBezTo>
                  <a:cubicBezTo>
                    <a:pt x="585552" y="343561"/>
                    <a:pt x="586713" y="348918"/>
                    <a:pt x="585681" y="354403"/>
                  </a:cubicBezTo>
                  <a:cubicBezTo>
                    <a:pt x="584584" y="359888"/>
                    <a:pt x="581422" y="364405"/>
                    <a:pt x="577163" y="367309"/>
                  </a:cubicBezTo>
                  <a:cubicBezTo>
                    <a:pt x="579550" y="371890"/>
                    <a:pt x="580260" y="377311"/>
                    <a:pt x="578582" y="382667"/>
                  </a:cubicBezTo>
                  <a:cubicBezTo>
                    <a:pt x="576969" y="387959"/>
                    <a:pt x="573356" y="392153"/>
                    <a:pt x="568903" y="394670"/>
                  </a:cubicBezTo>
                  <a:cubicBezTo>
                    <a:pt x="570839" y="399445"/>
                    <a:pt x="570968" y="404930"/>
                    <a:pt x="568838" y="410093"/>
                  </a:cubicBezTo>
                  <a:cubicBezTo>
                    <a:pt x="566709" y="415255"/>
                    <a:pt x="562708" y="419062"/>
                    <a:pt x="557997" y="421063"/>
                  </a:cubicBezTo>
                  <a:cubicBezTo>
                    <a:pt x="559481" y="426032"/>
                    <a:pt x="559030" y="431581"/>
                    <a:pt x="556384" y="436421"/>
                  </a:cubicBezTo>
                  <a:cubicBezTo>
                    <a:pt x="553803" y="441325"/>
                    <a:pt x="549479" y="444746"/>
                    <a:pt x="544510" y="446294"/>
                  </a:cubicBezTo>
                  <a:cubicBezTo>
                    <a:pt x="545543" y="451392"/>
                    <a:pt x="544575" y="456813"/>
                    <a:pt x="541477" y="461459"/>
                  </a:cubicBezTo>
                  <a:cubicBezTo>
                    <a:pt x="538380" y="466041"/>
                    <a:pt x="533734" y="469009"/>
                    <a:pt x="528765" y="470042"/>
                  </a:cubicBezTo>
                  <a:cubicBezTo>
                    <a:pt x="529216" y="475140"/>
                    <a:pt x="527797" y="480496"/>
                    <a:pt x="524183" y="484755"/>
                  </a:cubicBezTo>
                  <a:cubicBezTo>
                    <a:pt x="520698" y="489078"/>
                    <a:pt x="515794" y="491530"/>
                    <a:pt x="510696" y="492111"/>
                  </a:cubicBezTo>
                  <a:cubicBezTo>
                    <a:pt x="510631" y="497274"/>
                    <a:pt x="508631" y="502500"/>
                    <a:pt x="504695" y="506372"/>
                  </a:cubicBezTo>
                  <a:cubicBezTo>
                    <a:pt x="500823" y="510309"/>
                    <a:pt x="495660" y="512245"/>
                    <a:pt x="490498" y="512309"/>
                  </a:cubicBezTo>
                  <a:cubicBezTo>
                    <a:pt x="489982" y="517472"/>
                    <a:pt x="487529" y="522376"/>
                    <a:pt x="483206" y="525925"/>
                  </a:cubicBezTo>
                  <a:cubicBezTo>
                    <a:pt x="478947" y="529474"/>
                    <a:pt x="473591" y="530959"/>
                    <a:pt x="468493" y="530442"/>
                  </a:cubicBezTo>
                  <a:cubicBezTo>
                    <a:pt x="467525" y="535476"/>
                    <a:pt x="464556" y="540122"/>
                    <a:pt x="459975" y="543219"/>
                  </a:cubicBezTo>
                  <a:cubicBezTo>
                    <a:pt x="455329" y="546317"/>
                    <a:pt x="449908" y="547220"/>
                    <a:pt x="444875" y="546252"/>
                  </a:cubicBezTo>
                  <a:cubicBezTo>
                    <a:pt x="443326" y="551157"/>
                    <a:pt x="439970" y="555545"/>
                    <a:pt x="435066" y="558126"/>
                  </a:cubicBezTo>
                  <a:cubicBezTo>
                    <a:pt x="430162" y="560772"/>
                    <a:pt x="424741" y="561159"/>
                    <a:pt x="419772" y="559675"/>
                  </a:cubicBezTo>
                  <a:cubicBezTo>
                    <a:pt x="417836" y="564450"/>
                    <a:pt x="414029" y="568451"/>
                    <a:pt x="408867" y="570580"/>
                  </a:cubicBezTo>
                  <a:cubicBezTo>
                    <a:pt x="403704" y="572710"/>
                    <a:pt x="398219" y="572581"/>
                    <a:pt x="393444" y="570645"/>
                  </a:cubicBezTo>
                  <a:cubicBezTo>
                    <a:pt x="390927" y="575227"/>
                    <a:pt x="386797" y="578776"/>
                    <a:pt x="381505" y="580389"/>
                  </a:cubicBezTo>
                  <a:cubicBezTo>
                    <a:pt x="376150" y="582002"/>
                    <a:pt x="370729" y="581357"/>
                    <a:pt x="366147" y="578905"/>
                  </a:cubicBezTo>
                  <a:cubicBezTo>
                    <a:pt x="363308" y="583164"/>
                    <a:pt x="358791" y="586390"/>
                    <a:pt x="353370" y="587487"/>
                  </a:cubicBezTo>
                  <a:cubicBezTo>
                    <a:pt x="347950" y="588585"/>
                    <a:pt x="342529" y="587358"/>
                    <a:pt x="338270" y="584519"/>
                  </a:cubicBezTo>
                  <a:cubicBezTo>
                    <a:pt x="334979" y="588455"/>
                    <a:pt x="330139" y="591230"/>
                    <a:pt x="324654" y="591746"/>
                  </a:cubicBezTo>
                  <a:cubicBezTo>
                    <a:pt x="319104" y="592327"/>
                    <a:pt x="313877" y="590520"/>
                    <a:pt x="309877" y="587358"/>
                  </a:cubicBezTo>
                  <a:cubicBezTo>
                    <a:pt x="306198" y="590972"/>
                    <a:pt x="301165" y="593231"/>
                    <a:pt x="295680" y="593231"/>
                  </a:cubicBezTo>
                  <a:cubicBezTo>
                    <a:pt x="290130" y="593231"/>
                    <a:pt x="285097" y="590972"/>
                    <a:pt x="281419" y="587358"/>
                  </a:cubicBezTo>
                  <a:cubicBezTo>
                    <a:pt x="277417" y="590585"/>
                    <a:pt x="272190" y="592327"/>
                    <a:pt x="266706" y="591746"/>
                  </a:cubicBezTo>
                  <a:cubicBezTo>
                    <a:pt x="261221" y="591166"/>
                    <a:pt x="256445" y="588455"/>
                    <a:pt x="253090" y="584519"/>
                  </a:cubicBezTo>
                  <a:cubicBezTo>
                    <a:pt x="248766" y="587358"/>
                    <a:pt x="243410" y="588585"/>
                    <a:pt x="237989" y="587487"/>
                  </a:cubicBezTo>
                  <a:cubicBezTo>
                    <a:pt x="232569" y="586390"/>
                    <a:pt x="228052" y="583164"/>
                    <a:pt x="225212" y="578905"/>
                  </a:cubicBezTo>
                  <a:cubicBezTo>
                    <a:pt x="220630" y="581293"/>
                    <a:pt x="215210" y="582002"/>
                    <a:pt x="209854" y="580389"/>
                  </a:cubicBezTo>
                  <a:cubicBezTo>
                    <a:pt x="204562" y="578776"/>
                    <a:pt x="200368" y="575162"/>
                    <a:pt x="197916" y="570645"/>
                  </a:cubicBezTo>
                  <a:cubicBezTo>
                    <a:pt x="193140" y="572581"/>
                    <a:pt x="187655" y="572710"/>
                    <a:pt x="182493" y="570580"/>
                  </a:cubicBezTo>
                  <a:cubicBezTo>
                    <a:pt x="177395" y="568451"/>
                    <a:pt x="173588" y="564450"/>
                    <a:pt x="171587" y="559675"/>
                  </a:cubicBezTo>
                  <a:cubicBezTo>
                    <a:pt x="166683" y="561094"/>
                    <a:pt x="161133" y="560707"/>
                    <a:pt x="156294" y="558126"/>
                  </a:cubicBezTo>
                  <a:cubicBezTo>
                    <a:pt x="151389" y="555480"/>
                    <a:pt x="147969" y="551157"/>
                    <a:pt x="146485" y="546252"/>
                  </a:cubicBezTo>
                  <a:cubicBezTo>
                    <a:pt x="141387" y="547220"/>
                    <a:pt x="135966" y="546252"/>
                    <a:pt x="131385" y="543219"/>
                  </a:cubicBezTo>
                  <a:cubicBezTo>
                    <a:pt x="126803" y="540122"/>
                    <a:pt x="123834" y="535411"/>
                    <a:pt x="122802" y="530378"/>
                  </a:cubicBezTo>
                  <a:cubicBezTo>
                    <a:pt x="117704" y="530829"/>
                    <a:pt x="112348" y="529410"/>
                    <a:pt x="108089" y="525861"/>
                  </a:cubicBezTo>
                  <a:cubicBezTo>
                    <a:pt x="103765" y="522311"/>
                    <a:pt x="101313" y="517407"/>
                    <a:pt x="100797" y="512245"/>
                  </a:cubicBezTo>
                  <a:cubicBezTo>
                    <a:pt x="95635" y="512245"/>
                    <a:pt x="90537" y="510244"/>
                    <a:pt x="86600" y="506308"/>
                  </a:cubicBezTo>
                  <a:cubicBezTo>
                    <a:pt x="82664" y="502371"/>
                    <a:pt x="80728" y="497209"/>
                    <a:pt x="80663" y="492047"/>
                  </a:cubicBezTo>
                  <a:cubicBezTo>
                    <a:pt x="75566" y="491530"/>
                    <a:pt x="70661" y="489014"/>
                    <a:pt x="67112" y="484690"/>
                  </a:cubicBezTo>
                  <a:cubicBezTo>
                    <a:pt x="63628" y="480431"/>
                    <a:pt x="62143" y="475075"/>
                    <a:pt x="62595" y="469977"/>
                  </a:cubicBezTo>
                  <a:cubicBezTo>
                    <a:pt x="57562" y="468945"/>
                    <a:pt x="52851" y="465976"/>
                    <a:pt x="49818" y="461394"/>
                  </a:cubicBezTo>
                  <a:cubicBezTo>
                    <a:pt x="46720" y="456748"/>
                    <a:pt x="45817" y="451328"/>
                    <a:pt x="46785" y="446230"/>
                  </a:cubicBezTo>
                  <a:cubicBezTo>
                    <a:pt x="41880" y="444681"/>
                    <a:pt x="37557" y="441261"/>
                    <a:pt x="34911" y="436357"/>
                  </a:cubicBezTo>
                  <a:cubicBezTo>
                    <a:pt x="32265" y="431517"/>
                    <a:pt x="31878" y="425903"/>
                    <a:pt x="33363" y="420998"/>
                  </a:cubicBezTo>
                  <a:cubicBezTo>
                    <a:pt x="28652" y="418998"/>
                    <a:pt x="24651" y="415190"/>
                    <a:pt x="22521" y="410028"/>
                  </a:cubicBezTo>
                  <a:cubicBezTo>
                    <a:pt x="20392" y="404866"/>
                    <a:pt x="20585" y="399380"/>
                    <a:pt x="22457" y="394605"/>
                  </a:cubicBezTo>
                  <a:cubicBezTo>
                    <a:pt x="18004" y="392153"/>
                    <a:pt x="14391" y="387959"/>
                    <a:pt x="12777" y="382667"/>
                  </a:cubicBezTo>
                  <a:cubicBezTo>
                    <a:pt x="11164" y="377311"/>
                    <a:pt x="11809" y="371826"/>
                    <a:pt x="14197" y="367244"/>
                  </a:cubicBezTo>
                  <a:cubicBezTo>
                    <a:pt x="9938" y="364340"/>
                    <a:pt x="6776" y="359888"/>
                    <a:pt x="5679" y="354338"/>
                  </a:cubicBezTo>
                  <a:cubicBezTo>
                    <a:pt x="4582" y="348918"/>
                    <a:pt x="5808" y="343497"/>
                    <a:pt x="8647" y="339173"/>
                  </a:cubicBezTo>
                  <a:cubicBezTo>
                    <a:pt x="4711" y="335882"/>
                    <a:pt x="1936" y="331107"/>
                    <a:pt x="1420" y="325557"/>
                  </a:cubicBezTo>
                  <a:cubicBezTo>
                    <a:pt x="839" y="320008"/>
                    <a:pt x="2581" y="314845"/>
                    <a:pt x="5808" y="310780"/>
                  </a:cubicBezTo>
                  <a:cubicBezTo>
                    <a:pt x="2194" y="307102"/>
                    <a:pt x="0" y="302068"/>
                    <a:pt x="0" y="296519"/>
                  </a:cubicBezTo>
                  <a:cubicBezTo>
                    <a:pt x="0" y="290969"/>
                    <a:pt x="2194" y="285871"/>
                    <a:pt x="5808" y="282257"/>
                  </a:cubicBezTo>
                  <a:cubicBezTo>
                    <a:pt x="2581" y="278256"/>
                    <a:pt x="839" y="273029"/>
                    <a:pt x="1420" y="267480"/>
                  </a:cubicBezTo>
                  <a:cubicBezTo>
                    <a:pt x="1936" y="261930"/>
                    <a:pt x="4646" y="257090"/>
                    <a:pt x="8647" y="253799"/>
                  </a:cubicBezTo>
                  <a:cubicBezTo>
                    <a:pt x="5808" y="249476"/>
                    <a:pt x="4582" y="244120"/>
                    <a:pt x="5679" y="238634"/>
                  </a:cubicBezTo>
                  <a:cubicBezTo>
                    <a:pt x="6776" y="233149"/>
                    <a:pt x="9938" y="228632"/>
                    <a:pt x="14197" y="225793"/>
                  </a:cubicBezTo>
                  <a:cubicBezTo>
                    <a:pt x="11809" y="221211"/>
                    <a:pt x="11099" y="215726"/>
                    <a:pt x="12777" y="210435"/>
                  </a:cubicBezTo>
                  <a:cubicBezTo>
                    <a:pt x="14391" y="205143"/>
                    <a:pt x="18004" y="200949"/>
                    <a:pt x="22457" y="198432"/>
                  </a:cubicBezTo>
                  <a:cubicBezTo>
                    <a:pt x="20585" y="193657"/>
                    <a:pt x="20457" y="188172"/>
                    <a:pt x="22521" y="183009"/>
                  </a:cubicBezTo>
                  <a:cubicBezTo>
                    <a:pt x="24651" y="177847"/>
                    <a:pt x="28587" y="174039"/>
                    <a:pt x="33363" y="172039"/>
                  </a:cubicBezTo>
                  <a:cubicBezTo>
                    <a:pt x="31878" y="167070"/>
                    <a:pt x="32330" y="161585"/>
                    <a:pt x="34911" y="156681"/>
                  </a:cubicBezTo>
                  <a:cubicBezTo>
                    <a:pt x="37557" y="151776"/>
                    <a:pt x="41945" y="148356"/>
                    <a:pt x="46849" y="146807"/>
                  </a:cubicBezTo>
                  <a:cubicBezTo>
                    <a:pt x="45882" y="141709"/>
                    <a:pt x="46785" y="136289"/>
                    <a:pt x="49882" y="131707"/>
                  </a:cubicBezTo>
                  <a:cubicBezTo>
                    <a:pt x="52915" y="127125"/>
                    <a:pt x="57626" y="124157"/>
                    <a:pt x="62659" y="123060"/>
                  </a:cubicBezTo>
                  <a:cubicBezTo>
                    <a:pt x="62208" y="117962"/>
                    <a:pt x="63628" y="112606"/>
                    <a:pt x="67177" y="108347"/>
                  </a:cubicBezTo>
                  <a:cubicBezTo>
                    <a:pt x="70726" y="104023"/>
                    <a:pt x="75630" y="101571"/>
                    <a:pt x="80728" y="100991"/>
                  </a:cubicBezTo>
                  <a:cubicBezTo>
                    <a:pt x="80793" y="95828"/>
                    <a:pt x="82728" y="90666"/>
                    <a:pt x="86665" y="86794"/>
                  </a:cubicBezTo>
                  <a:cubicBezTo>
                    <a:pt x="90601" y="82857"/>
                    <a:pt x="95699" y="80857"/>
                    <a:pt x="100862" y="80792"/>
                  </a:cubicBezTo>
                  <a:cubicBezTo>
                    <a:pt x="101378" y="75630"/>
                    <a:pt x="103895" y="70726"/>
                    <a:pt x="108154" y="67176"/>
                  </a:cubicBezTo>
                  <a:cubicBezTo>
                    <a:pt x="112413" y="63627"/>
                    <a:pt x="117769" y="62143"/>
                    <a:pt x="122867" y="62659"/>
                  </a:cubicBezTo>
                  <a:cubicBezTo>
                    <a:pt x="123899" y="57561"/>
                    <a:pt x="126868" y="52915"/>
                    <a:pt x="131449" y="49882"/>
                  </a:cubicBezTo>
                  <a:cubicBezTo>
                    <a:pt x="136095" y="46720"/>
                    <a:pt x="141516" y="45817"/>
                    <a:pt x="146549" y="46785"/>
                  </a:cubicBezTo>
                  <a:cubicBezTo>
                    <a:pt x="148033" y="41880"/>
                    <a:pt x="151389" y="37557"/>
                    <a:pt x="156358" y="34911"/>
                  </a:cubicBezTo>
                  <a:cubicBezTo>
                    <a:pt x="161198" y="32265"/>
                    <a:pt x="166748" y="31878"/>
                    <a:pt x="171652" y="33362"/>
                  </a:cubicBezTo>
                  <a:cubicBezTo>
                    <a:pt x="173652" y="28587"/>
                    <a:pt x="177459" y="24586"/>
                    <a:pt x="182558" y="22521"/>
                  </a:cubicBezTo>
                  <a:cubicBezTo>
                    <a:pt x="187655" y="20392"/>
                    <a:pt x="193205" y="20521"/>
                    <a:pt x="197980" y="22457"/>
                  </a:cubicBezTo>
                  <a:cubicBezTo>
                    <a:pt x="200432" y="17940"/>
                    <a:pt x="204627" y="14326"/>
                    <a:pt x="209919" y="12713"/>
                  </a:cubicBezTo>
                  <a:cubicBezTo>
                    <a:pt x="215275" y="11099"/>
                    <a:pt x="220695" y="11745"/>
                    <a:pt x="225277" y="14132"/>
                  </a:cubicBezTo>
                  <a:cubicBezTo>
                    <a:pt x="228181" y="9873"/>
                    <a:pt x="232633" y="6711"/>
                    <a:pt x="238054" y="5614"/>
                  </a:cubicBezTo>
                  <a:cubicBezTo>
                    <a:pt x="243539" y="4517"/>
                    <a:pt x="248895" y="5743"/>
                    <a:pt x="253154" y="8583"/>
                  </a:cubicBezTo>
                  <a:cubicBezTo>
                    <a:pt x="256445" y="4646"/>
                    <a:pt x="261221" y="1936"/>
                    <a:pt x="266770" y="1355"/>
                  </a:cubicBezTo>
                  <a:cubicBezTo>
                    <a:pt x="272320" y="774"/>
                    <a:pt x="277482" y="2581"/>
                    <a:pt x="281483" y="5808"/>
                  </a:cubicBezTo>
                  <a:cubicBezTo>
                    <a:pt x="285097" y="2194"/>
                    <a:pt x="290130" y="0"/>
                    <a:pt x="295680" y="0"/>
                  </a:cubicBezTo>
                  <a:lnTo>
                    <a:pt x="295680" y="0"/>
                  </a:lnTo>
                  <a:close/>
                </a:path>
              </a:pathLst>
            </a:custGeom>
            <a:solidFill>
              <a:srgbClr val="1B1412"/>
            </a:solidFill>
            <a:ln w="6453" cap="flat">
              <a:noFill/>
              <a:prstDash val="solid"/>
              <a:miter/>
            </a:ln>
          </p:spPr>
          <p:txBody>
            <a:bodyPr rtlCol="0" anchor="ctr"/>
            <a:lstStyle/>
            <a:p>
              <a:endParaRPr lang="en-US"/>
            </a:p>
          </p:txBody>
        </p:sp>
        <p:sp>
          <p:nvSpPr>
            <p:cNvPr id="3576" name="Freeform: Shape 3575">
              <a:extLst>
                <a:ext uri="{FF2B5EF4-FFF2-40B4-BE49-F238E27FC236}">
                  <a16:creationId xmlns:a16="http://schemas.microsoft.com/office/drawing/2014/main" id="{41E3BC99-505C-4BAB-9EB8-67E228C7458D}"/>
                </a:ext>
              </a:extLst>
            </p:cNvPr>
            <p:cNvSpPr/>
            <p:nvPr/>
          </p:nvSpPr>
          <p:spPr>
            <a:xfrm>
              <a:off x="4218629" y="-114445"/>
              <a:ext cx="322008" cy="261284"/>
            </a:xfrm>
            <a:custGeom>
              <a:avLst/>
              <a:gdLst>
                <a:gd name="connsiteX0" fmla="*/ 322008 w 322008"/>
                <a:gd name="connsiteY0" fmla="*/ 126609 h 261284"/>
                <a:gd name="connsiteX1" fmla="*/ 154874 w 322008"/>
                <a:gd name="connsiteY1" fmla="*/ 0 h 261284"/>
                <a:gd name="connsiteX2" fmla="*/ 0 w 322008"/>
                <a:gd name="connsiteY2" fmla="*/ 106540 h 261284"/>
                <a:gd name="connsiteX3" fmla="*/ 154874 w 322008"/>
                <a:gd name="connsiteY3" fmla="*/ 261285 h 261284"/>
                <a:gd name="connsiteX4" fmla="*/ 322008 w 322008"/>
                <a:gd name="connsiteY4" fmla="*/ 126609 h 261284"/>
                <a:gd name="connsiteX5" fmla="*/ 322008 w 322008"/>
                <a:gd name="connsiteY5" fmla="*/ 126609 h 26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008" h="261284">
                  <a:moveTo>
                    <a:pt x="322008" y="126609"/>
                  </a:moveTo>
                  <a:cubicBezTo>
                    <a:pt x="322008" y="54464"/>
                    <a:pt x="255413" y="0"/>
                    <a:pt x="154874" y="0"/>
                  </a:cubicBezTo>
                  <a:cubicBezTo>
                    <a:pt x="54335" y="0"/>
                    <a:pt x="0" y="34395"/>
                    <a:pt x="0" y="106540"/>
                  </a:cubicBezTo>
                  <a:cubicBezTo>
                    <a:pt x="0" y="178686"/>
                    <a:pt x="54335" y="261285"/>
                    <a:pt x="154874" y="261285"/>
                  </a:cubicBezTo>
                  <a:cubicBezTo>
                    <a:pt x="255413" y="261285"/>
                    <a:pt x="322008" y="198819"/>
                    <a:pt x="322008" y="126609"/>
                  </a:cubicBezTo>
                  <a:lnTo>
                    <a:pt x="322008" y="126609"/>
                  </a:lnTo>
                  <a:close/>
                </a:path>
              </a:pathLst>
            </a:custGeom>
            <a:solidFill>
              <a:srgbClr val="523B22"/>
            </a:solidFill>
            <a:ln w="6453" cap="flat">
              <a:noFill/>
              <a:prstDash val="solid"/>
              <a:miter/>
            </a:ln>
          </p:spPr>
          <p:txBody>
            <a:bodyPr rtlCol="0" anchor="ctr"/>
            <a:lstStyle/>
            <a:p>
              <a:endParaRPr lang="en-US"/>
            </a:p>
          </p:txBody>
        </p:sp>
        <p:sp>
          <p:nvSpPr>
            <p:cNvPr id="3577" name="Freeform: Shape 3576">
              <a:extLst>
                <a:ext uri="{FF2B5EF4-FFF2-40B4-BE49-F238E27FC236}">
                  <a16:creationId xmlns:a16="http://schemas.microsoft.com/office/drawing/2014/main" id="{6E57A7E3-0627-41BB-A38E-EA0BB314DCF3}"/>
                </a:ext>
              </a:extLst>
            </p:cNvPr>
            <p:cNvSpPr/>
            <p:nvPr/>
          </p:nvSpPr>
          <p:spPr>
            <a:xfrm>
              <a:off x="3929100" y="-149550"/>
              <a:ext cx="897862" cy="650017"/>
            </a:xfrm>
            <a:custGeom>
              <a:avLst/>
              <a:gdLst>
                <a:gd name="connsiteX0" fmla="*/ 23340 w 897862"/>
                <a:gd name="connsiteY0" fmla="*/ 303552 h 650017"/>
                <a:gd name="connsiteX1" fmla="*/ 43087 w 897862"/>
                <a:gd name="connsiteY1" fmla="*/ 521214 h 650017"/>
                <a:gd name="connsiteX2" fmla="*/ 131042 w 897862"/>
                <a:gd name="connsiteY2" fmla="*/ 575291 h 650017"/>
                <a:gd name="connsiteX3" fmla="*/ 448920 w 897862"/>
                <a:gd name="connsiteY3" fmla="*/ 650018 h 650017"/>
                <a:gd name="connsiteX4" fmla="*/ 766799 w 897862"/>
                <a:gd name="connsiteY4" fmla="*/ 575356 h 650017"/>
                <a:gd name="connsiteX5" fmla="*/ 854754 w 897862"/>
                <a:gd name="connsiteY5" fmla="*/ 521279 h 650017"/>
                <a:gd name="connsiteX6" fmla="*/ 874500 w 897862"/>
                <a:gd name="connsiteY6" fmla="*/ 303617 h 650017"/>
                <a:gd name="connsiteX7" fmla="*/ 585983 w 897862"/>
                <a:gd name="connsiteY7" fmla="*/ 143903 h 650017"/>
                <a:gd name="connsiteX8" fmla="*/ 576949 w 897862"/>
                <a:gd name="connsiteY8" fmla="*/ 1936 h 650017"/>
                <a:gd name="connsiteX9" fmla="*/ 321666 w 897862"/>
                <a:gd name="connsiteY9" fmla="*/ 0 h 650017"/>
                <a:gd name="connsiteX10" fmla="*/ 311728 w 897862"/>
                <a:gd name="connsiteY10" fmla="*/ 143839 h 650017"/>
                <a:gd name="connsiteX11" fmla="*/ 23340 w 897862"/>
                <a:gd name="connsiteY11" fmla="*/ 303552 h 650017"/>
                <a:gd name="connsiteX12" fmla="*/ 23340 w 897862"/>
                <a:gd name="connsiteY12" fmla="*/ 303552 h 65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7862" h="650017">
                  <a:moveTo>
                    <a:pt x="23340" y="303552"/>
                  </a:moveTo>
                  <a:cubicBezTo>
                    <a:pt x="-8861" y="368341"/>
                    <a:pt x="-12539" y="462169"/>
                    <a:pt x="43087" y="521214"/>
                  </a:cubicBezTo>
                  <a:cubicBezTo>
                    <a:pt x="63220" y="542510"/>
                    <a:pt x="93550" y="560578"/>
                    <a:pt x="131042" y="575291"/>
                  </a:cubicBezTo>
                  <a:cubicBezTo>
                    <a:pt x="152918" y="617559"/>
                    <a:pt x="286948" y="650018"/>
                    <a:pt x="448920" y="650018"/>
                  </a:cubicBezTo>
                  <a:cubicBezTo>
                    <a:pt x="610892" y="650018"/>
                    <a:pt x="744923" y="617559"/>
                    <a:pt x="766799" y="575356"/>
                  </a:cubicBezTo>
                  <a:cubicBezTo>
                    <a:pt x="804291" y="560578"/>
                    <a:pt x="834620" y="542574"/>
                    <a:pt x="854754" y="521279"/>
                  </a:cubicBezTo>
                  <a:cubicBezTo>
                    <a:pt x="910444" y="462169"/>
                    <a:pt x="906701" y="368406"/>
                    <a:pt x="874500" y="303617"/>
                  </a:cubicBezTo>
                  <a:cubicBezTo>
                    <a:pt x="801903" y="157261"/>
                    <a:pt x="610763" y="181460"/>
                    <a:pt x="585983" y="143903"/>
                  </a:cubicBezTo>
                  <a:cubicBezTo>
                    <a:pt x="566753" y="114736"/>
                    <a:pt x="578175" y="25038"/>
                    <a:pt x="576949" y="1936"/>
                  </a:cubicBezTo>
                  <a:cubicBezTo>
                    <a:pt x="487445" y="10648"/>
                    <a:pt x="411170" y="8776"/>
                    <a:pt x="321666" y="0"/>
                  </a:cubicBezTo>
                  <a:cubicBezTo>
                    <a:pt x="320440" y="23102"/>
                    <a:pt x="330894" y="114736"/>
                    <a:pt x="311728" y="143839"/>
                  </a:cubicBezTo>
                  <a:cubicBezTo>
                    <a:pt x="287142" y="181460"/>
                    <a:pt x="96002" y="157197"/>
                    <a:pt x="23340" y="303552"/>
                  </a:cubicBezTo>
                  <a:lnTo>
                    <a:pt x="23340" y="303552"/>
                  </a:lnTo>
                  <a:close/>
                </a:path>
              </a:pathLst>
            </a:custGeom>
            <a:solidFill>
              <a:srgbClr val="846247"/>
            </a:solidFill>
            <a:ln w="6453" cap="flat">
              <a:noFill/>
              <a:prstDash val="solid"/>
              <a:miter/>
            </a:ln>
          </p:spPr>
          <p:txBody>
            <a:bodyPr rtlCol="0" anchor="ctr"/>
            <a:lstStyle/>
            <a:p>
              <a:endParaRPr lang="en-US"/>
            </a:p>
          </p:txBody>
        </p:sp>
        <p:sp>
          <p:nvSpPr>
            <p:cNvPr id="3578" name="Freeform: Shape 3577">
              <a:extLst>
                <a:ext uri="{FF2B5EF4-FFF2-40B4-BE49-F238E27FC236}">
                  <a16:creationId xmlns:a16="http://schemas.microsoft.com/office/drawing/2014/main" id="{8D1D8D47-5AFE-44CA-8184-3BB557A48E28}"/>
                </a:ext>
              </a:extLst>
            </p:cNvPr>
            <p:cNvSpPr/>
            <p:nvPr/>
          </p:nvSpPr>
          <p:spPr>
            <a:xfrm>
              <a:off x="3920083" y="10873"/>
              <a:ext cx="917036" cy="702029"/>
            </a:xfrm>
            <a:custGeom>
              <a:avLst/>
              <a:gdLst>
                <a:gd name="connsiteX0" fmla="*/ 32938 w 917036"/>
                <a:gd name="connsiteY0" fmla="*/ 143129 h 702029"/>
                <a:gd name="connsiteX1" fmla="*/ 5190 w 917036"/>
                <a:gd name="connsiteY1" fmla="*/ 702029 h 702029"/>
                <a:gd name="connsiteX2" fmla="*/ 458518 w 917036"/>
                <a:gd name="connsiteY2" fmla="*/ 702029 h 702029"/>
                <a:gd name="connsiteX3" fmla="*/ 458518 w 917036"/>
                <a:gd name="connsiteY3" fmla="*/ 702029 h 702029"/>
                <a:gd name="connsiteX4" fmla="*/ 458518 w 917036"/>
                <a:gd name="connsiteY4" fmla="*/ 702029 h 702029"/>
                <a:gd name="connsiteX5" fmla="*/ 458518 w 917036"/>
                <a:gd name="connsiteY5" fmla="*/ 702029 h 702029"/>
                <a:gd name="connsiteX6" fmla="*/ 911846 w 917036"/>
                <a:gd name="connsiteY6" fmla="*/ 702029 h 702029"/>
                <a:gd name="connsiteX7" fmla="*/ 884098 w 917036"/>
                <a:gd name="connsiteY7" fmla="*/ 143129 h 702029"/>
                <a:gd name="connsiteX8" fmla="*/ 638107 w 917036"/>
                <a:gd name="connsiteY8" fmla="*/ 2968 h 702029"/>
                <a:gd name="connsiteX9" fmla="*/ 498075 w 917036"/>
                <a:gd name="connsiteY9" fmla="*/ 61885 h 702029"/>
                <a:gd name="connsiteX10" fmla="*/ 444902 w 917036"/>
                <a:gd name="connsiteY10" fmla="*/ 149389 h 702029"/>
                <a:gd name="connsiteX11" fmla="*/ 399150 w 917036"/>
                <a:gd name="connsiteY11" fmla="*/ 72726 h 702029"/>
                <a:gd name="connsiteX12" fmla="*/ 290093 w 917036"/>
                <a:gd name="connsiteY12" fmla="*/ 0 h 702029"/>
                <a:gd name="connsiteX13" fmla="*/ 32938 w 917036"/>
                <a:gd name="connsiteY13" fmla="*/ 143129 h 702029"/>
                <a:gd name="connsiteX14" fmla="*/ 32938 w 917036"/>
                <a:gd name="connsiteY14" fmla="*/ 143129 h 70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7036" h="702029">
                  <a:moveTo>
                    <a:pt x="32938" y="143129"/>
                  </a:moveTo>
                  <a:cubicBezTo>
                    <a:pt x="-17783" y="245217"/>
                    <a:pt x="5190" y="592714"/>
                    <a:pt x="5190" y="702029"/>
                  </a:cubicBezTo>
                  <a:lnTo>
                    <a:pt x="458518" y="702029"/>
                  </a:lnTo>
                  <a:lnTo>
                    <a:pt x="458518" y="702029"/>
                  </a:lnTo>
                  <a:lnTo>
                    <a:pt x="458518" y="702029"/>
                  </a:lnTo>
                  <a:lnTo>
                    <a:pt x="458518" y="702029"/>
                  </a:lnTo>
                  <a:lnTo>
                    <a:pt x="911846" y="702029"/>
                  </a:lnTo>
                  <a:cubicBezTo>
                    <a:pt x="911846" y="592714"/>
                    <a:pt x="934819" y="245281"/>
                    <a:pt x="884098" y="143129"/>
                  </a:cubicBezTo>
                  <a:cubicBezTo>
                    <a:pt x="828860" y="31814"/>
                    <a:pt x="705154" y="19166"/>
                    <a:pt x="638107" y="2968"/>
                  </a:cubicBezTo>
                  <a:cubicBezTo>
                    <a:pt x="591451" y="22586"/>
                    <a:pt x="544796" y="42268"/>
                    <a:pt x="498075" y="61885"/>
                  </a:cubicBezTo>
                  <a:cubicBezTo>
                    <a:pt x="458324" y="83696"/>
                    <a:pt x="449613" y="130352"/>
                    <a:pt x="444902" y="149389"/>
                  </a:cubicBezTo>
                  <a:lnTo>
                    <a:pt x="399150" y="72726"/>
                  </a:lnTo>
                  <a:cubicBezTo>
                    <a:pt x="399021" y="72533"/>
                    <a:pt x="305322" y="60014"/>
                    <a:pt x="290093" y="0"/>
                  </a:cubicBezTo>
                  <a:cubicBezTo>
                    <a:pt x="226788" y="18004"/>
                    <a:pt x="91403" y="25296"/>
                    <a:pt x="32938" y="143129"/>
                  </a:cubicBezTo>
                  <a:lnTo>
                    <a:pt x="32938" y="143129"/>
                  </a:lnTo>
                  <a:close/>
                </a:path>
              </a:pathLst>
            </a:custGeom>
            <a:solidFill>
              <a:srgbClr val="478D7D"/>
            </a:solidFill>
            <a:ln w="6453" cap="flat">
              <a:noFill/>
              <a:prstDash val="solid"/>
              <a:miter/>
            </a:ln>
          </p:spPr>
          <p:txBody>
            <a:bodyPr rtlCol="0" anchor="ctr"/>
            <a:lstStyle/>
            <a:p>
              <a:endParaRPr lang="en-US"/>
            </a:p>
          </p:txBody>
        </p:sp>
        <p:sp>
          <p:nvSpPr>
            <p:cNvPr id="3579" name="Freeform: Shape 3578">
              <a:extLst>
                <a:ext uri="{FF2B5EF4-FFF2-40B4-BE49-F238E27FC236}">
                  <a16:creationId xmlns:a16="http://schemas.microsoft.com/office/drawing/2014/main" id="{FD333BF9-3DC2-4719-B4B3-B530073ED0E0}"/>
                </a:ext>
              </a:extLst>
            </p:cNvPr>
            <p:cNvSpPr/>
            <p:nvPr/>
          </p:nvSpPr>
          <p:spPr>
            <a:xfrm>
              <a:off x="3920083" y="25005"/>
              <a:ext cx="292415" cy="687897"/>
            </a:xfrm>
            <a:custGeom>
              <a:avLst/>
              <a:gdLst>
                <a:gd name="connsiteX0" fmla="*/ 32938 w 292415"/>
                <a:gd name="connsiteY0" fmla="*/ 128997 h 687897"/>
                <a:gd name="connsiteX1" fmla="*/ 5190 w 292415"/>
                <a:gd name="connsiteY1" fmla="*/ 687897 h 687897"/>
                <a:gd name="connsiteX2" fmla="*/ 292416 w 292415"/>
                <a:gd name="connsiteY2" fmla="*/ 687897 h 687897"/>
                <a:gd name="connsiteX3" fmla="*/ 281833 w 292415"/>
                <a:gd name="connsiteY3" fmla="*/ 143065 h 687897"/>
                <a:gd name="connsiteX4" fmla="*/ 228337 w 292415"/>
                <a:gd name="connsiteY4" fmla="*/ 0 h 687897"/>
                <a:gd name="connsiteX5" fmla="*/ 32938 w 292415"/>
                <a:gd name="connsiteY5" fmla="*/ 128997 h 687897"/>
                <a:gd name="connsiteX6" fmla="*/ 32938 w 292415"/>
                <a:gd name="connsiteY6" fmla="*/ 128997 h 68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415" h="687897">
                  <a:moveTo>
                    <a:pt x="32938" y="128997"/>
                  </a:moveTo>
                  <a:cubicBezTo>
                    <a:pt x="-17783" y="231084"/>
                    <a:pt x="5190" y="578582"/>
                    <a:pt x="5190" y="687897"/>
                  </a:cubicBezTo>
                  <a:lnTo>
                    <a:pt x="292416" y="687897"/>
                  </a:lnTo>
                  <a:cubicBezTo>
                    <a:pt x="283446" y="595618"/>
                    <a:pt x="292997" y="217598"/>
                    <a:pt x="281833" y="143065"/>
                  </a:cubicBezTo>
                  <a:cubicBezTo>
                    <a:pt x="273767" y="89310"/>
                    <a:pt x="256666" y="29878"/>
                    <a:pt x="228337" y="0"/>
                  </a:cubicBezTo>
                  <a:cubicBezTo>
                    <a:pt x="161289" y="15229"/>
                    <a:pt x="76109" y="41945"/>
                    <a:pt x="32938" y="128997"/>
                  </a:cubicBezTo>
                  <a:lnTo>
                    <a:pt x="32938" y="128997"/>
                  </a:lnTo>
                  <a:close/>
                </a:path>
              </a:pathLst>
            </a:custGeom>
            <a:solidFill>
              <a:srgbClr val="5F2C52"/>
            </a:solidFill>
            <a:ln w="6453" cap="flat">
              <a:noFill/>
              <a:prstDash val="solid"/>
              <a:miter/>
            </a:ln>
          </p:spPr>
          <p:txBody>
            <a:bodyPr rtlCol="0" anchor="ctr"/>
            <a:lstStyle/>
            <a:p>
              <a:endParaRPr lang="en-US"/>
            </a:p>
          </p:txBody>
        </p:sp>
        <p:sp>
          <p:nvSpPr>
            <p:cNvPr id="3580" name="Freeform: Shape 3579">
              <a:extLst>
                <a:ext uri="{FF2B5EF4-FFF2-40B4-BE49-F238E27FC236}">
                  <a16:creationId xmlns:a16="http://schemas.microsoft.com/office/drawing/2014/main" id="{11275DF9-93E2-455E-A349-54AFEA4C9AAD}"/>
                </a:ext>
              </a:extLst>
            </p:cNvPr>
            <p:cNvSpPr/>
            <p:nvPr/>
          </p:nvSpPr>
          <p:spPr>
            <a:xfrm>
              <a:off x="4117962" y="-1258"/>
              <a:ext cx="201400" cy="183589"/>
            </a:xfrm>
            <a:custGeom>
              <a:avLst/>
              <a:gdLst>
                <a:gd name="connsiteX0" fmla="*/ 116091 w 201400"/>
                <a:gd name="connsiteY0" fmla="*/ 0 h 183589"/>
                <a:gd name="connsiteX1" fmla="*/ 201400 w 201400"/>
                <a:gd name="connsiteY1" fmla="*/ 84858 h 183589"/>
                <a:gd name="connsiteX2" fmla="*/ 152744 w 201400"/>
                <a:gd name="connsiteY2" fmla="*/ 183590 h 183589"/>
                <a:gd name="connsiteX3" fmla="*/ 0 w 201400"/>
                <a:gd name="connsiteY3" fmla="*/ 44655 h 183589"/>
                <a:gd name="connsiteX4" fmla="*/ 116091 w 201400"/>
                <a:gd name="connsiteY4" fmla="*/ 0 h 183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400" h="183589">
                  <a:moveTo>
                    <a:pt x="116091" y="0"/>
                  </a:moveTo>
                  <a:lnTo>
                    <a:pt x="201400" y="84858"/>
                  </a:lnTo>
                  <a:lnTo>
                    <a:pt x="152744" y="183590"/>
                  </a:lnTo>
                  <a:lnTo>
                    <a:pt x="0" y="44655"/>
                  </a:lnTo>
                  <a:lnTo>
                    <a:pt x="116091" y="0"/>
                  </a:lnTo>
                  <a:close/>
                </a:path>
              </a:pathLst>
            </a:custGeom>
            <a:solidFill>
              <a:srgbClr val="4FA392"/>
            </a:solidFill>
            <a:ln w="6453" cap="flat">
              <a:noFill/>
              <a:prstDash val="solid"/>
              <a:miter/>
            </a:ln>
          </p:spPr>
          <p:txBody>
            <a:bodyPr rtlCol="0" anchor="ctr"/>
            <a:lstStyle/>
            <a:p>
              <a:endParaRPr lang="en-US"/>
            </a:p>
          </p:txBody>
        </p:sp>
        <p:sp>
          <p:nvSpPr>
            <p:cNvPr id="3581" name="Freeform: Shape 3580">
              <a:extLst>
                <a:ext uri="{FF2B5EF4-FFF2-40B4-BE49-F238E27FC236}">
                  <a16:creationId xmlns:a16="http://schemas.microsoft.com/office/drawing/2014/main" id="{EA7AA7E8-98FB-46D6-B523-841D98815393}"/>
                </a:ext>
              </a:extLst>
            </p:cNvPr>
            <p:cNvSpPr/>
            <p:nvPr/>
          </p:nvSpPr>
          <p:spPr>
            <a:xfrm>
              <a:off x="4074984" y="-82567"/>
              <a:ext cx="175071" cy="795469"/>
            </a:xfrm>
            <a:custGeom>
              <a:avLst/>
              <a:gdLst>
                <a:gd name="connsiteX0" fmla="*/ 175072 w 175071"/>
                <a:gd name="connsiteY0" fmla="*/ 0 h 795469"/>
                <a:gd name="connsiteX1" fmla="*/ 160101 w 175071"/>
                <a:gd name="connsiteY1" fmla="*/ 795470 h 795469"/>
                <a:gd name="connsiteX2" fmla="*/ 75243 w 175071"/>
                <a:gd name="connsiteY2" fmla="*/ 795470 h 795469"/>
                <a:gd name="connsiteX3" fmla="*/ 0 w 175071"/>
                <a:gd name="connsiteY3" fmla="*/ 234569 h 795469"/>
                <a:gd name="connsiteX4" fmla="*/ 112154 w 175071"/>
                <a:gd name="connsiteY4" fmla="*/ 230052 h 795469"/>
                <a:gd name="connsiteX5" fmla="*/ 20134 w 175071"/>
                <a:gd name="connsiteY5" fmla="*/ 112800 h 795469"/>
                <a:gd name="connsiteX6" fmla="*/ 175072 w 175071"/>
                <a:gd name="connsiteY6" fmla="*/ 0 h 795469"/>
                <a:gd name="connsiteX7" fmla="*/ 175072 w 175071"/>
                <a:gd name="connsiteY7" fmla="*/ 0 h 79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071" h="795469">
                  <a:moveTo>
                    <a:pt x="175072" y="0"/>
                  </a:moveTo>
                  <a:cubicBezTo>
                    <a:pt x="162359" y="46139"/>
                    <a:pt x="140161" y="607685"/>
                    <a:pt x="160101" y="795470"/>
                  </a:cubicBezTo>
                  <a:lnTo>
                    <a:pt x="75243" y="795470"/>
                  </a:lnTo>
                  <a:cubicBezTo>
                    <a:pt x="32459" y="636144"/>
                    <a:pt x="0" y="234569"/>
                    <a:pt x="0" y="234569"/>
                  </a:cubicBezTo>
                  <a:lnTo>
                    <a:pt x="112154" y="230052"/>
                  </a:lnTo>
                  <a:lnTo>
                    <a:pt x="20134" y="112800"/>
                  </a:lnTo>
                  <a:cubicBezTo>
                    <a:pt x="68855" y="66596"/>
                    <a:pt x="118027" y="35685"/>
                    <a:pt x="175072" y="0"/>
                  </a:cubicBezTo>
                  <a:lnTo>
                    <a:pt x="175072" y="0"/>
                  </a:lnTo>
                  <a:close/>
                </a:path>
              </a:pathLst>
            </a:custGeom>
            <a:solidFill>
              <a:srgbClr val="802C6F"/>
            </a:solidFill>
            <a:ln w="6453" cap="flat">
              <a:noFill/>
              <a:prstDash val="solid"/>
              <a:miter/>
            </a:ln>
          </p:spPr>
          <p:txBody>
            <a:bodyPr rtlCol="0" anchor="ctr"/>
            <a:lstStyle/>
            <a:p>
              <a:endParaRPr lang="en-US"/>
            </a:p>
          </p:txBody>
        </p:sp>
        <p:sp>
          <p:nvSpPr>
            <p:cNvPr id="3582" name="Freeform: Shape 3581">
              <a:extLst>
                <a:ext uri="{FF2B5EF4-FFF2-40B4-BE49-F238E27FC236}">
                  <a16:creationId xmlns:a16="http://schemas.microsoft.com/office/drawing/2014/main" id="{26B55403-F9E2-4717-B7A8-30705665C2F4}"/>
                </a:ext>
              </a:extLst>
            </p:cNvPr>
            <p:cNvSpPr/>
            <p:nvPr/>
          </p:nvSpPr>
          <p:spPr>
            <a:xfrm>
              <a:off x="4190310" y="-491708"/>
              <a:ext cx="379341" cy="465104"/>
            </a:xfrm>
            <a:custGeom>
              <a:avLst/>
              <a:gdLst>
                <a:gd name="connsiteX0" fmla="*/ 372397 w 379341"/>
                <a:gd name="connsiteY0" fmla="*/ 216388 h 465104"/>
                <a:gd name="connsiteX1" fmla="*/ 351618 w 379341"/>
                <a:gd name="connsiteY1" fmla="*/ 209354 h 465104"/>
                <a:gd name="connsiteX2" fmla="*/ 351941 w 379341"/>
                <a:gd name="connsiteY2" fmla="*/ 187026 h 465104"/>
                <a:gd name="connsiteX3" fmla="*/ 349618 w 379341"/>
                <a:gd name="connsiteY3" fmla="*/ 115655 h 465104"/>
                <a:gd name="connsiteX4" fmla="*/ 338712 w 379341"/>
                <a:gd name="connsiteY4" fmla="*/ 77066 h 465104"/>
                <a:gd name="connsiteX5" fmla="*/ 291733 w 379341"/>
                <a:gd name="connsiteY5" fmla="*/ 30346 h 465104"/>
                <a:gd name="connsiteX6" fmla="*/ 89107 w 379341"/>
                <a:gd name="connsiteY6" fmla="*/ 30346 h 465104"/>
                <a:gd name="connsiteX7" fmla="*/ 42129 w 379341"/>
                <a:gd name="connsiteY7" fmla="*/ 77066 h 465104"/>
                <a:gd name="connsiteX8" fmla="*/ 27415 w 379341"/>
                <a:gd name="connsiteY8" fmla="*/ 187026 h 465104"/>
                <a:gd name="connsiteX9" fmla="*/ 27738 w 379341"/>
                <a:gd name="connsiteY9" fmla="*/ 209354 h 465104"/>
                <a:gd name="connsiteX10" fmla="*/ 6959 w 379341"/>
                <a:gd name="connsiteY10" fmla="*/ 216388 h 465104"/>
                <a:gd name="connsiteX11" fmla="*/ 12057 w 379341"/>
                <a:gd name="connsiteY11" fmla="*/ 286339 h 465104"/>
                <a:gd name="connsiteX12" fmla="*/ 29416 w 379341"/>
                <a:gd name="connsiteY12" fmla="*/ 307311 h 465104"/>
                <a:gd name="connsiteX13" fmla="*/ 39095 w 379341"/>
                <a:gd name="connsiteY13" fmla="*/ 311958 h 465104"/>
                <a:gd name="connsiteX14" fmla="*/ 61488 w 379341"/>
                <a:gd name="connsiteY14" fmla="*/ 379392 h 465104"/>
                <a:gd name="connsiteX15" fmla="*/ 119243 w 379341"/>
                <a:gd name="connsiteY15" fmla="*/ 446762 h 465104"/>
                <a:gd name="connsiteX16" fmla="*/ 260113 w 379341"/>
                <a:gd name="connsiteY16" fmla="*/ 446762 h 465104"/>
                <a:gd name="connsiteX17" fmla="*/ 317868 w 379341"/>
                <a:gd name="connsiteY17" fmla="*/ 379392 h 465104"/>
                <a:gd name="connsiteX18" fmla="*/ 340260 w 379341"/>
                <a:gd name="connsiteY18" fmla="*/ 311958 h 465104"/>
                <a:gd name="connsiteX19" fmla="*/ 349940 w 379341"/>
                <a:gd name="connsiteY19" fmla="*/ 307311 h 465104"/>
                <a:gd name="connsiteX20" fmla="*/ 367363 w 379341"/>
                <a:gd name="connsiteY20" fmla="*/ 286339 h 465104"/>
                <a:gd name="connsiteX21" fmla="*/ 372397 w 379341"/>
                <a:gd name="connsiteY21" fmla="*/ 216388 h 465104"/>
                <a:gd name="connsiteX22" fmla="*/ 372397 w 379341"/>
                <a:gd name="connsiteY22" fmla="*/ 216388 h 46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9341" h="465104">
                  <a:moveTo>
                    <a:pt x="372397" y="216388"/>
                  </a:moveTo>
                  <a:cubicBezTo>
                    <a:pt x="367105" y="209934"/>
                    <a:pt x="359426" y="208321"/>
                    <a:pt x="351618" y="209354"/>
                  </a:cubicBezTo>
                  <a:cubicBezTo>
                    <a:pt x="351811" y="201868"/>
                    <a:pt x="351941" y="194447"/>
                    <a:pt x="351941" y="187026"/>
                  </a:cubicBezTo>
                  <a:cubicBezTo>
                    <a:pt x="351941" y="164376"/>
                    <a:pt x="351876" y="139015"/>
                    <a:pt x="349618" y="115655"/>
                  </a:cubicBezTo>
                  <a:cubicBezTo>
                    <a:pt x="347423" y="100942"/>
                    <a:pt x="344003" y="87584"/>
                    <a:pt x="338712" y="77066"/>
                  </a:cubicBezTo>
                  <a:cubicBezTo>
                    <a:pt x="327806" y="55254"/>
                    <a:pt x="311286" y="40864"/>
                    <a:pt x="291733" y="30346"/>
                  </a:cubicBezTo>
                  <a:cubicBezTo>
                    <a:pt x="216749" y="-10115"/>
                    <a:pt x="164092" y="-10115"/>
                    <a:pt x="89107" y="30346"/>
                  </a:cubicBezTo>
                  <a:cubicBezTo>
                    <a:pt x="69554" y="40929"/>
                    <a:pt x="53034" y="55254"/>
                    <a:pt x="42129" y="77066"/>
                  </a:cubicBezTo>
                  <a:cubicBezTo>
                    <a:pt x="26125" y="109073"/>
                    <a:pt x="27415" y="151792"/>
                    <a:pt x="27415" y="187026"/>
                  </a:cubicBezTo>
                  <a:cubicBezTo>
                    <a:pt x="27415" y="194447"/>
                    <a:pt x="27545" y="201868"/>
                    <a:pt x="27738" y="209354"/>
                  </a:cubicBezTo>
                  <a:cubicBezTo>
                    <a:pt x="19930" y="208257"/>
                    <a:pt x="12251" y="209934"/>
                    <a:pt x="6959" y="216388"/>
                  </a:cubicBezTo>
                  <a:cubicBezTo>
                    <a:pt x="-5301" y="231230"/>
                    <a:pt x="54" y="263430"/>
                    <a:pt x="12057" y="286339"/>
                  </a:cubicBezTo>
                  <a:cubicBezTo>
                    <a:pt x="16445" y="294728"/>
                    <a:pt x="21737" y="301891"/>
                    <a:pt x="29416" y="307311"/>
                  </a:cubicBezTo>
                  <a:cubicBezTo>
                    <a:pt x="32578" y="309505"/>
                    <a:pt x="35933" y="311248"/>
                    <a:pt x="39095" y="311958"/>
                  </a:cubicBezTo>
                  <a:cubicBezTo>
                    <a:pt x="44322" y="336157"/>
                    <a:pt x="51614" y="359000"/>
                    <a:pt x="61488" y="379392"/>
                  </a:cubicBezTo>
                  <a:cubicBezTo>
                    <a:pt x="75233" y="407656"/>
                    <a:pt x="93947" y="431146"/>
                    <a:pt x="119243" y="446762"/>
                  </a:cubicBezTo>
                  <a:cubicBezTo>
                    <a:pt x="158929" y="471219"/>
                    <a:pt x="220492" y="471219"/>
                    <a:pt x="260113" y="446762"/>
                  </a:cubicBezTo>
                  <a:cubicBezTo>
                    <a:pt x="285409" y="431210"/>
                    <a:pt x="304188" y="407656"/>
                    <a:pt x="317868" y="379392"/>
                  </a:cubicBezTo>
                  <a:cubicBezTo>
                    <a:pt x="327742" y="359000"/>
                    <a:pt x="335034" y="336092"/>
                    <a:pt x="340260" y="311958"/>
                  </a:cubicBezTo>
                  <a:cubicBezTo>
                    <a:pt x="343422" y="311312"/>
                    <a:pt x="346778" y="309570"/>
                    <a:pt x="349940" y="307311"/>
                  </a:cubicBezTo>
                  <a:cubicBezTo>
                    <a:pt x="357684" y="301891"/>
                    <a:pt x="362911" y="294728"/>
                    <a:pt x="367363" y="286339"/>
                  </a:cubicBezTo>
                  <a:cubicBezTo>
                    <a:pt x="379237" y="263430"/>
                    <a:pt x="384658" y="231294"/>
                    <a:pt x="372397" y="216388"/>
                  </a:cubicBezTo>
                  <a:lnTo>
                    <a:pt x="372397" y="216388"/>
                  </a:lnTo>
                  <a:close/>
                </a:path>
              </a:pathLst>
            </a:custGeom>
            <a:solidFill>
              <a:srgbClr val="B0855D"/>
            </a:solidFill>
            <a:ln w="6453" cap="flat">
              <a:noFill/>
              <a:prstDash val="solid"/>
              <a:miter/>
            </a:ln>
          </p:spPr>
          <p:txBody>
            <a:bodyPr rtlCol="0" anchor="ctr"/>
            <a:lstStyle/>
            <a:p>
              <a:endParaRPr lang="en-US"/>
            </a:p>
          </p:txBody>
        </p:sp>
        <p:sp>
          <p:nvSpPr>
            <p:cNvPr id="3583" name="Freeform: Shape 3582">
              <a:extLst>
                <a:ext uri="{FF2B5EF4-FFF2-40B4-BE49-F238E27FC236}">
                  <a16:creationId xmlns:a16="http://schemas.microsoft.com/office/drawing/2014/main" id="{6770BE37-A0BD-49FA-9DE3-D1F2428FF389}"/>
                </a:ext>
              </a:extLst>
            </p:cNvPr>
            <p:cNvSpPr/>
            <p:nvPr/>
          </p:nvSpPr>
          <p:spPr>
            <a:xfrm>
              <a:off x="4192532" y="-347672"/>
              <a:ext cx="37003" cy="132736"/>
            </a:xfrm>
            <a:custGeom>
              <a:avLst/>
              <a:gdLst>
                <a:gd name="connsiteX0" fmla="*/ 14288 w 37003"/>
                <a:gd name="connsiteY0" fmla="*/ 61252 h 132736"/>
                <a:gd name="connsiteX1" fmla="*/ 22806 w 37003"/>
                <a:gd name="connsiteY1" fmla="*/ 87323 h 132736"/>
                <a:gd name="connsiteX2" fmla="*/ 24613 w 37003"/>
                <a:gd name="connsiteY2" fmla="*/ 116362 h 132736"/>
                <a:gd name="connsiteX3" fmla="*/ 37003 w 37003"/>
                <a:gd name="connsiteY3" fmla="*/ 115910 h 132736"/>
                <a:gd name="connsiteX4" fmla="*/ 36810 w 37003"/>
                <a:gd name="connsiteY4" fmla="*/ 101778 h 132736"/>
                <a:gd name="connsiteX5" fmla="*/ 22355 w 37003"/>
                <a:gd name="connsiteY5" fmla="*/ 5369 h 132736"/>
                <a:gd name="connsiteX6" fmla="*/ 156 w 37003"/>
                <a:gd name="connsiteY6" fmla="*/ 17372 h 132736"/>
                <a:gd name="connsiteX7" fmla="*/ 14288 w 37003"/>
                <a:gd name="connsiteY7" fmla="*/ 61252 h 132736"/>
                <a:gd name="connsiteX8" fmla="*/ 14288 w 37003"/>
                <a:gd name="connsiteY8" fmla="*/ 61252 h 13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03" h="132736">
                  <a:moveTo>
                    <a:pt x="14288" y="61252"/>
                  </a:moveTo>
                  <a:cubicBezTo>
                    <a:pt x="15450" y="64092"/>
                    <a:pt x="19967" y="75772"/>
                    <a:pt x="22806" y="87323"/>
                  </a:cubicBezTo>
                  <a:cubicBezTo>
                    <a:pt x="25323" y="97777"/>
                    <a:pt x="22484" y="106940"/>
                    <a:pt x="24613" y="116362"/>
                  </a:cubicBezTo>
                  <a:cubicBezTo>
                    <a:pt x="28808" y="135011"/>
                    <a:pt x="37003" y="141335"/>
                    <a:pt x="37003" y="115910"/>
                  </a:cubicBezTo>
                  <a:cubicBezTo>
                    <a:pt x="37003" y="112490"/>
                    <a:pt x="36939" y="107392"/>
                    <a:pt x="36810" y="101778"/>
                  </a:cubicBezTo>
                  <a:cubicBezTo>
                    <a:pt x="36616" y="89323"/>
                    <a:pt x="22355" y="12661"/>
                    <a:pt x="22355" y="5369"/>
                  </a:cubicBezTo>
                  <a:cubicBezTo>
                    <a:pt x="22355" y="-4440"/>
                    <a:pt x="2802" y="-1020"/>
                    <a:pt x="156" y="17372"/>
                  </a:cubicBezTo>
                  <a:cubicBezTo>
                    <a:pt x="-1651" y="30084"/>
                    <a:pt x="12804" y="57574"/>
                    <a:pt x="14288" y="61252"/>
                  </a:cubicBezTo>
                  <a:lnTo>
                    <a:pt x="14288" y="61252"/>
                  </a:lnTo>
                  <a:close/>
                </a:path>
              </a:pathLst>
            </a:custGeom>
            <a:solidFill>
              <a:srgbClr val="1B1412"/>
            </a:solidFill>
            <a:ln w="6453" cap="flat">
              <a:noFill/>
              <a:prstDash val="solid"/>
              <a:miter/>
            </a:ln>
          </p:spPr>
          <p:txBody>
            <a:bodyPr rtlCol="0" anchor="ctr"/>
            <a:lstStyle/>
            <a:p>
              <a:endParaRPr lang="en-US"/>
            </a:p>
          </p:txBody>
        </p:sp>
        <p:sp>
          <p:nvSpPr>
            <p:cNvPr id="3584" name="Freeform: Shape 3583">
              <a:extLst>
                <a:ext uri="{FF2B5EF4-FFF2-40B4-BE49-F238E27FC236}">
                  <a16:creationId xmlns:a16="http://schemas.microsoft.com/office/drawing/2014/main" id="{47D727E3-816F-42E3-B5CA-1685B80ABFBB}"/>
                </a:ext>
              </a:extLst>
            </p:cNvPr>
            <p:cNvSpPr/>
            <p:nvPr/>
          </p:nvSpPr>
          <p:spPr>
            <a:xfrm>
              <a:off x="4530506" y="-347672"/>
              <a:ext cx="36928" cy="132736"/>
            </a:xfrm>
            <a:custGeom>
              <a:avLst/>
              <a:gdLst>
                <a:gd name="connsiteX0" fmla="*/ 22650 w 36928"/>
                <a:gd name="connsiteY0" fmla="*/ 61252 h 132736"/>
                <a:gd name="connsiteX1" fmla="*/ 14132 w 36928"/>
                <a:gd name="connsiteY1" fmla="*/ 87323 h 132736"/>
                <a:gd name="connsiteX2" fmla="*/ 12325 w 36928"/>
                <a:gd name="connsiteY2" fmla="*/ 116362 h 132736"/>
                <a:gd name="connsiteX3" fmla="*/ 0 w 36928"/>
                <a:gd name="connsiteY3" fmla="*/ 115910 h 132736"/>
                <a:gd name="connsiteX4" fmla="*/ 129 w 36928"/>
                <a:gd name="connsiteY4" fmla="*/ 101778 h 132736"/>
                <a:gd name="connsiteX5" fmla="*/ 14584 w 36928"/>
                <a:gd name="connsiteY5" fmla="*/ 5369 h 132736"/>
                <a:gd name="connsiteX6" fmla="*/ 36783 w 36928"/>
                <a:gd name="connsiteY6" fmla="*/ 17372 h 132736"/>
                <a:gd name="connsiteX7" fmla="*/ 22650 w 36928"/>
                <a:gd name="connsiteY7" fmla="*/ 61252 h 132736"/>
                <a:gd name="connsiteX8" fmla="*/ 22650 w 36928"/>
                <a:gd name="connsiteY8" fmla="*/ 61252 h 13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28" h="132736">
                  <a:moveTo>
                    <a:pt x="22650" y="61252"/>
                  </a:moveTo>
                  <a:cubicBezTo>
                    <a:pt x="21489" y="64092"/>
                    <a:pt x="16972" y="75772"/>
                    <a:pt x="14132" y="87323"/>
                  </a:cubicBezTo>
                  <a:cubicBezTo>
                    <a:pt x="11551" y="97777"/>
                    <a:pt x="14455" y="106940"/>
                    <a:pt x="12325" y="116362"/>
                  </a:cubicBezTo>
                  <a:cubicBezTo>
                    <a:pt x="8196" y="135011"/>
                    <a:pt x="0" y="141335"/>
                    <a:pt x="0" y="115910"/>
                  </a:cubicBezTo>
                  <a:cubicBezTo>
                    <a:pt x="0" y="112490"/>
                    <a:pt x="65" y="107392"/>
                    <a:pt x="129" y="101778"/>
                  </a:cubicBezTo>
                  <a:cubicBezTo>
                    <a:pt x="323" y="89323"/>
                    <a:pt x="14584" y="12661"/>
                    <a:pt x="14584" y="5369"/>
                  </a:cubicBezTo>
                  <a:cubicBezTo>
                    <a:pt x="14584" y="-4440"/>
                    <a:pt x="34201" y="-1020"/>
                    <a:pt x="36783" y="17372"/>
                  </a:cubicBezTo>
                  <a:cubicBezTo>
                    <a:pt x="38525" y="30084"/>
                    <a:pt x="24134" y="57574"/>
                    <a:pt x="22650" y="61252"/>
                  </a:cubicBezTo>
                  <a:lnTo>
                    <a:pt x="22650" y="61252"/>
                  </a:lnTo>
                  <a:close/>
                </a:path>
              </a:pathLst>
            </a:custGeom>
            <a:solidFill>
              <a:srgbClr val="1B1412"/>
            </a:solidFill>
            <a:ln w="6453" cap="flat">
              <a:noFill/>
              <a:prstDash val="solid"/>
              <a:miter/>
            </a:ln>
          </p:spPr>
          <p:txBody>
            <a:bodyPr rtlCol="0" anchor="ctr"/>
            <a:lstStyle/>
            <a:p>
              <a:endParaRPr lang="en-US"/>
            </a:p>
          </p:txBody>
        </p:sp>
        <p:sp>
          <p:nvSpPr>
            <p:cNvPr id="3585" name="Freeform: Shape 3584">
              <a:extLst>
                <a:ext uri="{FF2B5EF4-FFF2-40B4-BE49-F238E27FC236}">
                  <a16:creationId xmlns:a16="http://schemas.microsoft.com/office/drawing/2014/main" id="{67859725-7506-404E-8B10-6197F4570FD7}"/>
                </a:ext>
              </a:extLst>
            </p:cNvPr>
            <p:cNvSpPr/>
            <p:nvPr userDrawn="1"/>
          </p:nvSpPr>
          <p:spPr>
            <a:xfrm>
              <a:off x="4213080" y="-497064"/>
              <a:ext cx="334849" cy="174507"/>
            </a:xfrm>
            <a:custGeom>
              <a:avLst/>
              <a:gdLst>
                <a:gd name="connsiteX0" fmla="*/ 13293 w 334849"/>
                <a:gd name="connsiteY0" fmla="*/ 161343 h 174507"/>
                <a:gd name="connsiteX1" fmla="*/ 30071 w 334849"/>
                <a:gd name="connsiteY1" fmla="*/ 159601 h 174507"/>
                <a:gd name="connsiteX2" fmla="*/ 42010 w 334849"/>
                <a:gd name="connsiteY2" fmla="*/ 147598 h 174507"/>
                <a:gd name="connsiteX3" fmla="*/ 58852 w 334849"/>
                <a:gd name="connsiteY3" fmla="*/ 147533 h 174507"/>
                <a:gd name="connsiteX4" fmla="*/ 71887 w 334849"/>
                <a:gd name="connsiteY4" fmla="*/ 136757 h 174507"/>
                <a:gd name="connsiteX5" fmla="*/ 88665 w 334849"/>
                <a:gd name="connsiteY5" fmla="*/ 138370 h 174507"/>
                <a:gd name="connsiteX6" fmla="*/ 102668 w 334849"/>
                <a:gd name="connsiteY6" fmla="*/ 128948 h 174507"/>
                <a:gd name="connsiteX7" fmla="*/ 119188 w 334849"/>
                <a:gd name="connsiteY7" fmla="*/ 132240 h 174507"/>
                <a:gd name="connsiteX8" fmla="*/ 134030 w 334849"/>
                <a:gd name="connsiteY8" fmla="*/ 124238 h 174507"/>
                <a:gd name="connsiteX9" fmla="*/ 150163 w 334849"/>
                <a:gd name="connsiteY9" fmla="*/ 129142 h 174507"/>
                <a:gd name="connsiteX10" fmla="*/ 165779 w 334849"/>
                <a:gd name="connsiteY10" fmla="*/ 122689 h 174507"/>
                <a:gd name="connsiteX11" fmla="*/ 181331 w 334849"/>
                <a:gd name="connsiteY11" fmla="*/ 129142 h 174507"/>
                <a:gd name="connsiteX12" fmla="*/ 197464 w 334849"/>
                <a:gd name="connsiteY12" fmla="*/ 124238 h 174507"/>
                <a:gd name="connsiteX13" fmla="*/ 212306 w 334849"/>
                <a:gd name="connsiteY13" fmla="*/ 132240 h 174507"/>
                <a:gd name="connsiteX14" fmla="*/ 228826 w 334849"/>
                <a:gd name="connsiteY14" fmla="*/ 128948 h 174507"/>
                <a:gd name="connsiteX15" fmla="*/ 242894 w 334849"/>
                <a:gd name="connsiteY15" fmla="*/ 138370 h 174507"/>
                <a:gd name="connsiteX16" fmla="*/ 259671 w 334849"/>
                <a:gd name="connsiteY16" fmla="*/ 136757 h 174507"/>
                <a:gd name="connsiteX17" fmla="*/ 272707 w 334849"/>
                <a:gd name="connsiteY17" fmla="*/ 147533 h 174507"/>
                <a:gd name="connsiteX18" fmla="*/ 289549 w 334849"/>
                <a:gd name="connsiteY18" fmla="*/ 147598 h 174507"/>
                <a:gd name="connsiteX19" fmla="*/ 301487 w 334849"/>
                <a:gd name="connsiteY19" fmla="*/ 159601 h 174507"/>
                <a:gd name="connsiteX20" fmla="*/ 318201 w 334849"/>
                <a:gd name="connsiteY20" fmla="*/ 161343 h 174507"/>
                <a:gd name="connsiteX21" fmla="*/ 328913 w 334849"/>
                <a:gd name="connsiteY21" fmla="*/ 174507 h 174507"/>
                <a:gd name="connsiteX22" fmla="*/ 334850 w 334849"/>
                <a:gd name="connsiteY22" fmla="*/ 174314 h 174507"/>
                <a:gd name="connsiteX23" fmla="*/ 332527 w 334849"/>
                <a:gd name="connsiteY23" fmla="*/ 119398 h 174507"/>
                <a:gd name="connsiteX24" fmla="*/ 321298 w 334849"/>
                <a:gd name="connsiteY24" fmla="*/ 79582 h 174507"/>
                <a:gd name="connsiteX25" fmla="*/ 272771 w 334849"/>
                <a:gd name="connsiteY25" fmla="*/ 31314 h 174507"/>
                <a:gd name="connsiteX26" fmla="*/ 63692 w 334849"/>
                <a:gd name="connsiteY26" fmla="*/ 31314 h 174507"/>
                <a:gd name="connsiteX27" fmla="*/ 15229 w 334849"/>
                <a:gd name="connsiteY27" fmla="*/ 79582 h 174507"/>
                <a:gd name="connsiteX28" fmla="*/ 0 w 334849"/>
                <a:gd name="connsiteY28" fmla="*/ 174314 h 174507"/>
                <a:gd name="connsiteX29" fmla="*/ 2452 w 334849"/>
                <a:gd name="connsiteY29" fmla="*/ 174507 h 174507"/>
                <a:gd name="connsiteX30" fmla="*/ 13293 w 334849"/>
                <a:gd name="connsiteY30" fmla="*/ 161343 h 174507"/>
                <a:gd name="connsiteX31" fmla="*/ 13293 w 334849"/>
                <a:gd name="connsiteY31" fmla="*/ 161343 h 17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4849" h="174507">
                  <a:moveTo>
                    <a:pt x="13293" y="161343"/>
                  </a:moveTo>
                  <a:cubicBezTo>
                    <a:pt x="18649" y="158439"/>
                    <a:pt x="24651" y="157987"/>
                    <a:pt x="30071" y="159601"/>
                  </a:cubicBezTo>
                  <a:cubicBezTo>
                    <a:pt x="32265" y="154374"/>
                    <a:pt x="36395" y="149921"/>
                    <a:pt x="42010" y="147598"/>
                  </a:cubicBezTo>
                  <a:cubicBezTo>
                    <a:pt x="47624" y="145275"/>
                    <a:pt x="53690" y="145404"/>
                    <a:pt x="58852" y="147533"/>
                  </a:cubicBezTo>
                  <a:cubicBezTo>
                    <a:pt x="61498" y="142500"/>
                    <a:pt x="66079" y="138564"/>
                    <a:pt x="71887" y="136757"/>
                  </a:cubicBezTo>
                  <a:cubicBezTo>
                    <a:pt x="77695" y="134950"/>
                    <a:pt x="83696" y="135724"/>
                    <a:pt x="88665" y="138370"/>
                  </a:cubicBezTo>
                  <a:cubicBezTo>
                    <a:pt x="91827" y="133659"/>
                    <a:pt x="96731" y="130110"/>
                    <a:pt x="102668" y="128948"/>
                  </a:cubicBezTo>
                  <a:cubicBezTo>
                    <a:pt x="108669" y="127722"/>
                    <a:pt x="114542" y="129077"/>
                    <a:pt x="119188" y="132240"/>
                  </a:cubicBezTo>
                  <a:cubicBezTo>
                    <a:pt x="122802" y="127851"/>
                    <a:pt x="128029" y="124819"/>
                    <a:pt x="134030" y="124238"/>
                  </a:cubicBezTo>
                  <a:cubicBezTo>
                    <a:pt x="140032" y="123592"/>
                    <a:pt x="145775" y="125528"/>
                    <a:pt x="150163" y="129142"/>
                  </a:cubicBezTo>
                  <a:cubicBezTo>
                    <a:pt x="154164" y="125141"/>
                    <a:pt x="159649" y="122689"/>
                    <a:pt x="165779" y="122689"/>
                  </a:cubicBezTo>
                  <a:cubicBezTo>
                    <a:pt x="171845" y="122689"/>
                    <a:pt x="177330" y="125141"/>
                    <a:pt x="181331" y="129142"/>
                  </a:cubicBezTo>
                  <a:cubicBezTo>
                    <a:pt x="185719" y="125593"/>
                    <a:pt x="191398" y="123592"/>
                    <a:pt x="197464" y="124238"/>
                  </a:cubicBezTo>
                  <a:cubicBezTo>
                    <a:pt x="203465" y="124819"/>
                    <a:pt x="208692" y="127851"/>
                    <a:pt x="212306" y="132240"/>
                  </a:cubicBezTo>
                  <a:cubicBezTo>
                    <a:pt x="217017" y="129077"/>
                    <a:pt x="222824" y="127787"/>
                    <a:pt x="228826" y="128948"/>
                  </a:cubicBezTo>
                  <a:cubicBezTo>
                    <a:pt x="234763" y="130175"/>
                    <a:pt x="239732" y="133659"/>
                    <a:pt x="242894" y="138370"/>
                  </a:cubicBezTo>
                  <a:cubicBezTo>
                    <a:pt x="247862" y="135724"/>
                    <a:pt x="253864" y="134950"/>
                    <a:pt x="259671" y="136757"/>
                  </a:cubicBezTo>
                  <a:cubicBezTo>
                    <a:pt x="265479" y="138564"/>
                    <a:pt x="270061" y="142500"/>
                    <a:pt x="272707" y="147533"/>
                  </a:cubicBezTo>
                  <a:cubicBezTo>
                    <a:pt x="277934" y="145404"/>
                    <a:pt x="283935" y="145275"/>
                    <a:pt x="289549" y="147598"/>
                  </a:cubicBezTo>
                  <a:cubicBezTo>
                    <a:pt x="295163" y="149985"/>
                    <a:pt x="299293" y="154374"/>
                    <a:pt x="301487" y="159601"/>
                  </a:cubicBezTo>
                  <a:cubicBezTo>
                    <a:pt x="306843" y="157987"/>
                    <a:pt x="312909" y="158439"/>
                    <a:pt x="318201" y="161343"/>
                  </a:cubicBezTo>
                  <a:cubicBezTo>
                    <a:pt x="323557" y="164247"/>
                    <a:pt x="327300" y="169087"/>
                    <a:pt x="328913" y="174507"/>
                  </a:cubicBezTo>
                  <a:cubicBezTo>
                    <a:pt x="330849" y="174184"/>
                    <a:pt x="332849" y="174120"/>
                    <a:pt x="334850" y="174314"/>
                  </a:cubicBezTo>
                  <a:cubicBezTo>
                    <a:pt x="334721" y="156180"/>
                    <a:pt x="334269" y="137208"/>
                    <a:pt x="332527" y="119398"/>
                  </a:cubicBezTo>
                  <a:cubicBezTo>
                    <a:pt x="330203" y="104233"/>
                    <a:pt x="326719" y="90488"/>
                    <a:pt x="321298" y="79582"/>
                  </a:cubicBezTo>
                  <a:cubicBezTo>
                    <a:pt x="310005" y="57061"/>
                    <a:pt x="292970" y="42284"/>
                    <a:pt x="272771" y="31314"/>
                  </a:cubicBezTo>
                  <a:cubicBezTo>
                    <a:pt x="195399" y="-10438"/>
                    <a:pt x="140999" y="-10438"/>
                    <a:pt x="63692" y="31314"/>
                  </a:cubicBezTo>
                  <a:cubicBezTo>
                    <a:pt x="43494" y="42219"/>
                    <a:pt x="26457" y="56997"/>
                    <a:pt x="15229" y="79582"/>
                  </a:cubicBezTo>
                  <a:cubicBezTo>
                    <a:pt x="1484" y="107073"/>
                    <a:pt x="65" y="142242"/>
                    <a:pt x="0" y="174314"/>
                  </a:cubicBezTo>
                  <a:cubicBezTo>
                    <a:pt x="839" y="174378"/>
                    <a:pt x="1613" y="174378"/>
                    <a:pt x="2452" y="174507"/>
                  </a:cubicBezTo>
                  <a:cubicBezTo>
                    <a:pt x="4259" y="169087"/>
                    <a:pt x="7937" y="164247"/>
                    <a:pt x="13293" y="161343"/>
                  </a:cubicBezTo>
                  <a:lnTo>
                    <a:pt x="13293" y="161343"/>
                  </a:lnTo>
                  <a:close/>
                </a:path>
              </a:pathLst>
            </a:custGeom>
            <a:solidFill>
              <a:srgbClr val="1B1412"/>
            </a:solidFill>
            <a:ln w="6453" cap="flat">
              <a:noFill/>
              <a:prstDash val="solid"/>
              <a:miter/>
            </a:ln>
          </p:spPr>
          <p:txBody>
            <a:bodyPr rtlCol="0" anchor="ctr"/>
            <a:lstStyle/>
            <a:p>
              <a:endParaRPr lang="en-US"/>
            </a:p>
          </p:txBody>
        </p:sp>
        <p:sp>
          <p:nvSpPr>
            <p:cNvPr id="3586" name="Freeform: Shape 3585">
              <a:extLst>
                <a:ext uri="{FF2B5EF4-FFF2-40B4-BE49-F238E27FC236}">
                  <a16:creationId xmlns:a16="http://schemas.microsoft.com/office/drawing/2014/main" id="{81EF7175-F853-4CEC-89AB-2741C97C0638}"/>
                </a:ext>
              </a:extLst>
            </p:cNvPr>
            <p:cNvSpPr/>
            <p:nvPr/>
          </p:nvSpPr>
          <p:spPr>
            <a:xfrm>
              <a:off x="4363953" y="21198"/>
              <a:ext cx="200561" cy="691575"/>
            </a:xfrm>
            <a:custGeom>
              <a:avLst/>
              <a:gdLst>
                <a:gd name="connsiteX0" fmla="*/ 176878 w 200561"/>
                <a:gd name="connsiteY0" fmla="*/ 0 h 691575"/>
                <a:gd name="connsiteX1" fmla="*/ 54335 w 200561"/>
                <a:gd name="connsiteY1" fmla="*/ 51560 h 691575"/>
                <a:gd name="connsiteX2" fmla="*/ 4581 w 200561"/>
                <a:gd name="connsiteY2" fmla="*/ 115962 h 691575"/>
                <a:gd name="connsiteX3" fmla="*/ 0 w 200561"/>
                <a:gd name="connsiteY3" fmla="*/ 147195 h 691575"/>
                <a:gd name="connsiteX4" fmla="*/ 0 w 200561"/>
                <a:gd name="connsiteY4" fmla="*/ 187591 h 691575"/>
                <a:gd name="connsiteX5" fmla="*/ 0 w 200561"/>
                <a:gd name="connsiteY5" fmla="*/ 691124 h 691575"/>
                <a:gd name="connsiteX6" fmla="*/ 18004 w 200561"/>
                <a:gd name="connsiteY6" fmla="*/ 691575 h 691575"/>
                <a:gd name="connsiteX7" fmla="*/ 36008 w 200561"/>
                <a:gd name="connsiteY7" fmla="*/ 691124 h 691575"/>
                <a:gd name="connsiteX8" fmla="*/ 36008 w 200561"/>
                <a:gd name="connsiteY8" fmla="*/ 187333 h 691575"/>
                <a:gd name="connsiteX9" fmla="*/ 82793 w 200561"/>
                <a:gd name="connsiteY9" fmla="*/ 78856 h 691575"/>
                <a:gd name="connsiteX10" fmla="*/ 200562 w 200561"/>
                <a:gd name="connsiteY10" fmla="*/ 29297 h 691575"/>
                <a:gd name="connsiteX11" fmla="*/ 176878 w 200561"/>
                <a:gd name="connsiteY11" fmla="*/ 0 h 691575"/>
                <a:gd name="connsiteX12" fmla="*/ 176878 w 200561"/>
                <a:gd name="connsiteY12" fmla="*/ 0 h 69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561" h="691575">
                  <a:moveTo>
                    <a:pt x="176878" y="0"/>
                  </a:moveTo>
                  <a:lnTo>
                    <a:pt x="54335" y="51560"/>
                  </a:lnTo>
                  <a:cubicBezTo>
                    <a:pt x="31749" y="63950"/>
                    <a:pt x="12132" y="91504"/>
                    <a:pt x="4581" y="115962"/>
                  </a:cubicBezTo>
                  <a:cubicBezTo>
                    <a:pt x="2000" y="124415"/>
                    <a:pt x="193" y="134546"/>
                    <a:pt x="0" y="147195"/>
                  </a:cubicBezTo>
                  <a:lnTo>
                    <a:pt x="0" y="187591"/>
                  </a:lnTo>
                  <a:lnTo>
                    <a:pt x="0" y="691124"/>
                  </a:lnTo>
                  <a:cubicBezTo>
                    <a:pt x="5937" y="691382"/>
                    <a:pt x="11938" y="691575"/>
                    <a:pt x="18004" y="691575"/>
                  </a:cubicBezTo>
                  <a:cubicBezTo>
                    <a:pt x="24070" y="691575"/>
                    <a:pt x="30071" y="691382"/>
                    <a:pt x="36008" y="691124"/>
                  </a:cubicBezTo>
                  <a:lnTo>
                    <a:pt x="36008" y="187333"/>
                  </a:lnTo>
                  <a:cubicBezTo>
                    <a:pt x="36008" y="143387"/>
                    <a:pt x="38009" y="103443"/>
                    <a:pt x="82793" y="78856"/>
                  </a:cubicBezTo>
                  <a:lnTo>
                    <a:pt x="200562" y="29297"/>
                  </a:lnTo>
                  <a:cubicBezTo>
                    <a:pt x="191914" y="18585"/>
                    <a:pt x="183590" y="8260"/>
                    <a:pt x="176878" y="0"/>
                  </a:cubicBezTo>
                  <a:lnTo>
                    <a:pt x="176878" y="0"/>
                  </a:lnTo>
                  <a:close/>
                </a:path>
              </a:pathLst>
            </a:custGeom>
            <a:solidFill>
              <a:srgbClr val="4B9989"/>
            </a:solidFill>
            <a:ln w="6453" cap="flat">
              <a:noFill/>
              <a:prstDash val="solid"/>
              <a:miter/>
            </a:ln>
          </p:spPr>
          <p:txBody>
            <a:bodyPr rtlCol="0" anchor="ctr"/>
            <a:lstStyle/>
            <a:p>
              <a:endParaRPr lang="en-US"/>
            </a:p>
          </p:txBody>
        </p:sp>
        <p:sp>
          <p:nvSpPr>
            <p:cNvPr id="3587" name="Freeform: Shape 3586">
              <a:extLst>
                <a:ext uri="{FF2B5EF4-FFF2-40B4-BE49-F238E27FC236}">
                  <a16:creationId xmlns:a16="http://schemas.microsoft.com/office/drawing/2014/main" id="{1DD90032-0700-405D-BB07-0FFFD11BF39B}"/>
                </a:ext>
              </a:extLst>
            </p:cNvPr>
            <p:cNvSpPr/>
            <p:nvPr/>
          </p:nvSpPr>
          <p:spPr>
            <a:xfrm>
              <a:off x="4399251" y="89213"/>
              <a:ext cx="25037" cy="25037"/>
            </a:xfrm>
            <a:custGeom>
              <a:avLst/>
              <a:gdLst>
                <a:gd name="connsiteX0" fmla="*/ 25038 w 25037"/>
                <a:gd name="connsiteY0" fmla="*/ 12519 h 25037"/>
                <a:gd name="connsiteX1" fmla="*/ 12519 w 25037"/>
                <a:gd name="connsiteY1" fmla="*/ 25038 h 25037"/>
                <a:gd name="connsiteX2" fmla="*/ 0 w 25037"/>
                <a:gd name="connsiteY2" fmla="*/ 12519 h 25037"/>
                <a:gd name="connsiteX3" fmla="*/ 12519 w 25037"/>
                <a:gd name="connsiteY3" fmla="*/ 0 h 25037"/>
                <a:gd name="connsiteX4" fmla="*/ 25038 w 25037"/>
                <a:gd name="connsiteY4" fmla="*/ 12519 h 25037"/>
                <a:gd name="connsiteX5" fmla="*/ 25038 w 25037"/>
                <a:gd name="connsiteY5" fmla="*/ 12519 h 2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37" h="25037">
                  <a:moveTo>
                    <a:pt x="25038" y="12519"/>
                  </a:moveTo>
                  <a:cubicBezTo>
                    <a:pt x="25038" y="19424"/>
                    <a:pt x="19424" y="25038"/>
                    <a:pt x="12519" y="25038"/>
                  </a:cubicBezTo>
                  <a:cubicBezTo>
                    <a:pt x="5614" y="25038"/>
                    <a:pt x="0" y="19424"/>
                    <a:pt x="0" y="12519"/>
                  </a:cubicBezTo>
                  <a:cubicBezTo>
                    <a:pt x="0" y="5614"/>
                    <a:pt x="5614" y="0"/>
                    <a:pt x="12519" y="0"/>
                  </a:cubicBezTo>
                  <a:cubicBezTo>
                    <a:pt x="19488" y="64"/>
                    <a:pt x="25038" y="5614"/>
                    <a:pt x="25038" y="12519"/>
                  </a:cubicBezTo>
                  <a:lnTo>
                    <a:pt x="25038" y="12519"/>
                  </a:lnTo>
                  <a:close/>
                </a:path>
              </a:pathLst>
            </a:custGeom>
            <a:solidFill>
              <a:srgbClr val="367568"/>
            </a:solidFill>
            <a:ln w="6453" cap="flat">
              <a:noFill/>
              <a:prstDash val="solid"/>
              <a:miter/>
            </a:ln>
          </p:spPr>
          <p:txBody>
            <a:bodyPr rtlCol="0" anchor="ctr"/>
            <a:lstStyle/>
            <a:p>
              <a:endParaRPr lang="en-US"/>
            </a:p>
          </p:txBody>
        </p:sp>
        <p:sp>
          <p:nvSpPr>
            <p:cNvPr id="3588" name="Freeform: Shape 3587">
              <a:extLst>
                <a:ext uri="{FF2B5EF4-FFF2-40B4-BE49-F238E27FC236}">
                  <a16:creationId xmlns:a16="http://schemas.microsoft.com/office/drawing/2014/main" id="{5E253E37-5141-425B-9E2E-B55E9BC40A87}"/>
                </a:ext>
              </a:extLst>
            </p:cNvPr>
            <p:cNvSpPr/>
            <p:nvPr/>
          </p:nvSpPr>
          <p:spPr>
            <a:xfrm>
              <a:off x="4372987" y="138192"/>
              <a:ext cx="24973" cy="24973"/>
            </a:xfrm>
            <a:custGeom>
              <a:avLst/>
              <a:gdLst>
                <a:gd name="connsiteX0" fmla="*/ 24974 w 24973"/>
                <a:gd name="connsiteY0" fmla="*/ 12519 h 24973"/>
                <a:gd name="connsiteX1" fmla="*/ 12519 w 24973"/>
                <a:gd name="connsiteY1" fmla="*/ 24973 h 24973"/>
                <a:gd name="connsiteX2" fmla="*/ 0 w 24973"/>
                <a:gd name="connsiteY2" fmla="*/ 12519 h 24973"/>
                <a:gd name="connsiteX3" fmla="*/ 12519 w 24973"/>
                <a:gd name="connsiteY3" fmla="*/ 0 h 24973"/>
                <a:gd name="connsiteX4" fmla="*/ 24974 w 24973"/>
                <a:gd name="connsiteY4" fmla="*/ 12519 h 24973"/>
                <a:gd name="connsiteX5" fmla="*/ 24974 w 24973"/>
                <a:gd name="connsiteY5" fmla="*/ 12519 h 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3" h="24973">
                  <a:moveTo>
                    <a:pt x="24974" y="12519"/>
                  </a:moveTo>
                  <a:cubicBezTo>
                    <a:pt x="24974" y="19424"/>
                    <a:pt x="19359" y="24973"/>
                    <a:pt x="12519" y="24973"/>
                  </a:cubicBezTo>
                  <a:cubicBezTo>
                    <a:pt x="5615" y="24973"/>
                    <a:pt x="0" y="19359"/>
                    <a:pt x="0" y="12519"/>
                  </a:cubicBezTo>
                  <a:cubicBezTo>
                    <a:pt x="0" y="5614"/>
                    <a:pt x="5615" y="0"/>
                    <a:pt x="12519" y="0"/>
                  </a:cubicBezTo>
                  <a:cubicBezTo>
                    <a:pt x="19424" y="0"/>
                    <a:pt x="24974" y="5614"/>
                    <a:pt x="24974" y="12519"/>
                  </a:cubicBezTo>
                  <a:lnTo>
                    <a:pt x="24974" y="12519"/>
                  </a:lnTo>
                  <a:close/>
                </a:path>
              </a:pathLst>
            </a:custGeom>
            <a:solidFill>
              <a:srgbClr val="367568"/>
            </a:solidFill>
            <a:ln w="6453" cap="flat">
              <a:noFill/>
              <a:prstDash val="solid"/>
              <a:miter/>
            </a:ln>
          </p:spPr>
          <p:txBody>
            <a:bodyPr rtlCol="0" anchor="ctr"/>
            <a:lstStyle/>
            <a:p>
              <a:endParaRPr lang="en-US"/>
            </a:p>
          </p:txBody>
        </p:sp>
        <p:sp>
          <p:nvSpPr>
            <p:cNvPr id="3589" name="Freeform: Shape 3588">
              <a:extLst>
                <a:ext uri="{FF2B5EF4-FFF2-40B4-BE49-F238E27FC236}">
                  <a16:creationId xmlns:a16="http://schemas.microsoft.com/office/drawing/2014/main" id="{9F388D00-0F95-4FAF-A277-95BEEEB2C57F}"/>
                </a:ext>
              </a:extLst>
            </p:cNvPr>
            <p:cNvSpPr/>
            <p:nvPr/>
          </p:nvSpPr>
          <p:spPr>
            <a:xfrm>
              <a:off x="4369954" y="201948"/>
              <a:ext cx="24973" cy="25037"/>
            </a:xfrm>
            <a:custGeom>
              <a:avLst/>
              <a:gdLst>
                <a:gd name="connsiteX0" fmla="*/ 24973 w 24973"/>
                <a:gd name="connsiteY0" fmla="*/ 12519 h 25037"/>
                <a:gd name="connsiteX1" fmla="*/ 12519 w 24973"/>
                <a:gd name="connsiteY1" fmla="*/ 25038 h 25037"/>
                <a:gd name="connsiteX2" fmla="*/ 0 w 24973"/>
                <a:gd name="connsiteY2" fmla="*/ 12519 h 25037"/>
                <a:gd name="connsiteX3" fmla="*/ 12519 w 24973"/>
                <a:gd name="connsiteY3" fmla="*/ 0 h 25037"/>
                <a:gd name="connsiteX4" fmla="*/ 24973 w 24973"/>
                <a:gd name="connsiteY4" fmla="*/ 12519 h 25037"/>
                <a:gd name="connsiteX5" fmla="*/ 24973 w 24973"/>
                <a:gd name="connsiteY5" fmla="*/ 12519 h 2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3" h="25037">
                  <a:moveTo>
                    <a:pt x="24973" y="12519"/>
                  </a:moveTo>
                  <a:cubicBezTo>
                    <a:pt x="24973" y="19424"/>
                    <a:pt x="19359" y="25038"/>
                    <a:pt x="12519" y="25038"/>
                  </a:cubicBezTo>
                  <a:cubicBezTo>
                    <a:pt x="5614" y="25038"/>
                    <a:pt x="0" y="19424"/>
                    <a:pt x="0" y="12519"/>
                  </a:cubicBezTo>
                  <a:cubicBezTo>
                    <a:pt x="0" y="5614"/>
                    <a:pt x="5614" y="0"/>
                    <a:pt x="12519" y="0"/>
                  </a:cubicBezTo>
                  <a:cubicBezTo>
                    <a:pt x="19424" y="0"/>
                    <a:pt x="24973" y="5614"/>
                    <a:pt x="24973" y="12519"/>
                  </a:cubicBezTo>
                  <a:lnTo>
                    <a:pt x="24973" y="12519"/>
                  </a:lnTo>
                  <a:close/>
                </a:path>
              </a:pathLst>
            </a:custGeom>
            <a:solidFill>
              <a:srgbClr val="367568"/>
            </a:solidFill>
            <a:ln w="6453" cap="flat">
              <a:noFill/>
              <a:prstDash val="solid"/>
              <a:miter/>
            </a:ln>
          </p:spPr>
          <p:txBody>
            <a:bodyPr rtlCol="0" anchor="ctr"/>
            <a:lstStyle/>
            <a:p>
              <a:endParaRPr lang="en-US"/>
            </a:p>
          </p:txBody>
        </p:sp>
        <p:sp>
          <p:nvSpPr>
            <p:cNvPr id="3590" name="Freeform: Shape 3589">
              <a:extLst>
                <a:ext uri="{FF2B5EF4-FFF2-40B4-BE49-F238E27FC236}">
                  <a16:creationId xmlns:a16="http://schemas.microsoft.com/office/drawing/2014/main" id="{0A8A0F1C-12E0-47FB-9F33-B7DF318E05EB}"/>
                </a:ext>
              </a:extLst>
            </p:cNvPr>
            <p:cNvSpPr/>
            <p:nvPr/>
          </p:nvSpPr>
          <p:spPr>
            <a:xfrm>
              <a:off x="4418287" y="3839"/>
              <a:ext cx="228567" cy="185977"/>
            </a:xfrm>
            <a:custGeom>
              <a:avLst/>
              <a:gdLst>
                <a:gd name="connsiteX0" fmla="*/ 115703 w 228567"/>
                <a:gd name="connsiteY0" fmla="*/ 0 h 185977"/>
                <a:gd name="connsiteX1" fmla="*/ 0 w 228567"/>
                <a:gd name="connsiteY1" fmla="*/ 68983 h 185977"/>
                <a:gd name="connsiteX2" fmla="*/ 68532 w 228567"/>
                <a:gd name="connsiteY2" fmla="*/ 185977 h 185977"/>
                <a:gd name="connsiteX3" fmla="*/ 228568 w 228567"/>
                <a:gd name="connsiteY3" fmla="*/ 47624 h 185977"/>
                <a:gd name="connsiteX4" fmla="*/ 115703 w 228567"/>
                <a:gd name="connsiteY4" fmla="*/ 0 h 185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67" h="185977">
                  <a:moveTo>
                    <a:pt x="115703" y="0"/>
                  </a:moveTo>
                  <a:lnTo>
                    <a:pt x="0" y="68983"/>
                  </a:lnTo>
                  <a:lnTo>
                    <a:pt x="68532" y="185977"/>
                  </a:lnTo>
                  <a:lnTo>
                    <a:pt x="228568" y="47624"/>
                  </a:lnTo>
                  <a:lnTo>
                    <a:pt x="115703" y="0"/>
                  </a:lnTo>
                  <a:close/>
                </a:path>
              </a:pathLst>
            </a:custGeom>
            <a:solidFill>
              <a:srgbClr val="4FA392"/>
            </a:solidFill>
            <a:ln w="6453" cap="flat">
              <a:noFill/>
              <a:prstDash val="solid"/>
              <a:miter/>
            </a:ln>
          </p:spPr>
          <p:txBody>
            <a:bodyPr rtlCol="0" anchor="ctr"/>
            <a:lstStyle/>
            <a:p>
              <a:endParaRPr lang="en-US"/>
            </a:p>
          </p:txBody>
        </p:sp>
        <p:sp>
          <p:nvSpPr>
            <p:cNvPr id="3591" name="Freeform: Shape 3590">
              <a:extLst>
                <a:ext uri="{FF2B5EF4-FFF2-40B4-BE49-F238E27FC236}">
                  <a16:creationId xmlns:a16="http://schemas.microsoft.com/office/drawing/2014/main" id="{A7072A21-21B3-4D68-B66C-12C65BE168F9}"/>
                </a:ext>
              </a:extLst>
            </p:cNvPr>
            <p:cNvSpPr/>
            <p:nvPr/>
          </p:nvSpPr>
          <p:spPr>
            <a:xfrm>
              <a:off x="4552072" y="27586"/>
              <a:ext cx="285110" cy="685315"/>
            </a:xfrm>
            <a:custGeom>
              <a:avLst/>
              <a:gdLst>
                <a:gd name="connsiteX0" fmla="*/ 6376 w 285110"/>
                <a:gd name="connsiteY0" fmla="*/ 685316 h 685315"/>
                <a:gd name="connsiteX1" fmla="*/ 279921 w 285110"/>
                <a:gd name="connsiteY1" fmla="*/ 685316 h 685315"/>
                <a:gd name="connsiteX2" fmla="*/ 252173 w 285110"/>
                <a:gd name="connsiteY2" fmla="*/ 126416 h 685315"/>
                <a:gd name="connsiteX3" fmla="*/ 67809 w 285110"/>
                <a:gd name="connsiteY3" fmla="*/ 0 h 685315"/>
                <a:gd name="connsiteX4" fmla="*/ 3278 w 285110"/>
                <a:gd name="connsiteY4" fmla="*/ 140483 h 685315"/>
                <a:gd name="connsiteX5" fmla="*/ 6376 w 285110"/>
                <a:gd name="connsiteY5" fmla="*/ 685316 h 685315"/>
                <a:gd name="connsiteX6" fmla="*/ 6376 w 285110"/>
                <a:gd name="connsiteY6" fmla="*/ 685316 h 68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110" h="685315">
                  <a:moveTo>
                    <a:pt x="6376" y="685316"/>
                  </a:moveTo>
                  <a:lnTo>
                    <a:pt x="279921" y="685316"/>
                  </a:lnTo>
                  <a:cubicBezTo>
                    <a:pt x="279921" y="576001"/>
                    <a:pt x="302894" y="228568"/>
                    <a:pt x="252173" y="126416"/>
                  </a:cubicBezTo>
                  <a:cubicBezTo>
                    <a:pt x="211261" y="44074"/>
                    <a:pt x="132920" y="15746"/>
                    <a:pt x="67809" y="0"/>
                  </a:cubicBezTo>
                  <a:cubicBezTo>
                    <a:pt x="33930" y="28781"/>
                    <a:pt x="3472" y="76662"/>
                    <a:pt x="3278" y="140483"/>
                  </a:cubicBezTo>
                  <a:cubicBezTo>
                    <a:pt x="-8402" y="218243"/>
                    <a:pt x="15604" y="597490"/>
                    <a:pt x="6376" y="685316"/>
                  </a:cubicBezTo>
                  <a:lnTo>
                    <a:pt x="6376" y="685316"/>
                  </a:lnTo>
                  <a:close/>
                </a:path>
              </a:pathLst>
            </a:custGeom>
            <a:solidFill>
              <a:srgbClr val="5F2C52"/>
            </a:solidFill>
            <a:ln w="6453" cap="flat">
              <a:noFill/>
              <a:prstDash val="solid"/>
              <a:miter/>
            </a:ln>
          </p:spPr>
          <p:txBody>
            <a:bodyPr rtlCol="0" anchor="ctr"/>
            <a:lstStyle/>
            <a:p>
              <a:endParaRPr lang="en-US"/>
            </a:p>
          </p:txBody>
        </p:sp>
        <p:sp>
          <p:nvSpPr>
            <p:cNvPr id="3592" name="Freeform: Shape 3591">
              <a:extLst>
                <a:ext uri="{FF2B5EF4-FFF2-40B4-BE49-F238E27FC236}">
                  <a16:creationId xmlns:a16="http://schemas.microsoft.com/office/drawing/2014/main" id="{A4B4B185-F518-4CDB-A5E9-C5CB75E343CF}"/>
                </a:ext>
              </a:extLst>
            </p:cNvPr>
            <p:cNvSpPr/>
            <p:nvPr/>
          </p:nvSpPr>
          <p:spPr>
            <a:xfrm>
              <a:off x="4502242" y="-75856"/>
              <a:ext cx="179976" cy="788758"/>
            </a:xfrm>
            <a:custGeom>
              <a:avLst/>
              <a:gdLst>
                <a:gd name="connsiteX0" fmla="*/ 0 w 179976"/>
                <a:gd name="connsiteY0" fmla="*/ 0 h 788758"/>
                <a:gd name="connsiteX1" fmla="*/ 20004 w 179976"/>
                <a:gd name="connsiteY1" fmla="*/ 788759 h 788758"/>
                <a:gd name="connsiteX2" fmla="*/ 104733 w 179976"/>
                <a:gd name="connsiteY2" fmla="*/ 788759 h 788758"/>
                <a:gd name="connsiteX3" fmla="*/ 179976 w 179976"/>
                <a:gd name="connsiteY3" fmla="*/ 227858 h 788758"/>
                <a:gd name="connsiteX4" fmla="*/ 67822 w 179976"/>
                <a:gd name="connsiteY4" fmla="*/ 223405 h 788758"/>
                <a:gd name="connsiteX5" fmla="*/ 159843 w 179976"/>
                <a:gd name="connsiteY5" fmla="*/ 106088 h 788758"/>
                <a:gd name="connsiteX6" fmla="*/ 0 w 179976"/>
                <a:gd name="connsiteY6" fmla="*/ 0 h 788758"/>
                <a:gd name="connsiteX7" fmla="*/ 0 w 179976"/>
                <a:gd name="connsiteY7" fmla="*/ 0 h 788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76" h="788758">
                  <a:moveTo>
                    <a:pt x="0" y="0"/>
                  </a:moveTo>
                  <a:cubicBezTo>
                    <a:pt x="21618" y="34072"/>
                    <a:pt x="40719" y="600071"/>
                    <a:pt x="20004" y="788759"/>
                  </a:cubicBezTo>
                  <a:lnTo>
                    <a:pt x="104733" y="788759"/>
                  </a:lnTo>
                  <a:cubicBezTo>
                    <a:pt x="147582" y="629432"/>
                    <a:pt x="179976" y="227858"/>
                    <a:pt x="179976" y="227858"/>
                  </a:cubicBezTo>
                  <a:lnTo>
                    <a:pt x="67822" y="223405"/>
                  </a:lnTo>
                  <a:lnTo>
                    <a:pt x="159843" y="106088"/>
                  </a:lnTo>
                  <a:cubicBezTo>
                    <a:pt x="109508" y="58336"/>
                    <a:pt x="61369" y="33040"/>
                    <a:pt x="0" y="0"/>
                  </a:cubicBezTo>
                  <a:lnTo>
                    <a:pt x="0" y="0"/>
                  </a:lnTo>
                  <a:close/>
                </a:path>
              </a:pathLst>
            </a:custGeom>
            <a:solidFill>
              <a:srgbClr val="802C6F"/>
            </a:solidFill>
            <a:ln w="6453" cap="flat">
              <a:noFill/>
              <a:prstDash val="solid"/>
              <a:miter/>
            </a:ln>
          </p:spPr>
          <p:txBody>
            <a:bodyPr rtlCol="0" anchor="ctr"/>
            <a:lstStyle/>
            <a:p>
              <a:endParaRPr lang="en-US"/>
            </a:p>
          </p:txBody>
        </p:sp>
        <p:sp>
          <p:nvSpPr>
            <p:cNvPr id="3593" name="Freeform: Shape 3592">
              <a:extLst>
                <a:ext uri="{FF2B5EF4-FFF2-40B4-BE49-F238E27FC236}">
                  <a16:creationId xmlns:a16="http://schemas.microsoft.com/office/drawing/2014/main" id="{C24E5A3A-4275-40B4-9C3F-64EFA520D027}"/>
                </a:ext>
              </a:extLst>
            </p:cNvPr>
            <p:cNvSpPr/>
            <p:nvPr/>
          </p:nvSpPr>
          <p:spPr>
            <a:xfrm>
              <a:off x="4369954" y="265962"/>
              <a:ext cx="24973" cy="25037"/>
            </a:xfrm>
            <a:custGeom>
              <a:avLst/>
              <a:gdLst>
                <a:gd name="connsiteX0" fmla="*/ 24973 w 24973"/>
                <a:gd name="connsiteY0" fmla="*/ 12519 h 25037"/>
                <a:gd name="connsiteX1" fmla="*/ 12519 w 24973"/>
                <a:gd name="connsiteY1" fmla="*/ 25038 h 25037"/>
                <a:gd name="connsiteX2" fmla="*/ 0 w 24973"/>
                <a:gd name="connsiteY2" fmla="*/ 12519 h 25037"/>
                <a:gd name="connsiteX3" fmla="*/ 12519 w 24973"/>
                <a:gd name="connsiteY3" fmla="*/ 0 h 25037"/>
                <a:gd name="connsiteX4" fmla="*/ 24973 w 24973"/>
                <a:gd name="connsiteY4" fmla="*/ 12519 h 25037"/>
                <a:gd name="connsiteX5" fmla="*/ 24973 w 24973"/>
                <a:gd name="connsiteY5" fmla="*/ 12519 h 2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3" h="25037">
                  <a:moveTo>
                    <a:pt x="24973" y="12519"/>
                  </a:moveTo>
                  <a:cubicBezTo>
                    <a:pt x="24973" y="19424"/>
                    <a:pt x="19359" y="25038"/>
                    <a:pt x="12519" y="25038"/>
                  </a:cubicBezTo>
                  <a:cubicBezTo>
                    <a:pt x="5614" y="25038"/>
                    <a:pt x="0" y="19424"/>
                    <a:pt x="0" y="12519"/>
                  </a:cubicBezTo>
                  <a:cubicBezTo>
                    <a:pt x="0" y="5614"/>
                    <a:pt x="5614" y="0"/>
                    <a:pt x="12519" y="0"/>
                  </a:cubicBezTo>
                  <a:cubicBezTo>
                    <a:pt x="19424" y="0"/>
                    <a:pt x="24973" y="5614"/>
                    <a:pt x="24973" y="12519"/>
                  </a:cubicBezTo>
                  <a:lnTo>
                    <a:pt x="24973" y="12519"/>
                  </a:lnTo>
                  <a:close/>
                </a:path>
              </a:pathLst>
            </a:custGeom>
            <a:solidFill>
              <a:srgbClr val="367568"/>
            </a:solidFill>
            <a:ln w="6453" cap="flat">
              <a:noFill/>
              <a:prstDash val="solid"/>
              <a:miter/>
            </a:ln>
          </p:spPr>
          <p:txBody>
            <a:bodyPr rtlCol="0" anchor="ctr"/>
            <a:lstStyle/>
            <a:p>
              <a:endParaRPr lang="en-US"/>
            </a:p>
          </p:txBody>
        </p:sp>
        <p:sp>
          <p:nvSpPr>
            <p:cNvPr id="3594" name="Freeform: Shape 3593">
              <a:extLst>
                <a:ext uri="{FF2B5EF4-FFF2-40B4-BE49-F238E27FC236}">
                  <a16:creationId xmlns:a16="http://schemas.microsoft.com/office/drawing/2014/main" id="{784D7348-9F21-4B7E-84A6-11090848EE02}"/>
                </a:ext>
              </a:extLst>
            </p:cNvPr>
            <p:cNvSpPr/>
            <p:nvPr/>
          </p:nvSpPr>
          <p:spPr>
            <a:xfrm>
              <a:off x="4369954" y="329912"/>
              <a:ext cx="24973" cy="25037"/>
            </a:xfrm>
            <a:custGeom>
              <a:avLst/>
              <a:gdLst>
                <a:gd name="connsiteX0" fmla="*/ 24973 w 24973"/>
                <a:gd name="connsiteY0" fmla="*/ 12519 h 25037"/>
                <a:gd name="connsiteX1" fmla="*/ 12519 w 24973"/>
                <a:gd name="connsiteY1" fmla="*/ 25038 h 25037"/>
                <a:gd name="connsiteX2" fmla="*/ 0 w 24973"/>
                <a:gd name="connsiteY2" fmla="*/ 12519 h 25037"/>
                <a:gd name="connsiteX3" fmla="*/ 12519 w 24973"/>
                <a:gd name="connsiteY3" fmla="*/ 0 h 25037"/>
                <a:gd name="connsiteX4" fmla="*/ 24973 w 24973"/>
                <a:gd name="connsiteY4" fmla="*/ 12519 h 25037"/>
                <a:gd name="connsiteX5" fmla="*/ 24973 w 24973"/>
                <a:gd name="connsiteY5" fmla="*/ 12519 h 2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3" h="25037">
                  <a:moveTo>
                    <a:pt x="24973" y="12519"/>
                  </a:moveTo>
                  <a:cubicBezTo>
                    <a:pt x="24973" y="19424"/>
                    <a:pt x="19359" y="25038"/>
                    <a:pt x="12519" y="25038"/>
                  </a:cubicBezTo>
                  <a:cubicBezTo>
                    <a:pt x="5614" y="25038"/>
                    <a:pt x="0" y="19424"/>
                    <a:pt x="0" y="12519"/>
                  </a:cubicBezTo>
                  <a:cubicBezTo>
                    <a:pt x="0" y="5614"/>
                    <a:pt x="5614" y="0"/>
                    <a:pt x="12519" y="0"/>
                  </a:cubicBezTo>
                  <a:cubicBezTo>
                    <a:pt x="19424" y="0"/>
                    <a:pt x="24973" y="5614"/>
                    <a:pt x="24973" y="12519"/>
                  </a:cubicBezTo>
                  <a:lnTo>
                    <a:pt x="24973" y="12519"/>
                  </a:lnTo>
                  <a:close/>
                </a:path>
              </a:pathLst>
            </a:custGeom>
            <a:solidFill>
              <a:srgbClr val="367568"/>
            </a:solidFill>
            <a:ln w="6453" cap="flat">
              <a:noFill/>
              <a:prstDash val="solid"/>
              <a:miter/>
            </a:ln>
          </p:spPr>
          <p:txBody>
            <a:bodyPr rtlCol="0" anchor="ctr"/>
            <a:lstStyle/>
            <a:p>
              <a:endParaRPr lang="en-US"/>
            </a:p>
          </p:txBody>
        </p:sp>
        <p:sp>
          <p:nvSpPr>
            <p:cNvPr id="3595" name="Freeform: Shape 3594">
              <a:extLst>
                <a:ext uri="{FF2B5EF4-FFF2-40B4-BE49-F238E27FC236}">
                  <a16:creationId xmlns:a16="http://schemas.microsoft.com/office/drawing/2014/main" id="{396DC061-357D-4852-84E5-83EB5081207C}"/>
                </a:ext>
              </a:extLst>
            </p:cNvPr>
            <p:cNvSpPr/>
            <p:nvPr/>
          </p:nvSpPr>
          <p:spPr>
            <a:xfrm>
              <a:off x="4369954" y="393927"/>
              <a:ext cx="24973" cy="25037"/>
            </a:xfrm>
            <a:custGeom>
              <a:avLst/>
              <a:gdLst>
                <a:gd name="connsiteX0" fmla="*/ 24973 w 24973"/>
                <a:gd name="connsiteY0" fmla="*/ 12519 h 25037"/>
                <a:gd name="connsiteX1" fmla="*/ 12519 w 24973"/>
                <a:gd name="connsiteY1" fmla="*/ 25038 h 25037"/>
                <a:gd name="connsiteX2" fmla="*/ 0 w 24973"/>
                <a:gd name="connsiteY2" fmla="*/ 12519 h 25037"/>
                <a:gd name="connsiteX3" fmla="*/ 12519 w 24973"/>
                <a:gd name="connsiteY3" fmla="*/ 0 h 25037"/>
                <a:gd name="connsiteX4" fmla="*/ 24973 w 24973"/>
                <a:gd name="connsiteY4" fmla="*/ 12519 h 25037"/>
                <a:gd name="connsiteX5" fmla="*/ 24973 w 24973"/>
                <a:gd name="connsiteY5" fmla="*/ 12519 h 2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3" h="25037">
                  <a:moveTo>
                    <a:pt x="24973" y="12519"/>
                  </a:moveTo>
                  <a:cubicBezTo>
                    <a:pt x="24973" y="19424"/>
                    <a:pt x="19359" y="25038"/>
                    <a:pt x="12519" y="25038"/>
                  </a:cubicBezTo>
                  <a:cubicBezTo>
                    <a:pt x="5614" y="25038"/>
                    <a:pt x="0" y="19424"/>
                    <a:pt x="0" y="12519"/>
                  </a:cubicBezTo>
                  <a:cubicBezTo>
                    <a:pt x="0" y="5614"/>
                    <a:pt x="5614" y="0"/>
                    <a:pt x="12519" y="0"/>
                  </a:cubicBezTo>
                  <a:cubicBezTo>
                    <a:pt x="19424" y="0"/>
                    <a:pt x="24973" y="5614"/>
                    <a:pt x="24973" y="12519"/>
                  </a:cubicBezTo>
                  <a:lnTo>
                    <a:pt x="24973" y="12519"/>
                  </a:lnTo>
                  <a:close/>
                </a:path>
              </a:pathLst>
            </a:custGeom>
            <a:solidFill>
              <a:srgbClr val="367568"/>
            </a:solidFill>
            <a:ln w="6453" cap="flat">
              <a:noFill/>
              <a:prstDash val="solid"/>
              <a:miter/>
            </a:ln>
          </p:spPr>
          <p:txBody>
            <a:bodyPr rtlCol="0" anchor="ctr"/>
            <a:lstStyle/>
            <a:p>
              <a:endParaRPr lang="en-US"/>
            </a:p>
          </p:txBody>
        </p:sp>
        <p:sp>
          <p:nvSpPr>
            <p:cNvPr id="3596" name="Freeform: Shape 3595">
              <a:extLst>
                <a:ext uri="{FF2B5EF4-FFF2-40B4-BE49-F238E27FC236}">
                  <a16:creationId xmlns:a16="http://schemas.microsoft.com/office/drawing/2014/main" id="{108578A7-9B5E-43E6-A7A0-824D05611866}"/>
                </a:ext>
              </a:extLst>
            </p:cNvPr>
            <p:cNvSpPr/>
            <p:nvPr/>
          </p:nvSpPr>
          <p:spPr>
            <a:xfrm>
              <a:off x="4369954" y="457877"/>
              <a:ext cx="24973" cy="25037"/>
            </a:xfrm>
            <a:custGeom>
              <a:avLst/>
              <a:gdLst>
                <a:gd name="connsiteX0" fmla="*/ 24973 w 24973"/>
                <a:gd name="connsiteY0" fmla="*/ 12519 h 25037"/>
                <a:gd name="connsiteX1" fmla="*/ 12519 w 24973"/>
                <a:gd name="connsiteY1" fmla="*/ 25038 h 25037"/>
                <a:gd name="connsiteX2" fmla="*/ 0 w 24973"/>
                <a:gd name="connsiteY2" fmla="*/ 12519 h 25037"/>
                <a:gd name="connsiteX3" fmla="*/ 12519 w 24973"/>
                <a:gd name="connsiteY3" fmla="*/ 0 h 25037"/>
                <a:gd name="connsiteX4" fmla="*/ 24973 w 24973"/>
                <a:gd name="connsiteY4" fmla="*/ 12519 h 25037"/>
                <a:gd name="connsiteX5" fmla="*/ 24973 w 24973"/>
                <a:gd name="connsiteY5" fmla="*/ 12519 h 2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3" h="25037">
                  <a:moveTo>
                    <a:pt x="24973" y="12519"/>
                  </a:moveTo>
                  <a:cubicBezTo>
                    <a:pt x="24973" y="19424"/>
                    <a:pt x="19359" y="25038"/>
                    <a:pt x="12519" y="25038"/>
                  </a:cubicBezTo>
                  <a:cubicBezTo>
                    <a:pt x="5614" y="25038"/>
                    <a:pt x="0" y="19424"/>
                    <a:pt x="0" y="12519"/>
                  </a:cubicBezTo>
                  <a:cubicBezTo>
                    <a:pt x="0" y="5614"/>
                    <a:pt x="5614" y="0"/>
                    <a:pt x="12519" y="0"/>
                  </a:cubicBezTo>
                  <a:cubicBezTo>
                    <a:pt x="19424" y="0"/>
                    <a:pt x="24973" y="5614"/>
                    <a:pt x="24973" y="12519"/>
                  </a:cubicBezTo>
                  <a:lnTo>
                    <a:pt x="24973" y="12519"/>
                  </a:lnTo>
                  <a:close/>
                </a:path>
              </a:pathLst>
            </a:custGeom>
            <a:solidFill>
              <a:srgbClr val="367568"/>
            </a:solidFill>
            <a:ln w="6453" cap="flat">
              <a:noFill/>
              <a:prstDash val="solid"/>
              <a:miter/>
            </a:ln>
          </p:spPr>
          <p:txBody>
            <a:bodyPr rtlCol="0" anchor="ctr"/>
            <a:lstStyle/>
            <a:p>
              <a:endParaRPr lang="en-US"/>
            </a:p>
          </p:txBody>
        </p:sp>
        <p:sp>
          <p:nvSpPr>
            <p:cNvPr id="3597" name="Freeform: Shape 3596">
              <a:extLst>
                <a:ext uri="{FF2B5EF4-FFF2-40B4-BE49-F238E27FC236}">
                  <a16:creationId xmlns:a16="http://schemas.microsoft.com/office/drawing/2014/main" id="{2D8F24F0-E7EE-461A-85C1-B5E0D6D7BE80}"/>
                </a:ext>
              </a:extLst>
            </p:cNvPr>
            <p:cNvSpPr/>
            <p:nvPr/>
          </p:nvSpPr>
          <p:spPr>
            <a:xfrm>
              <a:off x="4369954" y="521827"/>
              <a:ext cx="24973" cy="25037"/>
            </a:xfrm>
            <a:custGeom>
              <a:avLst/>
              <a:gdLst>
                <a:gd name="connsiteX0" fmla="*/ 24973 w 24973"/>
                <a:gd name="connsiteY0" fmla="*/ 12519 h 25037"/>
                <a:gd name="connsiteX1" fmla="*/ 12519 w 24973"/>
                <a:gd name="connsiteY1" fmla="*/ 25038 h 25037"/>
                <a:gd name="connsiteX2" fmla="*/ 0 w 24973"/>
                <a:gd name="connsiteY2" fmla="*/ 12519 h 25037"/>
                <a:gd name="connsiteX3" fmla="*/ 12519 w 24973"/>
                <a:gd name="connsiteY3" fmla="*/ 0 h 25037"/>
                <a:gd name="connsiteX4" fmla="*/ 24973 w 24973"/>
                <a:gd name="connsiteY4" fmla="*/ 12519 h 25037"/>
                <a:gd name="connsiteX5" fmla="*/ 24973 w 24973"/>
                <a:gd name="connsiteY5" fmla="*/ 12519 h 2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3" h="25037">
                  <a:moveTo>
                    <a:pt x="24973" y="12519"/>
                  </a:moveTo>
                  <a:cubicBezTo>
                    <a:pt x="24973" y="19424"/>
                    <a:pt x="19359" y="25038"/>
                    <a:pt x="12519" y="25038"/>
                  </a:cubicBezTo>
                  <a:cubicBezTo>
                    <a:pt x="5614" y="25038"/>
                    <a:pt x="0" y="19424"/>
                    <a:pt x="0" y="12519"/>
                  </a:cubicBezTo>
                  <a:cubicBezTo>
                    <a:pt x="0" y="5614"/>
                    <a:pt x="5614" y="0"/>
                    <a:pt x="12519" y="0"/>
                  </a:cubicBezTo>
                  <a:cubicBezTo>
                    <a:pt x="19424" y="64"/>
                    <a:pt x="24973" y="5614"/>
                    <a:pt x="24973" y="12519"/>
                  </a:cubicBezTo>
                  <a:lnTo>
                    <a:pt x="24973" y="12519"/>
                  </a:lnTo>
                  <a:close/>
                </a:path>
              </a:pathLst>
            </a:custGeom>
            <a:solidFill>
              <a:srgbClr val="367568"/>
            </a:solidFill>
            <a:ln w="6453" cap="flat">
              <a:noFill/>
              <a:prstDash val="solid"/>
              <a:miter/>
            </a:ln>
          </p:spPr>
          <p:txBody>
            <a:bodyPr rtlCol="0" anchor="ctr"/>
            <a:lstStyle/>
            <a:p>
              <a:endParaRPr lang="en-US"/>
            </a:p>
          </p:txBody>
        </p:sp>
        <p:sp>
          <p:nvSpPr>
            <p:cNvPr id="3598" name="Freeform: Shape 3597">
              <a:extLst>
                <a:ext uri="{FF2B5EF4-FFF2-40B4-BE49-F238E27FC236}">
                  <a16:creationId xmlns:a16="http://schemas.microsoft.com/office/drawing/2014/main" id="{6F08A23C-2484-4F59-A9F8-6CEFA2A016D8}"/>
                </a:ext>
              </a:extLst>
            </p:cNvPr>
            <p:cNvSpPr/>
            <p:nvPr/>
          </p:nvSpPr>
          <p:spPr>
            <a:xfrm>
              <a:off x="4369954" y="585841"/>
              <a:ext cx="24973" cy="25037"/>
            </a:xfrm>
            <a:custGeom>
              <a:avLst/>
              <a:gdLst>
                <a:gd name="connsiteX0" fmla="*/ 24973 w 24973"/>
                <a:gd name="connsiteY0" fmla="*/ 12519 h 25037"/>
                <a:gd name="connsiteX1" fmla="*/ 12519 w 24973"/>
                <a:gd name="connsiteY1" fmla="*/ 25038 h 25037"/>
                <a:gd name="connsiteX2" fmla="*/ 0 w 24973"/>
                <a:gd name="connsiteY2" fmla="*/ 12519 h 25037"/>
                <a:gd name="connsiteX3" fmla="*/ 12519 w 24973"/>
                <a:gd name="connsiteY3" fmla="*/ 0 h 25037"/>
                <a:gd name="connsiteX4" fmla="*/ 24973 w 24973"/>
                <a:gd name="connsiteY4" fmla="*/ 12519 h 25037"/>
                <a:gd name="connsiteX5" fmla="*/ 24973 w 24973"/>
                <a:gd name="connsiteY5" fmla="*/ 12519 h 2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3" h="25037">
                  <a:moveTo>
                    <a:pt x="24973" y="12519"/>
                  </a:moveTo>
                  <a:cubicBezTo>
                    <a:pt x="24973" y="19424"/>
                    <a:pt x="19359" y="25038"/>
                    <a:pt x="12519" y="25038"/>
                  </a:cubicBezTo>
                  <a:cubicBezTo>
                    <a:pt x="5614" y="25038"/>
                    <a:pt x="0" y="19424"/>
                    <a:pt x="0" y="12519"/>
                  </a:cubicBezTo>
                  <a:cubicBezTo>
                    <a:pt x="0" y="5614"/>
                    <a:pt x="5614" y="0"/>
                    <a:pt x="12519" y="0"/>
                  </a:cubicBezTo>
                  <a:cubicBezTo>
                    <a:pt x="19424" y="0"/>
                    <a:pt x="24973" y="5614"/>
                    <a:pt x="24973" y="12519"/>
                  </a:cubicBezTo>
                  <a:lnTo>
                    <a:pt x="24973" y="12519"/>
                  </a:lnTo>
                  <a:close/>
                </a:path>
              </a:pathLst>
            </a:custGeom>
            <a:solidFill>
              <a:srgbClr val="367568"/>
            </a:solidFill>
            <a:ln w="6453" cap="flat">
              <a:noFill/>
              <a:prstDash val="solid"/>
              <a:miter/>
            </a:ln>
          </p:spPr>
          <p:txBody>
            <a:bodyPr rtlCol="0" anchor="ctr"/>
            <a:lstStyle/>
            <a:p>
              <a:endParaRPr lang="en-US"/>
            </a:p>
          </p:txBody>
        </p:sp>
        <p:sp>
          <p:nvSpPr>
            <p:cNvPr id="3599" name="Freeform: Shape 3598">
              <a:extLst>
                <a:ext uri="{FF2B5EF4-FFF2-40B4-BE49-F238E27FC236}">
                  <a16:creationId xmlns:a16="http://schemas.microsoft.com/office/drawing/2014/main" id="{A90A93A7-6CAB-4C30-BCDA-5BC145CE229D}"/>
                </a:ext>
              </a:extLst>
            </p:cNvPr>
            <p:cNvSpPr/>
            <p:nvPr/>
          </p:nvSpPr>
          <p:spPr>
            <a:xfrm>
              <a:off x="4369954" y="649791"/>
              <a:ext cx="24973" cy="24973"/>
            </a:xfrm>
            <a:custGeom>
              <a:avLst/>
              <a:gdLst>
                <a:gd name="connsiteX0" fmla="*/ 24973 w 24973"/>
                <a:gd name="connsiteY0" fmla="*/ 12519 h 24973"/>
                <a:gd name="connsiteX1" fmla="*/ 12519 w 24973"/>
                <a:gd name="connsiteY1" fmla="*/ 24973 h 24973"/>
                <a:gd name="connsiteX2" fmla="*/ 0 w 24973"/>
                <a:gd name="connsiteY2" fmla="*/ 12519 h 24973"/>
                <a:gd name="connsiteX3" fmla="*/ 12519 w 24973"/>
                <a:gd name="connsiteY3" fmla="*/ 0 h 24973"/>
                <a:gd name="connsiteX4" fmla="*/ 24973 w 24973"/>
                <a:gd name="connsiteY4" fmla="*/ 12519 h 24973"/>
                <a:gd name="connsiteX5" fmla="*/ 24973 w 24973"/>
                <a:gd name="connsiteY5" fmla="*/ 12519 h 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3" h="24973">
                  <a:moveTo>
                    <a:pt x="24973" y="12519"/>
                  </a:moveTo>
                  <a:cubicBezTo>
                    <a:pt x="24973" y="19424"/>
                    <a:pt x="19359" y="24973"/>
                    <a:pt x="12519" y="24973"/>
                  </a:cubicBezTo>
                  <a:cubicBezTo>
                    <a:pt x="5614" y="24973"/>
                    <a:pt x="0" y="19359"/>
                    <a:pt x="0" y="12519"/>
                  </a:cubicBezTo>
                  <a:cubicBezTo>
                    <a:pt x="0" y="5614"/>
                    <a:pt x="5614" y="0"/>
                    <a:pt x="12519" y="0"/>
                  </a:cubicBezTo>
                  <a:cubicBezTo>
                    <a:pt x="19424" y="65"/>
                    <a:pt x="24973" y="5614"/>
                    <a:pt x="24973" y="12519"/>
                  </a:cubicBezTo>
                  <a:lnTo>
                    <a:pt x="24973" y="12519"/>
                  </a:lnTo>
                  <a:close/>
                </a:path>
              </a:pathLst>
            </a:custGeom>
            <a:solidFill>
              <a:srgbClr val="367568"/>
            </a:solidFill>
            <a:ln w="6453" cap="flat">
              <a:noFill/>
              <a:prstDash val="solid"/>
              <a:miter/>
            </a:ln>
          </p:spPr>
          <p:txBody>
            <a:bodyPr rtlCol="0" anchor="ctr"/>
            <a:lstStyle/>
            <a:p>
              <a:endParaRPr lang="en-US"/>
            </a:p>
          </p:txBody>
        </p:sp>
        <p:sp>
          <p:nvSpPr>
            <p:cNvPr id="3600" name="Freeform: Shape 3599">
              <a:extLst>
                <a:ext uri="{FF2B5EF4-FFF2-40B4-BE49-F238E27FC236}">
                  <a16:creationId xmlns:a16="http://schemas.microsoft.com/office/drawing/2014/main" id="{9355B16F-7FFE-4670-9AEE-C3E2DD28D45C}"/>
                </a:ext>
              </a:extLst>
            </p:cNvPr>
            <p:cNvSpPr/>
            <p:nvPr/>
          </p:nvSpPr>
          <p:spPr>
            <a:xfrm>
              <a:off x="3323607" y="-113939"/>
              <a:ext cx="404609" cy="421190"/>
            </a:xfrm>
            <a:custGeom>
              <a:avLst/>
              <a:gdLst>
                <a:gd name="connsiteX0" fmla="*/ 342640 w 404609"/>
                <a:gd name="connsiteY0" fmla="*/ 64993 h 421190"/>
                <a:gd name="connsiteX1" fmla="*/ 366839 w 404609"/>
                <a:gd name="connsiteY1" fmla="*/ 93967 h 421190"/>
                <a:gd name="connsiteX2" fmla="*/ 363677 w 404609"/>
                <a:gd name="connsiteY2" fmla="*/ 124167 h 421190"/>
                <a:gd name="connsiteX3" fmla="*/ 382907 w 404609"/>
                <a:gd name="connsiteY3" fmla="*/ 144301 h 421190"/>
                <a:gd name="connsiteX4" fmla="*/ 389618 w 404609"/>
                <a:gd name="connsiteY4" fmla="*/ 184439 h 421190"/>
                <a:gd name="connsiteX5" fmla="*/ 385617 w 404609"/>
                <a:gd name="connsiteY5" fmla="*/ 217156 h 421190"/>
                <a:gd name="connsiteX6" fmla="*/ 403879 w 404609"/>
                <a:gd name="connsiteY6" fmla="*/ 244065 h 421190"/>
                <a:gd name="connsiteX7" fmla="*/ 396910 w 404609"/>
                <a:gd name="connsiteY7" fmla="*/ 268071 h 421190"/>
                <a:gd name="connsiteX8" fmla="*/ 387682 w 404609"/>
                <a:gd name="connsiteY8" fmla="*/ 295496 h 421190"/>
                <a:gd name="connsiteX9" fmla="*/ 387553 w 404609"/>
                <a:gd name="connsiteY9" fmla="*/ 321309 h 421190"/>
                <a:gd name="connsiteX10" fmla="*/ 354771 w 404609"/>
                <a:gd name="connsiteY10" fmla="*/ 343507 h 421190"/>
                <a:gd name="connsiteX11" fmla="*/ 344769 w 404609"/>
                <a:gd name="connsiteY11" fmla="*/ 367448 h 421190"/>
                <a:gd name="connsiteX12" fmla="*/ 302953 w 404609"/>
                <a:gd name="connsiteY12" fmla="*/ 392938 h 421190"/>
                <a:gd name="connsiteX13" fmla="*/ 280497 w 404609"/>
                <a:gd name="connsiteY13" fmla="*/ 393067 h 421190"/>
                <a:gd name="connsiteX14" fmla="*/ 267203 w 404609"/>
                <a:gd name="connsiteY14" fmla="*/ 408490 h 421190"/>
                <a:gd name="connsiteX15" fmla="*/ 224290 w 404609"/>
                <a:gd name="connsiteY15" fmla="*/ 415717 h 421190"/>
                <a:gd name="connsiteX16" fmla="*/ 203834 w 404609"/>
                <a:gd name="connsiteY16" fmla="*/ 406876 h 421190"/>
                <a:gd name="connsiteX17" fmla="*/ 165051 w 404609"/>
                <a:gd name="connsiteY17" fmla="*/ 414685 h 421190"/>
                <a:gd name="connsiteX18" fmla="*/ 146531 w 404609"/>
                <a:gd name="connsiteY18" fmla="*/ 396681 h 421190"/>
                <a:gd name="connsiteX19" fmla="*/ 120525 w 404609"/>
                <a:gd name="connsiteY19" fmla="*/ 384033 h 421190"/>
                <a:gd name="connsiteX20" fmla="*/ 98455 w 404609"/>
                <a:gd name="connsiteY20" fmla="*/ 372159 h 421190"/>
                <a:gd name="connsiteX21" fmla="*/ 92067 w 404609"/>
                <a:gd name="connsiteY21" fmla="*/ 340345 h 421190"/>
                <a:gd name="connsiteX22" fmla="*/ 65932 w 404609"/>
                <a:gd name="connsiteY22" fmla="*/ 320341 h 421190"/>
                <a:gd name="connsiteX23" fmla="*/ 41991 w 404609"/>
                <a:gd name="connsiteY23" fmla="*/ 287430 h 421190"/>
                <a:gd name="connsiteX24" fmla="*/ 41087 w 404609"/>
                <a:gd name="connsiteY24" fmla="*/ 259617 h 421190"/>
                <a:gd name="connsiteX25" fmla="*/ 17340 w 404609"/>
                <a:gd name="connsiteY25" fmla="*/ 240710 h 421190"/>
                <a:gd name="connsiteX26" fmla="*/ 13533 w 404609"/>
                <a:gd name="connsiteY26" fmla="*/ 203153 h 421190"/>
                <a:gd name="connsiteX27" fmla="*/ 1143 w 404609"/>
                <a:gd name="connsiteY27" fmla="*/ 173533 h 421190"/>
                <a:gd name="connsiteX28" fmla="*/ 15404 w 404609"/>
                <a:gd name="connsiteY28" fmla="*/ 136493 h 421190"/>
                <a:gd name="connsiteX29" fmla="*/ 19147 w 404609"/>
                <a:gd name="connsiteY29" fmla="*/ 104679 h 421190"/>
                <a:gd name="connsiteX30" fmla="*/ 39603 w 404609"/>
                <a:gd name="connsiteY30" fmla="*/ 97774 h 421190"/>
                <a:gd name="connsiteX31" fmla="*/ 56704 w 404609"/>
                <a:gd name="connsiteY31" fmla="*/ 82803 h 421190"/>
                <a:gd name="connsiteX32" fmla="*/ 129946 w 404609"/>
                <a:gd name="connsiteY32" fmla="*/ 34921 h 421190"/>
                <a:gd name="connsiteX33" fmla="*/ 141239 w 404609"/>
                <a:gd name="connsiteY33" fmla="*/ 30146 h 421190"/>
                <a:gd name="connsiteX34" fmla="*/ 226678 w 404609"/>
                <a:gd name="connsiteY34" fmla="*/ 11432 h 421190"/>
                <a:gd name="connsiteX35" fmla="*/ 249328 w 404609"/>
                <a:gd name="connsiteY35" fmla="*/ 9755 h 421190"/>
                <a:gd name="connsiteX36" fmla="*/ 268623 w 404609"/>
                <a:gd name="connsiteY36" fmla="*/ 10 h 421190"/>
                <a:gd name="connsiteX37" fmla="*/ 293983 w 404609"/>
                <a:gd name="connsiteY37" fmla="*/ 19628 h 421190"/>
                <a:gd name="connsiteX38" fmla="*/ 330379 w 404609"/>
                <a:gd name="connsiteY38" fmla="*/ 35373 h 421190"/>
                <a:gd name="connsiteX39" fmla="*/ 342640 w 404609"/>
                <a:gd name="connsiteY39" fmla="*/ 64993 h 421190"/>
                <a:gd name="connsiteX40" fmla="*/ 342640 w 404609"/>
                <a:gd name="connsiteY40" fmla="*/ 64993 h 42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04609" h="421190">
                  <a:moveTo>
                    <a:pt x="342640" y="64993"/>
                  </a:moveTo>
                  <a:cubicBezTo>
                    <a:pt x="351545" y="72156"/>
                    <a:pt x="363741" y="79319"/>
                    <a:pt x="366839" y="93967"/>
                  </a:cubicBezTo>
                  <a:cubicBezTo>
                    <a:pt x="370646" y="112100"/>
                    <a:pt x="360192" y="113262"/>
                    <a:pt x="363677" y="124167"/>
                  </a:cubicBezTo>
                  <a:cubicBezTo>
                    <a:pt x="367613" y="136622"/>
                    <a:pt x="375357" y="137009"/>
                    <a:pt x="382907" y="144301"/>
                  </a:cubicBezTo>
                  <a:cubicBezTo>
                    <a:pt x="394974" y="155981"/>
                    <a:pt x="396329" y="170436"/>
                    <a:pt x="389618" y="184439"/>
                  </a:cubicBezTo>
                  <a:cubicBezTo>
                    <a:pt x="384520" y="195151"/>
                    <a:pt x="375937" y="204121"/>
                    <a:pt x="385617" y="217156"/>
                  </a:cubicBezTo>
                  <a:cubicBezTo>
                    <a:pt x="394716" y="229417"/>
                    <a:pt x="399943" y="226513"/>
                    <a:pt x="403879" y="244065"/>
                  </a:cubicBezTo>
                  <a:cubicBezTo>
                    <a:pt x="406138" y="253939"/>
                    <a:pt x="402976" y="261941"/>
                    <a:pt x="396910" y="268071"/>
                  </a:cubicBezTo>
                  <a:cubicBezTo>
                    <a:pt x="389231" y="275944"/>
                    <a:pt x="383229" y="283107"/>
                    <a:pt x="387682" y="295496"/>
                  </a:cubicBezTo>
                  <a:cubicBezTo>
                    <a:pt x="390392" y="303111"/>
                    <a:pt x="391554" y="311177"/>
                    <a:pt x="387553" y="321309"/>
                  </a:cubicBezTo>
                  <a:cubicBezTo>
                    <a:pt x="376066" y="342346"/>
                    <a:pt x="364838" y="336861"/>
                    <a:pt x="354771" y="343507"/>
                  </a:cubicBezTo>
                  <a:cubicBezTo>
                    <a:pt x="344705" y="350218"/>
                    <a:pt x="346770" y="359446"/>
                    <a:pt x="344769" y="367448"/>
                  </a:cubicBezTo>
                  <a:cubicBezTo>
                    <a:pt x="339929" y="387001"/>
                    <a:pt x="317279" y="397003"/>
                    <a:pt x="302953" y="392938"/>
                  </a:cubicBezTo>
                  <a:cubicBezTo>
                    <a:pt x="295597" y="390873"/>
                    <a:pt x="291919" y="389195"/>
                    <a:pt x="280497" y="393067"/>
                  </a:cubicBezTo>
                  <a:cubicBezTo>
                    <a:pt x="269913" y="396810"/>
                    <a:pt x="270559" y="403456"/>
                    <a:pt x="267203" y="408490"/>
                  </a:cubicBezTo>
                  <a:cubicBezTo>
                    <a:pt x="258943" y="420815"/>
                    <a:pt x="241520" y="425978"/>
                    <a:pt x="224290" y="415717"/>
                  </a:cubicBezTo>
                  <a:cubicBezTo>
                    <a:pt x="217192" y="411523"/>
                    <a:pt x="215643" y="404360"/>
                    <a:pt x="203834" y="406876"/>
                  </a:cubicBezTo>
                  <a:cubicBezTo>
                    <a:pt x="192025" y="409393"/>
                    <a:pt x="188024" y="421267"/>
                    <a:pt x="165051" y="414685"/>
                  </a:cubicBezTo>
                  <a:cubicBezTo>
                    <a:pt x="155049" y="410490"/>
                    <a:pt x="150015" y="404037"/>
                    <a:pt x="146531" y="396681"/>
                  </a:cubicBezTo>
                  <a:cubicBezTo>
                    <a:pt x="140852" y="384807"/>
                    <a:pt x="131495" y="384097"/>
                    <a:pt x="120525" y="384033"/>
                  </a:cubicBezTo>
                  <a:cubicBezTo>
                    <a:pt x="111878" y="384033"/>
                    <a:pt x="103941" y="380677"/>
                    <a:pt x="98455" y="372159"/>
                  </a:cubicBezTo>
                  <a:cubicBezTo>
                    <a:pt x="88711" y="357123"/>
                    <a:pt x="94454" y="355381"/>
                    <a:pt x="92067" y="340345"/>
                  </a:cubicBezTo>
                  <a:cubicBezTo>
                    <a:pt x="89550" y="324342"/>
                    <a:pt x="77160" y="324148"/>
                    <a:pt x="65932" y="320341"/>
                  </a:cubicBezTo>
                  <a:cubicBezTo>
                    <a:pt x="51283" y="315307"/>
                    <a:pt x="41862" y="304208"/>
                    <a:pt x="41991" y="287430"/>
                  </a:cubicBezTo>
                  <a:cubicBezTo>
                    <a:pt x="42056" y="276847"/>
                    <a:pt x="47218" y="271104"/>
                    <a:pt x="41087" y="259617"/>
                  </a:cubicBezTo>
                  <a:cubicBezTo>
                    <a:pt x="35796" y="249486"/>
                    <a:pt x="27601" y="256133"/>
                    <a:pt x="17340" y="240710"/>
                  </a:cubicBezTo>
                  <a:cubicBezTo>
                    <a:pt x="9016" y="228255"/>
                    <a:pt x="12436" y="214510"/>
                    <a:pt x="13533" y="203153"/>
                  </a:cubicBezTo>
                  <a:cubicBezTo>
                    <a:pt x="14565" y="192764"/>
                    <a:pt x="3402" y="182955"/>
                    <a:pt x="1143" y="173533"/>
                  </a:cubicBezTo>
                  <a:cubicBezTo>
                    <a:pt x="-4858" y="147850"/>
                    <a:pt x="14695" y="151658"/>
                    <a:pt x="15404" y="136493"/>
                  </a:cubicBezTo>
                  <a:cubicBezTo>
                    <a:pt x="15856" y="127846"/>
                    <a:pt x="8758" y="114681"/>
                    <a:pt x="19147" y="104679"/>
                  </a:cubicBezTo>
                  <a:cubicBezTo>
                    <a:pt x="23793" y="100227"/>
                    <a:pt x="33731" y="99775"/>
                    <a:pt x="39603" y="97774"/>
                  </a:cubicBezTo>
                  <a:cubicBezTo>
                    <a:pt x="48121" y="94871"/>
                    <a:pt x="51929" y="90418"/>
                    <a:pt x="56704" y="82803"/>
                  </a:cubicBezTo>
                  <a:cubicBezTo>
                    <a:pt x="68965" y="62863"/>
                    <a:pt x="107425" y="45117"/>
                    <a:pt x="129946" y="34921"/>
                  </a:cubicBezTo>
                  <a:lnTo>
                    <a:pt x="141239" y="30146"/>
                  </a:lnTo>
                  <a:cubicBezTo>
                    <a:pt x="164277" y="21241"/>
                    <a:pt x="203899" y="6205"/>
                    <a:pt x="226678" y="11432"/>
                  </a:cubicBezTo>
                  <a:cubicBezTo>
                    <a:pt x="235454" y="13433"/>
                    <a:pt x="241326" y="13755"/>
                    <a:pt x="249328" y="9755"/>
                  </a:cubicBezTo>
                  <a:cubicBezTo>
                    <a:pt x="254942" y="6980"/>
                    <a:pt x="262170" y="139"/>
                    <a:pt x="268623" y="10"/>
                  </a:cubicBezTo>
                  <a:cubicBezTo>
                    <a:pt x="283013" y="-441"/>
                    <a:pt x="287466" y="13885"/>
                    <a:pt x="293983" y="19628"/>
                  </a:cubicBezTo>
                  <a:cubicBezTo>
                    <a:pt x="305276" y="29695"/>
                    <a:pt x="316246" y="13046"/>
                    <a:pt x="330379" y="35373"/>
                  </a:cubicBezTo>
                  <a:cubicBezTo>
                    <a:pt x="335348" y="43569"/>
                    <a:pt x="334509" y="58346"/>
                    <a:pt x="342640" y="64993"/>
                  </a:cubicBezTo>
                  <a:lnTo>
                    <a:pt x="342640" y="64993"/>
                  </a:lnTo>
                  <a:close/>
                </a:path>
              </a:pathLst>
            </a:custGeom>
            <a:solidFill>
              <a:srgbClr val="B36427"/>
            </a:solidFill>
            <a:ln w="6453" cap="flat">
              <a:noFill/>
              <a:prstDash val="solid"/>
              <a:miter/>
            </a:ln>
          </p:spPr>
          <p:txBody>
            <a:bodyPr rtlCol="0" anchor="ctr"/>
            <a:lstStyle/>
            <a:p>
              <a:endParaRPr lang="en-US"/>
            </a:p>
          </p:txBody>
        </p:sp>
        <p:sp>
          <p:nvSpPr>
            <p:cNvPr id="3601" name="Freeform: Shape 3600">
              <a:extLst>
                <a:ext uri="{FF2B5EF4-FFF2-40B4-BE49-F238E27FC236}">
                  <a16:creationId xmlns:a16="http://schemas.microsoft.com/office/drawing/2014/main" id="{F964AA42-0AC7-47F3-84C3-14EF79DDE9DA}"/>
                </a:ext>
              </a:extLst>
            </p:cNvPr>
            <p:cNvSpPr/>
            <p:nvPr/>
          </p:nvSpPr>
          <p:spPr>
            <a:xfrm>
              <a:off x="3110093" y="-114043"/>
              <a:ext cx="392031" cy="415183"/>
            </a:xfrm>
            <a:custGeom>
              <a:avLst/>
              <a:gdLst>
                <a:gd name="connsiteX0" fmla="*/ 39457 w 392031"/>
                <a:gd name="connsiteY0" fmla="*/ 73292 h 415183"/>
                <a:gd name="connsiteX1" fmla="*/ 18936 w 392031"/>
                <a:gd name="connsiteY1" fmla="*/ 104976 h 415183"/>
                <a:gd name="connsiteX2" fmla="*/ 25712 w 392031"/>
                <a:gd name="connsiteY2" fmla="*/ 134596 h 415183"/>
                <a:gd name="connsiteX3" fmla="*/ 8998 w 392031"/>
                <a:gd name="connsiteY3" fmla="*/ 156923 h 415183"/>
                <a:gd name="connsiteX4" fmla="*/ 7127 w 392031"/>
                <a:gd name="connsiteY4" fmla="*/ 197578 h 415183"/>
                <a:gd name="connsiteX5" fmla="*/ 15064 w 392031"/>
                <a:gd name="connsiteY5" fmla="*/ 229585 h 415183"/>
                <a:gd name="connsiteX6" fmla="*/ 158 w 392031"/>
                <a:gd name="connsiteY6" fmla="*/ 258430 h 415183"/>
                <a:gd name="connsiteX7" fmla="*/ 9966 w 392031"/>
                <a:gd name="connsiteY7" fmla="*/ 281468 h 415183"/>
                <a:gd name="connsiteX8" fmla="*/ 22421 w 392031"/>
                <a:gd name="connsiteY8" fmla="*/ 307538 h 415183"/>
                <a:gd name="connsiteX9" fmla="*/ 25647 w 392031"/>
                <a:gd name="connsiteY9" fmla="*/ 333157 h 415183"/>
                <a:gd name="connsiteX10" fmla="*/ 60881 w 392031"/>
                <a:gd name="connsiteY10" fmla="*/ 351290 h 415183"/>
                <a:gd name="connsiteX11" fmla="*/ 73658 w 392031"/>
                <a:gd name="connsiteY11" fmla="*/ 373876 h 415183"/>
                <a:gd name="connsiteX12" fmla="*/ 118249 w 392031"/>
                <a:gd name="connsiteY12" fmla="*/ 394138 h 415183"/>
                <a:gd name="connsiteX13" fmla="*/ 140576 w 392031"/>
                <a:gd name="connsiteY13" fmla="*/ 391557 h 415183"/>
                <a:gd name="connsiteX14" fmla="*/ 155612 w 392031"/>
                <a:gd name="connsiteY14" fmla="*/ 405238 h 415183"/>
                <a:gd name="connsiteX15" fmla="*/ 199106 w 392031"/>
                <a:gd name="connsiteY15" fmla="*/ 407302 h 415183"/>
                <a:gd name="connsiteX16" fmla="*/ 218336 w 392031"/>
                <a:gd name="connsiteY16" fmla="*/ 396074 h 415183"/>
                <a:gd name="connsiteX17" fmla="*/ 257828 w 392031"/>
                <a:gd name="connsiteY17" fmla="*/ 399236 h 415183"/>
                <a:gd name="connsiteX18" fmla="*/ 274090 w 392031"/>
                <a:gd name="connsiteY18" fmla="*/ 379167 h 415183"/>
                <a:gd name="connsiteX19" fmla="*/ 298418 w 392031"/>
                <a:gd name="connsiteY19" fmla="*/ 363551 h 415183"/>
                <a:gd name="connsiteX20" fmla="*/ 318939 w 392031"/>
                <a:gd name="connsiteY20" fmla="*/ 349160 h 415183"/>
                <a:gd name="connsiteX21" fmla="*/ 321456 w 392031"/>
                <a:gd name="connsiteY21" fmla="*/ 316766 h 415183"/>
                <a:gd name="connsiteX22" fmla="*/ 345009 w 392031"/>
                <a:gd name="connsiteY22" fmla="*/ 293793 h 415183"/>
                <a:gd name="connsiteX23" fmla="*/ 364820 w 392031"/>
                <a:gd name="connsiteY23" fmla="*/ 258237 h 415183"/>
                <a:gd name="connsiteX24" fmla="*/ 362433 w 392031"/>
                <a:gd name="connsiteY24" fmla="*/ 230488 h 415183"/>
                <a:gd name="connsiteX25" fmla="*/ 383728 w 392031"/>
                <a:gd name="connsiteY25" fmla="*/ 208871 h 415183"/>
                <a:gd name="connsiteX26" fmla="*/ 383018 w 392031"/>
                <a:gd name="connsiteY26" fmla="*/ 171120 h 415183"/>
                <a:gd name="connsiteX27" fmla="*/ 391730 w 392031"/>
                <a:gd name="connsiteY27" fmla="*/ 140210 h 415183"/>
                <a:gd name="connsiteX28" fmla="*/ 373145 w 392031"/>
                <a:gd name="connsiteY28" fmla="*/ 105170 h 415183"/>
                <a:gd name="connsiteX29" fmla="*/ 365595 w 392031"/>
                <a:gd name="connsiteY29" fmla="*/ 74001 h 415183"/>
                <a:gd name="connsiteX30" fmla="*/ 344493 w 392031"/>
                <a:gd name="connsiteY30" fmla="*/ 69613 h 415183"/>
                <a:gd name="connsiteX31" fmla="*/ 325715 w 392031"/>
                <a:gd name="connsiteY31" fmla="*/ 56772 h 415183"/>
                <a:gd name="connsiteX32" fmla="*/ 247246 w 392031"/>
                <a:gd name="connsiteY32" fmla="*/ 18053 h 415183"/>
                <a:gd name="connsiteX33" fmla="*/ 235501 w 392031"/>
                <a:gd name="connsiteY33" fmla="*/ 14698 h 415183"/>
                <a:gd name="connsiteX34" fmla="*/ 148449 w 392031"/>
                <a:gd name="connsiteY34" fmla="*/ 6373 h 415183"/>
                <a:gd name="connsiteX35" fmla="*/ 125734 w 392031"/>
                <a:gd name="connsiteY35" fmla="*/ 7406 h 415183"/>
                <a:gd name="connsiteX36" fmla="*/ 105407 w 392031"/>
                <a:gd name="connsiteY36" fmla="*/ 49 h 415183"/>
                <a:gd name="connsiteX37" fmla="*/ 82628 w 392031"/>
                <a:gd name="connsiteY37" fmla="*/ 22570 h 415183"/>
                <a:gd name="connsiteX38" fmla="*/ 48426 w 392031"/>
                <a:gd name="connsiteY38" fmla="*/ 42575 h 415183"/>
                <a:gd name="connsiteX39" fmla="*/ 39457 w 392031"/>
                <a:gd name="connsiteY39" fmla="*/ 73292 h 415183"/>
                <a:gd name="connsiteX40" fmla="*/ 39457 w 392031"/>
                <a:gd name="connsiteY40" fmla="*/ 73292 h 41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92031" h="415183">
                  <a:moveTo>
                    <a:pt x="39457" y="73292"/>
                  </a:moveTo>
                  <a:cubicBezTo>
                    <a:pt x="31455" y="81422"/>
                    <a:pt x="20227" y="90005"/>
                    <a:pt x="18936" y="104976"/>
                  </a:cubicBezTo>
                  <a:cubicBezTo>
                    <a:pt x="17323" y="123432"/>
                    <a:pt x="27841" y="123367"/>
                    <a:pt x="25712" y="134596"/>
                  </a:cubicBezTo>
                  <a:cubicBezTo>
                    <a:pt x="23259" y="147437"/>
                    <a:pt x="15645" y="148728"/>
                    <a:pt x="8998" y="156923"/>
                  </a:cubicBezTo>
                  <a:cubicBezTo>
                    <a:pt x="-1585" y="169959"/>
                    <a:pt x="-1198" y="184543"/>
                    <a:pt x="7127" y="197578"/>
                  </a:cubicBezTo>
                  <a:cubicBezTo>
                    <a:pt x="13451" y="207580"/>
                    <a:pt x="23066" y="215453"/>
                    <a:pt x="15064" y="229585"/>
                  </a:cubicBezTo>
                  <a:cubicBezTo>
                    <a:pt x="7449" y="242814"/>
                    <a:pt x="1900" y="240620"/>
                    <a:pt x="158" y="258430"/>
                  </a:cubicBezTo>
                  <a:cubicBezTo>
                    <a:pt x="-875" y="268497"/>
                    <a:pt x="3255" y="276112"/>
                    <a:pt x="9966" y="281468"/>
                  </a:cubicBezTo>
                  <a:cubicBezTo>
                    <a:pt x="18549" y="288372"/>
                    <a:pt x="25325" y="294761"/>
                    <a:pt x="22421" y="307538"/>
                  </a:cubicBezTo>
                  <a:cubicBezTo>
                    <a:pt x="20614" y="315475"/>
                    <a:pt x="20485" y="323606"/>
                    <a:pt x="25647" y="333157"/>
                  </a:cubicBezTo>
                  <a:cubicBezTo>
                    <a:pt x="39586" y="352645"/>
                    <a:pt x="50104" y="345869"/>
                    <a:pt x="60881" y="351290"/>
                  </a:cubicBezTo>
                  <a:cubicBezTo>
                    <a:pt x="71722" y="356710"/>
                    <a:pt x="70754" y="366132"/>
                    <a:pt x="73658" y="373876"/>
                  </a:cubicBezTo>
                  <a:cubicBezTo>
                    <a:pt x="80821" y="392719"/>
                    <a:pt x="104504" y="399881"/>
                    <a:pt x="118249" y="394138"/>
                  </a:cubicBezTo>
                  <a:cubicBezTo>
                    <a:pt x="125282" y="391170"/>
                    <a:pt x="128767" y="389105"/>
                    <a:pt x="140576" y="391557"/>
                  </a:cubicBezTo>
                  <a:cubicBezTo>
                    <a:pt x="151547" y="394009"/>
                    <a:pt x="151676" y="400720"/>
                    <a:pt x="155612" y="405238"/>
                  </a:cubicBezTo>
                  <a:cubicBezTo>
                    <a:pt x="165292" y="416466"/>
                    <a:pt x="183167" y="419563"/>
                    <a:pt x="199106" y="407302"/>
                  </a:cubicBezTo>
                  <a:cubicBezTo>
                    <a:pt x="205688" y="402269"/>
                    <a:pt x="206333" y="394977"/>
                    <a:pt x="218336" y="396074"/>
                  </a:cubicBezTo>
                  <a:cubicBezTo>
                    <a:pt x="230403" y="397171"/>
                    <a:pt x="235759" y="408464"/>
                    <a:pt x="257828" y="399236"/>
                  </a:cubicBezTo>
                  <a:cubicBezTo>
                    <a:pt x="267250" y="393816"/>
                    <a:pt x="271445" y="386846"/>
                    <a:pt x="274090" y="379167"/>
                  </a:cubicBezTo>
                  <a:cubicBezTo>
                    <a:pt x="278350" y="366713"/>
                    <a:pt x="287513" y="364841"/>
                    <a:pt x="298418" y="363551"/>
                  </a:cubicBezTo>
                  <a:cubicBezTo>
                    <a:pt x="307001" y="362518"/>
                    <a:pt x="314487" y="358259"/>
                    <a:pt x="318939" y="349160"/>
                  </a:cubicBezTo>
                  <a:cubicBezTo>
                    <a:pt x="326812" y="333092"/>
                    <a:pt x="320940" y="332060"/>
                    <a:pt x="321456" y="316766"/>
                  </a:cubicBezTo>
                  <a:cubicBezTo>
                    <a:pt x="322037" y="300569"/>
                    <a:pt x="334362" y="298891"/>
                    <a:pt x="345009" y="293793"/>
                  </a:cubicBezTo>
                  <a:cubicBezTo>
                    <a:pt x="358948" y="287017"/>
                    <a:pt x="367015" y="274886"/>
                    <a:pt x="364820" y="258237"/>
                  </a:cubicBezTo>
                  <a:cubicBezTo>
                    <a:pt x="363466" y="247718"/>
                    <a:pt x="357722" y="242620"/>
                    <a:pt x="362433" y="230488"/>
                  </a:cubicBezTo>
                  <a:cubicBezTo>
                    <a:pt x="366498" y="219841"/>
                    <a:pt x="375404" y="225390"/>
                    <a:pt x="383728" y="208871"/>
                  </a:cubicBezTo>
                  <a:cubicBezTo>
                    <a:pt x="390504" y="195448"/>
                    <a:pt x="385470" y="182284"/>
                    <a:pt x="383018" y="171120"/>
                  </a:cubicBezTo>
                  <a:cubicBezTo>
                    <a:pt x="380760" y="160924"/>
                    <a:pt x="390697" y="149825"/>
                    <a:pt x="391730" y="140210"/>
                  </a:cubicBezTo>
                  <a:cubicBezTo>
                    <a:pt x="394634" y="114010"/>
                    <a:pt x="375662" y="120141"/>
                    <a:pt x="373145" y="105170"/>
                  </a:cubicBezTo>
                  <a:cubicBezTo>
                    <a:pt x="371661" y="96652"/>
                    <a:pt x="377146" y="82713"/>
                    <a:pt x="365595" y="74001"/>
                  </a:cubicBezTo>
                  <a:cubicBezTo>
                    <a:pt x="360432" y="70130"/>
                    <a:pt x="350495" y="70904"/>
                    <a:pt x="344493" y="69613"/>
                  </a:cubicBezTo>
                  <a:cubicBezTo>
                    <a:pt x="335652" y="67742"/>
                    <a:pt x="331329" y="63806"/>
                    <a:pt x="325715" y="56772"/>
                  </a:cubicBezTo>
                  <a:cubicBezTo>
                    <a:pt x="311131" y="38445"/>
                    <a:pt x="270799" y="25410"/>
                    <a:pt x="247246" y="18053"/>
                  </a:cubicBezTo>
                  <a:lnTo>
                    <a:pt x="235501" y="14698"/>
                  </a:lnTo>
                  <a:cubicBezTo>
                    <a:pt x="211560" y="8567"/>
                    <a:pt x="170389" y="-1499"/>
                    <a:pt x="148449" y="6373"/>
                  </a:cubicBezTo>
                  <a:cubicBezTo>
                    <a:pt x="139931" y="9406"/>
                    <a:pt x="134188" y="10439"/>
                    <a:pt x="125734" y="7406"/>
                  </a:cubicBezTo>
                  <a:cubicBezTo>
                    <a:pt x="119862" y="5276"/>
                    <a:pt x="111860" y="-596"/>
                    <a:pt x="105407" y="49"/>
                  </a:cubicBezTo>
                  <a:cubicBezTo>
                    <a:pt x="91081" y="1340"/>
                    <a:pt x="88371" y="16053"/>
                    <a:pt x="82628" y="22570"/>
                  </a:cubicBezTo>
                  <a:cubicBezTo>
                    <a:pt x="72625" y="33863"/>
                    <a:pt x="59719" y="18699"/>
                    <a:pt x="48426" y="42575"/>
                  </a:cubicBezTo>
                  <a:cubicBezTo>
                    <a:pt x="44103" y="51158"/>
                    <a:pt x="46749" y="65806"/>
                    <a:pt x="39457" y="73292"/>
                  </a:cubicBezTo>
                  <a:lnTo>
                    <a:pt x="39457" y="73292"/>
                  </a:lnTo>
                  <a:close/>
                </a:path>
              </a:pathLst>
            </a:custGeom>
            <a:solidFill>
              <a:srgbClr val="B36427"/>
            </a:solidFill>
            <a:ln w="6453" cap="flat">
              <a:noFill/>
              <a:prstDash val="solid"/>
              <a:miter/>
            </a:ln>
          </p:spPr>
          <p:txBody>
            <a:bodyPr rtlCol="0" anchor="ctr"/>
            <a:lstStyle/>
            <a:p>
              <a:endParaRPr lang="en-US"/>
            </a:p>
          </p:txBody>
        </p:sp>
        <p:sp>
          <p:nvSpPr>
            <p:cNvPr id="3602" name="Freeform: Shape 3601">
              <a:extLst>
                <a:ext uri="{FF2B5EF4-FFF2-40B4-BE49-F238E27FC236}">
                  <a16:creationId xmlns:a16="http://schemas.microsoft.com/office/drawing/2014/main" id="{6694A07B-F45F-4F34-B362-B3E0824262C0}"/>
                </a:ext>
              </a:extLst>
            </p:cNvPr>
            <p:cNvSpPr/>
            <p:nvPr/>
          </p:nvSpPr>
          <p:spPr>
            <a:xfrm>
              <a:off x="3205963" y="-436779"/>
              <a:ext cx="426881" cy="425325"/>
            </a:xfrm>
            <a:custGeom>
              <a:avLst/>
              <a:gdLst>
                <a:gd name="connsiteX0" fmla="*/ 413499 w 426881"/>
                <a:gd name="connsiteY0" fmla="*/ 310267 h 425325"/>
                <a:gd name="connsiteX1" fmla="*/ 425889 w 426881"/>
                <a:gd name="connsiteY1" fmla="*/ 272581 h 425325"/>
                <a:gd name="connsiteX2" fmla="*/ 409498 w 426881"/>
                <a:gd name="connsiteY2" fmla="*/ 244768 h 425325"/>
                <a:gd name="connsiteX3" fmla="*/ 420598 w 426881"/>
                <a:gd name="connsiteY3" fmla="*/ 217601 h 425325"/>
                <a:gd name="connsiteX4" fmla="*/ 417823 w 426881"/>
                <a:gd name="connsiteY4" fmla="*/ 169784 h 425325"/>
                <a:gd name="connsiteX5" fmla="*/ 402142 w 426881"/>
                <a:gd name="connsiteY5" fmla="*/ 138938 h 425325"/>
                <a:gd name="connsiteX6" fmla="*/ 408853 w 426881"/>
                <a:gd name="connsiteY6" fmla="*/ 106802 h 425325"/>
                <a:gd name="connsiteX7" fmla="*/ 389042 w 426881"/>
                <a:gd name="connsiteY7" fmla="*/ 86410 h 425325"/>
                <a:gd name="connsiteX8" fmla="*/ 363553 w 426881"/>
                <a:gd name="connsiteY8" fmla="*/ 63953 h 425325"/>
                <a:gd name="connsiteX9" fmla="*/ 352195 w 426881"/>
                <a:gd name="connsiteY9" fmla="*/ 39109 h 425325"/>
                <a:gd name="connsiteX10" fmla="*/ 306378 w 426881"/>
                <a:gd name="connsiteY10" fmla="*/ 34463 h 425325"/>
                <a:gd name="connsiteX11" fmla="*/ 285922 w 426881"/>
                <a:gd name="connsiteY11" fmla="*/ 13297 h 425325"/>
                <a:gd name="connsiteX12" fmla="*/ 229974 w 426881"/>
                <a:gd name="connsiteY12" fmla="*/ 10587 h 425325"/>
                <a:gd name="connsiteX13" fmla="*/ 206743 w 426881"/>
                <a:gd name="connsiteY13" fmla="*/ 19556 h 425325"/>
                <a:gd name="connsiteX14" fmla="*/ 186287 w 426881"/>
                <a:gd name="connsiteY14" fmla="*/ 10135 h 425325"/>
                <a:gd name="connsiteX15" fmla="*/ 138728 w 426881"/>
                <a:gd name="connsiteY15" fmla="*/ 20460 h 425325"/>
                <a:gd name="connsiteX16" fmla="*/ 121433 w 426881"/>
                <a:gd name="connsiteY16" fmla="*/ 37238 h 425325"/>
                <a:gd name="connsiteX17" fmla="*/ 77875 w 426881"/>
                <a:gd name="connsiteY17" fmla="*/ 45369 h 425325"/>
                <a:gd name="connsiteX18" fmla="*/ 66582 w 426881"/>
                <a:gd name="connsiteY18" fmla="*/ 70213 h 425325"/>
                <a:gd name="connsiteX19" fmla="*/ 45158 w 426881"/>
                <a:gd name="connsiteY19" fmla="*/ 92863 h 425325"/>
                <a:gd name="connsiteX20" fmla="*/ 27477 w 426881"/>
                <a:gd name="connsiteY20" fmla="*/ 113190 h 425325"/>
                <a:gd name="connsiteX21" fmla="*/ 34704 w 426881"/>
                <a:gd name="connsiteY21" fmla="*/ 146488 h 425325"/>
                <a:gd name="connsiteX22" fmla="*/ 16377 w 426881"/>
                <a:gd name="connsiteY22" fmla="*/ 176301 h 425325"/>
                <a:gd name="connsiteX23" fmla="*/ 5859 w 426881"/>
                <a:gd name="connsiteY23" fmla="*/ 217666 h 425325"/>
                <a:gd name="connsiteX24" fmla="*/ 17023 w 426881"/>
                <a:gd name="connsiteY24" fmla="*/ 244833 h 425325"/>
                <a:gd name="connsiteX25" fmla="*/ 632 w 426881"/>
                <a:gd name="connsiteY25" fmla="*/ 272646 h 425325"/>
                <a:gd name="connsiteX26" fmla="*/ 13022 w 426881"/>
                <a:gd name="connsiteY26" fmla="*/ 310332 h 425325"/>
                <a:gd name="connsiteX27" fmla="*/ 13086 w 426881"/>
                <a:gd name="connsiteY27" fmla="*/ 343888 h 425325"/>
                <a:gd name="connsiteX28" fmla="*/ 43867 w 426881"/>
                <a:gd name="connsiteY28" fmla="*/ 373765 h 425325"/>
                <a:gd name="connsiteX29" fmla="*/ 61549 w 426881"/>
                <a:gd name="connsiteY29" fmla="*/ 402933 h 425325"/>
                <a:gd name="connsiteX30" fmla="*/ 85748 w 426881"/>
                <a:gd name="connsiteY30" fmla="*/ 401320 h 425325"/>
                <a:gd name="connsiteX31" fmla="*/ 109882 w 426881"/>
                <a:gd name="connsiteY31" fmla="*/ 408870 h 425325"/>
                <a:gd name="connsiteX32" fmla="*/ 206356 w 426881"/>
                <a:gd name="connsiteY32" fmla="*/ 425325 h 425325"/>
                <a:gd name="connsiteX33" fmla="*/ 220036 w 426881"/>
                <a:gd name="connsiteY33" fmla="*/ 425325 h 425325"/>
                <a:gd name="connsiteX34" fmla="*/ 316510 w 426881"/>
                <a:gd name="connsiteY34" fmla="*/ 408870 h 425325"/>
                <a:gd name="connsiteX35" fmla="*/ 340709 w 426881"/>
                <a:gd name="connsiteY35" fmla="*/ 401320 h 425325"/>
                <a:gd name="connsiteX36" fmla="*/ 364843 w 426881"/>
                <a:gd name="connsiteY36" fmla="*/ 402933 h 425325"/>
                <a:gd name="connsiteX37" fmla="*/ 382525 w 426881"/>
                <a:gd name="connsiteY37" fmla="*/ 373765 h 425325"/>
                <a:gd name="connsiteX38" fmla="*/ 413306 w 426881"/>
                <a:gd name="connsiteY38" fmla="*/ 343888 h 425325"/>
                <a:gd name="connsiteX39" fmla="*/ 413499 w 426881"/>
                <a:gd name="connsiteY39" fmla="*/ 310267 h 425325"/>
                <a:gd name="connsiteX40" fmla="*/ 413499 w 426881"/>
                <a:gd name="connsiteY40" fmla="*/ 310267 h 42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26881" h="425325">
                  <a:moveTo>
                    <a:pt x="413499" y="310267"/>
                  </a:moveTo>
                  <a:cubicBezTo>
                    <a:pt x="419565" y="299749"/>
                    <a:pt x="429116" y="287940"/>
                    <a:pt x="425889" y="272581"/>
                  </a:cubicBezTo>
                  <a:cubicBezTo>
                    <a:pt x="421953" y="253609"/>
                    <a:pt x="410595" y="256642"/>
                    <a:pt x="409498" y="244768"/>
                  </a:cubicBezTo>
                  <a:cubicBezTo>
                    <a:pt x="408143" y="231217"/>
                    <a:pt x="415952" y="227732"/>
                    <a:pt x="420598" y="217601"/>
                  </a:cubicBezTo>
                  <a:cubicBezTo>
                    <a:pt x="428019" y="201468"/>
                    <a:pt x="430858" y="180560"/>
                    <a:pt x="417823" y="169784"/>
                  </a:cubicBezTo>
                  <a:cubicBezTo>
                    <a:pt x="407885" y="161588"/>
                    <a:pt x="397754" y="155329"/>
                    <a:pt x="402142" y="138938"/>
                  </a:cubicBezTo>
                  <a:cubicBezTo>
                    <a:pt x="406272" y="123451"/>
                    <a:pt x="412402" y="125258"/>
                    <a:pt x="408853" y="106802"/>
                  </a:cubicBezTo>
                  <a:cubicBezTo>
                    <a:pt x="406853" y="96412"/>
                    <a:pt x="397947" y="89895"/>
                    <a:pt x="389042" y="86410"/>
                  </a:cubicBezTo>
                  <a:cubicBezTo>
                    <a:pt x="377685" y="81893"/>
                    <a:pt x="364327" y="77699"/>
                    <a:pt x="363553" y="63953"/>
                  </a:cubicBezTo>
                  <a:cubicBezTo>
                    <a:pt x="363101" y="55435"/>
                    <a:pt x="360713" y="47240"/>
                    <a:pt x="352195" y="39109"/>
                  </a:cubicBezTo>
                  <a:cubicBezTo>
                    <a:pt x="331223" y="23493"/>
                    <a:pt x="319671" y="36786"/>
                    <a:pt x="306378" y="34463"/>
                  </a:cubicBezTo>
                  <a:cubicBezTo>
                    <a:pt x="293085" y="32075"/>
                    <a:pt x="291472" y="20202"/>
                    <a:pt x="285922" y="13297"/>
                  </a:cubicBezTo>
                  <a:cubicBezTo>
                    <a:pt x="272435" y="-3546"/>
                    <a:pt x="242945" y="-4320"/>
                    <a:pt x="229974" y="10587"/>
                  </a:cubicBezTo>
                  <a:cubicBezTo>
                    <a:pt x="224424" y="16975"/>
                    <a:pt x="220165" y="18653"/>
                    <a:pt x="206743" y="19556"/>
                  </a:cubicBezTo>
                  <a:cubicBezTo>
                    <a:pt x="194160" y="20202"/>
                    <a:pt x="191901" y="13555"/>
                    <a:pt x="186287" y="10135"/>
                  </a:cubicBezTo>
                  <a:cubicBezTo>
                    <a:pt x="172413" y="1552"/>
                    <a:pt x="152215" y="3617"/>
                    <a:pt x="138728" y="20460"/>
                  </a:cubicBezTo>
                  <a:cubicBezTo>
                    <a:pt x="133178" y="27365"/>
                    <a:pt x="134727" y="34850"/>
                    <a:pt x="121433" y="37238"/>
                  </a:cubicBezTo>
                  <a:cubicBezTo>
                    <a:pt x="108140" y="39625"/>
                    <a:pt x="98912" y="29752"/>
                    <a:pt x="77875" y="45369"/>
                  </a:cubicBezTo>
                  <a:cubicBezTo>
                    <a:pt x="69357" y="53500"/>
                    <a:pt x="67034" y="61759"/>
                    <a:pt x="66582" y="70213"/>
                  </a:cubicBezTo>
                  <a:cubicBezTo>
                    <a:pt x="65872" y="83958"/>
                    <a:pt x="56515" y="88411"/>
                    <a:pt x="45158" y="92863"/>
                  </a:cubicBezTo>
                  <a:cubicBezTo>
                    <a:pt x="36188" y="96348"/>
                    <a:pt x="29477" y="102801"/>
                    <a:pt x="27477" y="113190"/>
                  </a:cubicBezTo>
                  <a:cubicBezTo>
                    <a:pt x="23927" y="131646"/>
                    <a:pt x="30574" y="131001"/>
                    <a:pt x="34704" y="146488"/>
                  </a:cubicBezTo>
                  <a:cubicBezTo>
                    <a:pt x="39028" y="162879"/>
                    <a:pt x="26315" y="168106"/>
                    <a:pt x="16377" y="176301"/>
                  </a:cubicBezTo>
                  <a:cubicBezTo>
                    <a:pt x="3342" y="187078"/>
                    <a:pt x="-1562" y="201533"/>
                    <a:pt x="5859" y="217666"/>
                  </a:cubicBezTo>
                  <a:cubicBezTo>
                    <a:pt x="10505" y="227797"/>
                    <a:pt x="18313" y="231282"/>
                    <a:pt x="17023" y="244833"/>
                  </a:cubicBezTo>
                  <a:cubicBezTo>
                    <a:pt x="15861" y="256707"/>
                    <a:pt x="4568" y="253609"/>
                    <a:pt x="632" y="272646"/>
                  </a:cubicBezTo>
                  <a:cubicBezTo>
                    <a:pt x="-2530" y="288004"/>
                    <a:pt x="6891" y="299813"/>
                    <a:pt x="13022" y="310332"/>
                  </a:cubicBezTo>
                  <a:cubicBezTo>
                    <a:pt x="18571" y="319947"/>
                    <a:pt x="11279" y="333950"/>
                    <a:pt x="13086" y="343888"/>
                  </a:cubicBezTo>
                  <a:cubicBezTo>
                    <a:pt x="17991" y="371055"/>
                    <a:pt x="36511" y="359504"/>
                    <a:pt x="43867" y="373765"/>
                  </a:cubicBezTo>
                  <a:cubicBezTo>
                    <a:pt x="48062" y="381961"/>
                    <a:pt x="46513" y="397513"/>
                    <a:pt x="61549" y="402933"/>
                  </a:cubicBezTo>
                  <a:cubicBezTo>
                    <a:pt x="68324" y="405385"/>
                    <a:pt x="78778" y="401772"/>
                    <a:pt x="85748" y="401320"/>
                  </a:cubicBezTo>
                  <a:cubicBezTo>
                    <a:pt x="95815" y="400675"/>
                    <a:pt x="101687" y="403385"/>
                    <a:pt x="109882" y="408870"/>
                  </a:cubicBezTo>
                  <a:cubicBezTo>
                    <a:pt x="131178" y="423067"/>
                    <a:pt x="178672" y="424615"/>
                    <a:pt x="206356" y="425325"/>
                  </a:cubicBezTo>
                  <a:lnTo>
                    <a:pt x="220036" y="425325"/>
                  </a:lnTo>
                  <a:cubicBezTo>
                    <a:pt x="247720" y="424615"/>
                    <a:pt x="295214" y="423067"/>
                    <a:pt x="316510" y="408870"/>
                  </a:cubicBezTo>
                  <a:cubicBezTo>
                    <a:pt x="324705" y="403385"/>
                    <a:pt x="330577" y="400739"/>
                    <a:pt x="340709" y="401320"/>
                  </a:cubicBezTo>
                  <a:cubicBezTo>
                    <a:pt x="347678" y="401772"/>
                    <a:pt x="358067" y="405385"/>
                    <a:pt x="364843" y="402933"/>
                  </a:cubicBezTo>
                  <a:cubicBezTo>
                    <a:pt x="379943" y="397513"/>
                    <a:pt x="378330" y="381961"/>
                    <a:pt x="382525" y="373765"/>
                  </a:cubicBezTo>
                  <a:cubicBezTo>
                    <a:pt x="389816" y="359504"/>
                    <a:pt x="408401" y="371055"/>
                    <a:pt x="413306" y="343888"/>
                  </a:cubicBezTo>
                  <a:cubicBezTo>
                    <a:pt x="415241" y="333885"/>
                    <a:pt x="407950" y="319882"/>
                    <a:pt x="413499" y="310267"/>
                  </a:cubicBezTo>
                  <a:lnTo>
                    <a:pt x="413499" y="310267"/>
                  </a:lnTo>
                  <a:close/>
                </a:path>
              </a:pathLst>
            </a:custGeom>
            <a:solidFill>
              <a:srgbClr val="B36427"/>
            </a:solidFill>
            <a:ln w="6453" cap="flat">
              <a:noFill/>
              <a:prstDash val="solid"/>
              <a:miter/>
            </a:ln>
          </p:spPr>
          <p:txBody>
            <a:bodyPr rtlCol="0" anchor="ctr"/>
            <a:lstStyle/>
            <a:p>
              <a:endParaRPr lang="en-US"/>
            </a:p>
          </p:txBody>
        </p:sp>
        <p:sp>
          <p:nvSpPr>
            <p:cNvPr id="3603" name="Freeform: Shape 3602">
              <a:extLst>
                <a:ext uri="{FF2B5EF4-FFF2-40B4-BE49-F238E27FC236}">
                  <a16:creationId xmlns:a16="http://schemas.microsoft.com/office/drawing/2014/main" id="{FC9936E4-4E2A-4609-BAA5-A7B289D6AEBB}"/>
                </a:ext>
              </a:extLst>
            </p:cNvPr>
            <p:cNvSpPr/>
            <p:nvPr/>
          </p:nvSpPr>
          <p:spPr>
            <a:xfrm>
              <a:off x="3053211" y="5775"/>
              <a:ext cx="742285" cy="549865"/>
            </a:xfrm>
            <a:custGeom>
              <a:avLst/>
              <a:gdLst>
                <a:gd name="connsiteX0" fmla="*/ 455709 w 742285"/>
                <a:gd name="connsiteY0" fmla="*/ 0 h 549865"/>
                <a:gd name="connsiteX1" fmla="*/ 406472 w 742285"/>
                <a:gd name="connsiteY1" fmla="*/ 3162 h 549865"/>
                <a:gd name="connsiteX2" fmla="*/ 286639 w 742285"/>
                <a:gd name="connsiteY2" fmla="*/ 0 h 549865"/>
                <a:gd name="connsiteX3" fmla="*/ 278250 w 742285"/>
                <a:gd name="connsiteY3" fmla="*/ 63885 h 549865"/>
                <a:gd name="connsiteX4" fmla="*/ 229271 w 742285"/>
                <a:gd name="connsiteY4" fmla="*/ 124286 h 549865"/>
                <a:gd name="connsiteX5" fmla="*/ 48456 w 742285"/>
                <a:gd name="connsiteY5" fmla="*/ 207273 h 549865"/>
                <a:gd name="connsiteX6" fmla="*/ 1284 w 742285"/>
                <a:gd name="connsiteY6" fmla="*/ 370342 h 549865"/>
                <a:gd name="connsiteX7" fmla="*/ 120860 w 742285"/>
                <a:gd name="connsiteY7" fmla="*/ 494241 h 549865"/>
                <a:gd name="connsiteX8" fmla="*/ 135766 w 742285"/>
                <a:gd name="connsiteY8" fmla="*/ 499145 h 549865"/>
                <a:gd name="connsiteX9" fmla="*/ 606518 w 742285"/>
                <a:gd name="connsiteY9" fmla="*/ 499145 h 549865"/>
                <a:gd name="connsiteX10" fmla="*/ 621424 w 742285"/>
                <a:gd name="connsiteY10" fmla="*/ 494241 h 549865"/>
                <a:gd name="connsiteX11" fmla="*/ 740999 w 742285"/>
                <a:gd name="connsiteY11" fmla="*/ 370342 h 549865"/>
                <a:gd name="connsiteX12" fmla="*/ 693827 w 742285"/>
                <a:gd name="connsiteY12" fmla="*/ 207273 h 549865"/>
                <a:gd name="connsiteX13" fmla="*/ 513013 w 742285"/>
                <a:gd name="connsiteY13" fmla="*/ 124286 h 549865"/>
                <a:gd name="connsiteX14" fmla="*/ 464098 w 742285"/>
                <a:gd name="connsiteY14" fmla="*/ 63885 h 549865"/>
                <a:gd name="connsiteX15" fmla="*/ 455709 w 742285"/>
                <a:gd name="connsiteY15" fmla="*/ 0 h 549865"/>
                <a:gd name="connsiteX16" fmla="*/ 455709 w 742285"/>
                <a:gd name="connsiteY16" fmla="*/ 0 h 549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2285" h="549865">
                  <a:moveTo>
                    <a:pt x="455709" y="0"/>
                  </a:moveTo>
                  <a:lnTo>
                    <a:pt x="406472" y="3162"/>
                  </a:lnTo>
                  <a:cubicBezTo>
                    <a:pt x="366205" y="3162"/>
                    <a:pt x="327229" y="2646"/>
                    <a:pt x="286639" y="0"/>
                  </a:cubicBezTo>
                  <a:lnTo>
                    <a:pt x="278250" y="63885"/>
                  </a:lnTo>
                  <a:cubicBezTo>
                    <a:pt x="273927" y="97054"/>
                    <a:pt x="264053" y="119640"/>
                    <a:pt x="229271" y="124286"/>
                  </a:cubicBezTo>
                  <a:cubicBezTo>
                    <a:pt x="141445" y="135837"/>
                    <a:pt x="87045" y="150421"/>
                    <a:pt x="48456" y="207273"/>
                  </a:cubicBezTo>
                  <a:cubicBezTo>
                    <a:pt x="18836" y="250960"/>
                    <a:pt x="-6008" y="317426"/>
                    <a:pt x="1284" y="370342"/>
                  </a:cubicBezTo>
                  <a:cubicBezTo>
                    <a:pt x="11287" y="443197"/>
                    <a:pt x="57039" y="472107"/>
                    <a:pt x="120860" y="494241"/>
                  </a:cubicBezTo>
                  <a:cubicBezTo>
                    <a:pt x="125699" y="495918"/>
                    <a:pt x="130733" y="497532"/>
                    <a:pt x="135766" y="499145"/>
                  </a:cubicBezTo>
                  <a:cubicBezTo>
                    <a:pt x="201329" y="566773"/>
                    <a:pt x="541019" y="566773"/>
                    <a:pt x="606518" y="499145"/>
                  </a:cubicBezTo>
                  <a:cubicBezTo>
                    <a:pt x="611615" y="497532"/>
                    <a:pt x="616584" y="495983"/>
                    <a:pt x="621424" y="494241"/>
                  </a:cubicBezTo>
                  <a:cubicBezTo>
                    <a:pt x="685245" y="472107"/>
                    <a:pt x="730997" y="443197"/>
                    <a:pt x="740999" y="370342"/>
                  </a:cubicBezTo>
                  <a:cubicBezTo>
                    <a:pt x="748291" y="317362"/>
                    <a:pt x="723512" y="250895"/>
                    <a:pt x="693827" y="207273"/>
                  </a:cubicBezTo>
                  <a:cubicBezTo>
                    <a:pt x="655238" y="150421"/>
                    <a:pt x="600774" y="135837"/>
                    <a:pt x="513013" y="124286"/>
                  </a:cubicBezTo>
                  <a:cubicBezTo>
                    <a:pt x="478295" y="119704"/>
                    <a:pt x="468422" y="97119"/>
                    <a:pt x="464098" y="63885"/>
                  </a:cubicBezTo>
                  <a:lnTo>
                    <a:pt x="455709" y="0"/>
                  </a:lnTo>
                  <a:lnTo>
                    <a:pt x="455709" y="0"/>
                  </a:lnTo>
                  <a:close/>
                </a:path>
              </a:pathLst>
            </a:custGeom>
            <a:solidFill>
              <a:srgbClr val="D7A283"/>
            </a:solidFill>
            <a:ln w="6453" cap="flat">
              <a:noFill/>
              <a:prstDash val="solid"/>
              <a:miter/>
            </a:ln>
          </p:spPr>
          <p:txBody>
            <a:bodyPr rtlCol="0" anchor="ctr"/>
            <a:lstStyle/>
            <a:p>
              <a:endParaRPr lang="en-US"/>
            </a:p>
          </p:txBody>
        </p:sp>
        <p:sp>
          <p:nvSpPr>
            <p:cNvPr id="3604" name="Freeform: Shape 3603">
              <a:extLst>
                <a:ext uri="{FF2B5EF4-FFF2-40B4-BE49-F238E27FC236}">
                  <a16:creationId xmlns:a16="http://schemas.microsoft.com/office/drawing/2014/main" id="{60988DA0-C05A-4676-9FB3-63EE01733661}"/>
                </a:ext>
              </a:extLst>
            </p:cNvPr>
            <p:cNvSpPr/>
            <p:nvPr/>
          </p:nvSpPr>
          <p:spPr>
            <a:xfrm>
              <a:off x="3252622" y="-377176"/>
              <a:ext cx="343647" cy="460913"/>
            </a:xfrm>
            <a:custGeom>
              <a:avLst/>
              <a:gdLst>
                <a:gd name="connsiteX0" fmla="*/ 303664 w 343647"/>
                <a:gd name="connsiteY0" fmla="*/ 326875 h 460913"/>
                <a:gd name="connsiteX1" fmla="*/ 235068 w 343647"/>
                <a:gd name="connsiteY1" fmla="*/ 426510 h 460913"/>
                <a:gd name="connsiteX2" fmla="*/ 109040 w 343647"/>
                <a:gd name="connsiteY2" fmla="*/ 426058 h 460913"/>
                <a:gd name="connsiteX3" fmla="*/ 39927 w 343647"/>
                <a:gd name="connsiteY3" fmla="*/ 324035 h 460913"/>
                <a:gd name="connsiteX4" fmla="*/ 24375 w 343647"/>
                <a:gd name="connsiteY4" fmla="*/ 322551 h 460913"/>
                <a:gd name="connsiteX5" fmla="*/ 9985 w 343647"/>
                <a:gd name="connsiteY5" fmla="*/ 303966 h 460913"/>
                <a:gd name="connsiteX6" fmla="*/ 5791 w 343647"/>
                <a:gd name="connsiteY6" fmla="*/ 242146 h 460913"/>
                <a:gd name="connsiteX7" fmla="*/ 18826 w 343647"/>
                <a:gd name="connsiteY7" fmla="*/ 235628 h 460913"/>
                <a:gd name="connsiteX8" fmla="*/ 13986 w 343647"/>
                <a:gd name="connsiteY8" fmla="*/ 184972 h 460913"/>
                <a:gd name="connsiteX9" fmla="*/ 329025 w 343647"/>
                <a:gd name="connsiteY9" fmla="*/ 184068 h 460913"/>
                <a:gd name="connsiteX10" fmla="*/ 326121 w 343647"/>
                <a:gd name="connsiteY10" fmla="*/ 236015 h 460913"/>
                <a:gd name="connsiteX11" fmla="*/ 337156 w 343647"/>
                <a:gd name="connsiteY11" fmla="*/ 242210 h 460913"/>
                <a:gd name="connsiteX12" fmla="*/ 332445 w 343647"/>
                <a:gd name="connsiteY12" fmla="*/ 304031 h 460913"/>
                <a:gd name="connsiteX13" fmla="*/ 316248 w 343647"/>
                <a:gd name="connsiteY13" fmla="*/ 322616 h 460913"/>
                <a:gd name="connsiteX14" fmla="*/ 303664 w 343647"/>
                <a:gd name="connsiteY14" fmla="*/ 326875 h 460913"/>
                <a:gd name="connsiteX15" fmla="*/ 303664 w 343647"/>
                <a:gd name="connsiteY15" fmla="*/ 326875 h 46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647" h="460913">
                  <a:moveTo>
                    <a:pt x="303664" y="326875"/>
                  </a:moveTo>
                  <a:cubicBezTo>
                    <a:pt x="288112" y="369271"/>
                    <a:pt x="264494" y="401537"/>
                    <a:pt x="235068" y="426510"/>
                  </a:cubicBezTo>
                  <a:cubicBezTo>
                    <a:pt x="180733" y="472585"/>
                    <a:pt x="163181" y="472327"/>
                    <a:pt x="109040" y="426058"/>
                  </a:cubicBezTo>
                  <a:cubicBezTo>
                    <a:pt x="79226" y="400633"/>
                    <a:pt x="55415" y="367593"/>
                    <a:pt x="39927" y="324035"/>
                  </a:cubicBezTo>
                  <a:cubicBezTo>
                    <a:pt x="36378" y="329069"/>
                    <a:pt x="29990" y="326746"/>
                    <a:pt x="24375" y="322551"/>
                  </a:cubicBezTo>
                  <a:cubicBezTo>
                    <a:pt x="17987" y="317711"/>
                    <a:pt x="13599" y="311452"/>
                    <a:pt x="9985" y="303966"/>
                  </a:cubicBezTo>
                  <a:cubicBezTo>
                    <a:pt x="47" y="283704"/>
                    <a:pt x="-4405" y="255310"/>
                    <a:pt x="5791" y="242146"/>
                  </a:cubicBezTo>
                  <a:cubicBezTo>
                    <a:pt x="9211" y="237693"/>
                    <a:pt x="13857" y="235757"/>
                    <a:pt x="18826" y="235628"/>
                  </a:cubicBezTo>
                  <a:cubicBezTo>
                    <a:pt x="14760" y="219237"/>
                    <a:pt x="17535" y="204137"/>
                    <a:pt x="13986" y="184972"/>
                  </a:cubicBezTo>
                  <a:cubicBezTo>
                    <a:pt x="-31702" y="-63730"/>
                    <a:pt x="381037" y="-59277"/>
                    <a:pt x="329025" y="184068"/>
                  </a:cubicBezTo>
                  <a:cubicBezTo>
                    <a:pt x="324895" y="203298"/>
                    <a:pt x="330509" y="219560"/>
                    <a:pt x="326121" y="236015"/>
                  </a:cubicBezTo>
                  <a:cubicBezTo>
                    <a:pt x="330315" y="236790"/>
                    <a:pt x="334123" y="238726"/>
                    <a:pt x="337156" y="242210"/>
                  </a:cubicBezTo>
                  <a:cubicBezTo>
                    <a:pt x="348578" y="255375"/>
                    <a:pt x="343609" y="283768"/>
                    <a:pt x="332445" y="304031"/>
                  </a:cubicBezTo>
                  <a:cubicBezTo>
                    <a:pt x="328315" y="311452"/>
                    <a:pt x="323410" y="317776"/>
                    <a:pt x="316248" y="322616"/>
                  </a:cubicBezTo>
                  <a:cubicBezTo>
                    <a:pt x="311989" y="325326"/>
                    <a:pt x="307407" y="327262"/>
                    <a:pt x="303664" y="326875"/>
                  </a:cubicBezTo>
                  <a:lnTo>
                    <a:pt x="303664" y="326875"/>
                  </a:lnTo>
                  <a:close/>
                </a:path>
              </a:pathLst>
            </a:custGeom>
            <a:solidFill>
              <a:srgbClr val="F1C989"/>
            </a:solidFill>
            <a:ln w="6453" cap="flat">
              <a:noFill/>
              <a:prstDash val="solid"/>
              <a:miter/>
            </a:ln>
          </p:spPr>
          <p:txBody>
            <a:bodyPr rtlCol="0" anchor="ctr"/>
            <a:lstStyle/>
            <a:p>
              <a:endParaRPr lang="en-US"/>
            </a:p>
          </p:txBody>
        </p:sp>
        <p:sp>
          <p:nvSpPr>
            <p:cNvPr id="3605" name="Freeform: Shape 3604">
              <a:extLst>
                <a:ext uri="{FF2B5EF4-FFF2-40B4-BE49-F238E27FC236}">
                  <a16:creationId xmlns:a16="http://schemas.microsoft.com/office/drawing/2014/main" id="{503F2131-0CCB-41B1-B20D-1C2A3512FCFA}"/>
                </a:ext>
              </a:extLst>
            </p:cNvPr>
            <p:cNvSpPr/>
            <p:nvPr/>
          </p:nvSpPr>
          <p:spPr>
            <a:xfrm>
              <a:off x="3252622" y="-377176"/>
              <a:ext cx="343647" cy="460913"/>
            </a:xfrm>
            <a:custGeom>
              <a:avLst/>
              <a:gdLst>
                <a:gd name="connsiteX0" fmla="*/ 303664 w 343647"/>
                <a:gd name="connsiteY0" fmla="*/ 326875 h 460913"/>
                <a:gd name="connsiteX1" fmla="*/ 235068 w 343647"/>
                <a:gd name="connsiteY1" fmla="*/ 426510 h 460913"/>
                <a:gd name="connsiteX2" fmla="*/ 109040 w 343647"/>
                <a:gd name="connsiteY2" fmla="*/ 426058 h 460913"/>
                <a:gd name="connsiteX3" fmla="*/ 39927 w 343647"/>
                <a:gd name="connsiteY3" fmla="*/ 324035 h 460913"/>
                <a:gd name="connsiteX4" fmla="*/ 24375 w 343647"/>
                <a:gd name="connsiteY4" fmla="*/ 322551 h 460913"/>
                <a:gd name="connsiteX5" fmla="*/ 9985 w 343647"/>
                <a:gd name="connsiteY5" fmla="*/ 303966 h 460913"/>
                <a:gd name="connsiteX6" fmla="*/ 5791 w 343647"/>
                <a:gd name="connsiteY6" fmla="*/ 242146 h 460913"/>
                <a:gd name="connsiteX7" fmla="*/ 18826 w 343647"/>
                <a:gd name="connsiteY7" fmla="*/ 235628 h 460913"/>
                <a:gd name="connsiteX8" fmla="*/ 13986 w 343647"/>
                <a:gd name="connsiteY8" fmla="*/ 184972 h 460913"/>
                <a:gd name="connsiteX9" fmla="*/ 329025 w 343647"/>
                <a:gd name="connsiteY9" fmla="*/ 184068 h 460913"/>
                <a:gd name="connsiteX10" fmla="*/ 326121 w 343647"/>
                <a:gd name="connsiteY10" fmla="*/ 236015 h 460913"/>
                <a:gd name="connsiteX11" fmla="*/ 337156 w 343647"/>
                <a:gd name="connsiteY11" fmla="*/ 242210 h 460913"/>
                <a:gd name="connsiteX12" fmla="*/ 332445 w 343647"/>
                <a:gd name="connsiteY12" fmla="*/ 304031 h 460913"/>
                <a:gd name="connsiteX13" fmla="*/ 316248 w 343647"/>
                <a:gd name="connsiteY13" fmla="*/ 322616 h 460913"/>
                <a:gd name="connsiteX14" fmla="*/ 303664 w 343647"/>
                <a:gd name="connsiteY14" fmla="*/ 326875 h 460913"/>
                <a:gd name="connsiteX15" fmla="*/ 303664 w 343647"/>
                <a:gd name="connsiteY15" fmla="*/ 326875 h 46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647" h="460913">
                  <a:moveTo>
                    <a:pt x="303664" y="326875"/>
                  </a:moveTo>
                  <a:cubicBezTo>
                    <a:pt x="288112" y="369271"/>
                    <a:pt x="264494" y="401537"/>
                    <a:pt x="235068" y="426510"/>
                  </a:cubicBezTo>
                  <a:cubicBezTo>
                    <a:pt x="180733" y="472585"/>
                    <a:pt x="163181" y="472327"/>
                    <a:pt x="109040" y="426058"/>
                  </a:cubicBezTo>
                  <a:cubicBezTo>
                    <a:pt x="79226" y="400633"/>
                    <a:pt x="55415" y="367593"/>
                    <a:pt x="39927" y="324035"/>
                  </a:cubicBezTo>
                  <a:cubicBezTo>
                    <a:pt x="36378" y="329069"/>
                    <a:pt x="29990" y="326746"/>
                    <a:pt x="24375" y="322551"/>
                  </a:cubicBezTo>
                  <a:cubicBezTo>
                    <a:pt x="17987" y="317711"/>
                    <a:pt x="13599" y="311452"/>
                    <a:pt x="9985" y="303966"/>
                  </a:cubicBezTo>
                  <a:cubicBezTo>
                    <a:pt x="47" y="283704"/>
                    <a:pt x="-4405" y="255310"/>
                    <a:pt x="5791" y="242146"/>
                  </a:cubicBezTo>
                  <a:cubicBezTo>
                    <a:pt x="9211" y="237693"/>
                    <a:pt x="13857" y="235757"/>
                    <a:pt x="18826" y="235628"/>
                  </a:cubicBezTo>
                  <a:cubicBezTo>
                    <a:pt x="14760" y="219237"/>
                    <a:pt x="17535" y="204137"/>
                    <a:pt x="13986" y="184972"/>
                  </a:cubicBezTo>
                  <a:cubicBezTo>
                    <a:pt x="-31702" y="-63730"/>
                    <a:pt x="381037" y="-59277"/>
                    <a:pt x="329025" y="184068"/>
                  </a:cubicBezTo>
                  <a:cubicBezTo>
                    <a:pt x="324895" y="203298"/>
                    <a:pt x="330509" y="219560"/>
                    <a:pt x="326121" y="236015"/>
                  </a:cubicBezTo>
                  <a:cubicBezTo>
                    <a:pt x="330315" y="236790"/>
                    <a:pt x="334123" y="238726"/>
                    <a:pt x="337156" y="242210"/>
                  </a:cubicBezTo>
                  <a:cubicBezTo>
                    <a:pt x="348578" y="255375"/>
                    <a:pt x="343609" y="283768"/>
                    <a:pt x="332445" y="304031"/>
                  </a:cubicBezTo>
                  <a:cubicBezTo>
                    <a:pt x="328315" y="311452"/>
                    <a:pt x="323410" y="317776"/>
                    <a:pt x="316248" y="322616"/>
                  </a:cubicBezTo>
                  <a:cubicBezTo>
                    <a:pt x="311989" y="325326"/>
                    <a:pt x="307407" y="327262"/>
                    <a:pt x="303664" y="326875"/>
                  </a:cubicBezTo>
                  <a:lnTo>
                    <a:pt x="303664" y="326875"/>
                  </a:lnTo>
                  <a:close/>
                </a:path>
              </a:pathLst>
            </a:custGeom>
            <a:solidFill>
              <a:srgbClr val="F1C29F"/>
            </a:solidFill>
            <a:ln w="6453" cap="flat">
              <a:noFill/>
              <a:prstDash val="solid"/>
              <a:miter/>
            </a:ln>
          </p:spPr>
          <p:txBody>
            <a:bodyPr rtlCol="0" anchor="ctr"/>
            <a:lstStyle/>
            <a:p>
              <a:endParaRPr lang="en-US"/>
            </a:p>
          </p:txBody>
        </p:sp>
        <p:sp>
          <p:nvSpPr>
            <p:cNvPr id="3606" name="Freeform: Shape 3605">
              <a:extLst>
                <a:ext uri="{FF2B5EF4-FFF2-40B4-BE49-F238E27FC236}">
                  <a16:creationId xmlns:a16="http://schemas.microsoft.com/office/drawing/2014/main" id="{96366FE3-54DF-42C4-9B21-228A57485104}"/>
                </a:ext>
              </a:extLst>
            </p:cNvPr>
            <p:cNvSpPr/>
            <p:nvPr/>
          </p:nvSpPr>
          <p:spPr>
            <a:xfrm>
              <a:off x="3258856" y="-382074"/>
              <a:ext cx="339109" cy="241819"/>
            </a:xfrm>
            <a:custGeom>
              <a:avLst/>
              <a:gdLst>
                <a:gd name="connsiteX0" fmla="*/ 334535 w 339109"/>
                <a:gd name="connsiteY0" fmla="*/ 188966 h 241819"/>
                <a:gd name="connsiteX1" fmla="*/ 3558 w 339109"/>
                <a:gd name="connsiteY1" fmla="*/ 189225 h 241819"/>
                <a:gd name="connsiteX2" fmla="*/ 1299 w 339109"/>
                <a:gd name="connsiteY2" fmla="*/ 238203 h 241819"/>
                <a:gd name="connsiteX3" fmla="*/ 14399 w 339109"/>
                <a:gd name="connsiteY3" fmla="*/ 205228 h 241819"/>
                <a:gd name="connsiteX4" fmla="*/ 22788 w 339109"/>
                <a:gd name="connsiteY4" fmla="*/ 176254 h 241819"/>
                <a:gd name="connsiteX5" fmla="*/ 68153 w 339109"/>
                <a:gd name="connsiteY5" fmla="*/ 168446 h 241819"/>
                <a:gd name="connsiteX6" fmla="*/ 89706 w 339109"/>
                <a:gd name="connsiteY6" fmla="*/ 150119 h 241819"/>
                <a:gd name="connsiteX7" fmla="*/ 146299 w 339109"/>
                <a:gd name="connsiteY7" fmla="*/ 142827 h 241819"/>
                <a:gd name="connsiteX8" fmla="*/ 170498 w 339109"/>
                <a:gd name="connsiteY8" fmla="*/ 151474 h 241819"/>
                <a:gd name="connsiteX9" fmla="*/ 191794 w 339109"/>
                <a:gd name="connsiteY9" fmla="*/ 142375 h 241819"/>
                <a:gd name="connsiteX10" fmla="*/ 241353 w 339109"/>
                <a:gd name="connsiteY10" fmla="*/ 152313 h 241819"/>
                <a:gd name="connsiteX11" fmla="*/ 259422 w 339109"/>
                <a:gd name="connsiteY11" fmla="*/ 168446 h 241819"/>
                <a:gd name="connsiteX12" fmla="*/ 304787 w 339109"/>
                <a:gd name="connsiteY12" fmla="*/ 176254 h 241819"/>
                <a:gd name="connsiteX13" fmla="*/ 316661 w 339109"/>
                <a:gd name="connsiteY13" fmla="*/ 200195 h 241819"/>
                <a:gd name="connsiteX14" fmla="*/ 325050 w 339109"/>
                <a:gd name="connsiteY14" fmla="*/ 239171 h 241819"/>
                <a:gd name="connsiteX15" fmla="*/ 334535 w 339109"/>
                <a:gd name="connsiteY15" fmla="*/ 188966 h 241819"/>
                <a:gd name="connsiteX16" fmla="*/ 334535 w 339109"/>
                <a:gd name="connsiteY16" fmla="*/ 188966 h 241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9109" h="241819">
                  <a:moveTo>
                    <a:pt x="334535" y="188966"/>
                  </a:moveTo>
                  <a:cubicBezTo>
                    <a:pt x="387838" y="-60445"/>
                    <a:pt x="-43227" y="-65607"/>
                    <a:pt x="3558" y="189225"/>
                  </a:cubicBezTo>
                  <a:cubicBezTo>
                    <a:pt x="5106" y="197549"/>
                    <a:pt x="1041" y="230976"/>
                    <a:pt x="1299" y="238203"/>
                  </a:cubicBezTo>
                  <a:cubicBezTo>
                    <a:pt x="26595" y="253239"/>
                    <a:pt x="14076" y="210649"/>
                    <a:pt x="14399" y="205228"/>
                  </a:cubicBezTo>
                  <a:cubicBezTo>
                    <a:pt x="14915" y="197033"/>
                    <a:pt x="13883" y="184062"/>
                    <a:pt x="22788" y="176254"/>
                  </a:cubicBezTo>
                  <a:cubicBezTo>
                    <a:pt x="44599" y="161218"/>
                    <a:pt x="54279" y="170704"/>
                    <a:pt x="68153" y="168446"/>
                  </a:cubicBezTo>
                  <a:cubicBezTo>
                    <a:pt x="82027" y="166187"/>
                    <a:pt x="83963" y="156766"/>
                    <a:pt x="89706" y="150119"/>
                  </a:cubicBezTo>
                  <a:cubicBezTo>
                    <a:pt x="103709" y="133922"/>
                    <a:pt x="132748" y="133470"/>
                    <a:pt x="146299" y="142827"/>
                  </a:cubicBezTo>
                  <a:cubicBezTo>
                    <a:pt x="153269" y="147602"/>
                    <a:pt x="156495" y="150635"/>
                    <a:pt x="170498" y="151474"/>
                  </a:cubicBezTo>
                  <a:cubicBezTo>
                    <a:pt x="183598" y="152119"/>
                    <a:pt x="185921" y="145666"/>
                    <a:pt x="191794" y="142375"/>
                  </a:cubicBezTo>
                  <a:cubicBezTo>
                    <a:pt x="206313" y="134115"/>
                    <a:pt x="227350" y="136116"/>
                    <a:pt x="241353" y="152313"/>
                  </a:cubicBezTo>
                  <a:cubicBezTo>
                    <a:pt x="247096" y="158960"/>
                    <a:pt x="245548" y="166187"/>
                    <a:pt x="259422" y="168446"/>
                  </a:cubicBezTo>
                  <a:cubicBezTo>
                    <a:pt x="273296" y="170704"/>
                    <a:pt x="282911" y="161283"/>
                    <a:pt x="304787" y="176254"/>
                  </a:cubicBezTo>
                  <a:cubicBezTo>
                    <a:pt x="313628" y="184062"/>
                    <a:pt x="316144" y="191935"/>
                    <a:pt x="316661" y="200195"/>
                  </a:cubicBezTo>
                  <a:cubicBezTo>
                    <a:pt x="317048" y="207422"/>
                    <a:pt x="308336" y="253174"/>
                    <a:pt x="325050" y="239171"/>
                  </a:cubicBezTo>
                  <a:cubicBezTo>
                    <a:pt x="324727" y="230653"/>
                    <a:pt x="332535" y="198517"/>
                    <a:pt x="334535" y="188966"/>
                  </a:cubicBezTo>
                  <a:lnTo>
                    <a:pt x="334535" y="188966"/>
                  </a:lnTo>
                  <a:close/>
                </a:path>
              </a:pathLst>
            </a:custGeom>
            <a:solidFill>
              <a:srgbClr val="B36427"/>
            </a:solidFill>
            <a:ln w="6453" cap="flat">
              <a:noFill/>
              <a:prstDash val="solid"/>
              <a:miter/>
            </a:ln>
          </p:spPr>
          <p:txBody>
            <a:bodyPr rtlCol="0" anchor="ctr"/>
            <a:lstStyle/>
            <a:p>
              <a:endParaRPr lang="en-US"/>
            </a:p>
          </p:txBody>
        </p:sp>
        <p:sp>
          <p:nvSpPr>
            <p:cNvPr id="3607" name="Freeform: Shape 3606">
              <a:extLst>
                <a:ext uri="{FF2B5EF4-FFF2-40B4-BE49-F238E27FC236}">
                  <a16:creationId xmlns:a16="http://schemas.microsoft.com/office/drawing/2014/main" id="{7EEC68AD-455E-433A-8E39-979F50285372}"/>
                </a:ext>
              </a:extLst>
            </p:cNvPr>
            <p:cNvSpPr/>
            <p:nvPr/>
          </p:nvSpPr>
          <p:spPr>
            <a:xfrm>
              <a:off x="3053276" y="169554"/>
              <a:ext cx="742283" cy="386022"/>
            </a:xfrm>
            <a:custGeom>
              <a:avLst/>
              <a:gdLst>
                <a:gd name="connsiteX0" fmla="*/ 650463 w 742283"/>
                <a:gd name="connsiteY0" fmla="*/ 0 h 386022"/>
                <a:gd name="connsiteX1" fmla="*/ 693827 w 742283"/>
                <a:gd name="connsiteY1" fmla="*/ 43494 h 386022"/>
                <a:gd name="connsiteX2" fmla="*/ 740999 w 742283"/>
                <a:gd name="connsiteY2" fmla="*/ 206563 h 386022"/>
                <a:gd name="connsiteX3" fmla="*/ 621424 w 742283"/>
                <a:gd name="connsiteY3" fmla="*/ 330462 h 386022"/>
                <a:gd name="connsiteX4" fmla="*/ 606518 w 742283"/>
                <a:gd name="connsiteY4" fmla="*/ 335302 h 386022"/>
                <a:gd name="connsiteX5" fmla="*/ 135766 w 742283"/>
                <a:gd name="connsiteY5" fmla="*/ 335302 h 386022"/>
                <a:gd name="connsiteX6" fmla="*/ 120860 w 742283"/>
                <a:gd name="connsiteY6" fmla="*/ 330462 h 386022"/>
                <a:gd name="connsiteX7" fmla="*/ 1284 w 742283"/>
                <a:gd name="connsiteY7" fmla="*/ 206563 h 386022"/>
                <a:gd name="connsiteX8" fmla="*/ 48456 w 742283"/>
                <a:gd name="connsiteY8" fmla="*/ 43494 h 386022"/>
                <a:gd name="connsiteX9" fmla="*/ 91821 w 742283"/>
                <a:gd name="connsiteY9" fmla="*/ 0 h 386022"/>
                <a:gd name="connsiteX10" fmla="*/ 371174 w 742283"/>
                <a:gd name="connsiteY10" fmla="*/ 99055 h 386022"/>
                <a:gd name="connsiteX11" fmla="*/ 650463 w 742283"/>
                <a:gd name="connsiteY11" fmla="*/ 0 h 386022"/>
                <a:gd name="connsiteX12" fmla="*/ 650463 w 742283"/>
                <a:gd name="connsiteY12" fmla="*/ 0 h 38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283" h="386022">
                  <a:moveTo>
                    <a:pt x="650463" y="0"/>
                  </a:moveTo>
                  <a:cubicBezTo>
                    <a:pt x="666983" y="10906"/>
                    <a:pt x="681244" y="24973"/>
                    <a:pt x="693827" y="43494"/>
                  </a:cubicBezTo>
                  <a:cubicBezTo>
                    <a:pt x="723447" y="87116"/>
                    <a:pt x="748291" y="153583"/>
                    <a:pt x="740999" y="206563"/>
                  </a:cubicBezTo>
                  <a:cubicBezTo>
                    <a:pt x="730933" y="279353"/>
                    <a:pt x="685245" y="308263"/>
                    <a:pt x="621424" y="330462"/>
                  </a:cubicBezTo>
                  <a:cubicBezTo>
                    <a:pt x="616520" y="332140"/>
                    <a:pt x="611551" y="333753"/>
                    <a:pt x="606518" y="335302"/>
                  </a:cubicBezTo>
                  <a:cubicBezTo>
                    <a:pt x="540954" y="402930"/>
                    <a:pt x="201265" y="402930"/>
                    <a:pt x="135766" y="335302"/>
                  </a:cubicBezTo>
                  <a:cubicBezTo>
                    <a:pt x="130668" y="333753"/>
                    <a:pt x="125699" y="332140"/>
                    <a:pt x="120860" y="330462"/>
                  </a:cubicBezTo>
                  <a:cubicBezTo>
                    <a:pt x="57039" y="308328"/>
                    <a:pt x="11286" y="279353"/>
                    <a:pt x="1284" y="206563"/>
                  </a:cubicBezTo>
                  <a:cubicBezTo>
                    <a:pt x="-6008" y="153583"/>
                    <a:pt x="18836" y="87116"/>
                    <a:pt x="48456" y="43494"/>
                  </a:cubicBezTo>
                  <a:cubicBezTo>
                    <a:pt x="61039" y="24973"/>
                    <a:pt x="75301" y="10970"/>
                    <a:pt x="91821" y="0"/>
                  </a:cubicBezTo>
                  <a:cubicBezTo>
                    <a:pt x="167064" y="61756"/>
                    <a:pt x="264634" y="99055"/>
                    <a:pt x="371174" y="99055"/>
                  </a:cubicBezTo>
                  <a:cubicBezTo>
                    <a:pt x="477650" y="99119"/>
                    <a:pt x="575156" y="61756"/>
                    <a:pt x="650463" y="0"/>
                  </a:cubicBezTo>
                  <a:lnTo>
                    <a:pt x="650463" y="0"/>
                  </a:lnTo>
                  <a:close/>
                </a:path>
              </a:pathLst>
            </a:custGeom>
            <a:solidFill>
              <a:srgbClr val="F7F5E6"/>
            </a:solidFill>
            <a:ln w="6453" cap="flat">
              <a:noFill/>
              <a:prstDash val="solid"/>
              <a:miter/>
            </a:ln>
          </p:spPr>
          <p:txBody>
            <a:bodyPr rtlCol="0" anchor="ctr"/>
            <a:lstStyle/>
            <a:p>
              <a:endParaRPr lang="en-US"/>
            </a:p>
          </p:txBody>
        </p:sp>
        <p:sp>
          <p:nvSpPr>
            <p:cNvPr id="3608" name="Freeform: Shape 3607">
              <a:extLst>
                <a:ext uri="{FF2B5EF4-FFF2-40B4-BE49-F238E27FC236}">
                  <a16:creationId xmlns:a16="http://schemas.microsoft.com/office/drawing/2014/main" id="{F690865B-2DE0-4186-A4BE-1C0B4C88058A}"/>
                </a:ext>
              </a:extLst>
            </p:cNvPr>
            <p:cNvSpPr/>
            <p:nvPr/>
          </p:nvSpPr>
          <p:spPr>
            <a:xfrm>
              <a:off x="3020197" y="194140"/>
              <a:ext cx="794082" cy="976930"/>
            </a:xfrm>
            <a:custGeom>
              <a:avLst/>
              <a:gdLst>
                <a:gd name="connsiteX0" fmla="*/ 772272 w 794082"/>
                <a:gd name="connsiteY0" fmla="*/ 130675 h 976930"/>
                <a:gd name="connsiteX1" fmla="*/ 648954 w 794082"/>
                <a:gd name="connsiteY1" fmla="*/ 167328 h 976930"/>
                <a:gd name="connsiteX2" fmla="*/ 421418 w 794082"/>
                <a:gd name="connsiteY2" fmla="*/ 167328 h 976930"/>
                <a:gd name="connsiteX3" fmla="*/ 374891 w 794082"/>
                <a:gd name="connsiteY3" fmla="*/ 156939 h 976930"/>
                <a:gd name="connsiteX4" fmla="*/ 96506 w 794082"/>
                <a:gd name="connsiteY4" fmla="*/ 0 h 976930"/>
                <a:gd name="connsiteX5" fmla="*/ 81470 w 794082"/>
                <a:gd name="connsiteY5" fmla="*/ 18908 h 976930"/>
                <a:gd name="connsiteX6" fmla="*/ 33072 w 794082"/>
                <a:gd name="connsiteY6" fmla="*/ 976930 h 976930"/>
                <a:gd name="connsiteX7" fmla="*/ 781757 w 794082"/>
                <a:gd name="connsiteY7" fmla="*/ 976930 h 976930"/>
                <a:gd name="connsiteX8" fmla="*/ 772272 w 794082"/>
                <a:gd name="connsiteY8" fmla="*/ 130675 h 976930"/>
                <a:gd name="connsiteX9" fmla="*/ 772272 w 794082"/>
                <a:gd name="connsiteY9" fmla="*/ 130675 h 97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4082" h="976930">
                  <a:moveTo>
                    <a:pt x="772272" y="130675"/>
                  </a:moveTo>
                  <a:cubicBezTo>
                    <a:pt x="732908" y="147001"/>
                    <a:pt x="691544" y="159391"/>
                    <a:pt x="648954" y="167328"/>
                  </a:cubicBezTo>
                  <a:lnTo>
                    <a:pt x="421418" y="167328"/>
                  </a:lnTo>
                  <a:cubicBezTo>
                    <a:pt x="405931" y="164424"/>
                    <a:pt x="390379" y="161004"/>
                    <a:pt x="374891" y="156939"/>
                  </a:cubicBezTo>
                  <a:cubicBezTo>
                    <a:pt x="265770" y="128287"/>
                    <a:pt x="171104" y="72855"/>
                    <a:pt x="96506" y="0"/>
                  </a:cubicBezTo>
                  <a:cubicBezTo>
                    <a:pt x="91279" y="5808"/>
                    <a:pt x="86181" y="11938"/>
                    <a:pt x="81470" y="18908"/>
                  </a:cubicBezTo>
                  <a:cubicBezTo>
                    <a:pt x="-67208" y="237989"/>
                    <a:pt x="33072" y="739522"/>
                    <a:pt x="33072" y="976930"/>
                  </a:cubicBezTo>
                  <a:lnTo>
                    <a:pt x="781757" y="976930"/>
                  </a:lnTo>
                  <a:cubicBezTo>
                    <a:pt x="781693" y="709773"/>
                    <a:pt x="815055" y="383312"/>
                    <a:pt x="772272" y="130675"/>
                  </a:cubicBezTo>
                  <a:lnTo>
                    <a:pt x="772272" y="130675"/>
                  </a:lnTo>
                  <a:close/>
                </a:path>
              </a:pathLst>
            </a:custGeom>
            <a:solidFill>
              <a:srgbClr val="2D8D7C"/>
            </a:solidFill>
            <a:ln w="6453" cap="flat">
              <a:noFill/>
              <a:prstDash val="solid"/>
              <a:miter/>
            </a:ln>
          </p:spPr>
          <p:txBody>
            <a:bodyPr rtlCol="0" anchor="ctr"/>
            <a:lstStyle/>
            <a:p>
              <a:endParaRPr lang="en-US"/>
            </a:p>
          </p:txBody>
        </p:sp>
        <p:sp>
          <p:nvSpPr>
            <p:cNvPr id="3609" name="Freeform: Shape 3608">
              <a:extLst>
                <a:ext uri="{FF2B5EF4-FFF2-40B4-BE49-F238E27FC236}">
                  <a16:creationId xmlns:a16="http://schemas.microsoft.com/office/drawing/2014/main" id="{242BB405-0A2C-40A7-9CB8-C8973A56EEE3}"/>
                </a:ext>
              </a:extLst>
            </p:cNvPr>
            <p:cNvSpPr/>
            <p:nvPr/>
          </p:nvSpPr>
          <p:spPr>
            <a:xfrm>
              <a:off x="3116768" y="169554"/>
              <a:ext cx="675701" cy="202368"/>
            </a:xfrm>
            <a:custGeom>
              <a:avLst/>
              <a:gdLst>
                <a:gd name="connsiteX0" fmla="*/ 675701 w 675701"/>
                <a:gd name="connsiteY0" fmla="*/ 155261 h 202368"/>
                <a:gd name="connsiteX1" fmla="*/ 630336 w 675701"/>
                <a:gd name="connsiteY1" fmla="*/ 43494 h 202368"/>
                <a:gd name="connsiteX2" fmla="*/ 586971 w 675701"/>
                <a:gd name="connsiteY2" fmla="*/ 0 h 202368"/>
                <a:gd name="connsiteX3" fmla="*/ 307618 w 675701"/>
                <a:gd name="connsiteY3" fmla="*/ 99055 h 202368"/>
                <a:gd name="connsiteX4" fmla="*/ 28264 w 675701"/>
                <a:gd name="connsiteY4" fmla="*/ 0 h 202368"/>
                <a:gd name="connsiteX5" fmla="*/ 0 w 675701"/>
                <a:gd name="connsiteY5" fmla="*/ 24522 h 202368"/>
                <a:gd name="connsiteX6" fmla="*/ 278386 w 675701"/>
                <a:gd name="connsiteY6" fmla="*/ 181460 h 202368"/>
                <a:gd name="connsiteX7" fmla="*/ 675701 w 675701"/>
                <a:gd name="connsiteY7" fmla="*/ 155261 h 202368"/>
                <a:gd name="connsiteX8" fmla="*/ 675701 w 675701"/>
                <a:gd name="connsiteY8" fmla="*/ 155261 h 20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701" h="202368">
                  <a:moveTo>
                    <a:pt x="675701" y="155261"/>
                  </a:moveTo>
                  <a:cubicBezTo>
                    <a:pt x="668925" y="115123"/>
                    <a:pt x="650921" y="73823"/>
                    <a:pt x="630336" y="43494"/>
                  </a:cubicBezTo>
                  <a:cubicBezTo>
                    <a:pt x="617752" y="24973"/>
                    <a:pt x="603491" y="10970"/>
                    <a:pt x="586971" y="0"/>
                  </a:cubicBezTo>
                  <a:cubicBezTo>
                    <a:pt x="511728" y="61756"/>
                    <a:pt x="414158" y="99055"/>
                    <a:pt x="307618" y="99055"/>
                  </a:cubicBezTo>
                  <a:cubicBezTo>
                    <a:pt x="201078" y="99055"/>
                    <a:pt x="103572" y="61756"/>
                    <a:pt x="28264" y="0"/>
                  </a:cubicBezTo>
                  <a:cubicBezTo>
                    <a:pt x="18004" y="6776"/>
                    <a:pt x="8647" y="14971"/>
                    <a:pt x="0" y="24522"/>
                  </a:cubicBezTo>
                  <a:cubicBezTo>
                    <a:pt x="74597" y="97312"/>
                    <a:pt x="169264" y="152809"/>
                    <a:pt x="278386" y="181460"/>
                  </a:cubicBezTo>
                  <a:cubicBezTo>
                    <a:pt x="416223" y="217791"/>
                    <a:pt x="555158" y="205337"/>
                    <a:pt x="675701" y="155261"/>
                  </a:cubicBezTo>
                  <a:lnTo>
                    <a:pt x="675701" y="155261"/>
                  </a:lnTo>
                  <a:close/>
                </a:path>
              </a:pathLst>
            </a:custGeom>
            <a:solidFill>
              <a:srgbClr val="24A4AB"/>
            </a:solidFill>
            <a:ln w="6453" cap="flat">
              <a:noFill/>
              <a:prstDash val="solid"/>
              <a:miter/>
            </a:ln>
          </p:spPr>
          <p:txBody>
            <a:bodyPr rtlCol="0" anchor="ctr"/>
            <a:lstStyle/>
            <a:p>
              <a:endParaRPr lang="en-US"/>
            </a:p>
          </p:txBody>
        </p:sp>
        <p:sp>
          <p:nvSpPr>
            <p:cNvPr id="3610" name="Freeform: Shape 3609">
              <a:extLst>
                <a:ext uri="{FF2B5EF4-FFF2-40B4-BE49-F238E27FC236}">
                  <a16:creationId xmlns:a16="http://schemas.microsoft.com/office/drawing/2014/main" id="{7D9756DC-888B-4415-9282-3E96A491BE4A}"/>
                </a:ext>
              </a:extLst>
            </p:cNvPr>
            <p:cNvSpPr/>
            <p:nvPr/>
          </p:nvSpPr>
          <p:spPr>
            <a:xfrm>
              <a:off x="1103839" y="-327449"/>
              <a:ext cx="341973" cy="470030"/>
            </a:xfrm>
            <a:custGeom>
              <a:avLst/>
              <a:gdLst>
                <a:gd name="connsiteX0" fmla="*/ 106241 w 341973"/>
                <a:gd name="connsiteY0" fmla="*/ 6893 h 470030"/>
                <a:gd name="connsiteX1" fmla="*/ 5315 w 341973"/>
                <a:gd name="connsiteY1" fmla="*/ 152796 h 470030"/>
                <a:gd name="connsiteX2" fmla="*/ 147669 w 341973"/>
                <a:gd name="connsiteY2" fmla="*/ 469190 h 470030"/>
                <a:gd name="connsiteX3" fmla="*/ 292347 w 341973"/>
                <a:gd name="connsiteY3" fmla="*/ 405757 h 470030"/>
                <a:gd name="connsiteX4" fmla="*/ 341003 w 341973"/>
                <a:gd name="connsiteY4" fmla="*/ 184416 h 470030"/>
                <a:gd name="connsiteX5" fmla="*/ 106241 w 341973"/>
                <a:gd name="connsiteY5" fmla="*/ 6893 h 470030"/>
                <a:gd name="connsiteX6" fmla="*/ 106241 w 341973"/>
                <a:gd name="connsiteY6" fmla="*/ 6893 h 47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973" h="470030">
                  <a:moveTo>
                    <a:pt x="106241" y="6893"/>
                  </a:moveTo>
                  <a:cubicBezTo>
                    <a:pt x="55584" y="18831"/>
                    <a:pt x="14865" y="94654"/>
                    <a:pt x="5315" y="152796"/>
                  </a:cubicBezTo>
                  <a:cubicBezTo>
                    <a:pt x="-23853" y="329740"/>
                    <a:pt x="73136" y="458027"/>
                    <a:pt x="147669" y="469190"/>
                  </a:cubicBezTo>
                  <a:cubicBezTo>
                    <a:pt x="179418" y="473966"/>
                    <a:pt x="268729" y="459124"/>
                    <a:pt x="292347" y="405757"/>
                  </a:cubicBezTo>
                  <a:cubicBezTo>
                    <a:pt x="321773" y="339226"/>
                    <a:pt x="347327" y="227523"/>
                    <a:pt x="341003" y="184416"/>
                  </a:cubicBezTo>
                  <a:cubicBezTo>
                    <a:pt x="317901" y="26316"/>
                    <a:pt x="216394" y="-19178"/>
                    <a:pt x="106241" y="6893"/>
                  </a:cubicBezTo>
                  <a:lnTo>
                    <a:pt x="106241" y="6893"/>
                  </a:lnTo>
                  <a:close/>
                </a:path>
              </a:pathLst>
            </a:custGeom>
            <a:solidFill>
              <a:srgbClr val="CCAC2E"/>
            </a:solidFill>
            <a:ln w="6453" cap="flat">
              <a:noFill/>
              <a:prstDash val="solid"/>
              <a:miter/>
            </a:ln>
          </p:spPr>
          <p:txBody>
            <a:bodyPr rtlCol="0" anchor="ctr"/>
            <a:lstStyle/>
            <a:p>
              <a:endParaRPr lang="en-US"/>
            </a:p>
          </p:txBody>
        </p:sp>
        <p:sp>
          <p:nvSpPr>
            <p:cNvPr id="3611" name="Freeform: Shape 3610">
              <a:extLst>
                <a:ext uri="{FF2B5EF4-FFF2-40B4-BE49-F238E27FC236}">
                  <a16:creationId xmlns:a16="http://schemas.microsoft.com/office/drawing/2014/main" id="{46A26C17-7281-4023-AF0C-0D31C2104E86}"/>
                </a:ext>
              </a:extLst>
            </p:cNvPr>
            <p:cNvSpPr/>
            <p:nvPr/>
          </p:nvSpPr>
          <p:spPr>
            <a:xfrm>
              <a:off x="1191043" y="-303262"/>
              <a:ext cx="275046" cy="648404"/>
            </a:xfrm>
            <a:custGeom>
              <a:avLst/>
              <a:gdLst>
                <a:gd name="connsiteX0" fmla="*/ 130804 w 275046"/>
                <a:gd name="connsiteY0" fmla="*/ 0 h 648404"/>
                <a:gd name="connsiteX1" fmla="*/ 261543 w 275046"/>
                <a:gd name="connsiteY1" fmla="*/ 142355 h 648404"/>
                <a:gd name="connsiteX2" fmla="*/ 233730 w 275046"/>
                <a:gd name="connsiteY2" fmla="*/ 648405 h 648404"/>
                <a:gd name="connsiteX3" fmla="*/ 0 w 275046"/>
                <a:gd name="connsiteY3" fmla="*/ 142355 h 648404"/>
                <a:gd name="connsiteX4" fmla="*/ 130804 w 275046"/>
                <a:gd name="connsiteY4" fmla="*/ 0 h 648404"/>
                <a:gd name="connsiteX5" fmla="*/ 130804 w 275046"/>
                <a:gd name="connsiteY5" fmla="*/ 0 h 64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046" h="648404">
                  <a:moveTo>
                    <a:pt x="130804" y="0"/>
                  </a:moveTo>
                  <a:cubicBezTo>
                    <a:pt x="203014" y="0"/>
                    <a:pt x="261543" y="63756"/>
                    <a:pt x="261543" y="142355"/>
                  </a:cubicBezTo>
                  <a:cubicBezTo>
                    <a:pt x="261543" y="220953"/>
                    <a:pt x="305940" y="648405"/>
                    <a:pt x="233730" y="648405"/>
                  </a:cubicBezTo>
                  <a:cubicBezTo>
                    <a:pt x="161520" y="648405"/>
                    <a:pt x="0" y="220953"/>
                    <a:pt x="0" y="142355"/>
                  </a:cubicBezTo>
                  <a:cubicBezTo>
                    <a:pt x="64" y="63756"/>
                    <a:pt x="58658" y="0"/>
                    <a:pt x="130804" y="0"/>
                  </a:cubicBezTo>
                  <a:lnTo>
                    <a:pt x="130804" y="0"/>
                  </a:lnTo>
                  <a:close/>
                </a:path>
              </a:pathLst>
            </a:custGeom>
            <a:solidFill>
              <a:srgbClr val="DEBE33"/>
            </a:solidFill>
            <a:ln w="6453" cap="flat">
              <a:noFill/>
              <a:prstDash val="solid"/>
              <a:miter/>
            </a:ln>
          </p:spPr>
          <p:txBody>
            <a:bodyPr rtlCol="0" anchor="ctr"/>
            <a:lstStyle/>
            <a:p>
              <a:endParaRPr lang="en-US"/>
            </a:p>
          </p:txBody>
        </p:sp>
        <p:sp>
          <p:nvSpPr>
            <p:cNvPr id="3612" name="Freeform: Shape 3611">
              <a:extLst>
                <a:ext uri="{FF2B5EF4-FFF2-40B4-BE49-F238E27FC236}">
                  <a16:creationId xmlns:a16="http://schemas.microsoft.com/office/drawing/2014/main" id="{FF4A562B-197B-4EFB-9518-C82E404CA1A5}"/>
                </a:ext>
              </a:extLst>
            </p:cNvPr>
            <p:cNvSpPr/>
            <p:nvPr/>
          </p:nvSpPr>
          <p:spPr>
            <a:xfrm>
              <a:off x="919354" y="55851"/>
              <a:ext cx="742304" cy="549801"/>
            </a:xfrm>
            <a:custGeom>
              <a:avLst/>
              <a:gdLst>
                <a:gd name="connsiteX0" fmla="*/ 286595 w 742304"/>
                <a:gd name="connsiteY0" fmla="*/ 0 h 549801"/>
                <a:gd name="connsiteX1" fmla="*/ 335832 w 742304"/>
                <a:gd name="connsiteY1" fmla="*/ 3162 h 549801"/>
                <a:gd name="connsiteX2" fmla="*/ 455730 w 742304"/>
                <a:gd name="connsiteY2" fmla="*/ 0 h 549801"/>
                <a:gd name="connsiteX3" fmla="*/ 464054 w 742304"/>
                <a:gd name="connsiteY3" fmla="*/ 63885 h 549801"/>
                <a:gd name="connsiteX4" fmla="*/ 513033 w 742304"/>
                <a:gd name="connsiteY4" fmla="*/ 124222 h 549801"/>
                <a:gd name="connsiteX5" fmla="*/ 693848 w 742304"/>
                <a:gd name="connsiteY5" fmla="*/ 207273 h 549801"/>
                <a:gd name="connsiteX6" fmla="*/ 741020 w 742304"/>
                <a:gd name="connsiteY6" fmla="*/ 370342 h 549801"/>
                <a:gd name="connsiteX7" fmla="*/ 621445 w 742304"/>
                <a:gd name="connsiteY7" fmla="*/ 494241 h 549801"/>
                <a:gd name="connsiteX8" fmla="*/ 606538 w 742304"/>
                <a:gd name="connsiteY8" fmla="*/ 499080 h 549801"/>
                <a:gd name="connsiteX9" fmla="*/ 135787 w 742304"/>
                <a:gd name="connsiteY9" fmla="*/ 499080 h 549801"/>
                <a:gd name="connsiteX10" fmla="*/ 120880 w 742304"/>
                <a:gd name="connsiteY10" fmla="*/ 494241 h 549801"/>
                <a:gd name="connsiteX11" fmla="*/ 1305 w 742304"/>
                <a:gd name="connsiteY11" fmla="*/ 370342 h 549801"/>
                <a:gd name="connsiteX12" fmla="*/ 48476 w 742304"/>
                <a:gd name="connsiteY12" fmla="*/ 207273 h 549801"/>
                <a:gd name="connsiteX13" fmla="*/ 229292 w 742304"/>
                <a:gd name="connsiteY13" fmla="*/ 124222 h 549801"/>
                <a:gd name="connsiteX14" fmla="*/ 278206 w 742304"/>
                <a:gd name="connsiteY14" fmla="*/ 63885 h 549801"/>
                <a:gd name="connsiteX15" fmla="*/ 286595 w 742304"/>
                <a:gd name="connsiteY15" fmla="*/ 0 h 549801"/>
                <a:gd name="connsiteX16" fmla="*/ 286595 w 742304"/>
                <a:gd name="connsiteY16" fmla="*/ 0 h 54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2304" h="549801">
                  <a:moveTo>
                    <a:pt x="286595" y="0"/>
                  </a:moveTo>
                  <a:lnTo>
                    <a:pt x="335832" y="3162"/>
                  </a:lnTo>
                  <a:cubicBezTo>
                    <a:pt x="376099" y="3162"/>
                    <a:pt x="415075" y="2581"/>
                    <a:pt x="455730" y="0"/>
                  </a:cubicBezTo>
                  <a:lnTo>
                    <a:pt x="464054" y="63885"/>
                  </a:lnTo>
                  <a:cubicBezTo>
                    <a:pt x="468442" y="97054"/>
                    <a:pt x="478251" y="119640"/>
                    <a:pt x="513033" y="124222"/>
                  </a:cubicBezTo>
                  <a:cubicBezTo>
                    <a:pt x="600795" y="135773"/>
                    <a:pt x="655259" y="150357"/>
                    <a:pt x="693848" y="207273"/>
                  </a:cubicBezTo>
                  <a:cubicBezTo>
                    <a:pt x="723468" y="250895"/>
                    <a:pt x="748312" y="317362"/>
                    <a:pt x="741020" y="370342"/>
                  </a:cubicBezTo>
                  <a:cubicBezTo>
                    <a:pt x="730953" y="443132"/>
                    <a:pt x="685265" y="472042"/>
                    <a:pt x="621445" y="494241"/>
                  </a:cubicBezTo>
                  <a:cubicBezTo>
                    <a:pt x="616605" y="495918"/>
                    <a:pt x="611571" y="497532"/>
                    <a:pt x="606538" y="499080"/>
                  </a:cubicBezTo>
                  <a:cubicBezTo>
                    <a:pt x="541039" y="566709"/>
                    <a:pt x="201285" y="566709"/>
                    <a:pt x="135787" y="499080"/>
                  </a:cubicBezTo>
                  <a:cubicBezTo>
                    <a:pt x="130753" y="497532"/>
                    <a:pt x="125720" y="495918"/>
                    <a:pt x="120880" y="494241"/>
                  </a:cubicBezTo>
                  <a:cubicBezTo>
                    <a:pt x="57059" y="472106"/>
                    <a:pt x="11307" y="443197"/>
                    <a:pt x="1305" y="370342"/>
                  </a:cubicBezTo>
                  <a:cubicBezTo>
                    <a:pt x="-6052" y="317362"/>
                    <a:pt x="18792" y="250895"/>
                    <a:pt x="48476" y="207273"/>
                  </a:cubicBezTo>
                  <a:cubicBezTo>
                    <a:pt x="87066" y="150421"/>
                    <a:pt x="141530" y="135837"/>
                    <a:pt x="229292" y="124222"/>
                  </a:cubicBezTo>
                  <a:cubicBezTo>
                    <a:pt x="264074" y="119640"/>
                    <a:pt x="273882" y="97054"/>
                    <a:pt x="278206" y="63885"/>
                  </a:cubicBezTo>
                  <a:lnTo>
                    <a:pt x="286595" y="0"/>
                  </a:lnTo>
                  <a:lnTo>
                    <a:pt x="286595" y="0"/>
                  </a:lnTo>
                  <a:close/>
                </a:path>
              </a:pathLst>
            </a:custGeom>
            <a:solidFill>
              <a:srgbClr val="E5B694"/>
            </a:solidFill>
            <a:ln w="6453" cap="flat">
              <a:noFill/>
              <a:prstDash val="solid"/>
              <a:miter/>
            </a:ln>
          </p:spPr>
          <p:txBody>
            <a:bodyPr rtlCol="0" anchor="ctr"/>
            <a:lstStyle/>
            <a:p>
              <a:endParaRPr lang="en-US"/>
            </a:p>
          </p:txBody>
        </p:sp>
        <p:sp>
          <p:nvSpPr>
            <p:cNvPr id="3613" name="Freeform: Shape 3612">
              <a:extLst>
                <a:ext uri="{FF2B5EF4-FFF2-40B4-BE49-F238E27FC236}">
                  <a16:creationId xmlns:a16="http://schemas.microsoft.com/office/drawing/2014/main" id="{22211402-FA54-4B12-88CE-C8467DA0DFDA}"/>
                </a:ext>
              </a:extLst>
            </p:cNvPr>
            <p:cNvSpPr/>
            <p:nvPr/>
          </p:nvSpPr>
          <p:spPr>
            <a:xfrm>
              <a:off x="919549" y="130190"/>
              <a:ext cx="742184" cy="475736"/>
            </a:xfrm>
            <a:custGeom>
              <a:avLst/>
              <a:gdLst>
                <a:gd name="connsiteX0" fmla="*/ 739987 w 742184"/>
                <a:gd name="connsiteY0" fmla="*/ 240958 h 475736"/>
                <a:gd name="connsiteX1" fmla="*/ 698558 w 742184"/>
                <a:gd name="connsiteY1" fmla="*/ 113445 h 475736"/>
                <a:gd name="connsiteX2" fmla="*/ 642481 w 742184"/>
                <a:gd name="connsiteY2" fmla="*/ 74662 h 475736"/>
                <a:gd name="connsiteX3" fmla="*/ 527035 w 742184"/>
                <a:gd name="connsiteY3" fmla="*/ 48592 h 475736"/>
                <a:gd name="connsiteX4" fmla="*/ 517614 w 742184"/>
                <a:gd name="connsiteY4" fmla="*/ 50592 h 475736"/>
                <a:gd name="connsiteX5" fmla="*/ 512838 w 742184"/>
                <a:gd name="connsiteY5" fmla="*/ 49882 h 475736"/>
                <a:gd name="connsiteX6" fmla="*/ 468893 w 742184"/>
                <a:gd name="connsiteY6" fmla="*/ 0 h 475736"/>
                <a:gd name="connsiteX7" fmla="*/ 371000 w 742184"/>
                <a:gd name="connsiteY7" fmla="*/ 19037 h 475736"/>
                <a:gd name="connsiteX8" fmla="*/ 273430 w 742184"/>
                <a:gd name="connsiteY8" fmla="*/ 710 h 475736"/>
                <a:gd name="connsiteX9" fmla="*/ 229097 w 742184"/>
                <a:gd name="connsiteY9" fmla="*/ 49947 h 475736"/>
                <a:gd name="connsiteX10" fmla="*/ 224386 w 742184"/>
                <a:gd name="connsiteY10" fmla="*/ 50592 h 475736"/>
                <a:gd name="connsiteX11" fmla="*/ 214965 w 742184"/>
                <a:gd name="connsiteY11" fmla="*/ 48656 h 475736"/>
                <a:gd name="connsiteX12" fmla="*/ 99584 w 742184"/>
                <a:gd name="connsiteY12" fmla="*/ 74726 h 475736"/>
                <a:gd name="connsiteX13" fmla="*/ 43507 w 742184"/>
                <a:gd name="connsiteY13" fmla="*/ 113509 h 475736"/>
                <a:gd name="connsiteX14" fmla="*/ 2143 w 742184"/>
                <a:gd name="connsiteY14" fmla="*/ 241022 h 475736"/>
                <a:gd name="connsiteX15" fmla="*/ 13 w 742184"/>
                <a:gd name="connsiteY15" fmla="*/ 273804 h 475736"/>
                <a:gd name="connsiteX16" fmla="*/ 207 w 742184"/>
                <a:gd name="connsiteY16" fmla="*/ 280709 h 475736"/>
                <a:gd name="connsiteX17" fmla="*/ 787 w 742184"/>
                <a:gd name="connsiteY17" fmla="*/ 290259 h 475736"/>
                <a:gd name="connsiteX18" fmla="*/ 1174 w 742184"/>
                <a:gd name="connsiteY18" fmla="*/ 296067 h 475736"/>
                <a:gd name="connsiteX19" fmla="*/ 3175 w 742184"/>
                <a:gd name="connsiteY19" fmla="*/ 307553 h 475736"/>
                <a:gd name="connsiteX20" fmla="*/ 3304 w 742184"/>
                <a:gd name="connsiteY20" fmla="*/ 308198 h 475736"/>
                <a:gd name="connsiteX21" fmla="*/ 4595 w 742184"/>
                <a:gd name="connsiteY21" fmla="*/ 313490 h 475736"/>
                <a:gd name="connsiteX22" fmla="*/ 6337 w 742184"/>
                <a:gd name="connsiteY22" fmla="*/ 320395 h 475736"/>
                <a:gd name="connsiteX23" fmla="*/ 7757 w 742184"/>
                <a:gd name="connsiteY23" fmla="*/ 324783 h 475736"/>
                <a:gd name="connsiteX24" fmla="*/ 9435 w 742184"/>
                <a:gd name="connsiteY24" fmla="*/ 329881 h 475736"/>
                <a:gd name="connsiteX25" fmla="*/ 9886 w 742184"/>
                <a:gd name="connsiteY25" fmla="*/ 330913 h 475736"/>
                <a:gd name="connsiteX26" fmla="*/ 16597 w 742184"/>
                <a:gd name="connsiteY26" fmla="*/ 345691 h 475736"/>
                <a:gd name="connsiteX27" fmla="*/ 18211 w 742184"/>
                <a:gd name="connsiteY27" fmla="*/ 348595 h 475736"/>
                <a:gd name="connsiteX28" fmla="*/ 26793 w 742184"/>
                <a:gd name="connsiteY28" fmla="*/ 361759 h 475736"/>
                <a:gd name="connsiteX29" fmla="*/ 27503 w 742184"/>
                <a:gd name="connsiteY29" fmla="*/ 362598 h 475736"/>
                <a:gd name="connsiteX30" fmla="*/ 37376 w 742184"/>
                <a:gd name="connsiteY30" fmla="*/ 373697 h 475736"/>
                <a:gd name="connsiteX31" fmla="*/ 39377 w 742184"/>
                <a:gd name="connsiteY31" fmla="*/ 375698 h 475736"/>
                <a:gd name="connsiteX32" fmla="*/ 50928 w 742184"/>
                <a:gd name="connsiteY32" fmla="*/ 385506 h 475736"/>
                <a:gd name="connsiteX33" fmla="*/ 53573 w 742184"/>
                <a:gd name="connsiteY33" fmla="*/ 387442 h 475736"/>
                <a:gd name="connsiteX34" fmla="*/ 66802 w 742184"/>
                <a:gd name="connsiteY34" fmla="*/ 396218 h 475736"/>
                <a:gd name="connsiteX35" fmla="*/ 67577 w 742184"/>
                <a:gd name="connsiteY35" fmla="*/ 396670 h 475736"/>
                <a:gd name="connsiteX36" fmla="*/ 81773 w 742184"/>
                <a:gd name="connsiteY36" fmla="*/ 404156 h 475736"/>
                <a:gd name="connsiteX37" fmla="*/ 84742 w 742184"/>
                <a:gd name="connsiteY37" fmla="*/ 405640 h 475736"/>
                <a:gd name="connsiteX38" fmla="*/ 100165 w 742184"/>
                <a:gd name="connsiteY38" fmla="*/ 412351 h 475736"/>
                <a:gd name="connsiteX39" fmla="*/ 103585 w 742184"/>
                <a:gd name="connsiteY39" fmla="*/ 413706 h 475736"/>
                <a:gd name="connsiteX40" fmla="*/ 120621 w 742184"/>
                <a:gd name="connsiteY40" fmla="*/ 420030 h 475736"/>
                <a:gd name="connsiteX41" fmla="*/ 135527 w 742184"/>
                <a:gd name="connsiteY41" fmla="*/ 424870 h 475736"/>
                <a:gd name="connsiteX42" fmla="*/ 141787 w 742184"/>
                <a:gd name="connsiteY42" fmla="*/ 430420 h 475736"/>
                <a:gd name="connsiteX43" fmla="*/ 143787 w 742184"/>
                <a:gd name="connsiteY43" fmla="*/ 431968 h 475736"/>
                <a:gd name="connsiteX44" fmla="*/ 149531 w 742184"/>
                <a:gd name="connsiteY44" fmla="*/ 435905 h 475736"/>
                <a:gd name="connsiteX45" fmla="*/ 151725 w 742184"/>
                <a:gd name="connsiteY45" fmla="*/ 437260 h 475736"/>
                <a:gd name="connsiteX46" fmla="*/ 160501 w 742184"/>
                <a:gd name="connsiteY46" fmla="*/ 442100 h 475736"/>
                <a:gd name="connsiteX47" fmla="*/ 161533 w 742184"/>
                <a:gd name="connsiteY47" fmla="*/ 442551 h 475736"/>
                <a:gd name="connsiteX48" fmla="*/ 170568 w 742184"/>
                <a:gd name="connsiteY48" fmla="*/ 446552 h 475736"/>
                <a:gd name="connsiteX49" fmla="*/ 173794 w 742184"/>
                <a:gd name="connsiteY49" fmla="*/ 447843 h 475736"/>
                <a:gd name="connsiteX50" fmla="*/ 182119 w 742184"/>
                <a:gd name="connsiteY50" fmla="*/ 450941 h 475736"/>
                <a:gd name="connsiteX51" fmla="*/ 185281 w 742184"/>
                <a:gd name="connsiteY51" fmla="*/ 452037 h 475736"/>
                <a:gd name="connsiteX52" fmla="*/ 197154 w 742184"/>
                <a:gd name="connsiteY52" fmla="*/ 455716 h 475736"/>
                <a:gd name="connsiteX53" fmla="*/ 199929 w 742184"/>
                <a:gd name="connsiteY53" fmla="*/ 456490 h 475736"/>
                <a:gd name="connsiteX54" fmla="*/ 210060 w 742184"/>
                <a:gd name="connsiteY54" fmla="*/ 459136 h 475736"/>
                <a:gd name="connsiteX55" fmla="*/ 214707 w 742184"/>
                <a:gd name="connsiteY55" fmla="*/ 460233 h 475736"/>
                <a:gd name="connsiteX56" fmla="*/ 224386 w 742184"/>
                <a:gd name="connsiteY56" fmla="*/ 462362 h 475736"/>
                <a:gd name="connsiteX57" fmla="*/ 228774 w 742184"/>
                <a:gd name="connsiteY57" fmla="*/ 463266 h 475736"/>
                <a:gd name="connsiteX58" fmla="*/ 242519 w 742184"/>
                <a:gd name="connsiteY58" fmla="*/ 465783 h 475736"/>
                <a:gd name="connsiteX59" fmla="*/ 247295 w 742184"/>
                <a:gd name="connsiteY59" fmla="*/ 466557 h 475736"/>
                <a:gd name="connsiteX60" fmla="*/ 257620 w 742184"/>
                <a:gd name="connsiteY60" fmla="*/ 468106 h 475736"/>
                <a:gd name="connsiteX61" fmla="*/ 263492 w 742184"/>
                <a:gd name="connsiteY61" fmla="*/ 468944 h 475736"/>
                <a:gd name="connsiteX62" fmla="*/ 274268 w 742184"/>
                <a:gd name="connsiteY62" fmla="*/ 470300 h 475736"/>
                <a:gd name="connsiteX63" fmla="*/ 279173 w 742184"/>
                <a:gd name="connsiteY63" fmla="*/ 470880 h 475736"/>
                <a:gd name="connsiteX64" fmla="*/ 293111 w 742184"/>
                <a:gd name="connsiteY64" fmla="*/ 472300 h 475736"/>
                <a:gd name="connsiteX65" fmla="*/ 293111 w 742184"/>
                <a:gd name="connsiteY65" fmla="*/ 472300 h 475736"/>
                <a:gd name="connsiteX66" fmla="*/ 448759 w 742184"/>
                <a:gd name="connsiteY66" fmla="*/ 472300 h 475736"/>
                <a:gd name="connsiteX67" fmla="*/ 448759 w 742184"/>
                <a:gd name="connsiteY67" fmla="*/ 472300 h 475736"/>
                <a:gd name="connsiteX68" fmla="*/ 463473 w 742184"/>
                <a:gd name="connsiteY68" fmla="*/ 470816 h 475736"/>
                <a:gd name="connsiteX69" fmla="*/ 464763 w 742184"/>
                <a:gd name="connsiteY69" fmla="*/ 470687 h 475736"/>
                <a:gd name="connsiteX70" fmla="*/ 479670 w 742184"/>
                <a:gd name="connsiteY70" fmla="*/ 468815 h 475736"/>
                <a:gd name="connsiteX71" fmla="*/ 482832 w 742184"/>
                <a:gd name="connsiteY71" fmla="*/ 468364 h 475736"/>
                <a:gd name="connsiteX72" fmla="*/ 497609 w 742184"/>
                <a:gd name="connsiteY72" fmla="*/ 466105 h 475736"/>
                <a:gd name="connsiteX73" fmla="*/ 498384 w 742184"/>
                <a:gd name="connsiteY73" fmla="*/ 465976 h 475736"/>
                <a:gd name="connsiteX74" fmla="*/ 514258 w 742184"/>
                <a:gd name="connsiteY74" fmla="*/ 463072 h 475736"/>
                <a:gd name="connsiteX75" fmla="*/ 514645 w 742184"/>
                <a:gd name="connsiteY75" fmla="*/ 463008 h 475736"/>
                <a:gd name="connsiteX76" fmla="*/ 528971 w 742184"/>
                <a:gd name="connsiteY76" fmla="*/ 459846 h 475736"/>
                <a:gd name="connsiteX77" fmla="*/ 530326 w 742184"/>
                <a:gd name="connsiteY77" fmla="*/ 459523 h 475736"/>
                <a:gd name="connsiteX78" fmla="*/ 569819 w 742184"/>
                <a:gd name="connsiteY78" fmla="*/ 447262 h 475736"/>
                <a:gd name="connsiteX79" fmla="*/ 570077 w 742184"/>
                <a:gd name="connsiteY79" fmla="*/ 447133 h 475736"/>
                <a:gd name="connsiteX80" fmla="*/ 599310 w 742184"/>
                <a:gd name="connsiteY80" fmla="*/ 431194 h 475736"/>
                <a:gd name="connsiteX81" fmla="*/ 599439 w 742184"/>
                <a:gd name="connsiteY81" fmla="*/ 431130 h 475736"/>
                <a:gd name="connsiteX82" fmla="*/ 606408 w 742184"/>
                <a:gd name="connsiteY82" fmla="*/ 424999 h 475736"/>
                <a:gd name="connsiteX83" fmla="*/ 621315 w 742184"/>
                <a:gd name="connsiteY83" fmla="*/ 420159 h 475736"/>
                <a:gd name="connsiteX84" fmla="*/ 625186 w 742184"/>
                <a:gd name="connsiteY84" fmla="*/ 418740 h 475736"/>
                <a:gd name="connsiteX85" fmla="*/ 636479 w 742184"/>
                <a:gd name="connsiteY85" fmla="*/ 414545 h 475736"/>
                <a:gd name="connsiteX86" fmla="*/ 642739 w 742184"/>
                <a:gd name="connsiteY86" fmla="*/ 412093 h 475736"/>
                <a:gd name="connsiteX87" fmla="*/ 656226 w 742184"/>
                <a:gd name="connsiteY87" fmla="*/ 406221 h 475736"/>
                <a:gd name="connsiteX88" fmla="*/ 661388 w 742184"/>
                <a:gd name="connsiteY88" fmla="*/ 403704 h 475736"/>
                <a:gd name="connsiteX89" fmla="*/ 672100 w 742184"/>
                <a:gd name="connsiteY89" fmla="*/ 398025 h 475736"/>
                <a:gd name="connsiteX90" fmla="*/ 677069 w 742184"/>
                <a:gd name="connsiteY90" fmla="*/ 395121 h 475736"/>
                <a:gd name="connsiteX91" fmla="*/ 687394 w 742184"/>
                <a:gd name="connsiteY91" fmla="*/ 388281 h 475736"/>
                <a:gd name="connsiteX92" fmla="*/ 691718 w 742184"/>
                <a:gd name="connsiteY92" fmla="*/ 385119 h 475736"/>
                <a:gd name="connsiteX93" fmla="*/ 701978 w 742184"/>
                <a:gd name="connsiteY93" fmla="*/ 376407 h 475736"/>
                <a:gd name="connsiteX94" fmla="*/ 705592 w 742184"/>
                <a:gd name="connsiteY94" fmla="*/ 372794 h 475736"/>
                <a:gd name="connsiteX95" fmla="*/ 712948 w 742184"/>
                <a:gd name="connsiteY95" fmla="*/ 364598 h 475736"/>
                <a:gd name="connsiteX96" fmla="*/ 716497 w 742184"/>
                <a:gd name="connsiteY96" fmla="*/ 360146 h 475736"/>
                <a:gd name="connsiteX97" fmla="*/ 723144 w 742184"/>
                <a:gd name="connsiteY97" fmla="*/ 350014 h 475736"/>
                <a:gd name="connsiteX98" fmla="*/ 726048 w 742184"/>
                <a:gd name="connsiteY98" fmla="*/ 344852 h 475736"/>
                <a:gd name="connsiteX99" fmla="*/ 731856 w 742184"/>
                <a:gd name="connsiteY99" fmla="*/ 332204 h 475736"/>
                <a:gd name="connsiteX100" fmla="*/ 732759 w 742184"/>
                <a:gd name="connsiteY100" fmla="*/ 330139 h 475736"/>
                <a:gd name="connsiteX101" fmla="*/ 740567 w 742184"/>
                <a:gd name="connsiteY101" fmla="*/ 298261 h 475736"/>
                <a:gd name="connsiteX102" fmla="*/ 740890 w 742184"/>
                <a:gd name="connsiteY102" fmla="*/ 296325 h 475736"/>
                <a:gd name="connsiteX103" fmla="*/ 741084 w 742184"/>
                <a:gd name="connsiteY103" fmla="*/ 293744 h 475736"/>
                <a:gd name="connsiteX104" fmla="*/ 742116 w 742184"/>
                <a:gd name="connsiteY104" fmla="*/ 277095 h 475736"/>
                <a:gd name="connsiteX105" fmla="*/ 742181 w 742184"/>
                <a:gd name="connsiteY105" fmla="*/ 275546 h 475736"/>
                <a:gd name="connsiteX106" fmla="*/ 739987 w 742184"/>
                <a:gd name="connsiteY106" fmla="*/ 240958 h 475736"/>
                <a:gd name="connsiteX107" fmla="*/ 739987 w 742184"/>
                <a:gd name="connsiteY107" fmla="*/ 240958 h 47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742184" h="475736">
                  <a:moveTo>
                    <a:pt x="739987" y="240958"/>
                  </a:moveTo>
                  <a:cubicBezTo>
                    <a:pt x="732049" y="179331"/>
                    <a:pt x="708883" y="129513"/>
                    <a:pt x="698558" y="113445"/>
                  </a:cubicBezTo>
                  <a:cubicBezTo>
                    <a:pt x="683780" y="90343"/>
                    <a:pt x="663518" y="78405"/>
                    <a:pt x="642481" y="74662"/>
                  </a:cubicBezTo>
                  <a:cubicBezTo>
                    <a:pt x="603891" y="67886"/>
                    <a:pt x="588727" y="52270"/>
                    <a:pt x="527035" y="48592"/>
                  </a:cubicBezTo>
                  <a:cubicBezTo>
                    <a:pt x="523744" y="48850"/>
                    <a:pt x="520582" y="49560"/>
                    <a:pt x="517614" y="50592"/>
                  </a:cubicBezTo>
                  <a:cubicBezTo>
                    <a:pt x="516001" y="50334"/>
                    <a:pt x="514452" y="50140"/>
                    <a:pt x="512838" y="49882"/>
                  </a:cubicBezTo>
                  <a:cubicBezTo>
                    <a:pt x="482315" y="45881"/>
                    <a:pt x="474185" y="26780"/>
                    <a:pt x="468893" y="0"/>
                  </a:cubicBezTo>
                  <a:cubicBezTo>
                    <a:pt x="439725" y="11486"/>
                    <a:pt x="404556" y="19037"/>
                    <a:pt x="371000" y="19037"/>
                  </a:cubicBezTo>
                  <a:cubicBezTo>
                    <a:pt x="337444" y="19037"/>
                    <a:pt x="302662" y="12196"/>
                    <a:pt x="273430" y="710"/>
                  </a:cubicBezTo>
                  <a:cubicBezTo>
                    <a:pt x="268203" y="27555"/>
                    <a:pt x="259685" y="45946"/>
                    <a:pt x="229097" y="49947"/>
                  </a:cubicBezTo>
                  <a:cubicBezTo>
                    <a:pt x="227484" y="50140"/>
                    <a:pt x="225935" y="50398"/>
                    <a:pt x="224386" y="50592"/>
                  </a:cubicBezTo>
                  <a:cubicBezTo>
                    <a:pt x="221353" y="49624"/>
                    <a:pt x="218256" y="48850"/>
                    <a:pt x="214965" y="48656"/>
                  </a:cubicBezTo>
                  <a:cubicBezTo>
                    <a:pt x="153338" y="52334"/>
                    <a:pt x="138173" y="67951"/>
                    <a:pt x="99584" y="74726"/>
                  </a:cubicBezTo>
                  <a:cubicBezTo>
                    <a:pt x="78482" y="78469"/>
                    <a:pt x="58284" y="90407"/>
                    <a:pt x="43507" y="113509"/>
                  </a:cubicBezTo>
                  <a:cubicBezTo>
                    <a:pt x="33246" y="129578"/>
                    <a:pt x="10015" y="179395"/>
                    <a:pt x="2143" y="241022"/>
                  </a:cubicBezTo>
                  <a:cubicBezTo>
                    <a:pt x="787" y="251863"/>
                    <a:pt x="-52" y="262833"/>
                    <a:pt x="13" y="273804"/>
                  </a:cubicBezTo>
                  <a:cubicBezTo>
                    <a:pt x="-52" y="276127"/>
                    <a:pt x="142" y="278385"/>
                    <a:pt x="207" y="280709"/>
                  </a:cubicBezTo>
                  <a:cubicBezTo>
                    <a:pt x="336" y="283870"/>
                    <a:pt x="529" y="287032"/>
                    <a:pt x="787" y="290259"/>
                  </a:cubicBezTo>
                  <a:cubicBezTo>
                    <a:pt x="981" y="292195"/>
                    <a:pt x="916" y="294195"/>
                    <a:pt x="1174" y="296067"/>
                  </a:cubicBezTo>
                  <a:cubicBezTo>
                    <a:pt x="1755" y="300068"/>
                    <a:pt x="2401" y="303875"/>
                    <a:pt x="3175" y="307553"/>
                  </a:cubicBezTo>
                  <a:cubicBezTo>
                    <a:pt x="3240" y="307811"/>
                    <a:pt x="3240" y="308005"/>
                    <a:pt x="3304" y="308198"/>
                  </a:cubicBezTo>
                  <a:cubicBezTo>
                    <a:pt x="3691" y="310006"/>
                    <a:pt x="4143" y="311748"/>
                    <a:pt x="4595" y="313490"/>
                  </a:cubicBezTo>
                  <a:cubicBezTo>
                    <a:pt x="5175" y="315813"/>
                    <a:pt x="5692" y="318072"/>
                    <a:pt x="6337" y="320395"/>
                  </a:cubicBezTo>
                  <a:cubicBezTo>
                    <a:pt x="6789" y="321944"/>
                    <a:pt x="7305" y="323363"/>
                    <a:pt x="7757" y="324783"/>
                  </a:cubicBezTo>
                  <a:cubicBezTo>
                    <a:pt x="8337" y="326461"/>
                    <a:pt x="8789" y="328203"/>
                    <a:pt x="9435" y="329881"/>
                  </a:cubicBezTo>
                  <a:cubicBezTo>
                    <a:pt x="9563" y="330268"/>
                    <a:pt x="9757" y="330526"/>
                    <a:pt x="9886" y="330913"/>
                  </a:cubicBezTo>
                  <a:cubicBezTo>
                    <a:pt x="11887" y="336140"/>
                    <a:pt x="14145" y="340980"/>
                    <a:pt x="16597" y="345691"/>
                  </a:cubicBezTo>
                  <a:cubicBezTo>
                    <a:pt x="17114" y="346659"/>
                    <a:pt x="17694" y="347627"/>
                    <a:pt x="18211" y="348595"/>
                  </a:cubicBezTo>
                  <a:cubicBezTo>
                    <a:pt x="20856" y="353241"/>
                    <a:pt x="23696" y="357629"/>
                    <a:pt x="26793" y="361759"/>
                  </a:cubicBezTo>
                  <a:cubicBezTo>
                    <a:pt x="27051" y="362082"/>
                    <a:pt x="27309" y="362340"/>
                    <a:pt x="27503" y="362598"/>
                  </a:cubicBezTo>
                  <a:cubicBezTo>
                    <a:pt x="30601" y="366534"/>
                    <a:pt x="33892" y="370213"/>
                    <a:pt x="37376" y="373697"/>
                  </a:cubicBezTo>
                  <a:cubicBezTo>
                    <a:pt x="38086" y="374342"/>
                    <a:pt x="38731" y="375052"/>
                    <a:pt x="39377" y="375698"/>
                  </a:cubicBezTo>
                  <a:cubicBezTo>
                    <a:pt x="42990" y="379182"/>
                    <a:pt x="46862" y="382409"/>
                    <a:pt x="50928" y="385506"/>
                  </a:cubicBezTo>
                  <a:cubicBezTo>
                    <a:pt x="51767" y="386152"/>
                    <a:pt x="52670" y="386797"/>
                    <a:pt x="53573" y="387442"/>
                  </a:cubicBezTo>
                  <a:cubicBezTo>
                    <a:pt x="57833" y="390475"/>
                    <a:pt x="62156" y="393444"/>
                    <a:pt x="66802" y="396218"/>
                  </a:cubicBezTo>
                  <a:cubicBezTo>
                    <a:pt x="66996" y="396347"/>
                    <a:pt x="67318" y="396477"/>
                    <a:pt x="67577" y="396670"/>
                  </a:cubicBezTo>
                  <a:cubicBezTo>
                    <a:pt x="72094" y="399316"/>
                    <a:pt x="76869" y="401833"/>
                    <a:pt x="81773" y="404156"/>
                  </a:cubicBezTo>
                  <a:cubicBezTo>
                    <a:pt x="82741" y="404672"/>
                    <a:pt x="83774" y="405124"/>
                    <a:pt x="84742" y="405640"/>
                  </a:cubicBezTo>
                  <a:cubicBezTo>
                    <a:pt x="89711" y="407963"/>
                    <a:pt x="94873" y="410222"/>
                    <a:pt x="100165" y="412351"/>
                  </a:cubicBezTo>
                  <a:cubicBezTo>
                    <a:pt x="101326" y="412803"/>
                    <a:pt x="102488" y="413255"/>
                    <a:pt x="103585" y="413706"/>
                  </a:cubicBezTo>
                  <a:cubicBezTo>
                    <a:pt x="109134" y="415900"/>
                    <a:pt x="114749" y="417965"/>
                    <a:pt x="120621" y="420030"/>
                  </a:cubicBezTo>
                  <a:cubicBezTo>
                    <a:pt x="125461" y="421708"/>
                    <a:pt x="130494" y="423321"/>
                    <a:pt x="135527" y="424870"/>
                  </a:cubicBezTo>
                  <a:cubicBezTo>
                    <a:pt x="137399" y="426806"/>
                    <a:pt x="139528" y="428613"/>
                    <a:pt x="141787" y="430420"/>
                  </a:cubicBezTo>
                  <a:cubicBezTo>
                    <a:pt x="142432" y="430936"/>
                    <a:pt x="143142" y="431452"/>
                    <a:pt x="143787" y="431968"/>
                  </a:cubicBezTo>
                  <a:cubicBezTo>
                    <a:pt x="145594" y="433324"/>
                    <a:pt x="147530" y="434614"/>
                    <a:pt x="149531" y="435905"/>
                  </a:cubicBezTo>
                  <a:cubicBezTo>
                    <a:pt x="150240" y="436357"/>
                    <a:pt x="150950" y="436808"/>
                    <a:pt x="151725" y="437260"/>
                  </a:cubicBezTo>
                  <a:cubicBezTo>
                    <a:pt x="154499" y="438938"/>
                    <a:pt x="157403" y="440551"/>
                    <a:pt x="160501" y="442100"/>
                  </a:cubicBezTo>
                  <a:cubicBezTo>
                    <a:pt x="160823" y="442229"/>
                    <a:pt x="161211" y="442422"/>
                    <a:pt x="161533" y="442551"/>
                  </a:cubicBezTo>
                  <a:cubicBezTo>
                    <a:pt x="164373" y="443907"/>
                    <a:pt x="167406" y="445262"/>
                    <a:pt x="170568" y="446552"/>
                  </a:cubicBezTo>
                  <a:cubicBezTo>
                    <a:pt x="171600" y="446939"/>
                    <a:pt x="172697" y="447391"/>
                    <a:pt x="173794" y="447843"/>
                  </a:cubicBezTo>
                  <a:cubicBezTo>
                    <a:pt x="176440" y="448940"/>
                    <a:pt x="179279" y="449908"/>
                    <a:pt x="182119" y="450941"/>
                  </a:cubicBezTo>
                  <a:cubicBezTo>
                    <a:pt x="183151" y="451263"/>
                    <a:pt x="184184" y="451650"/>
                    <a:pt x="185281" y="452037"/>
                  </a:cubicBezTo>
                  <a:cubicBezTo>
                    <a:pt x="189088" y="453328"/>
                    <a:pt x="193024" y="454554"/>
                    <a:pt x="197154" y="455716"/>
                  </a:cubicBezTo>
                  <a:cubicBezTo>
                    <a:pt x="198058" y="455974"/>
                    <a:pt x="199026" y="456232"/>
                    <a:pt x="199929" y="456490"/>
                  </a:cubicBezTo>
                  <a:cubicBezTo>
                    <a:pt x="203220" y="457394"/>
                    <a:pt x="206640" y="458297"/>
                    <a:pt x="210060" y="459136"/>
                  </a:cubicBezTo>
                  <a:cubicBezTo>
                    <a:pt x="211609" y="459523"/>
                    <a:pt x="213158" y="459846"/>
                    <a:pt x="214707" y="460233"/>
                  </a:cubicBezTo>
                  <a:cubicBezTo>
                    <a:pt x="217869" y="460943"/>
                    <a:pt x="221095" y="461653"/>
                    <a:pt x="224386" y="462362"/>
                  </a:cubicBezTo>
                  <a:cubicBezTo>
                    <a:pt x="225870" y="462685"/>
                    <a:pt x="227290" y="462943"/>
                    <a:pt x="228774" y="463266"/>
                  </a:cubicBezTo>
                  <a:cubicBezTo>
                    <a:pt x="233291" y="464169"/>
                    <a:pt x="237873" y="465008"/>
                    <a:pt x="242519" y="465783"/>
                  </a:cubicBezTo>
                  <a:cubicBezTo>
                    <a:pt x="244133" y="466041"/>
                    <a:pt x="245681" y="466299"/>
                    <a:pt x="247295" y="466557"/>
                  </a:cubicBezTo>
                  <a:cubicBezTo>
                    <a:pt x="250650" y="467073"/>
                    <a:pt x="254135" y="467589"/>
                    <a:pt x="257620" y="468106"/>
                  </a:cubicBezTo>
                  <a:cubicBezTo>
                    <a:pt x="259555" y="468364"/>
                    <a:pt x="261556" y="468686"/>
                    <a:pt x="263492" y="468944"/>
                  </a:cubicBezTo>
                  <a:cubicBezTo>
                    <a:pt x="267041" y="469396"/>
                    <a:pt x="270655" y="469848"/>
                    <a:pt x="274268" y="470300"/>
                  </a:cubicBezTo>
                  <a:cubicBezTo>
                    <a:pt x="275882" y="470493"/>
                    <a:pt x="277495" y="470687"/>
                    <a:pt x="279173" y="470880"/>
                  </a:cubicBezTo>
                  <a:cubicBezTo>
                    <a:pt x="283754" y="471397"/>
                    <a:pt x="288401" y="471848"/>
                    <a:pt x="293111" y="472300"/>
                  </a:cubicBezTo>
                  <a:cubicBezTo>
                    <a:pt x="293111" y="472300"/>
                    <a:pt x="293111" y="472300"/>
                    <a:pt x="293111" y="472300"/>
                  </a:cubicBezTo>
                  <a:cubicBezTo>
                    <a:pt x="343445" y="476882"/>
                    <a:pt x="398426" y="476882"/>
                    <a:pt x="448759" y="472300"/>
                  </a:cubicBezTo>
                  <a:lnTo>
                    <a:pt x="448759" y="472300"/>
                  </a:lnTo>
                  <a:cubicBezTo>
                    <a:pt x="453728" y="471848"/>
                    <a:pt x="458633" y="471332"/>
                    <a:pt x="463473" y="470816"/>
                  </a:cubicBezTo>
                  <a:cubicBezTo>
                    <a:pt x="463924" y="470816"/>
                    <a:pt x="464311" y="470751"/>
                    <a:pt x="464763" y="470687"/>
                  </a:cubicBezTo>
                  <a:cubicBezTo>
                    <a:pt x="469796" y="470106"/>
                    <a:pt x="474765" y="469461"/>
                    <a:pt x="479670" y="468815"/>
                  </a:cubicBezTo>
                  <a:cubicBezTo>
                    <a:pt x="480702" y="468686"/>
                    <a:pt x="481735" y="468557"/>
                    <a:pt x="482832" y="468364"/>
                  </a:cubicBezTo>
                  <a:cubicBezTo>
                    <a:pt x="487801" y="467654"/>
                    <a:pt x="492769" y="466880"/>
                    <a:pt x="497609" y="466105"/>
                  </a:cubicBezTo>
                  <a:cubicBezTo>
                    <a:pt x="497867" y="466041"/>
                    <a:pt x="498125" y="466041"/>
                    <a:pt x="498384" y="465976"/>
                  </a:cubicBezTo>
                  <a:cubicBezTo>
                    <a:pt x="503804" y="465073"/>
                    <a:pt x="509096" y="464105"/>
                    <a:pt x="514258" y="463072"/>
                  </a:cubicBezTo>
                  <a:cubicBezTo>
                    <a:pt x="514387" y="463072"/>
                    <a:pt x="514452" y="463008"/>
                    <a:pt x="514645" y="463008"/>
                  </a:cubicBezTo>
                  <a:cubicBezTo>
                    <a:pt x="519550" y="462040"/>
                    <a:pt x="524325" y="461007"/>
                    <a:pt x="528971" y="459846"/>
                  </a:cubicBezTo>
                  <a:cubicBezTo>
                    <a:pt x="529423" y="459717"/>
                    <a:pt x="529875" y="459652"/>
                    <a:pt x="530326" y="459523"/>
                  </a:cubicBezTo>
                  <a:cubicBezTo>
                    <a:pt x="544975" y="455974"/>
                    <a:pt x="558268" y="451908"/>
                    <a:pt x="569819" y="447262"/>
                  </a:cubicBezTo>
                  <a:cubicBezTo>
                    <a:pt x="569884" y="447262"/>
                    <a:pt x="570013" y="447198"/>
                    <a:pt x="570077" y="447133"/>
                  </a:cubicBezTo>
                  <a:cubicBezTo>
                    <a:pt x="581757" y="442422"/>
                    <a:pt x="591695" y="437066"/>
                    <a:pt x="599310" y="431194"/>
                  </a:cubicBezTo>
                  <a:cubicBezTo>
                    <a:pt x="599374" y="431194"/>
                    <a:pt x="599374" y="431194"/>
                    <a:pt x="599439" y="431130"/>
                  </a:cubicBezTo>
                  <a:cubicBezTo>
                    <a:pt x="602020" y="429129"/>
                    <a:pt x="604408" y="427129"/>
                    <a:pt x="606408" y="424999"/>
                  </a:cubicBezTo>
                  <a:cubicBezTo>
                    <a:pt x="611506" y="423450"/>
                    <a:pt x="616475" y="421837"/>
                    <a:pt x="621315" y="420159"/>
                  </a:cubicBezTo>
                  <a:cubicBezTo>
                    <a:pt x="622670" y="419708"/>
                    <a:pt x="623896" y="419191"/>
                    <a:pt x="625186" y="418740"/>
                  </a:cubicBezTo>
                  <a:cubicBezTo>
                    <a:pt x="628994" y="417384"/>
                    <a:pt x="632801" y="415965"/>
                    <a:pt x="636479" y="414545"/>
                  </a:cubicBezTo>
                  <a:cubicBezTo>
                    <a:pt x="638609" y="413771"/>
                    <a:pt x="640674" y="412932"/>
                    <a:pt x="642739" y="412093"/>
                  </a:cubicBezTo>
                  <a:cubicBezTo>
                    <a:pt x="647385" y="410222"/>
                    <a:pt x="651902" y="408286"/>
                    <a:pt x="656226" y="406221"/>
                  </a:cubicBezTo>
                  <a:cubicBezTo>
                    <a:pt x="657968" y="405382"/>
                    <a:pt x="659646" y="404543"/>
                    <a:pt x="661388" y="403704"/>
                  </a:cubicBezTo>
                  <a:cubicBezTo>
                    <a:pt x="665066" y="401897"/>
                    <a:pt x="668616" y="400026"/>
                    <a:pt x="672100" y="398025"/>
                  </a:cubicBezTo>
                  <a:cubicBezTo>
                    <a:pt x="673778" y="397057"/>
                    <a:pt x="675456" y="396089"/>
                    <a:pt x="677069" y="395121"/>
                  </a:cubicBezTo>
                  <a:cubicBezTo>
                    <a:pt x="680618" y="392927"/>
                    <a:pt x="684038" y="390669"/>
                    <a:pt x="687394" y="388281"/>
                  </a:cubicBezTo>
                  <a:cubicBezTo>
                    <a:pt x="688814" y="387249"/>
                    <a:pt x="690298" y="386152"/>
                    <a:pt x="691718" y="385119"/>
                  </a:cubicBezTo>
                  <a:cubicBezTo>
                    <a:pt x="695267" y="382409"/>
                    <a:pt x="698687" y="379440"/>
                    <a:pt x="701978" y="376407"/>
                  </a:cubicBezTo>
                  <a:cubicBezTo>
                    <a:pt x="703204" y="375246"/>
                    <a:pt x="704366" y="373955"/>
                    <a:pt x="705592" y="372794"/>
                  </a:cubicBezTo>
                  <a:cubicBezTo>
                    <a:pt x="708173" y="370148"/>
                    <a:pt x="710561" y="367438"/>
                    <a:pt x="712948" y="364598"/>
                  </a:cubicBezTo>
                  <a:cubicBezTo>
                    <a:pt x="714110" y="363114"/>
                    <a:pt x="715336" y="361630"/>
                    <a:pt x="716497" y="360146"/>
                  </a:cubicBezTo>
                  <a:cubicBezTo>
                    <a:pt x="718885" y="356919"/>
                    <a:pt x="721079" y="353564"/>
                    <a:pt x="723144" y="350014"/>
                  </a:cubicBezTo>
                  <a:cubicBezTo>
                    <a:pt x="724112" y="348337"/>
                    <a:pt x="725144" y="346594"/>
                    <a:pt x="726048" y="344852"/>
                  </a:cubicBezTo>
                  <a:cubicBezTo>
                    <a:pt x="728113" y="340787"/>
                    <a:pt x="730049" y="336592"/>
                    <a:pt x="731856" y="332204"/>
                  </a:cubicBezTo>
                  <a:cubicBezTo>
                    <a:pt x="732114" y="331494"/>
                    <a:pt x="732501" y="330913"/>
                    <a:pt x="732759" y="330139"/>
                  </a:cubicBezTo>
                  <a:cubicBezTo>
                    <a:pt x="736631" y="319750"/>
                    <a:pt x="739083" y="309037"/>
                    <a:pt x="740567" y="298261"/>
                  </a:cubicBezTo>
                  <a:cubicBezTo>
                    <a:pt x="740696" y="297616"/>
                    <a:pt x="740825" y="297035"/>
                    <a:pt x="740890" y="296325"/>
                  </a:cubicBezTo>
                  <a:cubicBezTo>
                    <a:pt x="741019" y="295486"/>
                    <a:pt x="740955" y="294583"/>
                    <a:pt x="741084" y="293744"/>
                  </a:cubicBezTo>
                  <a:cubicBezTo>
                    <a:pt x="741664" y="288194"/>
                    <a:pt x="742051" y="282644"/>
                    <a:pt x="742116" y="277095"/>
                  </a:cubicBezTo>
                  <a:cubicBezTo>
                    <a:pt x="742116" y="276578"/>
                    <a:pt x="742181" y="276127"/>
                    <a:pt x="742181" y="275546"/>
                  </a:cubicBezTo>
                  <a:cubicBezTo>
                    <a:pt x="742245" y="263802"/>
                    <a:pt x="741406" y="252250"/>
                    <a:pt x="739987" y="240958"/>
                  </a:cubicBezTo>
                  <a:lnTo>
                    <a:pt x="739987" y="240958"/>
                  </a:lnTo>
                  <a:close/>
                </a:path>
              </a:pathLst>
            </a:custGeom>
            <a:solidFill>
              <a:srgbClr val="A8C8DE"/>
            </a:solidFill>
            <a:ln w="6453" cap="flat">
              <a:noFill/>
              <a:prstDash val="solid"/>
              <a:miter/>
            </a:ln>
          </p:spPr>
          <p:txBody>
            <a:bodyPr rtlCol="0" anchor="ctr"/>
            <a:lstStyle/>
            <a:p>
              <a:endParaRPr lang="en-US"/>
            </a:p>
          </p:txBody>
        </p:sp>
        <p:sp>
          <p:nvSpPr>
            <p:cNvPr id="3614" name="Freeform: Shape 3613">
              <a:extLst>
                <a:ext uri="{FF2B5EF4-FFF2-40B4-BE49-F238E27FC236}">
                  <a16:creationId xmlns:a16="http://schemas.microsoft.com/office/drawing/2014/main" id="{8D891108-3E3D-4D9E-AFA3-DD2A7E0EF149}"/>
                </a:ext>
              </a:extLst>
            </p:cNvPr>
            <p:cNvSpPr/>
            <p:nvPr/>
          </p:nvSpPr>
          <p:spPr>
            <a:xfrm>
              <a:off x="1113941" y="-326474"/>
              <a:ext cx="353616" cy="460641"/>
            </a:xfrm>
            <a:custGeom>
              <a:avLst/>
              <a:gdLst>
                <a:gd name="connsiteX0" fmla="*/ 37480 w 353616"/>
                <a:gd name="connsiteY0" fmla="*/ 304243 h 460641"/>
                <a:gd name="connsiteX1" fmla="*/ 113303 w 353616"/>
                <a:gd name="connsiteY1" fmla="*/ 426206 h 460641"/>
                <a:gd name="connsiteX2" fmla="*/ 239332 w 353616"/>
                <a:gd name="connsiteY2" fmla="*/ 425819 h 460641"/>
                <a:gd name="connsiteX3" fmla="*/ 314833 w 353616"/>
                <a:gd name="connsiteY3" fmla="*/ 303598 h 460641"/>
                <a:gd name="connsiteX4" fmla="*/ 329288 w 353616"/>
                <a:gd name="connsiteY4" fmla="*/ 300758 h 460641"/>
                <a:gd name="connsiteX5" fmla="*/ 343678 w 353616"/>
                <a:gd name="connsiteY5" fmla="*/ 281722 h 460641"/>
                <a:gd name="connsiteX6" fmla="*/ 347873 w 353616"/>
                <a:gd name="connsiteY6" fmla="*/ 218353 h 460641"/>
                <a:gd name="connsiteX7" fmla="*/ 335805 w 353616"/>
                <a:gd name="connsiteY7" fmla="*/ 211642 h 460641"/>
                <a:gd name="connsiteX8" fmla="*/ 339355 w 353616"/>
                <a:gd name="connsiteY8" fmla="*/ 184797 h 460641"/>
                <a:gd name="connsiteX9" fmla="*/ 256562 w 353616"/>
                <a:gd name="connsiteY9" fmla="*/ 17146 h 460641"/>
                <a:gd name="connsiteX10" fmla="*/ 91040 w 353616"/>
                <a:gd name="connsiteY10" fmla="*/ 18308 h 460641"/>
                <a:gd name="connsiteX11" fmla="*/ 12958 w 353616"/>
                <a:gd name="connsiteY11" fmla="*/ 180022 h 460641"/>
                <a:gd name="connsiteX12" fmla="*/ 20250 w 353616"/>
                <a:gd name="connsiteY12" fmla="*/ 206931 h 460641"/>
                <a:gd name="connsiteX13" fmla="*/ 5214 w 353616"/>
                <a:gd name="connsiteY13" fmla="*/ 218353 h 460641"/>
                <a:gd name="connsiteX14" fmla="*/ 9409 w 353616"/>
                <a:gd name="connsiteY14" fmla="*/ 281722 h 460641"/>
                <a:gd name="connsiteX15" fmla="*/ 23799 w 353616"/>
                <a:gd name="connsiteY15" fmla="*/ 300758 h 460641"/>
                <a:gd name="connsiteX16" fmla="*/ 37480 w 353616"/>
                <a:gd name="connsiteY16" fmla="*/ 304243 h 460641"/>
                <a:gd name="connsiteX17" fmla="*/ 37480 w 353616"/>
                <a:gd name="connsiteY17" fmla="*/ 304243 h 460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3616" h="460641">
                  <a:moveTo>
                    <a:pt x="37480" y="304243"/>
                  </a:moveTo>
                  <a:cubicBezTo>
                    <a:pt x="52451" y="357868"/>
                    <a:pt x="78909" y="397038"/>
                    <a:pt x="113303" y="426206"/>
                  </a:cubicBezTo>
                  <a:cubicBezTo>
                    <a:pt x="167638" y="472346"/>
                    <a:pt x="185191" y="472023"/>
                    <a:pt x="239332" y="425819"/>
                  </a:cubicBezTo>
                  <a:cubicBezTo>
                    <a:pt x="273662" y="396587"/>
                    <a:pt x="299991" y="357287"/>
                    <a:pt x="314833" y="303598"/>
                  </a:cubicBezTo>
                  <a:cubicBezTo>
                    <a:pt x="318511" y="307018"/>
                    <a:pt x="324254" y="304630"/>
                    <a:pt x="329288" y="300758"/>
                  </a:cubicBezTo>
                  <a:cubicBezTo>
                    <a:pt x="335676" y="295790"/>
                    <a:pt x="340064" y="289337"/>
                    <a:pt x="343678" y="281722"/>
                  </a:cubicBezTo>
                  <a:cubicBezTo>
                    <a:pt x="353551" y="261008"/>
                    <a:pt x="358004" y="231840"/>
                    <a:pt x="347873" y="218353"/>
                  </a:cubicBezTo>
                  <a:cubicBezTo>
                    <a:pt x="344646" y="214094"/>
                    <a:pt x="340387" y="212093"/>
                    <a:pt x="335805" y="211642"/>
                  </a:cubicBezTo>
                  <a:cubicBezTo>
                    <a:pt x="338193" y="202865"/>
                    <a:pt x="338451" y="194928"/>
                    <a:pt x="339355" y="184797"/>
                  </a:cubicBezTo>
                  <a:cubicBezTo>
                    <a:pt x="346001" y="109877"/>
                    <a:pt x="317479" y="51283"/>
                    <a:pt x="256562" y="17146"/>
                  </a:cubicBezTo>
                  <a:cubicBezTo>
                    <a:pt x="218811" y="-4020"/>
                    <a:pt x="129694" y="-7763"/>
                    <a:pt x="91040" y="18308"/>
                  </a:cubicBezTo>
                  <a:cubicBezTo>
                    <a:pt x="33802" y="57026"/>
                    <a:pt x="4440" y="104133"/>
                    <a:pt x="12958" y="180022"/>
                  </a:cubicBezTo>
                  <a:cubicBezTo>
                    <a:pt x="14055" y="189895"/>
                    <a:pt x="21476" y="200994"/>
                    <a:pt x="20250" y="206931"/>
                  </a:cubicBezTo>
                  <a:cubicBezTo>
                    <a:pt x="19218" y="211835"/>
                    <a:pt x="11280" y="208544"/>
                    <a:pt x="5214" y="218353"/>
                  </a:cubicBezTo>
                  <a:cubicBezTo>
                    <a:pt x="-3691" y="232679"/>
                    <a:pt x="-464" y="261008"/>
                    <a:pt x="9409" y="281722"/>
                  </a:cubicBezTo>
                  <a:cubicBezTo>
                    <a:pt x="13023" y="289401"/>
                    <a:pt x="17411" y="295854"/>
                    <a:pt x="23799" y="300758"/>
                  </a:cubicBezTo>
                  <a:cubicBezTo>
                    <a:pt x="28510" y="304243"/>
                    <a:pt x="33802" y="306566"/>
                    <a:pt x="37480" y="304243"/>
                  </a:cubicBezTo>
                  <a:lnTo>
                    <a:pt x="37480" y="304243"/>
                  </a:lnTo>
                  <a:close/>
                </a:path>
              </a:pathLst>
            </a:custGeom>
            <a:solidFill>
              <a:srgbClr val="FED9B7"/>
            </a:solidFill>
            <a:ln w="6453" cap="flat">
              <a:noFill/>
              <a:prstDash val="solid"/>
              <a:miter/>
            </a:ln>
          </p:spPr>
          <p:txBody>
            <a:bodyPr rtlCol="0" anchor="ctr"/>
            <a:lstStyle/>
            <a:p>
              <a:endParaRPr lang="en-US"/>
            </a:p>
          </p:txBody>
        </p:sp>
        <p:sp>
          <p:nvSpPr>
            <p:cNvPr id="3615" name="Freeform: Shape 3614">
              <a:extLst>
                <a:ext uri="{FF2B5EF4-FFF2-40B4-BE49-F238E27FC236}">
                  <a16:creationId xmlns:a16="http://schemas.microsoft.com/office/drawing/2014/main" id="{5500CB62-D176-448E-9591-2EA0EA44C218}"/>
                </a:ext>
              </a:extLst>
            </p:cNvPr>
            <p:cNvSpPr/>
            <p:nvPr/>
          </p:nvSpPr>
          <p:spPr>
            <a:xfrm>
              <a:off x="911325" y="177943"/>
              <a:ext cx="758557" cy="734746"/>
            </a:xfrm>
            <a:custGeom>
              <a:avLst/>
              <a:gdLst>
                <a:gd name="connsiteX0" fmla="*/ 748211 w 758557"/>
                <a:gd name="connsiteY0" fmla="*/ 193205 h 734746"/>
                <a:gd name="connsiteX1" fmla="*/ 706782 w 758557"/>
                <a:gd name="connsiteY1" fmla="*/ 65692 h 734746"/>
                <a:gd name="connsiteX2" fmla="*/ 650705 w 758557"/>
                <a:gd name="connsiteY2" fmla="*/ 26909 h 734746"/>
                <a:gd name="connsiteX3" fmla="*/ 535260 w 758557"/>
                <a:gd name="connsiteY3" fmla="*/ 839 h 734746"/>
                <a:gd name="connsiteX4" fmla="*/ 525838 w 758557"/>
                <a:gd name="connsiteY4" fmla="*/ 2839 h 734746"/>
                <a:gd name="connsiteX5" fmla="*/ 521063 w 758557"/>
                <a:gd name="connsiteY5" fmla="*/ 2130 h 734746"/>
                <a:gd name="connsiteX6" fmla="*/ 510996 w 758557"/>
                <a:gd name="connsiteY6" fmla="*/ 0 h 734746"/>
                <a:gd name="connsiteX7" fmla="*/ 379224 w 758557"/>
                <a:gd name="connsiteY7" fmla="*/ 30265 h 734746"/>
                <a:gd name="connsiteX8" fmla="*/ 247517 w 758557"/>
                <a:gd name="connsiteY8" fmla="*/ 64 h 734746"/>
                <a:gd name="connsiteX9" fmla="*/ 237386 w 758557"/>
                <a:gd name="connsiteY9" fmla="*/ 2130 h 734746"/>
                <a:gd name="connsiteX10" fmla="*/ 232675 w 758557"/>
                <a:gd name="connsiteY10" fmla="*/ 2775 h 734746"/>
                <a:gd name="connsiteX11" fmla="*/ 223254 w 758557"/>
                <a:gd name="connsiteY11" fmla="*/ 839 h 734746"/>
                <a:gd name="connsiteX12" fmla="*/ 107873 w 758557"/>
                <a:gd name="connsiteY12" fmla="*/ 26909 h 734746"/>
                <a:gd name="connsiteX13" fmla="*/ 51796 w 758557"/>
                <a:gd name="connsiteY13" fmla="*/ 65692 h 734746"/>
                <a:gd name="connsiteX14" fmla="*/ 10431 w 758557"/>
                <a:gd name="connsiteY14" fmla="*/ 193205 h 734746"/>
                <a:gd name="connsiteX15" fmla="*/ 8366 w 758557"/>
                <a:gd name="connsiteY15" fmla="*/ 734746 h 734746"/>
                <a:gd name="connsiteX16" fmla="*/ 749373 w 758557"/>
                <a:gd name="connsiteY16" fmla="*/ 734746 h 734746"/>
                <a:gd name="connsiteX17" fmla="*/ 748211 w 758557"/>
                <a:gd name="connsiteY17" fmla="*/ 193205 h 734746"/>
                <a:gd name="connsiteX18" fmla="*/ 748211 w 758557"/>
                <a:gd name="connsiteY18" fmla="*/ 193205 h 7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8557" h="734746">
                  <a:moveTo>
                    <a:pt x="748211" y="193205"/>
                  </a:moveTo>
                  <a:cubicBezTo>
                    <a:pt x="740274" y="131578"/>
                    <a:pt x="717107" y="81760"/>
                    <a:pt x="706782" y="65692"/>
                  </a:cubicBezTo>
                  <a:cubicBezTo>
                    <a:pt x="692005" y="42590"/>
                    <a:pt x="671742" y="30652"/>
                    <a:pt x="650705" y="26909"/>
                  </a:cubicBezTo>
                  <a:cubicBezTo>
                    <a:pt x="612116" y="20134"/>
                    <a:pt x="596951" y="4517"/>
                    <a:pt x="535260" y="839"/>
                  </a:cubicBezTo>
                  <a:cubicBezTo>
                    <a:pt x="531969" y="1097"/>
                    <a:pt x="528807" y="1807"/>
                    <a:pt x="525838" y="2839"/>
                  </a:cubicBezTo>
                  <a:cubicBezTo>
                    <a:pt x="524225" y="2581"/>
                    <a:pt x="522676" y="2388"/>
                    <a:pt x="521063" y="2130"/>
                  </a:cubicBezTo>
                  <a:cubicBezTo>
                    <a:pt x="517385" y="1678"/>
                    <a:pt x="514029" y="903"/>
                    <a:pt x="510996" y="0"/>
                  </a:cubicBezTo>
                  <a:cubicBezTo>
                    <a:pt x="472858" y="19037"/>
                    <a:pt x="427751" y="30265"/>
                    <a:pt x="379224" y="30265"/>
                  </a:cubicBezTo>
                  <a:cubicBezTo>
                    <a:pt x="330762" y="30265"/>
                    <a:pt x="285655" y="19101"/>
                    <a:pt x="247517" y="64"/>
                  </a:cubicBezTo>
                  <a:cubicBezTo>
                    <a:pt x="244420" y="968"/>
                    <a:pt x="241064" y="1678"/>
                    <a:pt x="237386" y="2130"/>
                  </a:cubicBezTo>
                  <a:cubicBezTo>
                    <a:pt x="235773" y="2323"/>
                    <a:pt x="234224" y="2581"/>
                    <a:pt x="232675" y="2775"/>
                  </a:cubicBezTo>
                  <a:cubicBezTo>
                    <a:pt x="229642" y="1807"/>
                    <a:pt x="226545" y="1033"/>
                    <a:pt x="223254" y="839"/>
                  </a:cubicBezTo>
                  <a:cubicBezTo>
                    <a:pt x="161627" y="4517"/>
                    <a:pt x="146462" y="20134"/>
                    <a:pt x="107873" y="26909"/>
                  </a:cubicBezTo>
                  <a:cubicBezTo>
                    <a:pt x="86771" y="30652"/>
                    <a:pt x="66573" y="42590"/>
                    <a:pt x="51796" y="65692"/>
                  </a:cubicBezTo>
                  <a:cubicBezTo>
                    <a:pt x="41535" y="81760"/>
                    <a:pt x="18304" y="131578"/>
                    <a:pt x="10431" y="193205"/>
                  </a:cubicBezTo>
                  <a:cubicBezTo>
                    <a:pt x="-11767" y="368277"/>
                    <a:pt x="8366" y="558384"/>
                    <a:pt x="8366" y="734746"/>
                  </a:cubicBezTo>
                  <a:lnTo>
                    <a:pt x="749373" y="734746"/>
                  </a:lnTo>
                  <a:cubicBezTo>
                    <a:pt x="749243" y="558771"/>
                    <a:pt x="770861" y="368148"/>
                    <a:pt x="748211" y="193205"/>
                  </a:cubicBezTo>
                  <a:lnTo>
                    <a:pt x="748211" y="193205"/>
                  </a:lnTo>
                  <a:close/>
                </a:path>
              </a:pathLst>
            </a:custGeom>
            <a:solidFill>
              <a:srgbClr val="282829"/>
            </a:solidFill>
            <a:ln w="6453" cap="flat">
              <a:noFill/>
              <a:prstDash val="solid"/>
              <a:miter/>
            </a:ln>
          </p:spPr>
          <p:txBody>
            <a:bodyPr rtlCol="0" anchor="ctr"/>
            <a:lstStyle/>
            <a:p>
              <a:endParaRPr lang="en-US"/>
            </a:p>
          </p:txBody>
        </p:sp>
        <p:sp>
          <p:nvSpPr>
            <p:cNvPr id="3616" name="Freeform: Shape 3615">
              <a:extLst>
                <a:ext uri="{FF2B5EF4-FFF2-40B4-BE49-F238E27FC236}">
                  <a16:creationId xmlns:a16="http://schemas.microsoft.com/office/drawing/2014/main" id="{61C62007-1AB0-4CA1-94F2-7874DEABB2F8}"/>
                </a:ext>
              </a:extLst>
            </p:cNvPr>
            <p:cNvSpPr/>
            <p:nvPr/>
          </p:nvSpPr>
          <p:spPr>
            <a:xfrm>
              <a:off x="1173748" y="130190"/>
              <a:ext cx="233665" cy="60013"/>
            </a:xfrm>
            <a:custGeom>
              <a:avLst/>
              <a:gdLst>
                <a:gd name="connsiteX0" fmla="*/ 214694 w 233665"/>
                <a:gd name="connsiteY0" fmla="*/ 0 h 60013"/>
                <a:gd name="connsiteX1" fmla="*/ 116801 w 233665"/>
                <a:gd name="connsiteY1" fmla="*/ 19037 h 60013"/>
                <a:gd name="connsiteX2" fmla="*/ 19230 w 233665"/>
                <a:gd name="connsiteY2" fmla="*/ 710 h 60013"/>
                <a:gd name="connsiteX3" fmla="*/ 0 w 233665"/>
                <a:gd name="connsiteY3" fmla="*/ 40332 h 60013"/>
                <a:gd name="connsiteX4" fmla="*/ 116542 w 233665"/>
                <a:gd name="connsiteY4" fmla="*/ 60013 h 60013"/>
                <a:gd name="connsiteX5" fmla="*/ 233666 w 233665"/>
                <a:gd name="connsiteY5" fmla="*/ 40138 h 60013"/>
                <a:gd name="connsiteX6" fmla="*/ 214694 w 233665"/>
                <a:gd name="connsiteY6" fmla="*/ 0 h 60013"/>
                <a:gd name="connsiteX7" fmla="*/ 214694 w 233665"/>
                <a:gd name="connsiteY7" fmla="*/ 0 h 6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665" h="60013">
                  <a:moveTo>
                    <a:pt x="214694" y="0"/>
                  </a:moveTo>
                  <a:cubicBezTo>
                    <a:pt x="185526" y="11486"/>
                    <a:pt x="150357" y="19037"/>
                    <a:pt x="116801" y="19037"/>
                  </a:cubicBezTo>
                  <a:cubicBezTo>
                    <a:pt x="83245" y="19037"/>
                    <a:pt x="48463" y="12196"/>
                    <a:pt x="19230" y="710"/>
                  </a:cubicBezTo>
                  <a:cubicBezTo>
                    <a:pt x="15875" y="17940"/>
                    <a:pt x="11099" y="31620"/>
                    <a:pt x="0" y="40332"/>
                  </a:cubicBezTo>
                  <a:cubicBezTo>
                    <a:pt x="35750" y="52851"/>
                    <a:pt x="75049" y="60013"/>
                    <a:pt x="116542" y="60013"/>
                  </a:cubicBezTo>
                  <a:cubicBezTo>
                    <a:pt x="158229" y="60013"/>
                    <a:pt x="197722" y="52851"/>
                    <a:pt x="233666" y="40138"/>
                  </a:cubicBezTo>
                  <a:cubicBezTo>
                    <a:pt x="222695" y="31168"/>
                    <a:pt x="218049" y="17230"/>
                    <a:pt x="214694" y="0"/>
                  </a:cubicBezTo>
                  <a:lnTo>
                    <a:pt x="214694" y="0"/>
                  </a:lnTo>
                  <a:close/>
                </a:path>
              </a:pathLst>
            </a:custGeom>
            <a:solidFill>
              <a:srgbClr val="282829"/>
            </a:solidFill>
            <a:ln w="6453" cap="flat">
              <a:noFill/>
              <a:prstDash val="solid"/>
              <a:miter/>
            </a:ln>
          </p:spPr>
          <p:txBody>
            <a:bodyPr rtlCol="0" anchor="ctr"/>
            <a:lstStyle/>
            <a:p>
              <a:endParaRPr lang="en-US"/>
            </a:p>
          </p:txBody>
        </p:sp>
        <p:sp>
          <p:nvSpPr>
            <p:cNvPr id="3617" name="Freeform: Shape 3616">
              <a:extLst>
                <a:ext uri="{FF2B5EF4-FFF2-40B4-BE49-F238E27FC236}">
                  <a16:creationId xmlns:a16="http://schemas.microsoft.com/office/drawing/2014/main" id="{F85AE266-3584-40E3-BDD0-FD0FBF2106F2}"/>
                </a:ext>
              </a:extLst>
            </p:cNvPr>
            <p:cNvSpPr/>
            <p:nvPr/>
          </p:nvSpPr>
          <p:spPr>
            <a:xfrm>
              <a:off x="1274739" y="154647"/>
              <a:ext cx="31555" cy="31491"/>
            </a:xfrm>
            <a:custGeom>
              <a:avLst/>
              <a:gdLst>
                <a:gd name="connsiteX0" fmla="*/ 31556 w 31555"/>
                <a:gd name="connsiteY0" fmla="*/ 15746 h 31491"/>
                <a:gd name="connsiteX1" fmla="*/ 15746 w 31555"/>
                <a:gd name="connsiteY1" fmla="*/ 31491 h 31491"/>
                <a:gd name="connsiteX2" fmla="*/ 0 w 31555"/>
                <a:gd name="connsiteY2" fmla="*/ 15746 h 31491"/>
                <a:gd name="connsiteX3" fmla="*/ 15746 w 31555"/>
                <a:gd name="connsiteY3" fmla="*/ 0 h 31491"/>
                <a:gd name="connsiteX4" fmla="*/ 31556 w 31555"/>
                <a:gd name="connsiteY4" fmla="*/ 15746 h 31491"/>
                <a:gd name="connsiteX5" fmla="*/ 31556 w 31555"/>
                <a:gd name="connsiteY5" fmla="*/ 15746 h 31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55" h="31491">
                  <a:moveTo>
                    <a:pt x="31556" y="15746"/>
                  </a:moveTo>
                  <a:cubicBezTo>
                    <a:pt x="31556" y="24457"/>
                    <a:pt x="24457" y="31491"/>
                    <a:pt x="15746" y="31491"/>
                  </a:cubicBezTo>
                  <a:cubicBezTo>
                    <a:pt x="7034" y="31491"/>
                    <a:pt x="0" y="24457"/>
                    <a:pt x="0" y="15746"/>
                  </a:cubicBezTo>
                  <a:cubicBezTo>
                    <a:pt x="0" y="7034"/>
                    <a:pt x="7034" y="0"/>
                    <a:pt x="15746" y="0"/>
                  </a:cubicBezTo>
                  <a:cubicBezTo>
                    <a:pt x="24457" y="0"/>
                    <a:pt x="31556" y="7034"/>
                    <a:pt x="31556" y="15746"/>
                  </a:cubicBezTo>
                  <a:lnTo>
                    <a:pt x="31556" y="15746"/>
                  </a:lnTo>
                  <a:close/>
                </a:path>
              </a:pathLst>
            </a:custGeom>
            <a:solidFill>
              <a:srgbClr val="58595B"/>
            </a:solidFill>
            <a:ln w="6453" cap="flat">
              <a:noFill/>
              <a:prstDash val="solid"/>
              <a:miter/>
            </a:ln>
          </p:spPr>
          <p:txBody>
            <a:bodyPr rtlCol="0" anchor="ctr"/>
            <a:lstStyle/>
            <a:p>
              <a:endParaRPr lang="en-US"/>
            </a:p>
          </p:txBody>
        </p:sp>
        <p:sp>
          <p:nvSpPr>
            <p:cNvPr id="3618" name="Freeform: Shape 3617">
              <a:extLst>
                <a:ext uri="{FF2B5EF4-FFF2-40B4-BE49-F238E27FC236}">
                  <a16:creationId xmlns:a16="http://schemas.microsoft.com/office/drawing/2014/main" id="{6301140C-4DE3-43CB-A43E-3D2C331BBF04}"/>
                </a:ext>
              </a:extLst>
            </p:cNvPr>
            <p:cNvSpPr/>
            <p:nvPr/>
          </p:nvSpPr>
          <p:spPr>
            <a:xfrm>
              <a:off x="1158344" y="199997"/>
              <a:ext cx="127687" cy="279207"/>
            </a:xfrm>
            <a:custGeom>
              <a:avLst/>
              <a:gdLst>
                <a:gd name="connsiteX0" fmla="*/ 25665 w 127687"/>
                <a:gd name="connsiteY0" fmla="*/ 261816 h 279207"/>
                <a:gd name="connsiteX1" fmla="*/ 70062 w 127687"/>
                <a:gd name="connsiteY1" fmla="*/ 234455 h 279207"/>
                <a:gd name="connsiteX2" fmla="*/ 102198 w 127687"/>
                <a:gd name="connsiteY2" fmla="*/ 207159 h 279207"/>
                <a:gd name="connsiteX3" fmla="*/ 17082 w 127687"/>
                <a:gd name="connsiteY3" fmla="*/ 154631 h 279207"/>
                <a:gd name="connsiteX4" fmla="*/ 45734 w 127687"/>
                <a:gd name="connsiteY4" fmla="*/ 125398 h 279207"/>
                <a:gd name="connsiteX5" fmla="*/ 84710 w 127687"/>
                <a:gd name="connsiteY5" fmla="*/ 103200 h 279207"/>
                <a:gd name="connsiteX6" fmla="*/ 100649 w 127687"/>
                <a:gd name="connsiteY6" fmla="*/ 78484 h 279207"/>
                <a:gd name="connsiteX7" fmla="*/ 84452 w 127687"/>
                <a:gd name="connsiteY7" fmla="*/ 70418 h 279207"/>
                <a:gd name="connsiteX8" fmla="*/ 51283 w 127687"/>
                <a:gd name="connsiteY8" fmla="*/ 56996 h 279207"/>
                <a:gd name="connsiteX9" fmla="*/ 43669 w 127687"/>
                <a:gd name="connsiteY9" fmla="*/ 35765 h 279207"/>
                <a:gd name="connsiteX10" fmla="*/ 85936 w 127687"/>
                <a:gd name="connsiteY10" fmla="*/ 14018 h 279207"/>
                <a:gd name="connsiteX11" fmla="*/ 127688 w 127687"/>
                <a:gd name="connsiteY11" fmla="*/ 1628 h 279207"/>
                <a:gd name="connsiteX12" fmla="*/ 118331 w 127687"/>
                <a:gd name="connsiteY12" fmla="*/ 15 h 279207"/>
                <a:gd name="connsiteX13" fmla="*/ 114653 w 127687"/>
                <a:gd name="connsiteY13" fmla="*/ 789 h 279207"/>
                <a:gd name="connsiteX14" fmla="*/ 110910 w 127687"/>
                <a:gd name="connsiteY14" fmla="*/ 15 h 279207"/>
                <a:gd name="connsiteX15" fmla="*/ 69094 w 127687"/>
                <a:gd name="connsiteY15" fmla="*/ 12470 h 279207"/>
                <a:gd name="connsiteX16" fmla="*/ 26762 w 127687"/>
                <a:gd name="connsiteY16" fmla="*/ 34216 h 279207"/>
                <a:gd name="connsiteX17" fmla="*/ 34376 w 127687"/>
                <a:gd name="connsiteY17" fmla="*/ 55447 h 279207"/>
                <a:gd name="connsiteX18" fmla="*/ 67545 w 127687"/>
                <a:gd name="connsiteY18" fmla="*/ 68805 h 279207"/>
                <a:gd name="connsiteX19" fmla="*/ 83678 w 127687"/>
                <a:gd name="connsiteY19" fmla="*/ 76936 h 279207"/>
                <a:gd name="connsiteX20" fmla="*/ 67739 w 127687"/>
                <a:gd name="connsiteY20" fmla="*/ 101651 h 279207"/>
                <a:gd name="connsiteX21" fmla="*/ 28762 w 127687"/>
                <a:gd name="connsiteY21" fmla="*/ 123850 h 279207"/>
                <a:gd name="connsiteX22" fmla="*/ 111 w 127687"/>
                <a:gd name="connsiteY22" fmla="*/ 153082 h 279207"/>
                <a:gd name="connsiteX23" fmla="*/ 85227 w 127687"/>
                <a:gd name="connsiteY23" fmla="*/ 205610 h 279207"/>
                <a:gd name="connsiteX24" fmla="*/ 53090 w 127687"/>
                <a:gd name="connsiteY24" fmla="*/ 232906 h 279207"/>
                <a:gd name="connsiteX25" fmla="*/ 8629 w 127687"/>
                <a:gd name="connsiteY25" fmla="*/ 260267 h 279207"/>
                <a:gd name="connsiteX26" fmla="*/ 38248 w 127687"/>
                <a:gd name="connsiteY26" fmla="*/ 279175 h 279207"/>
                <a:gd name="connsiteX27" fmla="*/ 25665 w 127687"/>
                <a:gd name="connsiteY27" fmla="*/ 261816 h 279207"/>
                <a:gd name="connsiteX28" fmla="*/ 25665 w 127687"/>
                <a:gd name="connsiteY28" fmla="*/ 261816 h 27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7687" h="279207">
                  <a:moveTo>
                    <a:pt x="25665" y="261816"/>
                  </a:moveTo>
                  <a:cubicBezTo>
                    <a:pt x="25084" y="239037"/>
                    <a:pt x="58640" y="237101"/>
                    <a:pt x="70062" y="234455"/>
                  </a:cubicBezTo>
                  <a:cubicBezTo>
                    <a:pt x="83162" y="231422"/>
                    <a:pt x="101359" y="229874"/>
                    <a:pt x="102198" y="207159"/>
                  </a:cubicBezTo>
                  <a:cubicBezTo>
                    <a:pt x="99617" y="172828"/>
                    <a:pt x="13468" y="207675"/>
                    <a:pt x="17082" y="154631"/>
                  </a:cubicBezTo>
                  <a:cubicBezTo>
                    <a:pt x="17857" y="143080"/>
                    <a:pt x="26762" y="130303"/>
                    <a:pt x="45734" y="125398"/>
                  </a:cubicBezTo>
                  <a:cubicBezTo>
                    <a:pt x="59672" y="121785"/>
                    <a:pt x="72966" y="114105"/>
                    <a:pt x="84710" y="103200"/>
                  </a:cubicBezTo>
                  <a:cubicBezTo>
                    <a:pt x="89679" y="98618"/>
                    <a:pt x="103811" y="89906"/>
                    <a:pt x="100649" y="78484"/>
                  </a:cubicBezTo>
                  <a:cubicBezTo>
                    <a:pt x="98972" y="72354"/>
                    <a:pt x="88259" y="71644"/>
                    <a:pt x="84452" y="70418"/>
                  </a:cubicBezTo>
                  <a:cubicBezTo>
                    <a:pt x="73998" y="67063"/>
                    <a:pt x="60705" y="64094"/>
                    <a:pt x="51283" y="56996"/>
                  </a:cubicBezTo>
                  <a:cubicBezTo>
                    <a:pt x="44830" y="52156"/>
                    <a:pt x="41088" y="45767"/>
                    <a:pt x="43669" y="35765"/>
                  </a:cubicBezTo>
                  <a:cubicBezTo>
                    <a:pt x="47992" y="18600"/>
                    <a:pt x="74902" y="16277"/>
                    <a:pt x="85936" y="14018"/>
                  </a:cubicBezTo>
                  <a:cubicBezTo>
                    <a:pt x="94842" y="12211"/>
                    <a:pt x="118912" y="1241"/>
                    <a:pt x="127688" y="1628"/>
                  </a:cubicBezTo>
                  <a:cubicBezTo>
                    <a:pt x="123945" y="596"/>
                    <a:pt x="120589" y="-114"/>
                    <a:pt x="118331" y="15"/>
                  </a:cubicBezTo>
                  <a:cubicBezTo>
                    <a:pt x="117105" y="80"/>
                    <a:pt x="115879" y="531"/>
                    <a:pt x="114653" y="789"/>
                  </a:cubicBezTo>
                  <a:cubicBezTo>
                    <a:pt x="113426" y="531"/>
                    <a:pt x="112136" y="80"/>
                    <a:pt x="110910" y="15"/>
                  </a:cubicBezTo>
                  <a:cubicBezTo>
                    <a:pt x="102134" y="-372"/>
                    <a:pt x="77935" y="10663"/>
                    <a:pt x="69094" y="12470"/>
                  </a:cubicBezTo>
                  <a:cubicBezTo>
                    <a:pt x="58059" y="14728"/>
                    <a:pt x="31085" y="16987"/>
                    <a:pt x="26762" y="34216"/>
                  </a:cubicBezTo>
                  <a:cubicBezTo>
                    <a:pt x="24245" y="44219"/>
                    <a:pt x="27923" y="50607"/>
                    <a:pt x="34376" y="55447"/>
                  </a:cubicBezTo>
                  <a:cubicBezTo>
                    <a:pt x="43798" y="62481"/>
                    <a:pt x="57091" y="65449"/>
                    <a:pt x="67545" y="68805"/>
                  </a:cubicBezTo>
                  <a:cubicBezTo>
                    <a:pt x="71352" y="70031"/>
                    <a:pt x="82000" y="70741"/>
                    <a:pt x="83678" y="76936"/>
                  </a:cubicBezTo>
                  <a:cubicBezTo>
                    <a:pt x="86840" y="88358"/>
                    <a:pt x="72643" y="97069"/>
                    <a:pt x="67739" y="101651"/>
                  </a:cubicBezTo>
                  <a:cubicBezTo>
                    <a:pt x="55994" y="112621"/>
                    <a:pt x="42636" y="120236"/>
                    <a:pt x="28762" y="123850"/>
                  </a:cubicBezTo>
                  <a:cubicBezTo>
                    <a:pt x="9790" y="128754"/>
                    <a:pt x="949" y="141596"/>
                    <a:pt x="111" y="153082"/>
                  </a:cubicBezTo>
                  <a:cubicBezTo>
                    <a:pt x="-3503" y="206126"/>
                    <a:pt x="82645" y="171344"/>
                    <a:pt x="85227" y="205610"/>
                  </a:cubicBezTo>
                  <a:cubicBezTo>
                    <a:pt x="84388" y="228325"/>
                    <a:pt x="66125" y="229809"/>
                    <a:pt x="53090" y="232906"/>
                  </a:cubicBezTo>
                  <a:cubicBezTo>
                    <a:pt x="41668" y="235552"/>
                    <a:pt x="8112" y="237488"/>
                    <a:pt x="8629" y="260267"/>
                  </a:cubicBezTo>
                  <a:cubicBezTo>
                    <a:pt x="9080" y="277755"/>
                    <a:pt x="23277" y="279498"/>
                    <a:pt x="38248" y="279175"/>
                  </a:cubicBezTo>
                  <a:cubicBezTo>
                    <a:pt x="31150" y="276981"/>
                    <a:pt x="25923" y="272206"/>
                    <a:pt x="25665" y="261816"/>
                  </a:cubicBezTo>
                  <a:lnTo>
                    <a:pt x="25665" y="261816"/>
                  </a:lnTo>
                  <a:close/>
                </a:path>
              </a:pathLst>
            </a:custGeom>
            <a:solidFill>
              <a:srgbClr val="414042"/>
            </a:solidFill>
            <a:ln w="6453" cap="flat">
              <a:noFill/>
              <a:prstDash val="solid"/>
              <a:miter/>
            </a:ln>
          </p:spPr>
          <p:txBody>
            <a:bodyPr rtlCol="0" anchor="ctr"/>
            <a:lstStyle/>
            <a:p>
              <a:endParaRPr lang="en-US"/>
            </a:p>
          </p:txBody>
        </p:sp>
        <p:sp>
          <p:nvSpPr>
            <p:cNvPr id="3619" name="Freeform: Shape 3618">
              <a:extLst>
                <a:ext uri="{FF2B5EF4-FFF2-40B4-BE49-F238E27FC236}">
                  <a16:creationId xmlns:a16="http://schemas.microsoft.com/office/drawing/2014/main" id="{A50A95BA-5033-408F-B9BD-53F888A2B785}"/>
                </a:ext>
              </a:extLst>
            </p:cNvPr>
            <p:cNvSpPr/>
            <p:nvPr/>
          </p:nvSpPr>
          <p:spPr>
            <a:xfrm>
              <a:off x="1182976" y="480333"/>
              <a:ext cx="75100" cy="124286"/>
            </a:xfrm>
            <a:custGeom>
              <a:avLst/>
              <a:gdLst>
                <a:gd name="connsiteX0" fmla="*/ 64015 w 75100"/>
                <a:gd name="connsiteY0" fmla="*/ 118478 h 124286"/>
                <a:gd name="connsiteX1" fmla="*/ 67758 w 75100"/>
                <a:gd name="connsiteY1" fmla="*/ 88730 h 124286"/>
                <a:gd name="connsiteX2" fmla="*/ 16843 w 75100"/>
                <a:gd name="connsiteY2" fmla="*/ 66402 h 124286"/>
                <a:gd name="connsiteX3" fmla="*/ 49496 w 75100"/>
                <a:gd name="connsiteY3" fmla="*/ 37363 h 124286"/>
                <a:gd name="connsiteX4" fmla="*/ 65370 w 75100"/>
                <a:gd name="connsiteY4" fmla="*/ 9615 h 124286"/>
                <a:gd name="connsiteX5" fmla="*/ 59498 w 75100"/>
                <a:gd name="connsiteY5" fmla="*/ 1936 h 124286"/>
                <a:gd name="connsiteX6" fmla="*/ 44785 w 75100"/>
                <a:gd name="connsiteY6" fmla="*/ 0 h 124286"/>
                <a:gd name="connsiteX7" fmla="*/ 42139 w 75100"/>
                <a:gd name="connsiteY7" fmla="*/ 65 h 124286"/>
                <a:gd name="connsiteX8" fmla="*/ 48528 w 75100"/>
                <a:gd name="connsiteY8" fmla="*/ 8002 h 124286"/>
                <a:gd name="connsiteX9" fmla="*/ 32653 w 75100"/>
                <a:gd name="connsiteY9" fmla="*/ 35815 h 124286"/>
                <a:gd name="connsiteX10" fmla="*/ 0 w 75100"/>
                <a:gd name="connsiteY10" fmla="*/ 64853 h 124286"/>
                <a:gd name="connsiteX11" fmla="*/ 50915 w 75100"/>
                <a:gd name="connsiteY11" fmla="*/ 87181 h 124286"/>
                <a:gd name="connsiteX12" fmla="*/ 47172 w 75100"/>
                <a:gd name="connsiteY12" fmla="*/ 116930 h 124286"/>
                <a:gd name="connsiteX13" fmla="*/ 48334 w 75100"/>
                <a:gd name="connsiteY13" fmla="*/ 123189 h 124286"/>
                <a:gd name="connsiteX14" fmla="*/ 64983 w 75100"/>
                <a:gd name="connsiteY14" fmla="*/ 124286 h 124286"/>
                <a:gd name="connsiteX15" fmla="*/ 64015 w 75100"/>
                <a:gd name="connsiteY15" fmla="*/ 118478 h 124286"/>
                <a:gd name="connsiteX16" fmla="*/ 64015 w 75100"/>
                <a:gd name="connsiteY16" fmla="*/ 118478 h 12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100" h="124286">
                  <a:moveTo>
                    <a:pt x="64015" y="118478"/>
                  </a:moveTo>
                  <a:cubicBezTo>
                    <a:pt x="63757" y="107508"/>
                    <a:pt x="86342" y="92473"/>
                    <a:pt x="67758" y="88730"/>
                  </a:cubicBezTo>
                  <a:cubicBezTo>
                    <a:pt x="59175" y="86987"/>
                    <a:pt x="16972" y="84148"/>
                    <a:pt x="16843" y="66402"/>
                  </a:cubicBezTo>
                  <a:cubicBezTo>
                    <a:pt x="16714" y="49560"/>
                    <a:pt x="42397" y="42332"/>
                    <a:pt x="49496" y="37363"/>
                  </a:cubicBezTo>
                  <a:cubicBezTo>
                    <a:pt x="60079" y="30007"/>
                    <a:pt x="67112" y="24780"/>
                    <a:pt x="65370" y="9615"/>
                  </a:cubicBezTo>
                  <a:cubicBezTo>
                    <a:pt x="64854" y="5614"/>
                    <a:pt x="62660" y="3356"/>
                    <a:pt x="59498" y="1936"/>
                  </a:cubicBezTo>
                  <a:cubicBezTo>
                    <a:pt x="54206" y="2259"/>
                    <a:pt x="48915" y="2194"/>
                    <a:pt x="44785" y="0"/>
                  </a:cubicBezTo>
                  <a:cubicBezTo>
                    <a:pt x="43946" y="0"/>
                    <a:pt x="43042" y="0"/>
                    <a:pt x="42139" y="65"/>
                  </a:cubicBezTo>
                  <a:cubicBezTo>
                    <a:pt x="45624" y="1420"/>
                    <a:pt x="48011" y="3807"/>
                    <a:pt x="48528" y="8002"/>
                  </a:cubicBezTo>
                  <a:cubicBezTo>
                    <a:pt x="50270" y="23231"/>
                    <a:pt x="43236" y="28394"/>
                    <a:pt x="32653" y="35815"/>
                  </a:cubicBezTo>
                  <a:cubicBezTo>
                    <a:pt x="25619" y="40719"/>
                    <a:pt x="-129" y="47946"/>
                    <a:pt x="0" y="64853"/>
                  </a:cubicBezTo>
                  <a:cubicBezTo>
                    <a:pt x="129" y="82535"/>
                    <a:pt x="42333" y="85439"/>
                    <a:pt x="50915" y="87181"/>
                  </a:cubicBezTo>
                  <a:cubicBezTo>
                    <a:pt x="69500" y="90859"/>
                    <a:pt x="46914" y="105895"/>
                    <a:pt x="47172" y="116930"/>
                  </a:cubicBezTo>
                  <a:cubicBezTo>
                    <a:pt x="47237" y="119317"/>
                    <a:pt x="47689" y="121318"/>
                    <a:pt x="48334" y="123189"/>
                  </a:cubicBezTo>
                  <a:cubicBezTo>
                    <a:pt x="53884" y="123576"/>
                    <a:pt x="59369" y="124028"/>
                    <a:pt x="64983" y="124286"/>
                  </a:cubicBezTo>
                  <a:cubicBezTo>
                    <a:pt x="64467" y="122479"/>
                    <a:pt x="64079" y="120608"/>
                    <a:pt x="64015" y="118478"/>
                  </a:cubicBezTo>
                  <a:lnTo>
                    <a:pt x="64015" y="118478"/>
                  </a:lnTo>
                  <a:close/>
                </a:path>
              </a:pathLst>
            </a:custGeom>
            <a:solidFill>
              <a:srgbClr val="414042"/>
            </a:solidFill>
            <a:ln w="6453" cap="flat">
              <a:noFill/>
              <a:prstDash val="solid"/>
              <a:miter/>
            </a:ln>
          </p:spPr>
          <p:txBody>
            <a:bodyPr rtlCol="0" anchor="ctr"/>
            <a:lstStyle/>
            <a:p>
              <a:endParaRPr lang="en-US"/>
            </a:p>
          </p:txBody>
        </p:sp>
        <p:sp>
          <p:nvSpPr>
            <p:cNvPr id="3620" name="Freeform: Shape 3619">
              <a:extLst>
                <a:ext uri="{FF2B5EF4-FFF2-40B4-BE49-F238E27FC236}">
                  <a16:creationId xmlns:a16="http://schemas.microsoft.com/office/drawing/2014/main" id="{E8461296-68D3-430D-A751-801E986B1AA7}"/>
                </a:ext>
              </a:extLst>
            </p:cNvPr>
            <p:cNvSpPr/>
            <p:nvPr/>
          </p:nvSpPr>
          <p:spPr>
            <a:xfrm>
              <a:off x="1321666" y="480269"/>
              <a:ext cx="76326" cy="124415"/>
            </a:xfrm>
            <a:custGeom>
              <a:avLst/>
              <a:gdLst>
                <a:gd name="connsiteX0" fmla="*/ 15796 w 76326"/>
                <a:gd name="connsiteY0" fmla="*/ 1936 h 124415"/>
                <a:gd name="connsiteX1" fmla="*/ 9795 w 76326"/>
                <a:gd name="connsiteY1" fmla="*/ 9680 h 124415"/>
                <a:gd name="connsiteX2" fmla="*/ 25670 w 76326"/>
                <a:gd name="connsiteY2" fmla="*/ 37428 h 124415"/>
                <a:gd name="connsiteX3" fmla="*/ 58258 w 76326"/>
                <a:gd name="connsiteY3" fmla="*/ 66467 h 124415"/>
                <a:gd name="connsiteX4" fmla="*/ 7343 w 76326"/>
                <a:gd name="connsiteY4" fmla="*/ 88794 h 124415"/>
                <a:gd name="connsiteX5" fmla="*/ 11086 w 76326"/>
                <a:gd name="connsiteY5" fmla="*/ 118543 h 124415"/>
                <a:gd name="connsiteX6" fmla="*/ 10053 w 76326"/>
                <a:gd name="connsiteY6" fmla="*/ 124415 h 124415"/>
                <a:gd name="connsiteX7" fmla="*/ 27993 w 76326"/>
                <a:gd name="connsiteY7" fmla="*/ 123189 h 124415"/>
                <a:gd name="connsiteX8" fmla="*/ 29154 w 76326"/>
                <a:gd name="connsiteY8" fmla="*/ 116930 h 124415"/>
                <a:gd name="connsiteX9" fmla="*/ 25412 w 76326"/>
                <a:gd name="connsiteY9" fmla="*/ 87181 h 124415"/>
                <a:gd name="connsiteX10" fmla="*/ 76326 w 76326"/>
                <a:gd name="connsiteY10" fmla="*/ 64853 h 124415"/>
                <a:gd name="connsiteX11" fmla="*/ 43738 w 76326"/>
                <a:gd name="connsiteY11" fmla="*/ 35814 h 124415"/>
                <a:gd name="connsiteX12" fmla="*/ 27864 w 76326"/>
                <a:gd name="connsiteY12" fmla="*/ 8002 h 124415"/>
                <a:gd name="connsiteX13" fmla="*/ 34188 w 76326"/>
                <a:gd name="connsiteY13" fmla="*/ 64 h 124415"/>
                <a:gd name="connsiteX14" fmla="*/ 31607 w 76326"/>
                <a:gd name="connsiteY14" fmla="*/ 0 h 124415"/>
                <a:gd name="connsiteX15" fmla="*/ 15796 w 76326"/>
                <a:gd name="connsiteY15" fmla="*/ 1936 h 124415"/>
                <a:gd name="connsiteX16" fmla="*/ 15796 w 76326"/>
                <a:gd name="connsiteY16" fmla="*/ 1936 h 12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326" h="124415">
                  <a:moveTo>
                    <a:pt x="15796" y="1936"/>
                  </a:moveTo>
                  <a:cubicBezTo>
                    <a:pt x="12570" y="3356"/>
                    <a:pt x="10311" y="5679"/>
                    <a:pt x="9795" y="9680"/>
                  </a:cubicBezTo>
                  <a:cubicBezTo>
                    <a:pt x="8117" y="24909"/>
                    <a:pt x="15087" y="30071"/>
                    <a:pt x="25670" y="37428"/>
                  </a:cubicBezTo>
                  <a:cubicBezTo>
                    <a:pt x="32704" y="42397"/>
                    <a:pt x="58387" y="49560"/>
                    <a:pt x="58258" y="66467"/>
                  </a:cubicBezTo>
                  <a:cubicBezTo>
                    <a:pt x="58129" y="84212"/>
                    <a:pt x="15926" y="87052"/>
                    <a:pt x="7343" y="88794"/>
                  </a:cubicBezTo>
                  <a:cubicBezTo>
                    <a:pt x="-11242" y="92537"/>
                    <a:pt x="11344" y="107573"/>
                    <a:pt x="11086" y="118543"/>
                  </a:cubicBezTo>
                  <a:cubicBezTo>
                    <a:pt x="11021" y="120737"/>
                    <a:pt x="10634" y="122608"/>
                    <a:pt x="10053" y="124415"/>
                  </a:cubicBezTo>
                  <a:cubicBezTo>
                    <a:pt x="16119" y="124157"/>
                    <a:pt x="21991" y="123576"/>
                    <a:pt x="27993" y="123189"/>
                  </a:cubicBezTo>
                  <a:cubicBezTo>
                    <a:pt x="28638" y="121318"/>
                    <a:pt x="29090" y="119317"/>
                    <a:pt x="29154" y="116930"/>
                  </a:cubicBezTo>
                  <a:cubicBezTo>
                    <a:pt x="29412" y="105959"/>
                    <a:pt x="6827" y="90859"/>
                    <a:pt x="25412" y="87181"/>
                  </a:cubicBezTo>
                  <a:cubicBezTo>
                    <a:pt x="33994" y="85439"/>
                    <a:pt x="76197" y="82535"/>
                    <a:pt x="76326" y="64853"/>
                  </a:cubicBezTo>
                  <a:cubicBezTo>
                    <a:pt x="76455" y="48011"/>
                    <a:pt x="50772" y="40719"/>
                    <a:pt x="43738" y="35814"/>
                  </a:cubicBezTo>
                  <a:cubicBezTo>
                    <a:pt x="33091" y="28393"/>
                    <a:pt x="26121" y="23231"/>
                    <a:pt x="27864" y="8002"/>
                  </a:cubicBezTo>
                  <a:cubicBezTo>
                    <a:pt x="28380" y="3872"/>
                    <a:pt x="30768" y="1484"/>
                    <a:pt x="34188" y="64"/>
                  </a:cubicBezTo>
                  <a:cubicBezTo>
                    <a:pt x="33349" y="64"/>
                    <a:pt x="32445" y="0"/>
                    <a:pt x="31607" y="0"/>
                  </a:cubicBezTo>
                  <a:cubicBezTo>
                    <a:pt x="27154" y="2452"/>
                    <a:pt x="21411" y="2259"/>
                    <a:pt x="15796" y="1936"/>
                  </a:cubicBezTo>
                  <a:lnTo>
                    <a:pt x="15796" y="1936"/>
                  </a:lnTo>
                  <a:close/>
                </a:path>
              </a:pathLst>
            </a:custGeom>
            <a:solidFill>
              <a:srgbClr val="414042"/>
            </a:solidFill>
            <a:ln w="6453" cap="flat">
              <a:noFill/>
              <a:prstDash val="solid"/>
              <a:miter/>
            </a:ln>
          </p:spPr>
          <p:txBody>
            <a:bodyPr rtlCol="0" anchor="ctr"/>
            <a:lstStyle/>
            <a:p>
              <a:endParaRPr lang="en-US"/>
            </a:p>
          </p:txBody>
        </p:sp>
        <p:sp>
          <p:nvSpPr>
            <p:cNvPr id="3621" name="Freeform: Shape 3620">
              <a:extLst>
                <a:ext uri="{FF2B5EF4-FFF2-40B4-BE49-F238E27FC236}">
                  <a16:creationId xmlns:a16="http://schemas.microsoft.com/office/drawing/2014/main" id="{971A3287-8CDC-48C8-9B5D-A2B6BC76CAF5}"/>
                </a:ext>
              </a:extLst>
            </p:cNvPr>
            <p:cNvSpPr/>
            <p:nvPr/>
          </p:nvSpPr>
          <p:spPr>
            <a:xfrm>
              <a:off x="1294679" y="199873"/>
              <a:ext cx="127881" cy="279235"/>
            </a:xfrm>
            <a:custGeom>
              <a:avLst/>
              <a:gdLst>
                <a:gd name="connsiteX0" fmla="*/ 83115 w 127881"/>
                <a:gd name="connsiteY0" fmla="*/ 35824 h 279235"/>
                <a:gd name="connsiteX1" fmla="*/ 75436 w 127881"/>
                <a:gd name="connsiteY1" fmla="*/ 57055 h 279235"/>
                <a:gd name="connsiteX2" fmla="*/ 42268 w 127881"/>
                <a:gd name="connsiteY2" fmla="*/ 70477 h 279235"/>
                <a:gd name="connsiteX3" fmla="*/ 26135 w 127881"/>
                <a:gd name="connsiteY3" fmla="*/ 78544 h 279235"/>
                <a:gd name="connsiteX4" fmla="*/ 42074 w 127881"/>
                <a:gd name="connsiteY4" fmla="*/ 103259 h 279235"/>
                <a:gd name="connsiteX5" fmla="*/ 81051 w 127881"/>
                <a:gd name="connsiteY5" fmla="*/ 125458 h 279235"/>
                <a:gd name="connsiteX6" fmla="*/ 109702 w 127881"/>
                <a:gd name="connsiteY6" fmla="*/ 154690 h 279235"/>
                <a:gd name="connsiteX7" fmla="*/ 24586 w 127881"/>
                <a:gd name="connsiteY7" fmla="*/ 207218 h 279235"/>
                <a:gd name="connsiteX8" fmla="*/ 56722 w 127881"/>
                <a:gd name="connsiteY8" fmla="*/ 234514 h 279235"/>
                <a:gd name="connsiteX9" fmla="*/ 101120 w 127881"/>
                <a:gd name="connsiteY9" fmla="*/ 261876 h 279235"/>
                <a:gd name="connsiteX10" fmla="*/ 88472 w 127881"/>
                <a:gd name="connsiteY10" fmla="*/ 279170 h 279235"/>
                <a:gd name="connsiteX11" fmla="*/ 119188 w 127881"/>
                <a:gd name="connsiteY11" fmla="*/ 260262 h 279235"/>
                <a:gd name="connsiteX12" fmla="*/ 74791 w 127881"/>
                <a:gd name="connsiteY12" fmla="*/ 232901 h 279235"/>
                <a:gd name="connsiteX13" fmla="*/ 42655 w 127881"/>
                <a:gd name="connsiteY13" fmla="*/ 205605 h 279235"/>
                <a:gd name="connsiteX14" fmla="*/ 127771 w 127881"/>
                <a:gd name="connsiteY14" fmla="*/ 153077 h 279235"/>
                <a:gd name="connsiteX15" fmla="*/ 99119 w 127881"/>
                <a:gd name="connsiteY15" fmla="*/ 123844 h 279235"/>
                <a:gd name="connsiteX16" fmla="*/ 60143 w 127881"/>
                <a:gd name="connsiteY16" fmla="*/ 101646 h 279235"/>
                <a:gd name="connsiteX17" fmla="*/ 44203 w 127881"/>
                <a:gd name="connsiteY17" fmla="*/ 76931 h 279235"/>
                <a:gd name="connsiteX18" fmla="*/ 60401 w 127881"/>
                <a:gd name="connsiteY18" fmla="*/ 68800 h 279235"/>
                <a:gd name="connsiteX19" fmla="*/ 93570 w 127881"/>
                <a:gd name="connsiteY19" fmla="*/ 55442 h 279235"/>
                <a:gd name="connsiteX20" fmla="*/ 101184 w 127881"/>
                <a:gd name="connsiteY20" fmla="*/ 34211 h 279235"/>
                <a:gd name="connsiteX21" fmla="*/ 58916 w 127881"/>
                <a:gd name="connsiteY21" fmla="*/ 12464 h 279235"/>
                <a:gd name="connsiteX22" fmla="*/ 17101 w 127881"/>
                <a:gd name="connsiteY22" fmla="*/ 10 h 279235"/>
                <a:gd name="connsiteX23" fmla="*/ 13358 w 127881"/>
                <a:gd name="connsiteY23" fmla="*/ 784 h 279235"/>
                <a:gd name="connsiteX24" fmla="*/ 9615 w 127881"/>
                <a:gd name="connsiteY24" fmla="*/ 10 h 279235"/>
                <a:gd name="connsiteX25" fmla="*/ 0 w 127881"/>
                <a:gd name="connsiteY25" fmla="*/ 1752 h 279235"/>
                <a:gd name="connsiteX26" fmla="*/ 40848 w 127881"/>
                <a:gd name="connsiteY26" fmla="*/ 14078 h 279235"/>
                <a:gd name="connsiteX27" fmla="*/ 83115 w 127881"/>
                <a:gd name="connsiteY27" fmla="*/ 35824 h 279235"/>
                <a:gd name="connsiteX28" fmla="*/ 83115 w 127881"/>
                <a:gd name="connsiteY28" fmla="*/ 35824 h 27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7881" h="279235">
                  <a:moveTo>
                    <a:pt x="83115" y="35824"/>
                  </a:moveTo>
                  <a:cubicBezTo>
                    <a:pt x="85632" y="45827"/>
                    <a:pt x="81954" y="52215"/>
                    <a:pt x="75436" y="57055"/>
                  </a:cubicBezTo>
                  <a:cubicBezTo>
                    <a:pt x="66015" y="64153"/>
                    <a:pt x="52722" y="67122"/>
                    <a:pt x="42268" y="70477"/>
                  </a:cubicBezTo>
                  <a:cubicBezTo>
                    <a:pt x="38525" y="71703"/>
                    <a:pt x="27813" y="72413"/>
                    <a:pt x="26135" y="78544"/>
                  </a:cubicBezTo>
                  <a:cubicBezTo>
                    <a:pt x="22973" y="90030"/>
                    <a:pt x="37170" y="98677"/>
                    <a:pt x="42074" y="103259"/>
                  </a:cubicBezTo>
                  <a:cubicBezTo>
                    <a:pt x="53819" y="114165"/>
                    <a:pt x="67176" y="121908"/>
                    <a:pt x="81051" y="125458"/>
                  </a:cubicBezTo>
                  <a:cubicBezTo>
                    <a:pt x="100023" y="130362"/>
                    <a:pt x="108928" y="143204"/>
                    <a:pt x="109702" y="154690"/>
                  </a:cubicBezTo>
                  <a:cubicBezTo>
                    <a:pt x="113316" y="207734"/>
                    <a:pt x="27103" y="172952"/>
                    <a:pt x="24586" y="207218"/>
                  </a:cubicBezTo>
                  <a:cubicBezTo>
                    <a:pt x="25425" y="229933"/>
                    <a:pt x="43687" y="231481"/>
                    <a:pt x="56722" y="234514"/>
                  </a:cubicBezTo>
                  <a:cubicBezTo>
                    <a:pt x="68144" y="237160"/>
                    <a:pt x="101700" y="239096"/>
                    <a:pt x="101120" y="261876"/>
                  </a:cubicBezTo>
                  <a:cubicBezTo>
                    <a:pt x="100861" y="272265"/>
                    <a:pt x="95699" y="277040"/>
                    <a:pt x="88472" y="279170"/>
                  </a:cubicBezTo>
                  <a:cubicBezTo>
                    <a:pt x="103830" y="279622"/>
                    <a:pt x="118736" y="278202"/>
                    <a:pt x="119188" y="260262"/>
                  </a:cubicBezTo>
                  <a:cubicBezTo>
                    <a:pt x="119769" y="237418"/>
                    <a:pt x="86213" y="235547"/>
                    <a:pt x="74791" y="232901"/>
                  </a:cubicBezTo>
                  <a:cubicBezTo>
                    <a:pt x="61691" y="229804"/>
                    <a:pt x="43494" y="228320"/>
                    <a:pt x="42655" y="205605"/>
                  </a:cubicBezTo>
                  <a:cubicBezTo>
                    <a:pt x="45171" y="171274"/>
                    <a:pt x="131385" y="206121"/>
                    <a:pt x="127771" y="153077"/>
                  </a:cubicBezTo>
                  <a:cubicBezTo>
                    <a:pt x="126996" y="141526"/>
                    <a:pt x="118091" y="128749"/>
                    <a:pt x="99119" y="123844"/>
                  </a:cubicBezTo>
                  <a:cubicBezTo>
                    <a:pt x="85181" y="120231"/>
                    <a:pt x="71887" y="112551"/>
                    <a:pt x="60143" y="101646"/>
                  </a:cubicBezTo>
                  <a:cubicBezTo>
                    <a:pt x="55238" y="97064"/>
                    <a:pt x="41042" y="88352"/>
                    <a:pt x="44203" y="76931"/>
                  </a:cubicBezTo>
                  <a:cubicBezTo>
                    <a:pt x="45881" y="70736"/>
                    <a:pt x="56593" y="70090"/>
                    <a:pt x="60401" y="68800"/>
                  </a:cubicBezTo>
                  <a:cubicBezTo>
                    <a:pt x="70790" y="65444"/>
                    <a:pt x="84148" y="62476"/>
                    <a:pt x="93570" y="55442"/>
                  </a:cubicBezTo>
                  <a:cubicBezTo>
                    <a:pt x="100023" y="50602"/>
                    <a:pt x="103701" y="44149"/>
                    <a:pt x="101184" y="34211"/>
                  </a:cubicBezTo>
                  <a:cubicBezTo>
                    <a:pt x="96861" y="17046"/>
                    <a:pt x="69951" y="14723"/>
                    <a:pt x="58916" y="12464"/>
                  </a:cubicBezTo>
                  <a:cubicBezTo>
                    <a:pt x="50011" y="10722"/>
                    <a:pt x="25812" y="-377"/>
                    <a:pt x="17101" y="10"/>
                  </a:cubicBezTo>
                  <a:cubicBezTo>
                    <a:pt x="15874" y="74"/>
                    <a:pt x="14648" y="526"/>
                    <a:pt x="13358" y="784"/>
                  </a:cubicBezTo>
                  <a:cubicBezTo>
                    <a:pt x="12132" y="526"/>
                    <a:pt x="10841" y="74"/>
                    <a:pt x="9615" y="10"/>
                  </a:cubicBezTo>
                  <a:cubicBezTo>
                    <a:pt x="7292" y="-55"/>
                    <a:pt x="3936" y="655"/>
                    <a:pt x="0" y="1752"/>
                  </a:cubicBezTo>
                  <a:cubicBezTo>
                    <a:pt x="9421" y="2075"/>
                    <a:pt x="32201" y="12400"/>
                    <a:pt x="40848" y="14078"/>
                  </a:cubicBezTo>
                  <a:cubicBezTo>
                    <a:pt x="51818" y="16336"/>
                    <a:pt x="78727" y="18659"/>
                    <a:pt x="83115" y="35824"/>
                  </a:cubicBezTo>
                  <a:lnTo>
                    <a:pt x="83115" y="35824"/>
                  </a:lnTo>
                  <a:close/>
                </a:path>
              </a:pathLst>
            </a:custGeom>
            <a:solidFill>
              <a:srgbClr val="414042"/>
            </a:solidFill>
            <a:ln w="6453" cap="flat">
              <a:noFill/>
              <a:prstDash val="solid"/>
              <a:miter/>
            </a:ln>
          </p:spPr>
          <p:txBody>
            <a:bodyPr rtlCol="0" anchor="ctr"/>
            <a:lstStyle/>
            <a:p>
              <a:endParaRPr lang="en-US"/>
            </a:p>
          </p:txBody>
        </p:sp>
        <p:sp>
          <p:nvSpPr>
            <p:cNvPr id="3622" name="Freeform: Shape 3621">
              <a:extLst>
                <a:ext uri="{FF2B5EF4-FFF2-40B4-BE49-F238E27FC236}">
                  <a16:creationId xmlns:a16="http://schemas.microsoft.com/office/drawing/2014/main" id="{4ADC3EDA-D672-4586-899F-96D5C79C5092}"/>
                </a:ext>
              </a:extLst>
            </p:cNvPr>
            <p:cNvSpPr/>
            <p:nvPr/>
          </p:nvSpPr>
          <p:spPr>
            <a:xfrm>
              <a:off x="1290226" y="202012"/>
              <a:ext cx="903" cy="322"/>
            </a:xfrm>
            <a:custGeom>
              <a:avLst/>
              <a:gdLst>
                <a:gd name="connsiteX0" fmla="*/ 903 w 903"/>
                <a:gd name="connsiteY0" fmla="*/ 0 h 322"/>
                <a:gd name="connsiteX1" fmla="*/ 0 w 903"/>
                <a:gd name="connsiteY1" fmla="*/ 194 h 322"/>
                <a:gd name="connsiteX2" fmla="*/ 258 w 903"/>
                <a:gd name="connsiteY2" fmla="*/ 323 h 322"/>
                <a:gd name="connsiteX3" fmla="*/ 903 w 903"/>
                <a:gd name="connsiteY3" fmla="*/ 0 h 322"/>
                <a:gd name="connsiteX4" fmla="*/ 903 w 903"/>
                <a:gd name="connsiteY4" fmla="*/ 0 h 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 h="322">
                  <a:moveTo>
                    <a:pt x="903" y="0"/>
                  </a:moveTo>
                  <a:cubicBezTo>
                    <a:pt x="581" y="65"/>
                    <a:pt x="258" y="129"/>
                    <a:pt x="0" y="194"/>
                  </a:cubicBezTo>
                  <a:cubicBezTo>
                    <a:pt x="129" y="258"/>
                    <a:pt x="194" y="258"/>
                    <a:pt x="258" y="323"/>
                  </a:cubicBezTo>
                  <a:cubicBezTo>
                    <a:pt x="516" y="258"/>
                    <a:pt x="710" y="129"/>
                    <a:pt x="903" y="0"/>
                  </a:cubicBezTo>
                  <a:lnTo>
                    <a:pt x="903" y="0"/>
                  </a:lnTo>
                  <a:close/>
                </a:path>
              </a:pathLst>
            </a:custGeom>
            <a:solidFill>
              <a:srgbClr val="4D4D4F"/>
            </a:solidFill>
            <a:ln w="6453" cap="flat">
              <a:noFill/>
              <a:prstDash val="solid"/>
              <a:miter/>
            </a:ln>
          </p:spPr>
          <p:txBody>
            <a:bodyPr rtlCol="0" anchor="ctr"/>
            <a:lstStyle/>
            <a:p>
              <a:endParaRPr lang="en-US"/>
            </a:p>
          </p:txBody>
        </p:sp>
        <p:sp>
          <p:nvSpPr>
            <p:cNvPr id="3623" name="Freeform: Shape 3622">
              <a:extLst>
                <a:ext uri="{FF2B5EF4-FFF2-40B4-BE49-F238E27FC236}">
                  <a16:creationId xmlns:a16="http://schemas.microsoft.com/office/drawing/2014/main" id="{7584A97A-B681-4EA9-8749-41224D0E077E}"/>
                </a:ext>
              </a:extLst>
            </p:cNvPr>
            <p:cNvSpPr/>
            <p:nvPr/>
          </p:nvSpPr>
          <p:spPr>
            <a:xfrm>
              <a:off x="1175316" y="201618"/>
              <a:ext cx="112587" cy="279123"/>
            </a:xfrm>
            <a:custGeom>
              <a:avLst/>
              <a:gdLst>
                <a:gd name="connsiteX0" fmla="*/ 52445 w 112587"/>
                <a:gd name="connsiteY0" fmla="*/ 278715 h 279123"/>
                <a:gd name="connsiteX1" fmla="*/ 44895 w 112587"/>
                <a:gd name="connsiteY1" fmla="*/ 261808 h 279123"/>
                <a:gd name="connsiteX2" fmla="*/ 74385 w 112587"/>
                <a:gd name="connsiteY2" fmla="*/ 234447 h 279123"/>
                <a:gd name="connsiteX3" fmla="*/ 95745 w 112587"/>
                <a:gd name="connsiteY3" fmla="*/ 207150 h 279123"/>
                <a:gd name="connsiteX4" fmla="*/ 39216 w 112587"/>
                <a:gd name="connsiteY4" fmla="*/ 154623 h 279123"/>
                <a:gd name="connsiteX5" fmla="*/ 58253 w 112587"/>
                <a:gd name="connsiteY5" fmla="*/ 125390 h 279123"/>
                <a:gd name="connsiteX6" fmla="*/ 84130 w 112587"/>
                <a:gd name="connsiteY6" fmla="*/ 103192 h 279123"/>
                <a:gd name="connsiteX7" fmla="*/ 94713 w 112587"/>
                <a:gd name="connsiteY7" fmla="*/ 78476 h 279123"/>
                <a:gd name="connsiteX8" fmla="*/ 83936 w 112587"/>
                <a:gd name="connsiteY8" fmla="*/ 70410 h 279123"/>
                <a:gd name="connsiteX9" fmla="*/ 61931 w 112587"/>
                <a:gd name="connsiteY9" fmla="*/ 56988 h 279123"/>
                <a:gd name="connsiteX10" fmla="*/ 56833 w 112587"/>
                <a:gd name="connsiteY10" fmla="*/ 35757 h 279123"/>
                <a:gd name="connsiteX11" fmla="*/ 84904 w 112587"/>
                <a:gd name="connsiteY11" fmla="*/ 14010 h 279123"/>
                <a:gd name="connsiteX12" fmla="*/ 109813 w 112587"/>
                <a:gd name="connsiteY12" fmla="*/ 2007 h 279123"/>
                <a:gd name="connsiteX13" fmla="*/ 112588 w 112587"/>
                <a:gd name="connsiteY13" fmla="*/ 330 h 279123"/>
                <a:gd name="connsiteX14" fmla="*/ 110781 w 112587"/>
                <a:gd name="connsiteY14" fmla="*/ 7 h 279123"/>
                <a:gd name="connsiteX15" fmla="*/ 110716 w 112587"/>
                <a:gd name="connsiteY15" fmla="*/ 7 h 279123"/>
                <a:gd name="connsiteX16" fmla="*/ 68965 w 112587"/>
                <a:gd name="connsiteY16" fmla="*/ 12397 h 279123"/>
                <a:gd name="connsiteX17" fmla="*/ 26697 w 112587"/>
                <a:gd name="connsiteY17" fmla="*/ 34144 h 279123"/>
                <a:gd name="connsiteX18" fmla="*/ 34312 w 112587"/>
                <a:gd name="connsiteY18" fmla="*/ 55374 h 279123"/>
                <a:gd name="connsiteX19" fmla="*/ 67481 w 112587"/>
                <a:gd name="connsiteY19" fmla="*/ 68797 h 279123"/>
                <a:gd name="connsiteX20" fmla="*/ 83678 w 112587"/>
                <a:gd name="connsiteY20" fmla="*/ 76863 h 279123"/>
                <a:gd name="connsiteX21" fmla="*/ 67739 w 112587"/>
                <a:gd name="connsiteY21" fmla="*/ 101578 h 279123"/>
                <a:gd name="connsiteX22" fmla="*/ 28762 w 112587"/>
                <a:gd name="connsiteY22" fmla="*/ 123777 h 279123"/>
                <a:gd name="connsiteX23" fmla="*/ 111 w 112587"/>
                <a:gd name="connsiteY23" fmla="*/ 153009 h 279123"/>
                <a:gd name="connsiteX24" fmla="*/ 85227 w 112587"/>
                <a:gd name="connsiteY24" fmla="*/ 205537 h 279123"/>
                <a:gd name="connsiteX25" fmla="*/ 53090 w 112587"/>
                <a:gd name="connsiteY25" fmla="*/ 232834 h 279123"/>
                <a:gd name="connsiteX26" fmla="*/ 8693 w 112587"/>
                <a:gd name="connsiteY26" fmla="*/ 260195 h 279123"/>
                <a:gd name="connsiteX27" fmla="*/ 21406 w 112587"/>
                <a:gd name="connsiteY27" fmla="*/ 277489 h 279123"/>
                <a:gd name="connsiteX28" fmla="*/ 49799 w 112587"/>
                <a:gd name="connsiteY28" fmla="*/ 278715 h 279123"/>
                <a:gd name="connsiteX29" fmla="*/ 52445 w 112587"/>
                <a:gd name="connsiteY29" fmla="*/ 278715 h 279123"/>
                <a:gd name="connsiteX30" fmla="*/ 52445 w 112587"/>
                <a:gd name="connsiteY30" fmla="*/ 278715 h 27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2587" h="279123">
                  <a:moveTo>
                    <a:pt x="52445" y="278715"/>
                  </a:moveTo>
                  <a:cubicBezTo>
                    <a:pt x="48121" y="276392"/>
                    <a:pt x="45024" y="271552"/>
                    <a:pt x="44895" y="261808"/>
                  </a:cubicBezTo>
                  <a:cubicBezTo>
                    <a:pt x="44508" y="238964"/>
                    <a:pt x="66771" y="237093"/>
                    <a:pt x="74385" y="234447"/>
                  </a:cubicBezTo>
                  <a:cubicBezTo>
                    <a:pt x="83097" y="231414"/>
                    <a:pt x="95164" y="229865"/>
                    <a:pt x="95745" y="207150"/>
                  </a:cubicBezTo>
                  <a:cubicBezTo>
                    <a:pt x="94067" y="172820"/>
                    <a:pt x="36829" y="207667"/>
                    <a:pt x="39216" y="154623"/>
                  </a:cubicBezTo>
                  <a:cubicBezTo>
                    <a:pt x="39732" y="143072"/>
                    <a:pt x="45669" y="130294"/>
                    <a:pt x="58253" y="125390"/>
                  </a:cubicBezTo>
                  <a:cubicBezTo>
                    <a:pt x="67481" y="121841"/>
                    <a:pt x="76321" y="114097"/>
                    <a:pt x="84130" y="103192"/>
                  </a:cubicBezTo>
                  <a:cubicBezTo>
                    <a:pt x="87421" y="98610"/>
                    <a:pt x="96842" y="89963"/>
                    <a:pt x="94713" y="78476"/>
                  </a:cubicBezTo>
                  <a:cubicBezTo>
                    <a:pt x="93616" y="72281"/>
                    <a:pt x="86453" y="71636"/>
                    <a:pt x="83936" y="70410"/>
                  </a:cubicBezTo>
                  <a:cubicBezTo>
                    <a:pt x="77031" y="67054"/>
                    <a:pt x="68190" y="64086"/>
                    <a:pt x="61931" y="56988"/>
                  </a:cubicBezTo>
                  <a:cubicBezTo>
                    <a:pt x="57672" y="52148"/>
                    <a:pt x="55220" y="45759"/>
                    <a:pt x="56833" y="35757"/>
                  </a:cubicBezTo>
                  <a:cubicBezTo>
                    <a:pt x="59737" y="18592"/>
                    <a:pt x="77612" y="16269"/>
                    <a:pt x="84904" y="14010"/>
                  </a:cubicBezTo>
                  <a:cubicBezTo>
                    <a:pt x="90066" y="12461"/>
                    <a:pt x="102714" y="4008"/>
                    <a:pt x="109813" y="2007"/>
                  </a:cubicBezTo>
                  <a:cubicBezTo>
                    <a:pt x="110845" y="1169"/>
                    <a:pt x="111813" y="652"/>
                    <a:pt x="112588" y="330"/>
                  </a:cubicBezTo>
                  <a:cubicBezTo>
                    <a:pt x="112007" y="201"/>
                    <a:pt x="111362" y="7"/>
                    <a:pt x="110781" y="7"/>
                  </a:cubicBezTo>
                  <a:lnTo>
                    <a:pt x="110716" y="7"/>
                  </a:lnTo>
                  <a:cubicBezTo>
                    <a:pt x="101876" y="-316"/>
                    <a:pt x="77806" y="10655"/>
                    <a:pt x="68965" y="12397"/>
                  </a:cubicBezTo>
                  <a:cubicBezTo>
                    <a:pt x="57930" y="14591"/>
                    <a:pt x="31021" y="16914"/>
                    <a:pt x="26697" y="34144"/>
                  </a:cubicBezTo>
                  <a:cubicBezTo>
                    <a:pt x="24181" y="44146"/>
                    <a:pt x="27859" y="50535"/>
                    <a:pt x="34312" y="55374"/>
                  </a:cubicBezTo>
                  <a:cubicBezTo>
                    <a:pt x="43733" y="62473"/>
                    <a:pt x="57027" y="65441"/>
                    <a:pt x="67481" y="68797"/>
                  </a:cubicBezTo>
                  <a:cubicBezTo>
                    <a:pt x="71288" y="70023"/>
                    <a:pt x="81936" y="70733"/>
                    <a:pt x="83678" y="76863"/>
                  </a:cubicBezTo>
                  <a:cubicBezTo>
                    <a:pt x="86840" y="88350"/>
                    <a:pt x="72643" y="96997"/>
                    <a:pt x="67739" y="101578"/>
                  </a:cubicBezTo>
                  <a:cubicBezTo>
                    <a:pt x="55994" y="112484"/>
                    <a:pt x="42701" y="120228"/>
                    <a:pt x="28762" y="123777"/>
                  </a:cubicBezTo>
                  <a:cubicBezTo>
                    <a:pt x="9790" y="128681"/>
                    <a:pt x="885" y="141523"/>
                    <a:pt x="111" y="153009"/>
                  </a:cubicBezTo>
                  <a:cubicBezTo>
                    <a:pt x="-3503" y="206054"/>
                    <a:pt x="82645" y="171271"/>
                    <a:pt x="85227" y="205537"/>
                  </a:cubicBezTo>
                  <a:cubicBezTo>
                    <a:pt x="84388" y="228252"/>
                    <a:pt x="66190" y="229801"/>
                    <a:pt x="53090" y="232834"/>
                  </a:cubicBezTo>
                  <a:cubicBezTo>
                    <a:pt x="41668" y="235480"/>
                    <a:pt x="8112" y="237415"/>
                    <a:pt x="8693" y="260195"/>
                  </a:cubicBezTo>
                  <a:cubicBezTo>
                    <a:pt x="8951" y="270584"/>
                    <a:pt x="14178" y="275359"/>
                    <a:pt x="21406" y="277489"/>
                  </a:cubicBezTo>
                  <a:cubicBezTo>
                    <a:pt x="29472" y="279877"/>
                    <a:pt x="40184" y="279038"/>
                    <a:pt x="49799" y="278715"/>
                  </a:cubicBezTo>
                  <a:cubicBezTo>
                    <a:pt x="50703" y="278715"/>
                    <a:pt x="51606" y="278715"/>
                    <a:pt x="52445" y="278715"/>
                  </a:cubicBezTo>
                  <a:lnTo>
                    <a:pt x="52445" y="278715"/>
                  </a:lnTo>
                  <a:close/>
                </a:path>
              </a:pathLst>
            </a:custGeom>
            <a:solidFill>
              <a:srgbClr val="4D4D4F"/>
            </a:solidFill>
            <a:ln w="6453" cap="flat">
              <a:noFill/>
              <a:prstDash val="solid"/>
              <a:miter/>
            </a:ln>
          </p:spPr>
          <p:txBody>
            <a:bodyPr rtlCol="0" anchor="ctr"/>
            <a:lstStyle/>
            <a:p>
              <a:endParaRPr lang="en-US"/>
            </a:p>
          </p:txBody>
        </p:sp>
        <p:sp>
          <p:nvSpPr>
            <p:cNvPr id="3624" name="Freeform: Shape 3623">
              <a:extLst>
                <a:ext uri="{FF2B5EF4-FFF2-40B4-BE49-F238E27FC236}">
                  <a16:creationId xmlns:a16="http://schemas.microsoft.com/office/drawing/2014/main" id="{125355E8-8410-433A-8A16-A69F26A35717}"/>
                </a:ext>
              </a:extLst>
            </p:cNvPr>
            <p:cNvSpPr/>
            <p:nvPr/>
          </p:nvSpPr>
          <p:spPr>
            <a:xfrm>
              <a:off x="1199754" y="481828"/>
              <a:ext cx="69595" cy="123178"/>
            </a:xfrm>
            <a:custGeom>
              <a:avLst/>
              <a:gdLst>
                <a:gd name="connsiteX0" fmla="*/ 64725 w 69595"/>
                <a:gd name="connsiteY0" fmla="*/ 88849 h 123178"/>
                <a:gd name="connsiteX1" fmla="*/ 30975 w 69595"/>
                <a:gd name="connsiteY1" fmla="*/ 66521 h 123178"/>
                <a:gd name="connsiteX2" fmla="*/ 52593 w 69595"/>
                <a:gd name="connsiteY2" fmla="*/ 37482 h 123178"/>
                <a:gd name="connsiteX3" fmla="*/ 63112 w 69595"/>
                <a:gd name="connsiteY3" fmla="*/ 9669 h 123178"/>
                <a:gd name="connsiteX4" fmla="*/ 42655 w 69595"/>
                <a:gd name="connsiteY4" fmla="*/ 377 h 123178"/>
                <a:gd name="connsiteX5" fmla="*/ 48528 w 69595"/>
                <a:gd name="connsiteY5" fmla="*/ 8056 h 123178"/>
                <a:gd name="connsiteX6" fmla="*/ 32653 w 69595"/>
                <a:gd name="connsiteY6" fmla="*/ 35804 h 123178"/>
                <a:gd name="connsiteX7" fmla="*/ 0 w 69595"/>
                <a:gd name="connsiteY7" fmla="*/ 64843 h 123178"/>
                <a:gd name="connsiteX8" fmla="*/ 50915 w 69595"/>
                <a:gd name="connsiteY8" fmla="*/ 87171 h 123178"/>
                <a:gd name="connsiteX9" fmla="*/ 47172 w 69595"/>
                <a:gd name="connsiteY9" fmla="*/ 116919 h 123178"/>
                <a:gd name="connsiteX10" fmla="*/ 48140 w 69595"/>
                <a:gd name="connsiteY10" fmla="*/ 122727 h 123178"/>
                <a:gd name="connsiteX11" fmla="*/ 62853 w 69595"/>
                <a:gd name="connsiteY11" fmla="*/ 123179 h 123178"/>
                <a:gd name="connsiteX12" fmla="*/ 62208 w 69595"/>
                <a:gd name="connsiteY12" fmla="*/ 118533 h 123178"/>
                <a:gd name="connsiteX13" fmla="*/ 64725 w 69595"/>
                <a:gd name="connsiteY13" fmla="*/ 88849 h 123178"/>
                <a:gd name="connsiteX14" fmla="*/ 64725 w 69595"/>
                <a:gd name="connsiteY14" fmla="*/ 88849 h 12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595" h="123178">
                  <a:moveTo>
                    <a:pt x="64725" y="88849"/>
                  </a:moveTo>
                  <a:cubicBezTo>
                    <a:pt x="59046" y="87106"/>
                    <a:pt x="31040" y="84203"/>
                    <a:pt x="30975" y="66521"/>
                  </a:cubicBezTo>
                  <a:cubicBezTo>
                    <a:pt x="30911" y="49614"/>
                    <a:pt x="47947" y="42387"/>
                    <a:pt x="52593" y="37482"/>
                  </a:cubicBezTo>
                  <a:cubicBezTo>
                    <a:pt x="59627" y="30126"/>
                    <a:pt x="64273" y="24899"/>
                    <a:pt x="63112" y="9669"/>
                  </a:cubicBezTo>
                  <a:cubicBezTo>
                    <a:pt x="62208" y="-1559"/>
                    <a:pt x="52593" y="-204"/>
                    <a:pt x="42655" y="377"/>
                  </a:cubicBezTo>
                  <a:cubicBezTo>
                    <a:pt x="45817" y="1797"/>
                    <a:pt x="48011" y="4120"/>
                    <a:pt x="48528" y="8056"/>
                  </a:cubicBezTo>
                  <a:cubicBezTo>
                    <a:pt x="50270" y="23286"/>
                    <a:pt x="43236" y="28448"/>
                    <a:pt x="32653" y="35804"/>
                  </a:cubicBezTo>
                  <a:cubicBezTo>
                    <a:pt x="25619" y="40773"/>
                    <a:pt x="-129" y="47936"/>
                    <a:pt x="0" y="64843"/>
                  </a:cubicBezTo>
                  <a:cubicBezTo>
                    <a:pt x="130" y="82589"/>
                    <a:pt x="42333" y="85428"/>
                    <a:pt x="50915" y="87171"/>
                  </a:cubicBezTo>
                  <a:cubicBezTo>
                    <a:pt x="69500" y="90914"/>
                    <a:pt x="46914" y="105949"/>
                    <a:pt x="47172" y="116919"/>
                  </a:cubicBezTo>
                  <a:cubicBezTo>
                    <a:pt x="47237" y="119113"/>
                    <a:pt x="47624" y="120985"/>
                    <a:pt x="48140" y="122727"/>
                  </a:cubicBezTo>
                  <a:cubicBezTo>
                    <a:pt x="53045" y="122985"/>
                    <a:pt x="57949" y="123050"/>
                    <a:pt x="62853" y="123179"/>
                  </a:cubicBezTo>
                  <a:cubicBezTo>
                    <a:pt x="62595" y="121695"/>
                    <a:pt x="62208" y="120340"/>
                    <a:pt x="62208" y="118533"/>
                  </a:cubicBezTo>
                  <a:cubicBezTo>
                    <a:pt x="62079" y="107563"/>
                    <a:pt x="77050" y="92527"/>
                    <a:pt x="64725" y="88849"/>
                  </a:cubicBezTo>
                  <a:lnTo>
                    <a:pt x="64725" y="88849"/>
                  </a:lnTo>
                  <a:close/>
                </a:path>
              </a:pathLst>
            </a:custGeom>
            <a:solidFill>
              <a:srgbClr val="4D4D4F"/>
            </a:solidFill>
            <a:ln w="6453" cap="flat">
              <a:noFill/>
              <a:prstDash val="solid"/>
              <a:miter/>
            </a:ln>
          </p:spPr>
          <p:txBody>
            <a:bodyPr rtlCol="0" anchor="ctr"/>
            <a:lstStyle/>
            <a:p>
              <a:endParaRPr lang="en-US"/>
            </a:p>
          </p:txBody>
        </p:sp>
        <p:sp>
          <p:nvSpPr>
            <p:cNvPr id="3625" name="Freeform: Shape 3624">
              <a:extLst>
                <a:ext uri="{FF2B5EF4-FFF2-40B4-BE49-F238E27FC236}">
                  <a16:creationId xmlns:a16="http://schemas.microsoft.com/office/drawing/2014/main" id="{8BDB8F83-9C5A-478D-8EA3-3AC00F33102A}"/>
                </a:ext>
              </a:extLst>
            </p:cNvPr>
            <p:cNvSpPr/>
            <p:nvPr/>
          </p:nvSpPr>
          <p:spPr>
            <a:xfrm>
              <a:off x="1311749" y="481897"/>
              <a:ext cx="68240" cy="123238"/>
            </a:xfrm>
            <a:custGeom>
              <a:avLst/>
              <a:gdLst>
                <a:gd name="connsiteX0" fmla="*/ 17325 w 68240"/>
                <a:gd name="connsiteY0" fmla="*/ 87166 h 123238"/>
                <a:gd name="connsiteX1" fmla="*/ 68240 w 68240"/>
                <a:gd name="connsiteY1" fmla="*/ 64838 h 123238"/>
                <a:gd name="connsiteX2" fmla="*/ 35652 w 68240"/>
                <a:gd name="connsiteY2" fmla="*/ 35799 h 123238"/>
                <a:gd name="connsiteX3" fmla="*/ 19777 w 68240"/>
                <a:gd name="connsiteY3" fmla="*/ 8051 h 123238"/>
                <a:gd name="connsiteX4" fmla="*/ 25778 w 68240"/>
                <a:gd name="connsiteY4" fmla="*/ 308 h 123238"/>
                <a:gd name="connsiteX5" fmla="*/ 6419 w 68240"/>
                <a:gd name="connsiteY5" fmla="*/ 9665 h 123238"/>
                <a:gd name="connsiteX6" fmla="*/ 16938 w 68240"/>
                <a:gd name="connsiteY6" fmla="*/ 37477 h 123238"/>
                <a:gd name="connsiteX7" fmla="*/ 38620 w 68240"/>
                <a:gd name="connsiteY7" fmla="*/ 66516 h 123238"/>
                <a:gd name="connsiteX8" fmla="*/ 4870 w 68240"/>
                <a:gd name="connsiteY8" fmla="*/ 88844 h 123238"/>
                <a:gd name="connsiteX9" fmla="*/ 7387 w 68240"/>
                <a:gd name="connsiteY9" fmla="*/ 118592 h 123238"/>
                <a:gd name="connsiteX10" fmla="*/ 6677 w 68240"/>
                <a:gd name="connsiteY10" fmla="*/ 123239 h 123238"/>
                <a:gd name="connsiteX11" fmla="*/ 20164 w 68240"/>
                <a:gd name="connsiteY11" fmla="*/ 122851 h 123238"/>
                <a:gd name="connsiteX12" fmla="*/ 21197 w 68240"/>
                <a:gd name="connsiteY12" fmla="*/ 116979 h 123238"/>
                <a:gd name="connsiteX13" fmla="*/ 17325 w 68240"/>
                <a:gd name="connsiteY13" fmla="*/ 87166 h 123238"/>
                <a:gd name="connsiteX14" fmla="*/ 17325 w 68240"/>
                <a:gd name="connsiteY14" fmla="*/ 87166 h 12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240" h="123238">
                  <a:moveTo>
                    <a:pt x="17325" y="87166"/>
                  </a:moveTo>
                  <a:cubicBezTo>
                    <a:pt x="25907" y="85424"/>
                    <a:pt x="68110" y="82584"/>
                    <a:pt x="68240" y="64838"/>
                  </a:cubicBezTo>
                  <a:cubicBezTo>
                    <a:pt x="68369" y="47996"/>
                    <a:pt x="42685" y="40768"/>
                    <a:pt x="35652" y="35799"/>
                  </a:cubicBezTo>
                  <a:cubicBezTo>
                    <a:pt x="25004" y="28443"/>
                    <a:pt x="18035" y="23216"/>
                    <a:pt x="19777" y="8051"/>
                  </a:cubicBezTo>
                  <a:cubicBezTo>
                    <a:pt x="20293" y="3986"/>
                    <a:pt x="22552" y="1727"/>
                    <a:pt x="25778" y="308"/>
                  </a:cubicBezTo>
                  <a:cubicBezTo>
                    <a:pt x="16292" y="-273"/>
                    <a:pt x="7323" y="-1177"/>
                    <a:pt x="6419" y="9665"/>
                  </a:cubicBezTo>
                  <a:cubicBezTo>
                    <a:pt x="5258" y="24894"/>
                    <a:pt x="9904" y="30056"/>
                    <a:pt x="16938" y="37477"/>
                  </a:cubicBezTo>
                  <a:cubicBezTo>
                    <a:pt x="21648" y="42382"/>
                    <a:pt x="38684" y="49609"/>
                    <a:pt x="38620" y="66516"/>
                  </a:cubicBezTo>
                  <a:cubicBezTo>
                    <a:pt x="38555" y="84197"/>
                    <a:pt x="10549" y="87101"/>
                    <a:pt x="4870" y="88844"/>
                  </a:cubicBezTo>
                  <a:cubicBezTo>
                    <a:pt x="-7455" y="92587"/>
                    <a:pt x="7516" y="107558"/>
                    <a:pt x="7387" y="118592"/>
                  </a:cubicBezTo>
                  <a:cubicBezTo>
                    <a:pt x="7387" y="120399"/>
                    <a:pt x="6935" y="121754"/>
                    <a:pt x="6677" y="123239"/>
                  </a:cubicBezTo>
                  <a:cubicBezTo>
                    <a:pt x="11194" y="123109"/>
                    <a:pt x="15712" y="123045"/>
                    <a:pt x="20164" y="122851"/>
                  </a:cubicBezTo>
                  <a:cubicBezTo>
                    <a:pt x="20745" y="121044"/>
                    <a:pt x="21132" y="119173"/>
                    <a:pt x="21197" y="116979"/>
                  </a:cubicBezTo>
                  <a:cubicBezTo>
                    <a:pt x="21390" y="105944"/>
                    <a:pt x="-1196" y="90909"/>
                    <a:pt x="17325" y="87166"/>
                  </a:cubicBezTo>
                  <a:lnTo>
                    <a:pt x="17325" y="87166"/>
                  </a:lnTo>
                  <a:close/>
                </a:path>
              </a:pathLst>
            </a:custGeom>
            <a:solidFill>
              <a:srgbClr val="4D4D4F"/>
            </a:solidFill>
            <a:ln w="6453" cap="flat">
              <a:noFill/>
              <a:prstDash val="solid"/>
              <a:miter/>
            </a:ln>
          </p:spPr>
          <p:txBody>
            <a:bodyPr rtlCol="0" anchor="ctr"/>
            <a:lstStyle/>
            <a:p>
              <a:endParaRPr lang="en-US"/>
            </a:p>
          </p:txBody>
        </p:sp>
        <p:sp>
          <p:nvSpPr>
            <p:cNvPr id="3626" name="Freeform: Shape 3625">
              <a:extLst>
                <a:ext uri="{FF2B5EF4-FFF2-40B4-BE49-F238E27FC236}">
                  <a16:creationId xmlns:a16="http://schemas.microsoft.com/office/drawing/2014/main" id="{2F594E9A-3271-4FF3-818B-415A77CD9208}"/>
                </a:ext>
              </a:extLst>
            </p:cNvPr>
            <p:cNvSpPr/>
            <p:nvPr/>
          </p:nvSpPr>
          <p:spPr>
            <a:xfrm>
              <a:off x="1292614" y="201543"/>
              <a:ext cx="111942" cy="279150"/>
            </a:xfrm>
            <a:custGeom>
              <a:avLst/>
              <a:gdLst>
                <a:gd name="connsiteX0" fmla="*/ 3291 w 111942"/>
                <a:gd name="connsiteY0" fmla="*/ 2019 h 279150"/>
                <a:gd name="connsiteX1" fmla="*/ 28135 w 111942"/>
                <a:gd name="connsiteY1" fmla="*/ 14021 h 279150"/>
                <a:gd name="connsiteX2" fmla="*/ 56206 w 111942"/>
                <a:gd name="connsiteY2" fmla="*/ 35768 h 279150"/>
                <a:gd name="connsiteX3" fmla="*/ 51173 w 111942"/>
                <a:gd name="connsiteY3" fmla="*/ 56999 h 279150"/>
                <a:gd name="connsiteX4" fmla="*/ 29168 w 111942"/>
                <a:gd name="connsiteY4" fmla="*/ 70421 h 279150"/>
                <a:gd name="connsiteX5" fmla="*/ 18456 w 111942"/>
                <a:gd name="connsiteY5" fmla="*/ 78487 h 279150"/>
                <a:gd name="connsiteX6" fmla="*/ 29039 w 111942"/>
                <a:gd name="connsiteY6" fmla="*/ 103203 h 279150"/>
                <a:gd name="connsiteX7" fmla="*/ 54916 w 111942"/>
                <a:gd name="connsiteY7" fmla="*/ 125401 h 279150"/>
                <a:gd name="connsiteX8" fmla="*/ 73888 w 111942"/>
                <a:gd name="connsiteY8" fmla="*/ 154634 h 279150"/>
                <a:gd name="connsiteX9" fmla="*/ 17423 w 111942"/>
                <a:gd name="connsiteY9" fmla="*/ 207162 h 279150"/>
                <a:gd name="connsiteX10" fmla="*/ 38783 w 111942"/>
                <a:gd name="connsiteY10" fmla="*/ 234458 h 279150"/>
                <a:gd name="connsiteX11" fmla="*/ 68273 w 111942"/>
                <a:gd name="connsiteY11" fmla="*/ 261819 h 279150"/>
                <a:gd name="connsiteX12" fmla="*/ 60723 w 111942"/>
                <a:gd name="connsiteY12" fmla="*/ 278726 h 279150"/>
                <a:gd name="connsiteX13" fmla="*/ 63305 w 111942"/>
                <a:gd name="connsiteY13" fmla="*/ 278791 h 279150"/>
                <a:gd name="connsiteX14" fmla="*/ 90601 w 111942"/>
                <a:gd name="connsiteY14" fmla="*/ 277500 h 279150"/>
                <a:gd name="connsiteX15" fmla="*/ 103249 w 111942"/>
                <a:gd name="connsiteY15" fmla="*/ 260206 h 279150"/>
                <a:gd name="connsiteX16" fmla="*/ 58852 w 111942"/>
                <a:gd name="connsiteY16" fmla="*/ 232845 h 279150"/>
                <a:gd name="connsiteX17" fmla="*/ 26716 w 111942"/>
                <a:gd name="connsiteY17" fmla="*/ 205548 h 279150"/>
                <a:gd name="connsiteX18" fmla="*/ 111832 w 111942"/>
                <a:gd name="connsiteY18" fmla="*/ 153020 h 279150"/>
                <a:gd name="connsiteX19" fmla="*/ 83180 w 111942"/>
                <a:gd name="connsiteY19" fmla="*/ 123788 h 279150"/>
                <a:gd name="connsiteX20" fmla="*/ 44204 w 111942"/>
                <a:gd name="connsiteY20" fmla="*/ 101589 h 279150"/>
                <a:gd name="connsiteX21" fmla="*/ 28264 w 111942"/>
                <a:gd name="connsiteY21" fmla="*/ 76874 h 279150"/>
                <a:gd name="connsiteX22" fmla="*/ 44397 w 111942"/>
                <a:gd name="connsiteY22" fmla="*/ 68808 h 279150"/>
                <a:gd name="connsiteX23" fmla="*/ 77566 w 111942"/>
                <a:gd name="connsiteY23" fmla="*/ 55385 h 279150"/>
                <a:gd name="connsiteX24" fmla="*/ 85245 w 111942"/>
                <a:gd name="connsiteY24" fmla="*/ 34155 h 279150"/>
                <a:gd name="connsiteX25" fmla="*/ 42977 w 111942"/>
                <a:gd name="connsiteY25" fmla="*/ 12408 h 279150"/>
                <a:gd name="connsiteX26" fmla="*/ 2130 w 111942"/>
                <a:gd name="connsiteY26" fmla="*/ 83 h 279150"/>
                <a:gd name="connsiteX27" fmla="*/ 1097 w 111942"/>
                <a:gd name="connsiteY27" fmla="*/ 18 h 279150"/>
                <a:gd name="connsiteX28" fmla="*/ 0 w 111942"/>
                <a:gd name="connsiteY28" fmla="*/ 276 h 279150"/>
                <a:gd name="connsiteX29" fmla="*/ 3291 w 111942"/>
                <a:gd name="connsiteY29" fmla="*/ 2019 h 279150"/>
                <a:gd name="connsiteX30" fmla="*/ 3291 w 111942"/>
                <a:gd name="connsiteY30" fmla="*/ 2019 h 27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942" h="279150">
                  <a:moveTo>
                    <a:pt x="3291" y="2019"/>
                  </a:moveTo>
                  <a:cubicBezTo>
                    <a:pt x="10389" y="4019"/>
                    <a:pt x="23038" y="12472"/>
                    <a:pt x="28135" y="14021"/>
                  </a:cubicBezTo>
                  <a:cubicBezTo>
                    <a:pt x="35492" y="16280"/>
                    <a:pt x="53367" y="18538"/>
                    <a:pt x="56206" y="35768"/>
                  </a:cubicBezTo>
                  <a:cubicBezTo>
                    <a:pt x="57884" y="45770"/>
                    <a:pt x="55432" y="52159"/>
                    <a:pt x="51173" y="56999"/>
                  </a:cubicBezTo>
                  <a:cubicBezTo>
                    <a:pt x="44913" y="64033"/>
                    <a:pt x="36073" y="67065"/>
                    <a:pt x="29168" y="70421"/>
                  </a:cubicBezTo>
                  <a:cubicBezTo>
                    <a:pt x="26651" y="71647"/>
                    <a:pt x="19553" y="72357"/>
                    <a:pt x="18456" y="78487"/>
                  </a:cubicBezTo>
                  <a:cubicBezTo>
                    <a:pt x="16391" y="89974"/>
                    <a:pt x="25812" y="98621"/>
                    <a:pt x="29039" y="103203"/>
                  </a:cubicBezTo>
                  <a:cubicBezTo>
                    <a:pt x="36847" y="114108"/>
                    <a:pt x="45688" y="121852"/>
                    <a:pt x="54916" y="125401"/>
                  </a:cubicBezTo>
                  <a:cubicBezTo>
                    <a:pt x="67499" y="130306"/>
                    <a:pt x="73371" y="143147"/>
                    <a:pt x="73888" y="154634"/>
                  </a:cubicBezTo>
                  <a:cubicBezTo>
                    <a:pt x="76340" y="207678"/>
                    <a:pt x="19101" y="172896"/>
                    <a:pt x="17423" y="207162"/>
                  </a:cubicBezTo>
                  <a:cubicBezTo>
                    <a:pt x="18004" y="229876"/>
                    <a:pt x="30071" y="231425"/>
                    <a:pt x="38783" y="234458"/>
                  </a:cubicBezTo>
                  <a:cubicBezTo>
                    <a:pt x="46398" y="237104"/>
                    <a:pt x="68661" y="238975"/>
                    <a:pt x="68273" y="261819"/>
                  </a:cubicBezTo>
                  <a:cubicBezTo>
                    <a:pt x="68144" y="271628"/>
                    <a:pt x="65111" y="276403"/>
                    <a:pt x="60723" y="278726"/>
                  </a:cubicBezTo>
                  <a:cubicBezTo>
                    <a:pt x="61562" y="278726"/>
                    <a:pt x="62466" y="278791"/>
                    <a:pt x="63305" y="278791"/>
                  </a:cubicBezTo>
                  <a:cubicBezTo>
                    <a:pt x="72662" y="279113"/>
                    <a:pt x="82857" y="279823"/>
                    <a:pt x="90601" y="277500"/>
                  </a:cubicBezTo>
                  <a:cubicBezTo>
                    <a:pt x="97829" y="275370"/>
                    <a:pt x="102991" y="270595"/>
                    <a:pt x="103249" y="260206"/>
                  </a:cubicBezTo>
                  <a:cubicBezTo>
                    <a:pt x="103830" y="237427"/>
                    <a:pt x="70274" y="235491"/>
                    <a:pt x="58852" y="232845"/>
                  </a:cubicBezTo>
                  <a:cubicBezTo>
                    <a:pt x="45752" y="229812"/>
                    <a:pt x="27555" y="228263"/>
                    <a:pt x="26716" y="205548"/>
                  </a:cubicBezTo>
                  <a:cubicBezTo>
                    <a:pt x="29232" y="171218"/>
                    <a:pt x="115445" y="206065"/>
                    <a:pt x="111832" y="153020"/>
                  </a:cubicBezTo>
                  <a:cubicBezTo>
                    <a:pt x="111057" y="141469"/>
                    <a:pt x="102152" y="128692"/>
                    <a:pt x="83180" y="123788"/>
                  </a:cubicBezTo>
                  <a:cubicBezTo>
                    <a:pt x="69306" y="120174"/>
                    <a:pt x="55948" y="112495"/>
                    <a:pt x="44204" y="101589"/>
                  </a:cubicBezTo>
                  <a:cubicBezTo>
                    <a:pt x="39299" y="97008"/>
                    <a:pt x="25102" y="88296"/>
                    <a:pt x="28264" y="76874"/>
                  </a:cubicBezTo>
                  <a:cubicBezTo>
                    <a:pt x="29942" y="70744"/>
                    <a:pt x="40654" y="70034"/>
                    <a:pt x="44397" y="68808"/>
                  </a:cubicBezTo>
                  <a:cubicBezTo>
                    <a:pt x="54787" y="65452"/>
                    <a:pt x="68144" y="62484"/>
                    <a:pt x="77566" y="55385"/>
                  </a:cubicBezTo>
                  <a:cubicBezTo>
                    <a:pt x="84019" y="50546"/>
                    <a:pt x="87697" y="44157"/>
                    <a:pt x="85245" y="34155"/>
                  </a:cubicBezTo>
                  <a:cubicBezTo>
                    <a:pt x="80922" y="16990"/>
                    <a:pt x="54012" y="14666"/>
                    <a:pt x="42977" y="12408"/>
                  </a:cubicBezTo>
                  <a:cubicBezTo>
                    <a:pt x="34395" y="10666"/>
                    <a:pt x="11551" y="405"/>
                    <a:pt x="2130" y="83"/>
                  </a:cubicBezTo>
                  <a:cubicBezTo>
                    <a:pt x="1807" y="83"/>
                    <a:pt x="1420" y="-46"/>
                    <a:pt x="1097" y="18"/>
                  </a:cubicBezTo>
                  <a:cubicBezTo>
                    <a:pt x="710" y="18"/>
                    <a:pt x="387" y="147"/>
                    <a:pt x="0" y="276"/>
                  </a:cubicBezTo>
                  <a:cubicBezTo>
                    <a:pt x="774" y="341"/>
                    <a:pt x="1936" y="1051"/>
                    <a:pt x="3291" y="2019"/>
                  </a:cubicBezTo>
                  <a:lnTo>
                    <a:pt x="3291" y="2019"/>
                  </a:lnTo>
                  <a:close/>
                </a:path>
              </a:pathLst>
            </a:custGeom>
            <a:solidFill>
              <a:srgbClr val="4D4D4F"/>
            </a:solidFill>
            <a:ln w="6453" cap="flat">
              <a:noFill/>
              <a:prstDash val="solid"/>
              <a:miter/>
            </a:ln>
          </p:spPr>
          <p:txBody>
            <a:bodyPr rtlCol="0" anchor="ctr"/>
            <a:lstStyle/>
            <a:p>
              <a:endParaRPr lang="en-US"/>
            </a:p>
          </p:txBody>
        </p:sp>
        <p:sp>
          <p:nvSpPr>
            <p:cNvPr id="3627" name="Freeform: Shape 3626">
              <a:extLst>
                <a:ext uri="{FF2B5EF4-FFF2-40B4-BE49-F238E27FC236}">
                  <a16:creationId xmlns:a16="http://schemas.microsoft.com/office/drawing/2014/main" id="{17DE5CFC-BA84-407D-B604-BE6E6AB2170E}"/>
                </a:ext>
              </a:extLst>
            </p:cNvPr>
            <p:cNvSpPr/>
            <p:nvPr/>
          </p:nvSpPr>
          <p:spPr>
            <a:xfrm>
              <a:off x="1295776" y="203561"/>
              <a:ext cx="70673" cy="401703"/>
            </a:xfrm>
            <a:custGeom>
              <a:avLst/>
              <a:gdLst>
                <a:gd name="connsiteX0" fmla="*/ 20779 w 70673"/>
                <a:gd name="connsiteY0" fmla="*/ 367115 h 401703"/>
                <a:gd name="connsiteX1" fmla="*/ 54528 w 70673"/>
                <a:gd name="connsiteY1" fmla="*/ 344787 h 401703"/>
                <a:gd name="connsiteX2" fmla="*/ 32846 w 70673"/>
                <a:gd name="connsiteY2" fmla="*/ 315749 h 401703"/>
                <a:gd name="connsiteX3" fmla="*/ 22328 w 70673"/>
                <a:gd name="connsiteY3" fmla="*/ 287936 h 401703"/>
                <a:gd name="connsiteX4" fmla="*/ 41687 w 70673"/>
                <a:gd name="connsiteY4" fmla="*/ 278579 h 401703"/>
                <a:gd name="connsiteX5" fmla="*/ 57432 w 70673"/>
                <a:gd name="connsiteY5" fmla="*/ 276708 h 401703"/>
                <a:gd name="connsiteX6" fmla="*/ 64982 w 70673"/>
                <a:gd name="connsiteY6" fmla="*/ 259801 h 401703"/>
                <a:gd name="connsiteX7" fmla="*/ 35492 w 70673"/>
                <a:gd name="connsiteY7" fmla="*/ 232439 h 401703"/>
                <a:gd name="connsiteX8" fmla="*/ 14132 w 70673"/>
                <a:gd name="connsiteY8" fmla="*/ 205143 h 401703"/>
                <a:gd name="connsiteX9" fmla="*/ 70597 w 70673"/>
                <a:gd name="connsiteY9" fmla="*/ 152615 h 401703"/>
                <a:gd name="connsiteX10" fmla="*/ 51625 w 70673"/>
                <a:gd name="connsiteY10" fmla="*/ 123383 h 401703"/>
                <a:gd name="connsiteX11" fmla="*/ 25748 w 70673"/>
                <a:gd name="connsiteY11" fmla="*/ 101184 h 401703"/>
                <a:gd name="connsiteX12" fmla="*/ 15165 w 70673"/>
                <a:gd name="connsiteY12" fmla="*/ 76469 h 401703"/>
                <a:gd name="connsiteX13" fmla="*/ 25877 w 70673"/>
                <a:gd name="connsiteY13" fmla="*/ 68403 h 401703"/>
                <a:gd name="connsiteX14" fmla="*/ 47882 w 70673"/>
                <a:gd name="connsiteY14" fmla="*/ 54980 h 401703"/>
                <a:gd name="connsiteX15" fmla="*/ 52915 w 70673"/>
                <a:gd name="connsiteY15" fmla="*/ 33750 h 401703"/>
                <a:gd name="connsiteX16" fmla="*/ 24844 w 70673"/>
                <a:gd name="connsiteY16" fmla="*/ 12003 h 401703"/>
                <a:gd name="connsiteX17" fmla="*/ 0 w 70673"/>
                <a:gd name="connsiteY17" fmla="*/ 0 h 401703"/>
                <a:gd name="connsiteX18" fmla="*/ 11874 w 70673"/>
                <a:gd name="connsiteY18" fmla="*/ 10454 h 401703"/>
                <a:gd name="connsiteX19" fmla="*/ 27877 w 70673"/>
                <a:gd name="connsiteY19" fmla="*/ 32201 h 401703"/>
                <a:gd name="connsiteX20" fmla="*/ 24973 w 70673"/>
                <a:gd name="connsiteY20" fmla="*/ 53431 h 401703"/>
                <a:gd name="connsiteX21" fmla="*/ 12454 w 70673"/>
                <a:gd name="connsiteY21" fmla="*/ 66854 h 401703"/>
                <a:gd name="connsiteX22" fmla="*/ 6324 w 70673"/>
                <a:gd name="connsiteY22" fmla="*/ 74920 h 401703"/>
                <a:gd name="connsiteX23" fmla="*/ 12390 w 70673"/>
                <a:gd name="connsiteY23" fmla="*/ 99635 h 401703"/>
                <a:gd name="connsiteX24" fmla="*/ 27103 w 70673"/>
                <a:gd name="connsiteY24" fmla="*/ 121834 h 401703"/>
                <a:gd name="connsiteX25" fmla="*/ 37944 w 70673"/>
                <a:gd name="connsiteY25" fmla="*/ 151066 h 401703"/>
                <a:gd name="connsiteX26" fmla="*/ 5743 w 70673"/>
                <a:gd name="connsiteY26" fmla="*/ 203594 h 401703"/>
                <a:gd name="connsiteX27" fmla="*/ 17875 w 70673"/>
                <a:gd name="connsiteY27" fmla="*/ 230891 h 401703"/>
                <a:gd name="connsiteX28" fmla="*/ 34717 w 70673"/>
                <a:gd name="connsiteY28" fmla="*/ 258252 h 401703"/>
                <a:gd name="connsiteX29" fmla="*/ 10389 w 70673"/>
                <a:gd name="connsiteY29" fmla="*/ 286387 h 401703"/>
                <a:gd name="connsiteX30" fmla="*/ 16391 w 70673"/>
                <a:gd name="connsiteY30" fmla="*/ 314135 h 401703"/>
                <a:gd name="connsiteX31" fmla="*/ 28781 w 70673"/>
                <a:gd name="connsiteY31" fmla="*/ 343174 h 401703"/>
                <a:gd name="connsiteX32" fmla="*/ 9551 w 70673"/>
                <a:gd name="connsiteY32" fmla="*/ 365502 h 401703"/>
                <a:gd name="connsiteX33" fmla="*/ 10970 w 70673"/>
                <a:gd name="connsiteY33" fmla="*/ 395251 h 401703"/>
                <a:gd name="connsiteX34" fmla="*/ 10454 w 70673"/>
                <a:gd name="connsiteY34" fmla="*/ 401704 h 401703"/>
                <a:gd name="connsiteX35" fmla="*/ 22586 w 70673"/>
                <a:gd name="connsiteY35" fmla="*/ 401445 h 401703"/>
                <a:gd name="connsiteX36" fmla="*/ 23296 w 70673"/>
                <a:gd name="connsiteY36" fmla="*/ 396799 h 401703"/>
                <a:gd name="connsiteX37" fmla="*/ 20779 w 70673"/>
                <a:gd name="connsiteY37" fmla="*/ 367115 h 401703"/>
                <a:gd name="connsiteX38" fmla="*/ 20779 w 70673"/>
                <a:gd name="connsiteY38" fmla="*/ 367115 h 401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0673" h="401703">
                  <a:moveTo>
                    <a:pt x="20779" y="367115"/>
                  </a:moveTo>
                  <a:cubicBezTo>
                    <a:pt x="26458" y="365373"/>
                    <a:pt x="54464" y="362469"/>
                    <a:pt x="54528" y="344787"/>
                  </a:cubicBezTo>
                  <a:cubicBezTo>
                    <a:pt x="54593" y="327880"/>
                    <a:pt x="37557" y="320653"/>
                    <a:pt x="32846" y="315749"/>
                  </a:cubicBezTo>
                  <a:cubicBezTo>
                    <a:pt x="25812" y="308392"/>
                    <a:pt x="21166" y="303165"/>
                    <a:pt x="22328" y="287936"/>
                  </a:cubicBezTo>
                  <a:cubicBezTo>
                    <a:pt x="23231" y="277095"/>
                    <a:pt x="32201" y="277998"/>
                    <a:pt x="41687" y="278579"/>
                  </a:cubicBezTo>
                  <a:cubicBezTo>
                    <a:pt x="47301" y="278902"/>
                    <a:pt x="53044" y="279095"/>
                    <a:pt x="57432" y="276708"/>
                  </a:cubicBezTo>
                  <a:cubicBezTo>
                    <a:pt x="61820" y="274384"/>
                    <a:pt x="64853" y="269609"/>
                    <a:pt x="64982" y="259801"/>
                  </a:cubicBezTo>
                  <a:cubicBezTo>
                    <a:pt x="65370" y="236957"/>
                    <a:pt x="43106" y="235085"/>
                    <a:pt x="35492" y="232439"/>
                  </a:cubicBezTo>
                  <a:cubicBezTo>
                    <a:pt x="26780" y="229407"/>
                    <a:pt x="14713" y="227858"/>
                    <a:pt x="14132" y="205143"/>
                  </a:cubicBezTo>
                  <a:cubicBezTo>
                    <a:pt x="15810" y="170813"/>
                    <a:pt x="73049" y="205659"/>
                    <a:pt x="70597" y="152615"/>
                  </a:cubicBezTo>
                  <a:cubicBezTo>
                    <a:pt x="70080" y="141064"/>
                    <a:pt x="64208" y="128287"/>
                    <a:pt x="51625" y="123383"/>
                  </a:cubicBezTo>
                  <a:cubicBezTo>
                    <a:pt x="42397" y="119833"/>
                    <a:pt x="33556" y="112090"/>
                    <a:pt x="25748" y="101184"/>
                  </a:cubicBezTo>
                  <a:cubicBezTo>
                    <a:pt x="22457" y="96602"/>
                    <a:pt x="13035" y="87955"/>
                    <a:pt x="15165" y="76469"/>
                  </a:cubicBezTo>
                  <a:cubicBezTo>
                    <a:pt x="16262" y="70274"/>
                    <a:pt x="23425" y="69629"/>
                    <a:pt x="25877" y="68403"/>
                  </a:cubicBezTo>
                  <a:cubicBezTo>
                    <a:pt x="32782" y="65047"/>
                    <a:pt x="41622" y="62078"/>
                    <a:pt x="47882" y="54980"/>
                  </a:cubicBezTo>
                  <a:cubicBezTo>
                    <a:pt x="52205" y="50140"/>
                    <a:pt x="54658" y="43752"/>
                    <a:pt x="52915" y="33750"/>
                  </a:cubicBezTo>
                  <a:cubicBezTo>
                    <a:pt x="50076" y="16584"/>
                    <a:pt x="32201" y="14261"/>
                    <a:pt x="24844" y="12003"/>
                  </a:cubicBezTo>
                  <a:cubicBezTo>
                    <a:pt x="19746" y="10454"/>
                    <a:pt x="7098" y="2000"/>
                    <a:pt x="0" y="0"/>
                  </a:cubicBezTo>
                  <a:cubicBezTo>
                    <a:pt x="4065" y="3162"/>
                    <a:pt x="9486" y="9163"/>
                    <a:pt x="11874" y="10454"/>
                  </a:cubicBezTo>
                  <a:cubicBezTo>
                    <a:pt x="16068" y="12713"/>
                    <a:pt x="26264" y="14971"/>
                    <a:pt x="27877" y="32201"/>
                  </a:cubicBezTo>
                  <a:cubicBezTo>
                    <a:pt x="28781" y="42203"/>
                    <a:pt x="27426" y="48656"/>
                    <a:pt x="24973" y="53431"/>
                  </a:cubicBezTo>
                  <a:cubicBezTo>
                    <a:pt x="21424" y="60530"/>
                    <a:pt x="16391" y="63498"/>
                    <a:pt x="12454" y="66854"/>
                  </a:cubicBezTo>
                  <a:cubicBezTo>
                    <a:pt x="11035" y="68080"/>
                    <a:pt x="6969" y="68790"/>
                    <a:pt x="6324" y="74920"/>
                  </a:cubicBezTo>
                  <a:cubicBezTo>
                    <a:pt x="5162" y="86407"/>
                    <a:pt x="10518" y="95054"/>
                    <a:pt x="12390" y="99635"/>
                  </a:cubicBezTo>
                  <a:cubicBezTo>
                    <a:pt x="16843" y="110541"/>
                    <a:pt x="21876" y="118285"/>
                    <a:pt x="27103" y="121834"/>
                  </a:cubicBezTo>
                  <a:cubicBezTo>
                    <a:pt x="34266" y="126803"/>
                    <a:pt x="37686" y="139580"/>
                    <a:pt x="37944" y="151066"/>
                  </a:cubicBezTo>
                  <a:cubicBezTo>
                    <a:pt x="39299" y="204111"/>
                    <a:pt x="6711" y="169328"/>
                    <a:pt x="5743" y="203594"/>
                  </a:cubicBezTo>
                  <a:cubicBezTo>
                    <a:pt x="6066" y="226309"/>
                    <a:pt x="12971" y="227858"/>
                    <a:pt x="17875" y="230891"/>
                  </a:cubicBezTo>
                  <a:cubicBezTo>
                    <a:pt x="22263" y="233537"/>
                    <a:pt x="34911" y="235472"/>
                    <a:pt x="34717" y="258252"/>
                  </a:cubicBezTo>
                  <a:cubicBezTo>
                    <a:pt x="34330" y="294776"/>
                    <a:pt x="11422" y="262834"/>
                    <a:pt x="10389" y="286387"/>
                  </a:cubicBezTo>
                  <a:cubicBezTo>
                    <a:pt x="9744" y="301616"/>
                    <a:pt x="12390" y="306779"/>
                    <a:pt x="16391" y="314135"/>
                  </a:cubicBezTo>
                  <a:cubicBezTo>
                    <a:pt x="19101" y="319104"/>
                    <a:pt x="28781" y="326267"/>
                    <a:pt x="28781" y="343174"/>
                  </a:cubicBezTo>
                  <a:cubicBezTo>
                    <a:pt x="28716" y="360920"/>
                    <a:pt x="12713" y="363759"/>
                    <a:pt x="9551" y="365502"/>
                  </a:cubicBezTo>
                  <a:cubicBezTo>
                    <a:pt x="2517" y="369245"/>
                    <a:pt x="11035" y="384280"/>
                    <a:pt x="10970" y="395251"/>
                  </a:cubicBezTo>
                  <a:cubicBezTo>
                    <a:pt x="10970" y="397767"/>
                    <a:pt x="10712" y="399703"/>
                    <a:pt x="10454" y="401704"/>
                  </a:cubicBezTo>
                  <a:cubicBezTo>
                    <a:pt x="14519" y="401639"/>
                    <a:pt x="18520" y="401575"/>
                    <a:pt x="22586" y="401445"/>
                  </a:cubicBezTo>
                  <a:cubicBezTo>
                    <a:pt x="22844" y="399961"/>
                    <a:pt x="23231" y="398606"/>
                    <a:pt x="23296" y="396799"/>
                  </a:cubicBezTo>
                  <a:cubicBezTo>
                    <a:pt x="23425" y="385829"/>
                    <a:pt x="8454" y="370793"/>
                    <a:pt x="20779" y="367115"/>
                  </a:cubicBezTo>
                  <a:lnTo>
                    <a:pt x="20779" y="367115"/>
                  </a:lnTo>
                  <a:close/>
                </a:path>
              </a:pathLst>
            </a:custGeom>
            <a:solidFill>
              <a:srgbClr val="333334"/>
            </a:solidFill>
            <a:ln w="6453" cap="flat">
              <a:noFill/>
              <a:prstDash val="solid"/>
              <a:miter/>
            </a:ln>
          </p:spPr>
          <p:txBody>
            <a:bodyPr rtlCol="0" anchor="ctr"/>
            <a:lstStyle/>
            <a:p>
              <a:endParaRPr lang="en-US"/>
            </a:p>
          </p:txBody>
        </p:sp>
        <p:sp>
          <p:nvSpPr>
            <p:cNvPr id="3628" name="Freeform: Shape 3627">
              <a:extLst>
                <a:ext uri="{FF2B5EF4-FFF2-40B4-BE49-F238E27FC236}">
                  <a16:creationId xmlns:a16="http://schemas.microsoft.com/office/drawing/2014/main" id="{8290E884-EB95-4F1A-982B-1CDEA954869A}"/>
                </a:ext>
              </a:extLst>
            </p:cNvPr>
            <p:cNvSpPr/>
            <p:nvPr/>
          </p:nvSpPr>
          <p:spPr>
            <a:xfrm>
              <a:off x="1214524" y="203626"/>
              <a:ext cx="70669" cy="401768"/>
            </a:xfrm>
            <a:custGeom>
              <a:avLst/>
              <a:gdLst>
                <a:gd name="connsiteX0" fmla="*/ 61119 w 70669"/>
                <a:gd name="connsiteY0" fmla="*/ 365502 h 401768"/>
                <a:gd name="connsiteX1" fmla="*/ 41889 w 70669"/>
                <a:gd name="connsiteY1" fmla="*/ 343174 h 401768"/>
                <a:gd name="connsiteX2" fmla="*/ 54214 w 70669"/>
                <a:gd name="connsiteY2" fmla="*/ 314135 h 401768"/>
                <a:gd name="connsiteX3" fmla="*/ 60280 w 70669"/>
                <a:gd name="connsiteY3" fmla="*/ 286387 h 401768"/>
                <a:gd name="connsiteX4" fmla="*/ 35887 w 70669"/>
                <a:gd name="connsiteY4" fmla="*/ 258252 h 401768"/>
                <a:gd name="connsiteX5" fmla="*/ 52665 w 70669"/>
                <a:gd name="connsiteY5" fmla="*/ 230891 h 401768"/>
                <a:gd name="connsiteX6" fmla="*/ 64861 w 70669"/>
                <a:gd name="connsiteY6" fmla="*/ 203594 h 401768"/>
                <a:gd name="connsiteX7" fmla="*/ 32661 w 70669"/>
                <a:gd name="connsiteY7" fmla="*/ 151066 h 401768"/>
                <a:gd name="connsiteX8" fmla="*/ 43437 w 70669"/>
                <a:gd name="connsiteY8" fmla="*/ 121834 h 401768"/>
                <a:gd name="connsiteX9" fmla="*/ 58215 w 70669"/>
                <a:gd name="connsiteY9" fmla="*/ 99635 h 401768"/>
                <a:gd name="connsiteX10" fmla="*/ 64281 w 70669"/>
                <a:gd name="connsiteY10" fmla="*/ 74920 h 401768"/>
                <a:gd name="connsiteX11" fmla="*/ 58150 w 70669"/>
                <a:gd name="connsiteY11" fmla="*/ 66854 h 401768"/>
                <a:gd name="connsiteX12" fmla="*/ 45631 w 70669"/>
                <a:gd name="connsiteY12" fmla="*/ 53431 h 401768"/>
                <a:gd name="connsiteX13" fmla="*/ 42727 w 70669"/>
                <a:gd name="connsiteY13" fmla="*/ 32201 h 401768"/>
                <a:gd name="connsiteX14" fmla="*/ 58731 w 70669"/>
                <a:gd name="connsiteY14" fmla="*/ 10454 h 401768"/>
                <a:gd name="connsiteX15" fmla="*/ 70669 w 70669"/>
                <a:gd name="connsiteY15" fmla="*/ 0 h 401768"/>
                <a:gd name="connsiteX16" fmla="*/ 45760 w 70669"/>
                <a:gd name="connsiteY16" fmla="*/ 12003 h 401768"/>
                <a:gd name="connsiteX17" fmla="*/ 17690 w 70669"/>
                <a:gd name="connsiteY17" fmla="*/ 33750 h 401768"/>
                <a:gd name="connsiteX18" fmla="*/ 22787 w 70669"/>
                <a:gd name="connsiteY18" fmla="*/ 54980 h 401768"/>
                <a:gd name="connsiteX19" fmla="*/ 44792 w 70669"/>
                <a:gd name="connsiteY19" fmla="*/ 68403 h 401768"/>
                <a:gd name="connsiteX20" fmla="*/ 55569 w 70669"/>
                <a:gd name="connsiteY20" fmla="*/ 76469 h 401768"/>
                <a:gd name="connsiteX21" fmla="*/ 44986 w 70669"/>
                <a:gd name="connsiteY21" fmla="*/ 101184 h 401768"/>
                <a:gd name="connsiteX22" fmla="*/ 19109 w 70669"/>
                <a:gd name="connsiteY22" fmla="*/ 123383 h 401768"/>
                <a:gd name="connsiteX23" fmla="*/ 73 w 70669"/>
                <a:gd name="connsiteY23" fmla="*/ 152615 h 401768"/>
                <a:gd name="connsiteX24" fmla="*/ 56602 w 70669"/>
                <a:gd name="connsiteY24" fmla="*/ 205143 h 401768"/>
                <a:gd name="connsiteX25" fmla="*/ 35242 w 70669"/>
                <a:gd name="connsiteY25" fmla="*/ 232440 h 401768"/>
                <a:gd name="connsiteX26" fmla="*/ 5751 w 70669"/>
                <a:gd name="connsiteY26" fmla="*/ 259801 h 401768"/>
                <a:gd name="connsiteX27" fmla="*/ 13301 w 70669"/>
                <a:gd name="connsiteY27" fmla="*/ 276708 h 401768"/>
                <a:gd name="connsiteX28" fmla="*/ 28014 w 70669"/>
                <a:gd name="connsiteY28" fmla="*/ 278644 h 401768"/>
                <a:gd name="connsiteX29" fmla="*/ 48471 w 70669"/>
                <a:gd name="connsiteY29" fmla="*/ 287936 h 401768"/>
                <a:gd name="connsiteX30" fmla="*/ 37952 w 70669"/>
                <a:gd name="connsiteY30" fmla="*/ 315749 h 401768"/>
                <a:gd name="connsiteX31" fmla="*/ 16334 w 70669"/>
                <a:gd name="connsiteY31" fmla="*/ 344788 h 401768"/>
                <a:gd name="connsiteX32" fmla="*/ 50084 w 70669"/>
                <a:gd name="connsiteY32" fmla="*/ 367115 h 401768"/>
                <a:gd name="connsiteX33" fmla="*/ 47632 w 70669"/>
                <a:gd name="connsiteY33" fmla="*/ 396864 h 401768"/>
                <a:gd name="connsiteX34" fmla="*/ 48277 w 70669"/>
                <a:gd name="connsiteY34" fmla="*/ 401510 h 401768"/>
                <a:gd name="connsiteX35" fmla="*/ 60409 w 70669"/>
                <a:gd name="connsiteY35" fmla="*/ 401768 h 401768"/>
                <a:gd name="connsiteX36" fmla="*/ 59893 w 70669"/>
                <a:gd name="connsiteY36" fmla="*/ 395315 h 401768"/>
                <a:gd name="connsiteX37" fmla="*/ 61119 w 70669"/>
                <a:gd name="connsiteY37" fmla="*/ 365502 h 401768"/>
                <a:gd name="connsiteX38" fmla="*/ 61119 w 70669"/>
                <a:gd name="connsiteY38" fmla="*/ 365502 h 40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0669" h="401768">
                  <a:moveTo>
                    <a:pt x="61119" y="365502"/>
                  </a:moveTo>
                  <a:cubicBezTo>
                    <a:pt x="57892" y="363760"/>
                    <a:pt x="41889" y="360920"/>
                    <a:pt x="41889" y="343174"/>
                  </a:cubicBezTo>
                  <a:cubicBezTo>
                    <a:pt x="41824" y="326332"/>
                    <a:pt x="51568" y="319104"/>
                    <a:pt x="54214" y="314135"/>
                  </a:cubicBezTo>
                  <a:cubicBezTo>
                    <a:pt x="58215" y="306779"/>
                    <a:pt x="60925" y="301617"/>
                    <a:pt x="60280" y="286387"/>
                  </a:cubicBezTo>
                  <a:cubicBezTo>
                    <a:pt x="59183" y="262833"/>
                    <a:pt x="36274" y="294776"/>
                    <a:pt x="35887" y="258252"/>
                  </a:cubicBezTo>
                  <a:cubicBezTo>
                    <a:pt x="35694" y="235473"/>
                    <a:pt x="48342" y="233537"/>
                    <a:pt x="52665" y="230891"/>
                  </a:cubicBezTo>
                  <a:cubicBezTo>
                    <a:pt x="57634" y="227858"/>
                    <a:pt x="64539" y="226309"/>
                    <a:pt x="64861" y="203594"/>
                  </a:cubicBezTo>
                  <a:cubicBezTo>
                    <a:pt x="63894" y="169264"/>
                    <a:pt x="31241" y="204111"/>
                    <a:pt x="32661" y="151066"/>
                  </a:cubicBezTo>
                  <a:cubicBezTo>
                    <a:pt x="32919" y="139580"/>
                    <a:pt x="36339" y="126738"/>
                    <a:pt x="43437" y="121834"/>
                  </a:cubicBezTo>
                  <a:cubicBezTo>
                    <a:pt x="48729" y="118285"/>
                    <a:pt x="53762" y="110541"/>
                    <a:pt x="58215" y="99635"/>
                  </a:cubicBezTo>
                  <a:cubicBezTo>
                    <a:pt x="60086" y="95054"/>
                    <a:pt x="65507" y="86342"/>
                    <a:pt x="64281" y="74920"/>
                  </a:cubicBezTo>
                  <a:cubicBezTo>
                    <a:pt x="63635" y="68790"/>
                    <a:pt x="59570" y="68080"/>
                    <a:pt x="58150" y="66854"/>
                  </a:cubicBezTo>
                  <a:cubicBezTo>
                    <a:pt x="54214" y="63498"/>
                    <a:pt x="49181" y="60530"/>
                    <a:pt x="45631" y="53431"/>
                  </a:cubicBezTo>
                  <a:cubicBezTo>
                    <a:pt x="43179" y="48592"/>
                    <a:pt x="41824" y="42203"/>
                    <a:pt x="42727" y="32201"/>
                  </a:cubicBezTo>
                  <a:cubicBezTo>
                    <a:pt x="44341" y="15036"/>
                    <a:pt x="54601" y="12713"/>
                    <a:pt x="58731" y="10454"/>
                  </a:cubicBezTo>
                  <a:cubicBezTo>
                    <a:pt x="61183" y="9163"/>
                    <a:pt x="66539" y="3162"/>
                    <a:pt x="70669" y="0"/>
                  </a:cubicBezTo>
                  <a:cubicBezTo>
                    <a:pt x="63571" y="2000"/>
                    <a:pt x="50858" y="10454"/>
                    <a:pt x="45760" y="12003"/>
                  </a:cubicBezTo>
                  <a:cubicBezTo>
                    <a:pt x="38468" y="14261"/>
                    <a:pt x="20593" y="16520"/>
                    <a:pt x="17690" y="33750"/>
                  </a:cubicBezTo>
                  <a:cubicBezTo>
                    <a:pt x="16012" y="43752"/>
                    <a:pt x="18464" y="50140"/>
                    <a:pt x="22787" y="54980"/>
                  </a:cubicBezTo>
                  <a:cubicBezTo>
                    <a:pt x="29047" y="62014"/>
                    <a:pt x="37888" y="65047"/>
                    <a:pt x="44792" y="68403"/>
                  </a:cubicBezTo>
                  <a:cubicBezTo>
                    <a:pt x="47309" y="69629"/>
                    <a:pt x="54407" y="70339"/>
                    <a:pt x="55569" y="76469"/>
                  </a:cubicBezTo>
                  <a:cubicBezTo>
                    <a:pt x="57634" y="87955"/>
                    <a:pt x="48213" y="96602"/>
                    <a:pt x="44986" y="101184"/>
                  </a:cubicBezTo>
                  <a:cubicBezTo>
                    <a:pt x="37178" y="112090"/>
                    <a:pt x="28337" y="119834"/>
                    <a:pt x="19109" y="123383"/>
                  </a:cubicBezTo>
                  <a:cubicBezTo>
                    <a:pt x="6526" y="128287"/>
                    <a:pt x="653" y="141129"/>
                    <a:pt x="73" y="152615"/>
                  </a:cubicBezTo>
                  <a:cubicBezTo>
                    <a:pt x="-2315" y="205659"/>
                    <a:pt x="54924" y="170877"/>
                    <a:pt x="56602" y="205143"/>
                  </a:cubicBezTo>
                  <a:cubicBezTo>
                    <a:pt x="56021" y="227858"/>
                    <a:pt x="43954" y="229407"/>
                    <a:pt x="35242" y="232440"/>
                  </a:cubicBezTo>
                  <a:cubicBezTo>
                    <a:pt x="27627" y="235085"/>
                    <a:pt x="5364" y="236957"/>
                    <a:pt x="5751" y="259801"/>
                  </a:cubicBezTo>
                  <a:cubicBezTo>
                    <a:pt x="5945" y="269545"/>
                    <a:pt x="8978" y="274385"/>
                    <a:pt x="13301" y="276708"/>
                  </a:cubicBezTo>
                  <a:cubicBezTo>
                    <a:pt x="17431" y="278902"/>
                    <a:pt x="22723" y="278902"/>
                    <a:pt x="28014" y="278644"/>
                  </a:cubicBezTo>
                  <a:cubicBezTo>
                    <a:pt x="37888" y="278063"/>
                    <a:pt x="47567" y="276643"/>
                    <a:pt x="48471" y="287936"/>
                  </a:cubicBezTo>
                  <a:cubicBezTo>
                    <a:pt x="49632" y="303165"/>
                    <a:pt x="44986" y="308328"/>
                    <a:pt x="37952" y="315749"/>
                  </a:cubicBezTo>
                  <a:cubicBezTo>
                    <a:pt x="33241" y="320653"/>
                    <a:pt x="16205" y="327881"/>
                    <a:pt x="16334" y="344788"/>
                  </a:cubicBezTo>
                  <a:cubicBezTo>
                    <a:pt x="16399" y="362469"/>
                    <a:pt x="44405" y="365373"/>
                    <a:pt x="50084" y="367115"/>
                  </a:cubicBezTo>
                  <a:cubicBezTo>
                    <a:pt x="62409" y="370858"/>
                    <a:pt x="47438" y="385829"/>
                    <a:pt x="47632" y="396864"/>
                  </a:cubicBezTo>
                  <a:cubicBezTo>
                    <a:pt x="47632" y="398671"/>
                    <a:pt x="48019" y="400026"/>
                    <a:pt x="48277" y="401510"/>
                  </a:cubicBezTo>
                  <a:cubicBezTo>
                    <a:pt x="52278" y="401639"/>
                    <a:pt x="56343" y="401704"/>
                    <a:pt x="60409" y="401768"/>
                  </a:cubicBezTo>
                  <a:cubicBezTo>
                    <a:pt x="60151" y="399832"/>
                    <a:pt x="59893" y="397832"/>
                    <a:pt x="59893" y="395315"/>
                  </a:cubicBezTo>
                  <a:cubicBezTo>
                    <a:pt x="59634" y="384280"/>
                    <a:pt x="68217" y="369245"/>
                    <a:pt x="61119" y="365502"/>
                  </a:cubicBezTo>
                  <a:lnTo>
                    <a:pt x="61119" y="365502"/>
                  </a:lnTo>
                  <a:close/>
                </a:path>
              </a:pathLst>
            </a:custGeom>
            <a:solidFill>
              <a:srgbClr val="333334"/>
            </a:solidFill>
            <a:ln w="6453" cap="flat">
              <a:noFill/>
              <a:prstDash val="solid"/>
              <a:miter/>
            </a:ln>
          </p:spPr>
          <p:txBody>
            <a:bodyPr rtlCol="0" anchor="ctr"/>
            <a:lstStyle/>
            <a:p>
              <a:endParaRPr lang="en-US"/>
            </a:p>
          </p:txBody>
        </p:sp>
        <p:sp>
          <p:nvSpPr>
            <p:cNvPr id="3629" name="Freeform: Shape 3628">
              <a:extLst>
                <a:ext uri="{FF2B5EF4-FFF2-40B4-BE49-F238E27FC236}">
                  <a16:creationId xmlns:a16="http://schemas.microsoft.com/office/drawing/2014/main" id="{2F7003CB-9F01-4AF6-B47C-FE5030B51006}"/>
                </a:ext>
              </a:extLst>
            </p:cNvPr>
            <p:cNvSpPr/>
            <p:nvPr/>
          </p:nvSpPr>
          <p:spPr>
            <a:xfrm>
              <a:off x="1247143" y="201612"/>
              <a:ext cx="86553" cy="403797"/>
            </a:xfrm>
            <a:custGeom>
              <a:avLst/>
              <a:gdLst>
                <a:gd name="connsiteX0" fmla="*/ 38050 w 86553"/>
                <a:gd name="connsiteY0" fmla="*/ 1949 h 403797"/>
                <a:gd name="connsiteX1" fmla="*/ 26111 w 86553"/>
                <a:gd name="connsiteY1" fmla="*/ 12403 h 403797"/>
                <a:gd name="connsiteX2" fmla="*/ 10108 w 86553"/>
                <a:gd name="connsiteY2" fmla="*/ 34150 h 403797"/>
                <a:gd name="connsiteX3" fmla="*/ 13012 w 86553"/>
                <a:gd name="connsiteY3" fmla="*/ 55381 h 403797"/>
                <a:gd name="connsiteX4" fmla="*/ 25531 w 86553"/>
                <a:gd name="connsiteY4" fmla="*/ 68803 h 403797"/>
                <a:gd name="connsiteX5" fmla="*/ 31661 w 86553"/>
                <a:gd name="connsiteY5" fmla="*/ 76869 h 403797"/>
                <a:gd name="connsiteX6" fmla="*/ 25595 w 86553"/>
                <a:gd name="connsiteY6" fmla="*/ 101585 h 403797"/>
                <a:gd name="connsiteX7" fmla="*/ 10818 w 86553"/>
                <a:gd name="connsiteY7" fmla="*/ 123783 h 403797"/>
                <a:gd name="connsiteX8" fmla="*/ 41 w 86553"/>
                <a:gd name="connsiteY8" fmla="*/ 153015 h 403797"/>
                <a:gd name="connsiteX9" fmla="*/ 32242 w 86553"/>
                <a:gd name="connsiteY9" fmla="*/ 205543 h 403797"/>
                <a:gd name="connsiteX10" fmla="*/ 20046 w 86553"/>
                <a:gd name="connsiteY10" fmla="*/ 232840 h 403797"/>
                <a:gd name="connsiteX11" fmla="*/ 3268 w 86553"/>
                <a:gd name="connsiteY11" fmla="*/ 260201 h 403797"/>
                <a:gd name="connsiteX12" fmla="*/ 27660 w 86553"/>
                <a:gd name="connsiteY12" fmla="*/ 288336 h 403797"/>
                <a:gd name="connsiteX13" fmla="*/ 21594 w 86553"/>
                <a:gd name="connsiteY13" fmla="*/ 316084 h 403797"/>
                <a:gd name="connsiteX14" fmla="*/ 9269 w 86553"/>
                <a:gd name="connsiteY14" fmla="*/ 345123 h 403797"/>
                <a:gd name="connsiteX15" fmla="*/ 28499 w 86553"/>
                <a:gd name="connsiteY15" fmla="*/ 367451 h 403797"/>
                <a:gd name="connsiteX16" fmla="*/ 27079 w 86553"/>
                <a:gd name="connsiteY16" fmla="*/ 397200 h 403797"/>
                <a:gd name="connsiteX17" fmla="*/ 27596 w 86553"/>
                <a:gd name="connsiteY17" fmla="*/ 403653 h 403797"/>
                <a:gd name="connsiteX18" fmla="*/ 59022 w 86553"/>
                <a:gd name="connsiteY18" fmla="*/ 403653 h 403797"/>
                <a:gd name="connsiteX19" fmla="*/ 59538 w 86553"/>
                <a:gd name="connsiteY19" fmla="*/ 397200 h 403797"/>
                <a:gd name="connsiteX20" fmla="*/ 58119 w 86553"/>
                <a:gd name="connsiteY20" fmla="*/ 367451 h 403797"/>
                <a:gd name="connsiteX21" fmla="*/ 77349 w 86553"/>
                <a:gd name="connsiteY21" fmla="*/ 345123 h 403797"/>
                <a:gd name="connsiteX22" fmla="*/ 64959 w 86553"/>
                <a:gd name="connsiteY22" fmla="*/ 316084 h 403797"/>
                <a:gd name="connsiteX23" fmla="*/ 58958 w 86553"/>
                <a:gd name="connsiteY23" fmla="*/ 288336 h 403797"/>
                <a:gd name="connsiteX24" fmla="*/ 83286 w 86553"/>
                <a:gd name="connsiteY24" fmla="*/ 260201 h 403797"/>
                <a:gd name="connsiteX25" fmla="*/ 66443 w 86553"/>
                <a:gd name="connsiteY25" fmla="*/ 232840 h 403797"/>
                <a:gd name="connsiteX26" fmla="*/ 54311 w 86553"/>
                <a:gd name="connsiteY26" fmla="*/ 205543 h 403797"/>
                <a:gd name="connsiteX27" fmla="*/ 86512 w 86553"/>
                <a:gd name="connsiteY27" fmla="*/ 153015 h 403797"/>
                <a:gd name="connsiteX28" fmla="*/ 75671 w 86553"/>
                <a:gd name="connsiteY28" fmla="*/ 123783 h 403797"/>
                <a:gd name="connsiteX29" fmla="*/ 60958 w 86553"/>
                <a:gd name="connsiteY29" fmla="*/ 101585 h 403797"/>
                <a:gd name="connsiteX30" fmla="*/ 54892 w 86553"/>
                <a:gd name="connsiteY30" fmla="*/ 76869 h 403797"/>
                <a:gd name="connsiteX31" fmla="*/ 61023 w 86553"/>
                <a:gd name="connsiteY31" fmla="*/ 68803 h 403797"/>
                <a:gd name="connsiteX32" fmla="*/ 73542 w 86553"/>
                <a:gd name="connsiteY32" fmla="*/ 55381 h 403797"/>
                <a:gd name="connsiteX33" fmla="*/ 76445 w 86553"/>
                <a:gd name="connsiteY33" fmla="*/ 34150 h 403797"/>
                <a:gd name="connsiteX34" fmla="*/ 60442 w 86553"/>
                <a:gd name="connsiteY34" fmla="*/ 12403 h 403797"/>
                <a:gd name="connsiteX35" fmla="*/ 48568 w 86553"/>
                <a:gd name="connsiteY35" fmla="*/ 1949 h 403797"/>
                <a:gd name="connsiteX36" fmla="*/ 45213 w 86553"/>
                <a:gd name="connsiteY36" fmla="*/ 142 h 403797"/>
                <a:gd name="connsiteX37" fmla="*/ 44632 w 86553"/>
                <a:gd name="connsiteY37" fmla="*/ 13 h 403797"/>
                <a:gd name="connsiteX38" fmla="*/ 43857 w 86553"/>
                <a:gd name="connsiteY38" fmla="*/ 400 h 403797"/>
                <a:gd name="connsiteX39" fmla="*/ 43212 w 86553"/>
                <a:gd name="connsiteY39" fmla="*/ 723 h 403797"/>
                <a:gd name="connsiteX40" fmla="*/ 42954 w 86553"/>
                <a:gd name="connsiteY40" fmla="*/ 594 h 403797"/>
                <a:gd name="connsiteX41" fmla="*/ 41857 w 86553"/>
                <a:gd name="connsiteY41" fmla="*/ 13 h 403797"/>
                <a:gd name="connsiteX42" fmla="*/ 40695 w 86553"/>
                <a:gd name="connsiteY42" fmla="*/ 271 h 403797"/>
                <a:gd name="connsiteX43" fmla="*/ 38050 w 86553"/>
                <a:gd name="connsiteY43" fmla="*/ 1949 h 403797"/>
                <a:gd name="connsiteX44" fmla="*/ 38050 w 86553"/>
                <a:gd name="connsiteY44" fmla="*/ 1949 h 40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6553" h="403797">
                  <a:moveTo>
                    <a:pt x="38050" y="1949"/>
                  </a:moveTo>
                  <a:cubicBezTo>
                    <a:pt x="33984" y="5111"/>
                    <a:pt x="28564" y="11112"/>
                    <a:pt x="26111" y="12403"/>
                  </a:cubicBezTo>
                  <a:cubicBezTo>
                    <a:pt x="21917" y="14662"/>
                    <a:pt x="11721" y="16920"/>
                    <a:pt x="10108" y="34150"/>
                  </a:cubicBezTo>
                  <a:cubicBezTo>
                    <a:pt x="9204" y="44152"/>
                    <a:pt x="10560" y="50605"/>
                    <a:pt x="13012" y="55381"/>
                  </a:cubicBezTo>
                  <a:cubicBezTo>
                    <a:pt x="16561" y="62479"/>
                    <a:pt x="21594" y="65447"/>
                    <a:pt x="25531" y="68803"/>
                  </a:cubicBezTo>
                  <a:cubicBezTo>
                    <a:pt x="26950" y="70029"/>
                    <a:pt x="31016" y="70739"/>
                    <a:pt x="31661" y="76869"/>
                  </a:cubicBezTo>
                  <a:cubicBezTo>
                    <a:pt x="32823" y="88356"/>
                    <a:pt x="27467" y="97003"/>
                    <a:pt x="25595" y="101585"/>
                  </a:cubicBezTo>
                  <a:cubicBezTo>
                    <a:pt x="21143" y="112490"/>
                    <a:pt x="16174" y="120234"/>
                    <a:pt x="10818" y="123783"/>
                  </a:cubicBezTo>
                  <a:cubicBezTo>
                    <a:pt x="3655" y="128752"/>
                    <a:pt x="299" y="141529"/>
                    <a:pt x="41" y="153015"/>
                  </a:cubicBezTo>
                  <a:cubicBezTo>
                    <a:pt x="-1314" y="206060"/>
                    <a:pt x="31274" y="171278"/>
                    <a:pt x="32242" y="205543"/>
                  </a:cubicBezTo>
                  <a:cubicBezTo>
                    <a:pt x="31919" y="228258"/>
                    <a:pt x="25014" y="229807"/>
                    <a:pt x="20046" y="232840"/>
                  </a:cubicBezTo>
                  <a:cubicBezTo>
                    <a:pt x="15722" y="235486"/>
                    <a:pt x="3009" y="237422"/>
                    <a:pt x="3268" y="260201"/>
                  </a:cubicBezTo>
                  <a:cubicBezTo>
                    <a:pt x="3655" y="296725"/>
                    <a:pt x="26563" y="264783"/>
                    <a:pt x="27660" y="288336"/>
                  </a:cubicBezTo>
                  <a:cubicBezTo>
                    <a:pt x="28305" y="303566"/>
                    <a:pt x="25660" y="308728"/>
                    <a:pt x="21594" y="316084"/>
                  </a:cubicBezTo>
                  <a:cubicBezTo>
                    <a:pt x="18949" y="321053"/>
                    <a:pt x="9204" y="328216"/>
                    <a:pt x="9269" y="345123"/>
                  </a:cubicBezTo>
                  <a:cubicBezTo>
                    <a:pt x="9269" y="362869"/>
                    <a:pt x="25273" y="365709"/>
                    <a:pt x="28499" y="367451"/>
                  </a:cubicBezTo>
                  <a:cubicBezTo>
                    <a:pt x="35597" y="371194"/>
                    <a:pt x="27015" y="386229"/>
                    <a:pt x="27079" y="397200"/>
                  </a:cubicBezTo>
                  <a:cubicBezTo>
                    <a:pt x="27079" y="399716"/>
                    <a:pt x="27338" y="401652"/>
                    <a:pt x="27596" y="403653"/>
                  </a:cubicBezTo>
                  <a:cubicBezTo>
                    <a:pt x="38114" y="403846"/>
                    <a:pt x="48568" y="403846"/>
                    <a:pt x="59022" y="403653"/>
                  </a:cubicBezTo>
                  <a:cubicBezTo>
                    <a:pt x="59280" y="401717"/>
                    <a:pt x="59538" y="399716"/>
                    <a:pt x="59538" y="397200"/>
                  </a:cubicBezTo>
                  <a:cubicBezTo>
                    <a:pt x="59603" y="386229"/>
                    <a:pt x="51085" y="371194"/>
                    <a:pt x="58119" y="367451"/>
                  </a:cubicBezTo>
                  <a:cubicBezTo>
                    <a:pt x="61345" y="365709"/>
                    <a:pt x="77284" y="362869"/>
                    <a:pt x="77349" y="345123"/>
                  </a:cubicBezTo>
                  <a:cubicBezTo>
                    <a:pt x="77349" y="328281"/>
                    <a:pt x="67669" y="321053"/>
                    <a:pt x="64959" y="316084"/>
                  </a:cubicBezTo>
                  <a:cubicBezTo>
                    <a:pt x="60958" y="308728"/>
                    <a:pt x="58248" y="303566"/>
                    <a:pt x="58958" y="288336"/>
                  </a:cubicBezTo>
                  <a:cubicBezTo>
                    <a:pt x="60055" y="264783"/>
                    <a:pt x="82963" y="296725"/>
                    <a:pt x="83286" y="260201"/>
                  </a:cubicBezTo>
                  <a:cubicBezTo>
                    <a:pt x="83479" y="237422"/>
                    <a:pt x="70831" y="235486"/>
                    <a:pt x="66443" y="232840"/>
                  </a:cubicBezTo>
                  <a:cubicBezTo>
                    <a:pt x="61474" y="229807"/>
                    <a:pt x="54634" y="228258"/>
                    <a:pt x="54311" y="205543"/>
                  </a:cubicBezTo>
                  <a:cubicBezTo>
                    <a:pt x="55279" y="171213"/>
                    <a:pt x="87867" y="206060"/>
                    <a:pt x="86512" y="153015"/>
                  </a:cubicBezTo>
                  <a:cubicBezTo>
                    <a:pt x="86254" y="141529"/>
                    <a:pt x="82834" y="128687"/>
                    <a:pt x="75671" y="123783"/>
                  </a:cubicBezTo>
                  <a:cubicBezTo>
                    <a:pt x="70444" y="120234"/>
                    <a:pt x="65411" y="112490"/>
                    <a:pt x="60958" y="101585"/>
                  </a:cubicBezTo>
                  <a:cubicBezTo>
                    <a:pt x="59151" y="97003"/>
                    <a:pt x="53731" y="88291"/>
                    <a:pt x="54892" y="76869"/>
                  </a:cubicBezTo>
                  <a:cubicBezTo>
                    <a:pt x="55537" y="70739"/>
                    <a:pt x="59603" y="70029"/>
                    <a:pt x="61023" y="68803"/>
                  </a:cubicBezTo>
                  <a:cubicBezTo>
                    <a:pt x="64959" y="65447"/>
                    <a:pt x="69992" y="62479"/>
                    <a:pt x="73542" y="55381"/>
                  </a:cubicBezTo>
                  <a:cubicBezTo>
                    <a:pt x="75994" y="50541"/>
                    <a:pt x="77349" y="44152"/>
                    <a:pt x="76445" y="34150"/>
                  </a:cubicBezTo>
                  <a:cubicBezTo>
                    <a:pt x="74832" y="16985"/>
                    <a:pt x="64572" y="14662"/>
                    <a:pt x="60442" y="12403"/>
                  </a:cubicBezTo>
                  <a:cubicBezTo>
                    <a:pt x="58054" y="11112"/>
                    <a:pt x="52634" y="5111"/>
                    <a:pt x="48568" y="1949"/>
                  </a:cubicBezTo>
                  <a:cubicBezTo>
                    <a:pt x="47213" y="917"/>
                    <a:pt x="46051" y="271"/>
                    <a:pt x="45213" y="142"/>
                  </a:cubicBezTo>
                  <a:cubicBezTo>
                    <a:pt x="45019" y="142"/>
                    <a:pt x="44761" y="-51"/>
                    <a:pt x="44632" y="13"/>
                  </a:cubicBezTo>
                  <a:cubicBezTo>
                    <a:pt x="44374" y="13"/>
                    <a:pt x="44116" y="271"/>
                    <a:pt x="43857" y="400"/>
                  </a:cubicBezTo>
                  <a:cubicBezTo>
                    <a:pt x="43664" y="529"/>
                    <a:pt x="43470" y="659"/>
                    <a:pt x="43212" y="723"/>
                  </a:cubicBezTo>
                  <a:cubicBezTo>
                    <a:pt x="43148" y="659"/>
                    <a:pt x="43018" y="659"/>
                    <a:pt x="42954" y="594"/>
                  </a:cubicBezTo>
                  <a:cubicBezTo>
                    <a:pt x="42567" y="336"/>
                    <a:pt x="42244" y="13"/>
                    <a:pt x="41857" y="13"/>
                  </a:cubicBezTo>
                  <a:cubicBezTo>
                    <a:pt x="41534" y="13"/>
                    <a:pt x="41147" y="142"/>
                    <a:pt x="40695" y="271"/>
                  </a:cubicBezTo>
                  <a:cubicBezTo>
                    <a:pt x="40050" y="594"/>
                    <a:pt x="39082" y="1175"/>
                    <a:pt x="38050" y="1949"/>
                  </a:cubicBezTo>
                  <a:lnTo>
                    <a:pt x="38050" y="1949"/>
                  </a:lnTo>
                  <a:close/>
                </a:path>
              </a:pathLst>
            </a:custGeom>
            <a:solidFill>
              <a:srgbClr val="4D4D4F"/>
            </a:solidFill>
            <a:ln w="6453" cap="flat">
              <a:noFill/>
              <a:prstDash val="solid"/>
              <a:miter/>
            </a:ln>
          </p:spPr>
          <p:txBody>
            <a:bodyPr rtlCol="0" anchor="ctr"/>
            <a:lstStyle/>
            <a:p>
              <a:endParaRPr lang="en-US"/>
            </a:p>
          </p:txBody>
        </p:sp>
        <p:sp>
          <p:nvSpPr>
            <p:cNvPr id="3630" name="Freeform: Shape 3629">
              <a:extLst>
                <a:ext uri="{FF2B5EF4-FFF2-40B4-BE49-F238E27FC236}">
                  <a16:creationId xmlns:a16="http://schemas.microsoft.com/office/drawing/2014/main" id="{1EDF683D-D249-47C8-AA02-C690155B7F69}"/>
                </a:ext>
              </a:extLst>
            </p:cNvPr>
            <p:cNvSpPr/>
            <p:nvPr/>
          </p:nvSpPr>
          <p:spPr>
            <a:xfrm>
              <a:off x="1158777" y="170263"/>
              <a:ext cx="263478" cy="37944"/>
            </a:xfrm>
            <a:custGeom>
              <a:avLst/>
              <a:gdLst>
                <a:gd name="connsiteX0" fmla="*/ 14971 w 263478"/>
                <a:gd name="connsiteY0" fmla="*/ 194 h 37944"/>
                <a:gd name="connsiteX1" fmla="*/ 0 w 263478"/>
                <a:gd name="connsiteY1" fmla="*/ 7744 h 37944"/>
                <a:gd name="connsiteX2" fmla="*/ 131707 w 263478"/>
                <a:gd name="connsiteY2" fmla="*/ 37944 h 37944"/>
                <a:gd name="connsiteX3" fmla="*/ 263479 w 263478"/>
                <a:gd name="connsiteY3" fmla="*/ 7679 h 37944"/>
                <a:gd name="connsiteX4" fmla="*/ 248637 w 263478"/>
                <a:gd name="connsiteY4" fmla="*/ 0 h 37944"/>
                <a:gd name="connsiteX5" fmla="*/ 131514 w 263478"/>
                <a:gd name="connsiteY5" fmla="*/ 19875 h 37944"/>
                <a:gd name="connsiteX6" fmla="*/ 14971 w 263478"/>
                <a:gd name="connsiteY6" fmla="*/ 194 h 37944"/>
                <a:gd name="connsiteX7" fmla="*/ 14971 w 263478"/>
                <a:gd name="connsiteY7" fmla="*/ 194 h 3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478" h="37944">
                  <a:moveTo>
                    <a:pt x="14971" y="194"/>
                  </a:moveTo>
                  <a:cubicBezTo>
                    <a:pt x="10906" y="3356"/>
                    <a:pt x="6001" y="6001"/>
                    <a:pt x="0" y="7744"/>
                  </a:cubicBezTo>
                  <a:cubicBezTo>
                    <a:pt x="38138" y="26780"/>
                    <a:pt x="83245" y="37944"/>
                    <a:pt x="131707" y="37944"/>
                  </a:cubicBezTo>
                  <a:cubicBezTo>
                    <a:pt x="180234" y="37944"/>
                    <a:pt x="225341" y="26780"/>
                    <a:pt x="263479" y="7679"/>
                  </a:cubicBezTo>
                  <a:cubicBezTo>
                    <a:pt x="257477" y="5872"/>
                    <a:pt x="252638" y="3227"/>
                    <a:pt x="248637" y="0"/>
                  </a:cubicBezTo>
                  <a:cubicBezTo>
                    <a:pt x="212693" y="12713"/>
                    <a:pt x="173200" y="19875"/>
                    <a:pt x="131514" y="19875"/>
                  </a:cubicBezTo>
                  <a:cubicBezTo>
                    <a:pt x="90020" y="19875"/>
                    <a:pt x="50721" y="12713"/>
                    <a:pt x="14971" y="194"/>
                  </a:cubicBezTo>
                  <a:lnTo>
                    <a:pt x="14971" y="194"/>
                  </a:lnTo>
                  <a:close/>
                </a:path>
              </a:pathLst>
            </a:custGeom>
            <a:solidFill>
              <a:srgbClr val="000000"/>
            </a:solidFill>
            <a:ln w="6453" cap="flat">
              <a:noFill/>
              <a:prstDash val="solid"/>
              <a:miter/>
            </a:ln>
          </p:spPr>
          <p:txBody>
            <a:bodyPr rtlCol="0" anchor="ctr"/>
            <a:lstStyle/>
            <a:p>
              <a:endParaRPr lang="en-US"/>
            </a:p>
          </p:txBody>
        </p:sp>
        <p:sp>
          <p:nvSpPr>
            <p:cNvPr id="3631" name="Freeform: Shape 3630">
              <a:extLst>
                <a:ext uri="{FF2B5EF4-FFF2-40B4-BE49-F238E27FC236}">
                  <a16:creationId xmlns:a16="http://schemas.microsoft.com/office/drawing/2014/main" id="{BC0F9F46-0ADC-415D-9FC9-CBCCC911E9DF}"/>
                </a:ext>
              </a:extLst>
            </p:cNvPr>
            <p:cNvSpPr/>
            <p:nvPr/>
          </p:nvSpPr>
          <p:spPr>
            <a:xfrm>
              <a:off x="1114187" y="-339707"/>
              <a:ext cx="350535" cy="268432"/>
            </a:xfrm>
            <a:custGeom>
              <a:avLst/>
              <a:gdLst>
                <a:gd name="connsiteX0" fmla="*/ 350531 w 350535"/>
                <a:gd name="connsiteY0" fmla="*/ 176154 h 268432"/>
                <a:gd name="connsiteX1" fmla="*/ 226051 w 350535"/>
                <a:gd name="connsiteY1" fmla="*/ 7213 h 268432"/>
                <a:gd name="connsiteX2" fmla="*/ 117446 w 350535"/>
                <a:gd name="connsiteY2" fmla="*/ 7600 h 268432"/>
                <a:gd name="connsiteX3" fmla="*/ 0 w 350535"/>
                <a:gd name="connsiteY3" fmla="*/ 180736 h 268432"/>
                <a:gd name="connsiteX4" fmla="*/ 2646 w 350535"/>
                <a:gd name="connsiteY4" fmla="*/ 219906 h 268432"/>
                <a:gd name="connsiteX5" fmla="*/ 19424 w 350535"/>
                <a:gd name="connsiteY5" fmla="*/ 234877 h 268432"/>
                <a:gd name="connsiteX6" fmla="*/ 29555 w 350535"/>
                <a:gd name="connsiteY6" fmla="*/ 228101 h 268432"/>
                <a:gd name="connsiteX7" fmla="*/ 171071 w 350535"/>
                <a:gd name="connsiteY7" fmla="*/ 140533 h 268432"/>
                <a:gd name="connsiteX8" fmla="*/ 194689 w 350535"/>
                <a:gd name="connsiteY8" fmla="*/ 142404 h 268432"/>
                <a:gd name="connsiteX9" fmla="*/ 205595 w 350535"/>
                <a:gd name="connsiteY9" fmla="*/ 32509 h 268432"/>
                <a:gd name="connsiteX10" fmla="*/ 206369 w 350535"/>
                <a:gd name="connsiteY10" fmla="*/ 144663 h 268432"/>
                <a:gd name="connsiteX11" fmla="*/ 329042 w 350535"/>
                <a:gd name="connsiteY11" fmla="*/ 259915 h 268432"/>
                <a:gd name="connsiteX12" fmla="*/ 328203 w 350535"/>
                <a:gd name="connsiteY12" fmla="*/ 268433 h 268432"/>
                <a:gd name="connsiteX13" fmla="*/ 350531 w 350535"/>
                <a:gd name="connsiteY13" fmla="*/ 176154 h 268432"/>
                <a:gd name="connsiteX14" fmla="*/ 350531 w 350535"/>
                <a:gd name="connsiteY14" fmla="*/ 176154 h 26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535" h="268432">
                  <a:moveTo>
                    <a:pt x="350531" y="176154"/>
                  </a:moveTo>
                  <a:cubicBezTo>
                    <a:pt x="351112" y="83101"/>
                    <a:pt x="298906" y="27217"/>
                    <a:pt x="226051" y="7213"/>
                  </a:cubicBezTo>
                  <a:cubicBezTo>
                    <a:pt x="190559" y="-2532"/>
                    <a:pt x="152873" y="-2402"/>
                    <a:pt x="117446" y="7600"/>
                  </a:cubicBezTo>
                  <a:cubicBezTo>
                    <a:pt x="45623" y="27927"/>
                    <a:pt x="0" y="87876"/>
                    <a:pt x="0" y="180736"/>
                  </a:cubicBezTo>
                  <a:cubicBezTo>
                    <a:pt x="0" y="193900"/>
                    <a:pt x="2323" y="206871"/>
                    <a:pt x="2646" y="219906"/>
                  </a:cubicBezTo>
                  <a:cubicBezTo>
                    <a:pt x="3162" y="237587"/>
                    <a:pt x="16068" y="229585"/>
                    <a:pt x="19424" y="234877"/>
                  </a:cubicBezTo>
                  <a:cubicBezTo>
                    <a:pt x="21553" y="238232"/>
                    <a:pt x="27361" y="231908"/>
                    <a:pt x="29555" y="228101"/>
                  </a:cubicBezTo>
                  <a:cubicBezTo>
                    <a:pt x="59239" y="175767"/>
                    <a:pt x="110412" y="140533"/>
                    <a:pt x="171071" y="140533"/>
                  </a:cubicBezTo>
                  <a:cubicBezTo>
                    <a:pt x="179073" y="140533"/>
                    <a:pt x="186945" y="141243"/>
                    <a:pt x="194689" y="142404"/>
                  </a:cubicBezTo>
                  <a:lnTo>
                    <a:pt x="205595" y="32509"/>
                  </a:lnTo>
                  <a:lnTo>
                    <a:pt x="206369" y="144663"/>
                  </a:lnTo>
                  <a:cubicBezTo>
                    <a:pt x="263027" y="157827"/>
                    <a:pt x="309167" y="201902"/>
                    <a:pt x="329042" y="259915"/>
                  </a:cubicBezTo>
                  <a:cubicBezTo>
                    <a:pt x="328784" y="262754"/>
                    <a:pt x="328526" y="265593"/>
                    <a:pt x="328203" y="268433"/>
                  </a:cubicBezTo>
                  <a:cubicBezTo>
                    <a:pt x="337173" y="240620"/>
                    <a:pt x="350337" y="206161"/>
                    <a:pt x="350531" y="176154"/>
                  </a:cubicBezTo>
                  <a:lnTo>
                    <a:pt x="350531" y="176154"/>
                  </a:lnTo>
                  <a:close/>
                </a:path>
              </a:pathLst>
            </a:custGeom>
            <a:solidFill>
              <a:srgbClr val="CCAC2E"/>
            </a:solidFill>
            <a:ln w="6453" cap="flat">
              <a:noFill/>
              <a:prstDash val="solid"/>
              <a:miter/>
            </a:ln>
          </p:spPr>
          <p:txBody>
            <a:bodyPr rtlCol="0" anchor="ctr"/>
            <a:lstStyle/>
            <a:p>
              <a:endParaRPr lang="en-US"/>
            </a:p>
          </p:txBody>
        </p:sp>
        <p:sp>
          <p:nvSpPr>
            <p:cNvPr id="3632" name="Freeform: Shape 3631">
              <a:extLst>
                <a:ext uri="{FF2B5EF4-FFF2-40B4-BE49-F238E27FC236}">
                  <a16:creationId xmlns:a16="http://schemas.microsoft.com/office/drawing/2014/main" id="{E2E14E92-4117-4E7A-BA58-F4AE9D948CDA}"/>
                </a:ext>
              </a:extLst>
            </p:cNvPr>
            <p:cNvSpPr/>
            <p:nvPr/>
          </p:nvSpPr>
          <p:spPr>
            <a:xfrm>
              <a:off x="1320620" y="-287436"/>
              <a:ext cx="211314" cy="615460"/>
            </a:xfrm>
            <a:custGeom>
              <a:avLst/>
              <a:gdLst>
                <a:gd name="connsiteX0" fmla="*/ 202433 w 211314"/>
                <a:gd name="connsiteY0" fmla="*/ 559788 h 615460"/>
                <a:gd name="connsiteX1" fmla="*/ 24135 w 211314"/>
                <a:gd name="connsiteY1" fmla="*/ 595280 h 615460"/>
                <a:gd name="connsiteX2" fmla="*/ 60530 w 211314"/>
                <a:gd name="connsiteY2" fmla="*/ 462411 h 615460"/>
                <a:gd name="connsiteX3" fmla="*/ 0 w 211314"/>
                <a:gd name="connsiteY3" fmla="*/ 92392 h 615460"/>
                <a:gd name="connsiteX4" fmla="*/ 130546 w 211314"/>
                <a:gd name="connsiteY4" fmla="*/ 50447 h 615460"/>
                <a:gd name="connsiteX5" fmla="*/ 194947 w 211314"/>
                <a:gd name="connsiteY5" fmla="*/ 432856 h 615460"/>
                <a:gd name="connsiteX6" fmla="*/ 202433 w 211314"/>
                <a:gd name="connsiteY6" fmla="*/ 559788 h 615460"/>
                <a:gd name="connsiteX7" fmla="*/ 202433 w 211314"/>
                <a:gd name="connsiteY7" fmla="*/ 559788 h 61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314" h="615460">
                  <a:moveTo>
                    <a:pt x="202433" y="559788"/>
                  </a:moveTo>
                  <a:cubicBezTo>
                    <a:pt x="166360" y="631933"/>
                    <a:pt x="37751" y="622512"/>
                    <a:pt x="24135" y="595280"/>
                  </a:cubicBezTo>
                  <a:cubicBezTo>
                    <a:pt x="75565" y="613477"/>
                    <a:pt x="66273" y="514745"/>
                    <a:pt x="60530" y="462411"/>
                  </a:cubicBezTo>
                  <a:cubicBezTo>
                    <a:pt x="42719" y="298890"/>
                    <a:pt x="105314" y="140274"/>
                    <a:pt x="0" y="92392"/>
                  </a:cubicBezTo>
                  <a:cubicBezTo>
                    <a:pt x="4001" y="-18278"/>
                    <a:pt x="94344" y="-26022"/>
                    <a:pt x="130546" y="50447"/>
                  </a:cubicBezTo>
                  <a:cubicBezTo>
                    <a:pt x="161972" y="116849"/>
                    <a:pt x="152680" y="315539"/>
                    <a:pt x="194947" y="432856"/>
                  </a:cubicBezTo>
                  <a:cubicBezTo>
                    <a:pt x="212564" y="481770"/>
                    <a:pt x="217339" y="529910"/>
                    <a:pt x="202433" y="559788"/>
                  </a:cubicBezTo>
                  <a:lnTo>
                    <a:pt x="202433" y="559788"/>
                  </a:lnTo>
                  <a:close/>
                </a:path>
              </a:pathLst>
            </a:custGeom>
            <a:solidFill>
              <a:srgbClr val="CCAC2E"/>
            </a:solidFill>
            <a:ln w="6453" cap="flat">
              <a:noFill/>
              <a:prstDash val="solid"/>
              <a:miter/>
            </a:ln>
          </p:spPr>
          <p:txBody>
            <a:bodyPr rtlCol="0" anchor="ctr"/>
            <a:lstStyle/>
            <a:p>
              <a:endParaRPr lang="en-US"/>
            </a:p>
          </p:txBody>
        </p:sp>
        <p:sp>
          <p:nvSpPr>
            <p:cNvPr id="3633" name="Freeform: Shape 3632">
              <a:extLst>
                <a:ext uri="{FF2B5EF4-FFF2-40B4-BE49-F238E27FC236}">
                  <a16:creationId xmlns:a16="http://schemas.microsoft.com/office/drawing/2014/main" id="{140A4B2C-4E88-4AEF-B23F-6E2808890CD0}"/>
                </a:ext>
              </a:extLst>
            </p:cNvPr>
            <p:cNvSpPr/>
            <p:nvPr/>
          </p:nvSpPr>
          <p:spPr>
            <a:xfrm>
              <a:off x="4589676" y="3968"/>
              <a:ext cx="903761" cy="616848"/>
            </a:xfrm>
            <a:custGeom>
              <a:avLst/>
              <a:gdLst>
                <a:gd name="connsiteX0" fmla="*/ 880268 w 903761"/>
                <a:gd name="connsiteY0" fmla="*/ 288065 h 616848"/>
                <a:gd name="connsiteX1" fmla="*/ 860393 w 903761"/>
                <a:gd name="connsiteY1" fmla="*/ 494628 h 616848"/>
                <a:gd name="connsiteX2" fmla="*/ 771856 w 903761"/>
                <a:gd name="connsiteY2" fmla="*/ 545994 h 616848"/>
                <a:gd name="connsiteX3" fmla="*/ 451849 w 903761"/>
                <a:gd name="connsiteY3" fmla="*/ 616849 h 616848"/>
                <a:gd name="connsiteX4" fmla="*/ 131905 w 903761"/>
                <a:gd name="connsiteY4" fmla="*/ 545994 h 616848"/>
                <a:gd name="connsiteX5" fmla="*/ 43369 w 903761"/>
                <a:gd name="connsiteY5" fmla="*/ 494628 h 616848"/>
                <a:gd name="connsiteX6" fmla="*/ 23494 w 903761"/>
                <a:gd name="connsiteY6" fmla="*/ 288065 h 616848"/>
                <a:gd name="connsiteX7" fmla="*/ 313882 w 903761"/>
                <a:gd name="connsiteY7" fmla="*/ 136482 h 616848"/>
                <a:gd name="connsiteX8" fmla="*/ 323045 w 903761"/>
                <a:gd name="connsiteY8" fmla="*/ 1807 h 616848"/>
                <a:gd name="connsiteX9" fmla="*/ 579942 w 903761"/>
                <a:gd name="connsiteY9" fmla="*/ 0 h 616848"/>
                <a:gd name="connsiteX10" fmla="*/ 589944 w 903761"/>
                <a:gd name="connsiteY10" fmla="*/ 136482 h 616848"/>
                <a:gd name="connsiteX11" fmla="*/ 880268 w 903761"/>
                <a:gd name="connsiteY11" fmla="*/ 288065 h 616848"/>
                <a:gd name="connsiteX12" fmla="*/ 880268 w 903761"/>
                <a:gd name="connsiteY12" fmla="*/ 288065 h 6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03761" h="616848">
                  <a:moveTo>
                    <a:pt x="880268" y="288065"/>
                  </a:moveTo>
                  <a:cubicBezTo>
                    <a:pt x="912662" y="349627"/>
                    <a:pt x="916405" y="438615"/>
                    <a:pt x="860393" y="494628"/>
                  </a:cubicBezTo>
                  <a:cubicBezTo>
                    <a:pt x="840130" y="514890"/>
                    <a:pt x="809542" y="531927"/>
                    <a:pt x="771856" y="545994"/>
                  </a:cubicBezTo>
                  <a:cubicBezTo>
                    <a:pt x="749851" y="586003"/>
                    <a:pt x="614918" y="616849"/>
                    <a:pt x="451849" y="616849"/>
                  </a:cubicBezTo>
                  <a:cubicBezTo>
                    <a:pt x="288780" y="616849"/>
                    <a:pt x="153911" y="586068"/>
                    <a:pt x="131905" y="545994"/>
                  </a:cubicBezTo>
                  <a:cubicBezTo>
                    <a:pt x="94220" y="531991"/>
                    <a:pt x="63632" y="514890"/>
                    <a:pt x="43369" y="494628"/>
                  </a:cubicBezTo>
                  <a:cubicBezTo>
                    <a:pt x="-12643" y="438615"/>
                    <a:pt x="-8901" y="349563"/>
                    <a:pt x="23494" y="288065"/>
                  </a:cubicBezTo>
                  <a:cubicBezTo>
                    <a:pt x="96607" y="149195"/>
                    <a:pt x="288973" y="172168"/>
                    <a:pt x="313882" y="136482"/>
                  </a:cubicBezTo>
                  <a:cubicBezTo>
                    <a:pt x="333241" y="108799"/>
                    <a:pt x="321690" y="23683"/>
                    <a:pt x="323045" y="1807"/>
                  </a:cubicBezTo>
                  <a:cubicBezTo>
                    <a:pt x="413066" y="10131"/>
                    <a:pt x="489857" y="8260"/>
                    <a:pt x="579942" y="0"/>
                  </a:cubicBezTo>
                  <a:cubicBezTo>
                    <a:pt x="581233" y="21876"/>
                    <a:pt x="570650" y="108799"/>
                    <a:pt x="589944" y="136482"/>
                  </a:cubicBezTo>
                  <a:cubicBezTo>
                    <a:pt x="614789" y="172168"/>
                    <a:pt x="807155" y="149195"/>
                    <a:pt x="880268" y="288065"/>
                  </a:cubicBezTo>
                  <a:lnTo>
                    <a:pt x="880268" y="288065"/>
                  </a:lnTo>
                  <a:close/>
                </a:path>
              </a:pathLst>
            </a:custGeom>
            <a:solidFill>
              <a:srgbClr val="D5AB7E"/>
            </a:solidFill>
            <a:ln w="6453" cap="flat">
              <a:noFill/>
              <a:prstDash val="solid"/>
              <a:miter/>
            </a:ln>
          </p:spPr>
          <p:txBody>
            <a:bodyPr rtlCol="0" anchor="ctr"/>
            <a:lstStyle/>
            <a:p>
              <a:endParaRPr lang="en-US"/>
            </a:p>
          </p:txBody>
        </p:sp>
        <p:sp>
          <p:nvSpPr>
            <p:cNvPr id="3634" name="Freeform: Shape 3633">
              <a:extLst>
                <a:ext uri="{FF2B5EF4-FFF2-40B4-BE49-F238E27FC236}">
                  <a16:creationId xmlns:a16="http://schemas.microsoft.com/office/drawing/2014/main" id="{FDF937BB-00A0-4A1C-B5D6-99D11A68928B}"/>
                </a:ext>
              </a:extLst>
            </p:cNvPr>
            <p:cNvSpPr/>
            <p:nvPr/>
          </p:nvSpPr>
          <p:spPr>
            <a:xfrm>
              <a:off x="4635080" y="188138"/>
              <a:ext cx="812928" cy="432678"/>
            </a:xfrm>
            <a:custGeom>
              <a:avLst/>
              <a:gdLst>
                <a:gd name="connsiteX0" fmla="*/ 789435 w 812928"/>
                <a:gd name="connsiteY0" fmla="*/ 103894 h 432678"/>
                <a:gd name="connsiteX1" fmla="*/ 769560 w 812928"/>
                <a:gd name="connsiteY1" fmla="*/ 310457 h 432678"/>
                <a:gd name="connsiteX2" fmla="*/ 726453 w 812928"/>
                <a:gd name="connsiteY2" fmla="*/ 361824 h 432678"/>
                <a:gd name="connsiteX3" fmla="*/ 406445 w 812928"/>
                <a:gd name="connsiteY3" fmla="*/ 432678 h 432678"/>
                <a:gd name="connsiteX4" fmla="*/ 86502 w 812928"/>
                <a:gd name="connsiteY4" fmla="*/ 361824 h 432678"/>
                <a:gd name="connsiteX5" fmla="*/ 43396 w 812928"/>
                <a:gd name="connsiteY5" fmla="*/ 310457 h 432678"/>
                <a:gd name="connsiteX6" fmla="*/ 23520 w 812928"/>
                <a:gd name="connsiteY6" fmla="*/ 103894 h 432678"/>
                <a:gd name="connsiteX7" fmla="*/ 107152 w 812928"/>
                <a:gd name="connsiteY7" fmla="*/ 0 h 432678"/>
                <a:gd name="connsiteX8" fmla="*/ 406510 w 812928"/>
                <a:gd name="connsiteY8" fmla="*/ 116478 h 432678"/>
                <a:gd name="connsiteX9" fmla="*/ 705932 w 812928"/>
                <a:gd name="connsiteY9" fmla="*/ 0 h 432678"/>
                <a:gd name="connsiteX10" fmla="*/ 789435 w 812928"/>
                <a:gd name="connsiteY10" fmla="*/ 103894 h 432678"/>
                <a:gd name="connsiteX11" fmla="*/ 789435 w 812928"/>
                <a:gd name="connsiteY11" fmla="*/ 103894 h 43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2928" h="432678">
                  <a:moveTo>
                    <a:pt x="789435" y="103894"/>
                  </a:moveTo>
                  <a:cubicBezTo>
                    <a:pt x="821829" y="165457"/>
                    <a:pt x="825572" y="254445"/>
                    <a:pt x="769560" y="310457"/>
                  </a:cubicBezTo>
                  <a:cubicBezTo>
                    <a:pt x="749297" y="330720"/>
                    <a:pt x="764139" y="347756"/>
                    <a:pt x="726453" y="361824"/>
                  </a:cubicBezTo>
                  <a:cubicBezTo>
                    <a:pt x="704448" y="401833"/>
                    <a:pt x="569515" y="432678"/>
                    <a:pt x="406445" y="432678"/>
                  </a:cubicBezTo>
                  <a:cubicBezTo>
                    <a:pt x="243376" y="432678"/>
                    <a:pt x="108507" y="401897"/>
                    <a:pt x="86502" y="361824"/>
                  </a:cubicBezTo>
                  <a:cubicBezTo>
                    <a:pt x="48816" y="347821"/>
                    <a:pt x="63658" y="330720"/>
                    <a:pt x="43396" y="310457"/>
                  </a:cubicBezTo>
                  <a:cubicBezTo>
                    <a:pt x="-12617" y="254445"/>
                    <a:pt x="-8939" y="165392"/>
                    <a:pt x="23520" y="103894"/>
                  </a:cubicBezTo>
                  <a:cubicBezTo>
                    <a:pt x="53204" y="47495"/>
                    <a:pt x="57270" y="17810"/>
                    <a:pt x="107152" y="0"/>
                  </a:cubicBezTo>
                  <a:cubicBezTo>
                    <a:pt x="180846" y="71500"/>
                    <a:pt x="287709" y="116478"/>
                    <a:pt x="406510" y="116478"/>
                  </a:cubicBezTo>
                  <a:cubicBezTo>
                    <a:pt x="525375" y="116478"/>
                    <a:pt x="632174" y="71500"/>
                    <a:pt x="705932" y="0"/>
                  </a:cubicBezTo>
                  <a:cubicBezTo>
                    <a:pt x="755750" y="17746"/>
                    <a:pt x="759751" y="47430"/>
                    <a:pt x="789435" y="103894"/>
                  </a:cubicBezTo>
                  <a:lnTo>
                    <a:pt x="789435" y="103894"/>
                  </a:lnTo>
                  <a:close/>
                </a:path>
              </a:pathLst>
            </a:custGeom>
            <a:solidFill>
              <a:srgbClr val="233133"/>
            </a:solidFill>
            <a:ln w="6453" cap="flat">
              <a:noFill/>
              <a:prstDash val="solid"/>
              <a:miter/>
            </a:ln>
          </p:spPr>
          <p:txBody>
            <a:bodyPr rtlCol="0" anchor="ctr"/>
            <a:lstStyle/>
            <a:p>
              <a:endParaRPr lang="en-US"/>
            </a:p>
          </p:txBody>
        </p:sp>
        <p:sp>
          <p:nvSpPr>
            <p:cNvPr id="3635" name="Freeform: Shape 3634">
              <a:extLst>
                <a:ext uri="{FF2B5EF4-FFF2-40B4-BE49-F238E27FC236}">
                  <a16:creationId xmlns:a16="http://schemas.microsoft.com/office/drawing/2014/main" id="{9A94F615-39D8-4CEE-97B1-AC0E1D81D70C}"/>
                </a:ext>
              </a:extLst>
            </p:cNvPr>
            <p:cNvSpPr/>
            <p:nvPr/>
          </p:nvSpPr>
          <p:spPr>
            <a:xfrm>
              <a:off x="4574651" y="161100"/>
              <a:ext cx="933811" cy="1413222"/>
            </a:xfrm>
            <a:custGeom>
              <a:avLst/>
              <a:gdLst>
                <a:gd name="connsiteX0" fmla="*/ 918007 w 933811"/>
                <a:gd name="connsiteY0" fmla="*/ 130933 h 1413222"/>
                <a:gd name="connsiteX1" fmla="*/ 875417 w 933811"/>
                <a:gd name="connsiteY1" fmla="*/ 1291001 h 1413222"/>
                <a:gd name="connsiteX2" fmla="*/ 786881 w 933811"/>
                <a:gd name="connsiteY2" fmla="*/ 1342368 h 1413222"/>
                <a:gd name="connsiteX3" fmla="*/ 466873 w 933811"/>
                <a:gd name="connsiteY3" fmla="*/ 1413222 h 1413222"/>
                <a:gd name="connsiteX4" fmla="*/ 146930 w 933811"/>
                <a:gd name="connsiteY4" fmla="*/ 1342368 h 1413222"/>
                <a:gd name="connsiteX5" fmla="*/ 58394 w 933811"/>
                <a:gd name="connsiteY5" fmla="*/ 1291001 h 1413222"/>
                <a:gd name="connsiteX6" fmla="*/ 15804 w 933811"/>
                <a:gd name="connsiteY6" fmla="*/ 130933 h 1413222"/>
                <a:gd name="connsiteX7" fmla="*/ 276701 w 933811"/>
                <a:gd name="connsiteY7" fmla="*/ 0 h 1413222"/>
                <a:gd name="connsiteX8" fmla="*/ 466873 w 933811"/>
                <a:gd name="connsiteY8" fmla="*/ 459265 h 1413222"/>
                <a:gd name="connsiteX9" fmla="*/ 657110 w 933811"/>
                <a:gd name="connsiteY9" fmla="*/ 0 h 1413222"/>
                <a:gd name="connsiteX10" fmla="*/ 918007 w 933811"/>
                <a:gd name="connsiteY10" fmla="*/ 130933 h 1413222"/>
                <a:gd name="connsiteX11" fmla="*/ 918007 w 933811"/>
                <a:gd name="connsiteY11" fmla="*/ 130933 h 141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3811" h="1413222">
                  <a:moveTo>
                    <a:pt x="918007" y="130933"/>
                  </a:moveTo>
                  <a:cubicBezTo>
                    <a:pt x="950402" y="192495"/>
                    <a:pt x="931430" y="1234924"/>
                    <a:pt x="875417" y="1291001"/>
                  </a:cubicBezTo>
                  <a:cubicBezTo>
                    <a:pt x="855155" y="1311264"/>
                    <a:pt x="824567" y="1328300"/>
                    <a:pt x="786881" y="1342368"/>
                  </a:cubicBezTo>
                  <a:cubicBezTo>
                    <a:pt x="764876" y="1382376"/>
                    <a:pt x="629943" y="1413222"/>
                    <a:pt x="466873" y="1413222"/>
                  </a:cubicBezTo>
                  <a:cubicBezTo>
                    <a:pt x="303804" y="1413222"/>
                    <a:pt x="168935" y="1382441"/>
                    <a:pt x="146930" y="1342368"/>
                  </a:cubicBezTo>
                  <a:cubicBezTo>
                    <a:pt x="109244" y="1328364"/>
                    <a:pt x="78657" y="1311264"/>
                    <a:pt x="58394" y="1291001"/>
                  </a:cubicBezTo>
                  <a:cubicBezTo>
                    <a:pt x="2382" y="1234988"/>
                    <a:pt x="-16590" y="192495"/>
                    <a:pt x="15804" y="130933"/>
                  </a:cubicBezTo>
                  <a:cubicBezTo>
                    <a:pt x="68977" y="30071"/>
                    <a:pt x="207654" y="14584"/>
                    <a:pt x="276701" y="0"/>
                  </a:cubicBezTo>
                  <a:lnTo>
                    <a:pt x="466873" y="459265"/>
                  </a:lnTo>
                  <a:lnTo>
                    <a:pt x="657110" y="0"/>
                  </a:lnTo>
                  <a:cubicBezTo>
                    <a:pt x="726158" y="14584"/>
                    <a:pt x="864834" y="30071"/>
                    <a:pt x="918007" y="130933"/>
                  </a:cubicBezTo>
                  <a:lnTo>
                    <a:pt x="918007" y="130933"/>
                  </a:lnTo>
                  <a:close/>
                </a:path>
              </a:pathLst>
            </a:custGeom>
            <a:solidFill>
              <a:srgbClr val="0F2530"/>
            </a:solidFill>
            <a:ln w="6453" cap="flat">
              <a:noFill/>
              <a:prstDash val="solid"/>
              <a:miter/>
            </a:ln>
          </p:spPr>
          <p:txBody>
            <a:bodyPr rtlCol="0" anchor="ctr"/>
            <a:lstStyle/>
            <a:p>
              <a:endParaRPr lang="en-US"/>
            </a:p>
          </p:txBody>
        </p:sp>
        <p:sp>
          <p:nvSpPr>
            <p:cNvPr id="3636" name="Freeform: Shape 3635">
              <a:extLst>
                <a:ext uri="{FF2B5EF4-FFF2-40B4-BE49-F238E27FC236}">
                  <a16:creationId xmlns:a16="http://schemas.microsoft.com/office/drawing/2014/main" id="{C4DDC7DD-99C3-43A4-980B-7754A1D64085}"/>
                </a:ext>
              </a:extLst>
            </p:cNvPr>
            <p:cNvSpPr/>
            <p:nvPr/>
          </p:nvSpPr>
          <p:spPr>
            <a:xfrm>
              <a:off x="4844717" y="-372019"/>
              <a:ext cx="393661" cy="503161"/>
            </a:xfrm>
            <a:custGeom>
              <a:avLst/>
              <a:gdLst>
                <a:gd name="connsiteX0" fmla="*/ 269921 w 393661"/>
                <a:gd name="connsiteY0" fmla="*/ 483948 h 503161"/>
                <a:gd name="connsiteX1" fmla="*/ 329870 w 393661"/>
                <a:gd name="connsiteY1" fmla="*/ 413351 h 503161"/>
                <a:gd name="connsiteX2" fmla="*/ 353101 w 393661"/>
                <a:gd name="connsiteY2" fmla="*/ 342690 h 503161"/>
                <a:gd name="connsiteX3" fmla="*/ 363168 w 393661"/>
                <a:gd name="connsiteY3" fmla="*/ 337786 h 503161"/>
                <a:gd name="connsiteX4" fmla="*/ 381172 w 393661"/>
                <a:gd name="connsiteY4" fmla="*/ 315781 h 503161"/>
                <a:gd name="connsiteX5" fmla="*/ 386464 w 393661"/>
                <a:gd name="connsiteY5" fmla="*/ 242539 h 503161"/>
                <a:gd name="connsiteX6" fmla="*/ 364910 w 393661"/>
                <a:gd name="connsiteY6" fmla="*/ 234989 h 503161"/>
                <a:gd name="connsiteX7" fmla="*/ 365233 w 393661"/>
                <a:gd name="connsiteY7" fmla="*/ 211757 h 503161"/>
                <a:gd name="connsiteX8" fmla="*/ 349746 w 393661"/>
                <a:gd name="connsiteY8" fmla="*/ 80825 h 503161"/>
                <a:gd name="connsiteX9" fmla="*/ 301283 w 393661"/>
                <a:gd name="connsiteY9" fmla="*/ 31846 h 503161"/>
                <a:gd name="connsiteX10" fmla="*/ 92462 w 393661"/>
                <a:gd name="connsiteY10" fmla="*/ 31846 h 503161"/>
                <a:gd name="connsiteX11" fmla="*/ 43999 w 393661"/>
                <a:gd name="connsiteY11" fmla="*/ 80825 h 503161"/>
                <a:gd name="connsiteX12" fmla="*/ 28447 w 393661"/>
                <a:gd name="connsiteY12" fmla="*/ 211757 h 503161"/>
                <a:gd name="connsiteX13" fmla="*/ 28770 w 393661"/>
                <a:gd name="connsiteY13" fmla="*/ 234989 h 503161"/>
                <a:gd name="connsiteX14" fmla="*/ 7216 w 393661"/>
                <a:gd name="connsiteY14" fmla="*/ 242539 h 503161"/>
                <a:gd name="connsiteX15" fmla="*/ 12508 w 393661"/>
                <a:gd name="connsiteY15" fmla="*/ 315781 h 503161"/>
                <a:gd name="connsiteX16" fmla="*/ 30512 w 393661"/>
                <a:gd name="connsiteY16" fmla="*/ 337786 h 503161"/>
                <a:gd name="connsiteX17" fmla="*/ 40514 w 393661"/>
                <a:gd name="connsiteY17" fmla="*/ 342690 h 503161"/>
                <a:gd name="connsiteX18" fmla="*/ 63745 w 393661"/>
                <a:gd name="connsiteY18" fmla="*/ 413351 h 503161"/>
                <a:gd name="connsiteX19" fmla="*/ 123694 w 393661"/>
                <a:gd name="connsiteY19" fmla="*/ 483948 h 503161"/>
                <a:gd name="connsiteX20" fmla="*/ 269921 w 393661"/>
                <a:gd name="connsiteY20" fmla="*/ 483948 h 503161"/>
                <a:gd name="connsiteX21" fmla="*/ 269921 w 393661"/>
                <a:gd name="connsiteY21" fmla="*/ 483948 h 50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661" h="503161">
                  <a:moveTo>
                    <a:pt x="269921" y="483948"/>
                  </a:moveTo>
                  <a:cubicBezTo>
                    <a:pt x="296185" y="467622"/>
                    <a:pt x="315609" y="442971"/>
                    <a:pt x="329870" y="413351"/>
                  </a:cubicBezTo>
                  <a:cubicBezTo>
                    <a:pt x="340130" y="391992"/>
                    <a:pt x="347681" y="368051"/>
                    <a:pt x="353101" y="342690"/>
                  </a:cubicBezTo>
                  <a:cubicBezTo>
                    <a:pt x="356327" y="341980"/>
                    <a:pt x="359812" y="340109"/>
                    <a:pt x="363168" y="337786"/>
                  </a:cubicBezTo>
                  <a:cubicBezTo>
                    <a:pt x="371170" y="332107"/>
                    <a:pt x="376655" y="324622"/>
                    <a:pt x="381172" y="315781"/>
                  </a:cubicBezTo>
                  <a:cubicBezTo>
                    <a:pt x="393562" y="291776"/>
                    <a:pt x="399176" y="258091"/>
                    <a:pt x="386464" y="242539"/>
                  </a:cubicBezTo>
                  <a:cubicBezTo>
                    <a:pt x="380978" y="235827"/>
                    <a:pt x="373041" y="233891"/>
                    <a:pt x="364910" y="234989"/>
                  </a:cubicBezTo>
                  <a:cubicBezTo>
                    <a:pt x="365104" y="227245"/>
                    <a:pt x="365233" y="219437"/>
                    <a:pt x="365233" y="211757"/>
                  </a:cubicBezTo>
                  <a:cubicBezTo>
                    <a:pt x="365233" y="167038"/>
                    <a:pt x="365104" y="112187"/>
                    <a:pt x="349746" y="80825"/>
                  </a:cubicBezTo>
                  <a:cubicBezTo>
                    <a:pt x="338517" y="57981"/>
                    <a:pt x="321481" y="42945"/>
                    <a:pt x="301283" y="31846"/>
                  </a:cubicBezTo>
                  <a:cubicBezTo>
                    <a:pt x="223975" y="-10615"/>
                    <a:pt x="169705" y="-10615"/>
                    <a:pt x="92462" y="31846"/>
                  </a:cubicBezTo>
                  <a:cubicBezTo>
                    <a:pt x="72264" y="42945"/>
                    <a:pt x="55227" y="57916"/>
                    <a:pt x="43999" y="80825"/>
                  </a:cubicBezTo>
                  <a:cubicBezTo>
                    <a:pt x="28641" y="112122"/>
                    <a:pt x="28447" y="167038"/>
                    <a:pt x="28447" y="211757"/>
                  </a:cubicBezTo>
                  <a:cubicBezTo>
                    <a:pt x="28447" y="219437"/>
                    <a:pt x="28576" y="227245"/>
                    <a:pt x="28770" y="234989"/>
                  </a:cubicBezTo>
                  <a:cubicBezTo>
                    <a:pt x="20639" y="233891"/>
                    <a:pt x="12766" y="235827"/>
                    <a:pt x="7216" y="242539"/>
                  </a:cubicBezTo>
                  <a:cubicBezTo>
                    <a:pt x="-5496" y="258155"/>
                    <a:pt x="54" y="291840"/>
                    <a:pt x="12508" y="315781"/>
                  </a:cubicBezTo>
                  <a:cubicBezTo>
                    <a:pt x="17089" y="324622"/>
                    <a:pt x="22510" y="332107"/>
                    <a:pt x="30512" y="337786"/>
                  </a:cubicBezTo>
                  <a:cubicBezTo>
                    <a:pt x="33803" y="340109"/>
                    <a:pt x="37288" y="341980"/>
                    <a:pt x="40514" y="342690"/>
                  </a:cubicBezTo>
                  <a:cubicBezTo>
                    <a:pt x="45935" y="368051"/>
                    <a:pt x="53485" y="391992"/>
                    <a:pt x="63745" y="413351"/>
                  </a:cubicBezTo>
                  <a:cubicBezTo>
                    <a:pt x="78006" y="442971"/>
                    <a:pt x="97430" y="467622"/>
                    <a:pt x="123694" y="483948"/>
                  </a:cubicBezTo>
                  <a:cubicBezTo>
                    <a:pt x="164930" y="509567"/>
                    <a:pt x="228815" y="509567"/>
                    <a:pt x="269921" y="483948"/>
                  </a:cubicBezTo>
                  <a:lnTo>
                    <a:pt x="269921" y="483948"/>
                  </a:lnTo>
                  <a:close/>
                </a:path>
              </a:pathLst>
            </a:custGeom>
            <a:solidFill>
              <a:srgbClr val="F0CB92"/>
            </a:solidFill>
            <a:ln w="6453" cap="flat">
              <a:noFill/>
              <a:prstDash val="solid"/>
              <a:miter/>
            </a:ln>
          </p:spPr>
          <p:txBody>
            <a:bodyPr rtlCol="0" anchor="ctr"/>
            <a:lstStyle/>
            <a:p>
              <a:endParaRPr lang="en-US"/>
            </a:p>
          </p:txBody>
        </p:sp>
        <p:sp>
          <p:nvSpPr>
            <p:cNvPr id="3637" name="Freeform: Shape 3636">
              <a:extLst>
                <a:ext uri="{FF2B5EF4-FFF2-40B4-BE49-F238E27FC236}">
                  <a16:creationId xmlns:a16="http://schemas.microsoft.com/office/drawing/2014/main" id="{642D2B71-9013-4F93-8D1B-236020319A9F}"/>
                </a:ext>
              </a:extLst>
            </p:cNvPr>
            <p:cNvSpPr/>
            <p:nvPr/>
          </p:nvSpPr>
          <p:spPr>
            <a:xfrm>
              <a:off x="5197366" y="-29329"/>
              <a:ext cx="451" cy="64"/>
            </a:xfrm>
            <a:custGeom>
              <a:avLst/>
              <a:gdLst>
                <a:gd name="connsiteX0" fmla="*/ 0 w 451"/>
                <a:gd name="connsiteY0" fmla="*/ 64 h 64"/>
                <a:gd name="connsiteX1" fmla="*/ 452 w 451"/>
                <a:gd name="connsiteY1" fmla="*/ 0 h 64"/>
                <a:gd name="connsiteX2" fmla="*/ 0 w 451"/>
                <a:gd name="connsiteY2" fmla="*/ 64 h 64"/>
                <a:gd name="connsiteX3" fmla="*/ 0 w 451"/>
                <a:gd name="connsiteY3" fmla="*/ 64 h 64"/>
              </a:gdLst>
              <a:ahLst/>
              <a:cxnLst>
                <a:cxn ang="0">
                  <a:pos x="connsiteX0" y="connsiteY0"/>
                </a:cxn>
                <a:cxn ang="0">
                  <a:pos x="connsiteX1" y="connsiteY1"/>
                </a:cxn>
                <a:cxn ang="0">
                  <a:pos x="connsiteX2" y="connsiteY2"/>
                </a:cxn>
                <a:cxn ang="0">
                  <a:pos x="connsiteX3" y="connsiteY3"/>
                </a:cxn>
              </a:cxnLst>
              <a:rect l="l" t="t" r="r" b="b"/>
              <a:pathLst>
                <a:path w="451" h="64">
                  <a:moveTo>
                    <a:pt x="0" y="64"/>
                  </a:moveTo>
                  <a:lnTo>
                    <a:pt x="452" y="0"/>
                  </a:lnTo>
                  <a:cubicBezTo>
                    <a:pt x="194" y="0"/>
                    <a:pt x="65" y="0"/>
                    <a:pt x="0" y="64"/>
                  </a:cubicBezTo>
                  <a:lnTo>
                    <a:pt x="0" y="64"/>
                  </a:lnTo>
                  <a:close/>
                </a:path>
              </a:pathLst>
            </a:custGeom>
            <a:solidFill>
              <a:srgbClr val="A27351"/>
            </a:solidFill>
            <a:ln w="6453" cap="flat">
              <a:noFill/>
              <a:prstDash val="solid"/>
              <a:miter/>
            </a:ln>
          </p:spPr>
          <p:txBody>
            <a:bodyPr rtlCol="0" anchor="ctr"/>
            <a:lstStyle/>
            <a:p>
              <a:endParaRPr lang="en-US"/>
            </a:p>
          </p:txBody>
        </p:sp>
        <p:sp>
          <p:nvSpPr>
            <p:cNvPr id="3638" name="Freeform: Shape 3637">
              <a:extLst>
                <a:ext uri="{FF2B5EF4-FFF2-40B4-BE49-F238E27FC236}">
                  <a16:creationId xmlns:a16="http://schemas.microsoft.com/office/drawing/2014/main" id="{3BA4366D-8E45-4674-A57C-CA54F4FC9FB3}"/>
                </a:ext>
              </a:extLst>
            </p:cNvPr>
            <p:cNvSpPr/>
            <p:nvPr/>
          </p:nvSpPr>
          <p:spPr>
            <a:xfrm>
              <a:off x="5197302" y="-29329"/>
              <a:ext cx="64" cy="128"/>
            </a:xfrm>
            <a:custGeom>
              <a:avLst/>
              <a:gdLst>
                <a:gd name="connsiteX0" fmla="*/ 0 w 64"/>
                <a:gd name="connsiteY0" fmla="*/ 129 h 128"/>
                <a:gd name="connsiteX1" fmla="*/ 64 w 64"/>
                <a:gd name="connsiteY1" fmla="*/ 64 h 128"/>
                <a:gd name="connsiteX2" fmla="*/ 0 w 64"/>
                <a:gd name="connsiteY2" fmla="*/ 0 h 128"/>
                <a:gd name="connsiteX3" fmla="*/ 0 w 64"/>
                <a:gd name="connsiteY3" fmla="*/ 129 h 128"/>
              </a:gdLst>
              <a:ahLst/>
              <a:cxnLst>
                <a:cxn ang="0">
                  <a:pos x="connsiteX0" y="connsiteY0"/>
                </a:cxn>
                <a:cxn ang="0">
                  <a:pos x="connsiteX1" y="connsiteY1"/>
                </a:cxn>
                <a:cxn ang="0">
                  <a:pos x="connsiteX2" y="connsiteY2"/>
                </a:cxn>
                <a:cxn ang="0">
                  <a:pos x="connsiteX3" y="connsiteY3"/>
                </a:cxn>
              </a:cxnLst>
              <a:rect l="l" t="t" r="r" b="b"/>
              <a:pathLst>
                <a:path w="64" h="128">
                  <a:moveTo>
                    <a:pt x="0" y="129"/>
                  </a:moveTo>
                  <a:lnTo>
                    <a:pt x="64" y="64"/>
                  </a:lnTo>
                  <a:lnTo>
                    <a:pt x="0" y="0"/>
                  </a:lnTo>
                  <a:lnTo>
                    <a:pt x="0" y="129"/>
                  </a:lnTo>
                  <a:close/>
                </a:path>
              </a:pathLst>
            </a:custGeom>
            <a:solidFill>
              <a:srgbClr val="080000"/>
            </a:solidFill>
            <a:ln w="6453" cap="flat">
              <a:noFill/>
              <a:prstDash val="solid"/>
              <a:miter/>
            </a:ln>
          </p:spPr>
          <p:txBody>
            <a:bodyPr rtlCol="0" anchor="ctr"/>
            <a:lstStyle/>
            <a:p>
              <a:endParaRPr lang="en-US"/>
            </a:p>
          </p:txBody>
        </p:sp>
        <p:sp>
          <p:nvSpPr>
            <p:cNvPr id="3639" name="Freeform: Shape 3638">
              <a:extLst>
                <a:ext uri="{FF2B5EF4-FFF2-40B4-BE49-F238E27FC236}">
                  <a16:creationId xmlns:a16="http://schemas.microsoft.com/office/drawing/2014/main" id="{119F0ABC-BAC9-4192-99E9-86B0C95E0FB3}"/>
                </a:ext>
              </a:extLst>
            </p:cNvPr>
            <p:cNvSpPr/>
            <p:nvPr/>
          </p:nvSpPr>
          <p:spPr>
            <a:xfrm>
              <a:off x="5164539" y="151498"/>
              <a:ext cx="129172" cy="459767"/>
            </a:xfrm>
            <a:custGeom>
              <a:avLst/>
              <a:gdLst>
                <a:gd name="connsiteX0" fmla="*/ 79419 w 129172"/>
                <a:gd name="connsiteY0" fmla="*/ 12699 h 459767"/>
                <a:gd name="connsiteX1" fmla="*/ 103037 w 129172"/>
                <a:gd name="connsiteY1" fmla="*/ 183383 h 459767"/>
                <a:gd name="connsiteX2" fmla="*/ 129172 w 129172"/>
                <a:gd name="connsiteY2" fmla="*/ 438473 h 459767"/>
                <a:gd name="connsiteX3" fmla="*/ 27795 w 129172"/>
                <a:gd name="connsiteY3" fmla="*/ 459768 h 459767"/>
                <a:gd name="connsiteX4" fmla="*/ 79419 w 129172"/>
                <a:gd name="connsiteY4" fmla="*/ 12699 h 459767"/>
                <a:gd name="connsiteX5" fmla="*/ 79419 w 129172"/>
                <a:gd name="connsiteY5" fmla="*/ 12699 h 45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172" h="459767">
                  <a:moveTo>
                    <a:pt x="79419" y="12699"/>
                  </a:moveTo>
                  <a:cubicBezTo>
                    <a:pt x="116330" y="35737"/>
                    <a:pt x="92777" y="120982"/>
                    <a:pt x="103037" y="183383"/>
                  </a:cubicBezTo>
                  <a:cubicBezTo>
                    <a:pt x="113298" y="245461"/>
                    <a:pt x="125623" y="367683"/>
                    <a:pt x="129172" y="438473"/>
                  </a:cubicBezTo>
                  <a:cubicBezTo>
                    <a:pt x="101553" y="447249"/>
                    <a:pt x="67094" y="454541"/>
                    <a:pt x="27795" y="459768"/>
                  </a:cubicBezTo>
                  <a:cubicBezTo>
                    <a:pt x="35345" y="217197"/>
                    <a:pt x="-67001" y="-63382"/>
                    <a:pt x="79419" y="12699"/>
                  </a:cubicBezTo>
                  <a:lnTo>
                    <a:pt x="79419" y="12699"/>
                  </a:lnTo>
                  <a:close/>
                </a:path>
              </a:pathLst>
            </a:custGeom>
            <a:solidFill>
              <a:srgbClr val="3D474C"/>
            </a:solidFill>
            <a:ln w="6453" cap="flat">
              <a:noFill/>
              <a:prstDash val="solid"/>
              <a:miter/>
            </a:ln>
          </p:spPr>
          <p:txBody>
            <a:bodyPr rtlCol="0" anchor="ctr"/>
            <a:lstStyle/>
            <a:p>
              <a:endParaRPr lang="en-US"/>
            </a:p>
          </p:txBody>
        </p:sp>
        <p:sp>
          <p:nvSpPr>
            <p:cNvPr id="3640" name="Freeform: Shape 3639">
              <a:extLst>
                <a:ext uri="{FF2B5EF4-FFF2-40B4-BE49-F238E27FC236}">
                  <a16:creationId xmlns:a16="http://schemas.microsoft.com/office/drawing/2014/main" id="{BBCEE377-09B4-48AD-B8D9-252DAD36163F}"/>
                </a:ext>
              </a:extLst>
            </p:cNvPr>
            <p:cNvSpPr/>
            <p:nvPr/>
          </p:nvSpPr>
          <p:spPr>
            <a:xfrm>
              <a:off x="4789063" y="25457"/>
              <a:ext cx="531879" cy="502916"/>
            </a:xfrm>
            <a:custGeom>
              <a:avLst/>
              <a:gdLst>
                <a:gd name="connsiteX0" fmla="*/ 381265 w 531879"/>
                <a:gd name="connsiteY0" fmla="*/ 0 h 502916"/>
                <a:gd name="connsiteX1" fmla="*/ 531880 w 531879"/>
                <a:gd name="connsiteY1" fmla="*/ 147775 h 502916"/>
                <a:gd name="connsiteX2" fmla="*/ 283307 w 531879"/>
                <a:gd name="connsiteY2" fmla="*/ 501081 h 502916"/>
                <a:gd name="connsiteX3" fmla="*/ 84230 w 531879"/>
                <a:gd name="connsiteY3" fmla="*/ 421708 h 502916"/>
                <a:gd name="connsiteX4" fmla="*/ 1373 w 531879"/>
                <a:gd name="connsiteY4" fmla="*/ 168490 h 502916"/>
                <a:gd name="connsiteX5" fmla="*/ 79584 w 531879"/>
                <a:gd name="connsiteY5" fmla="*/ 105701 h 502916"/>
                <a:gd name="connsiteX6" fmla="*/ 125659 w 531879"/>
                <a:gd name="connsiteY6" fmla="*/ 52012 h 502916"/>
                <a:gd name="connsiteX7" fmla="*/ 120239 w 531879"/>
                <a:gd name="connsiteY7" fmla="*/ 307489 h 502916"/>
                <a:gd name="connsiteX8" fmla="*/ 184188 w 531879"/>
                <a:gd name="connsiteY8" fmla="*/ 415642 h 502916"/>
                <a:gd name="connsiteX9" fmla="*/ 286663 w 531879"/>
                <a:gd name="connsiteY9" fmla="*/ 398735 h 502916"/>
                <a:gd name="connsiteX10" fmla="*/ 381265 w 531879"/>
                <a:gd name="connsiteY10" fmla="*/ 0 h 502916"/>
                <a:gd name="connsiteX11" fmla="*/ 381265 w 531879"/>
                <a:gd name="connsiteY11" fmla="*/ 0 h 502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879" h="502916">
                  <a:moveTo>
                    <a:pt x="381265" y="0"/>
                  </a:moveTo>
                  <a:cubicBezTo>
                    <a:pt x="424952" y="0"/>
                    <a:pt x="448635" y="98151"/>
                    <a:pt x="531880" y="147775"/>
                  </a:cubicBezTo>
                  <a:cubicBezTo>
                    <a:pt x="527944" y="365954"/>
                    <a:pt x="410433" y="486755"/>
                    <a:pt x="283307" y="501081"/>
                  </a:cubicBezTo>
                  <a:cubicBezTo>
                    <a:pt x="140566" y="517213"/>
                    <a:pt x="84230" y="421708"/>
                    <a:pt x="84230" y="421708"/>
                  </a:cubicBezTo>
                  <a:cubicBezTo>
                    <a:pt x="84230" y="421708"/>
                    <a:pt x="-12566" y="279612"/>
                    <a:pt x="1373" y="168490"/>
                  </a:cubicBezTo>
                  <a:cubicBezTo>
                    <a:pt x="9439" y="129384"/>
                    <a:pt x="49190" y="120931"/>
                    <a:pt x="79584" y="105701"/>
                  </a:cubicBezTo>
                  <a:cubicBezTo>
                    <a:pt x="109978" y="90537"/>
                    <a:pt x="99911" y="28200"/>
                    <a:pt x="125659" y="52012"/>
                  </a:cubicBezTo>
                  <a:cubicBezTo>
                    <a:pt x="159344" y="97635"/>
                    <a:pt x="102428" y="143000"/>
                    <a:pt x="120239" y="307489"/>
                  </a:cubicBezTo>
                  <a:cubicBezTo>
                    <a:pt x="122949" y="332268"/>
                    <a:pt x="154440" y="390217"/>
                    <a:pt x="184188" y="415642"/>
                  </a:cubicBezTo>
                  <a:cubicBezTo>
                    <a:pt x="197675" y="427129"/>
                    <a:pt x="232135" y="437260"/>
                    <a:pt x="286663" y="398735"/>
                  </a:cubicBezTo>
                  <a:cubicBezTo>
                    <a:pt x="452185" y="240829"/>
                    <a:pt x="353452" y="92279"/>
                    <a:pt x="381265" y="0"/>
                  </a:cubicBezTo>
                  <a:lnTo>
                    <a:pt x="381265" y="0"/>
                  </a:lnTo>
                  <a:close/>
                </a:path>
              </a:pathLst>
            </a:custGeom>
            <a:solidFill>
              <a:srgbClr val="3D474C"/>
            </a:solidFill>
            <a:ln w="6453" cap="flat">
              <a:noFill/>
              <a:prstDash val="solid"/>
              <a:miter/>
            </a:ln>
          </p:spPr>
          <p:txBody>
            <a:bodyPr rtlCol="0" anchor="ctr"/>
            <a:lstStyle/>
            <a:p>
              <a:endParaRPr lang="en-US"/>
            </a:p>
          </p:txBody>
        </p:sp>
        <p:sp>
          <p:nvSpPr>
            <p:cNvPr id="3641" name="Freeform: Shape 3640">
              <a:extLst>
                <a:ext uri="{FF2B5EF4-FFF2-40B4-BE49-F238E27FC236}">
                  <a16:creationId xmlns:a16="http://schemas.microsoft.com/office/drawing/2014/main" id="{6B2C3798-0D2B-4FEB-9453-8F1325B9FF6E}"/>
                </a:ext>
              </a:extLst>
            </p:cNvPr>
            <p:cNvSpPr/>
            <p:nvPr/>
          </p:nvSpPr>
          <p:spPr>
            <a:xfrm>
              <a:off x="5088180" y="-251573"/>
              <a:ext cx="96417" cy="148807"/>
            </a:xfrm>
            <a:custGeom>
              <a:avLst/>
              <a:gdLst>
                <a:gd name="connsiteX0" fmla="*/ 43817 w 96417"/>
                <a:gd name="connsiteY0" fmla="*/ 48785 h 148807"/>
                <a:gd name="connsiteX1" fmla="*/ 0 w 96417"/>
                <a:gd name="connsiteY1" fmla="*/ 148808 h 148807"/>
                <a:gd name="connsiteX2" fmla="*/ 94408 w 96417"/>
                <a:gd name="connsiteY2" fmla="*/ 0 h 148807"/>
                <a:gd name="connsiteX3" fmla="*/ 43817 w 96417"/>
                <a:gd name="connsiteY3" fmla="*/ 48785 h 148807"/>
                <a:gd name="connsiteX4" fmla="*/ 43817 w 96417"/>
                <a:gd name="connsiteY4" fmla="*/ 48785 h 148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17" h="148807">
                  <a:moveTo>
                    <a:pt x="43817" y="48785"/>
                  </a:moveTo>
                  <a:cubicBezTo>
                    <a:pt x="43817" y="48785"/>
                    <a:pt x="76211" y="124092"/>
                    <a:pt x="0" y="148808"/>
                  </a:cubicBezTo>
                  <a:cubicBezTo>
                    <a:pt x="118478" y="136999"/>
                    <a:pt x="94408" y="0"/>
                    <a:pt x="94408" y="0"/>
                  </a:cubicBezTo>
                  <a:lnTo>
                    <a:pt x="43817" y="48785"/>
                  </a:lnTo>
                  <a:lnTo>
                    <a:pt x="43817" y="48785"/>
                  </a:lnTo>
                  <a:close/>
                </a:path>
              </a:pathLst>
            </a:custGeom>
            <a:solidFill>
              <a:srgbClr val="675A3C"/>
            </a:solidFill>
            <a:ln w="6453" cap="flat">
              <a:noFill/>
              <a:prstDash val="solid"/>
              <a:miter/>
            </a:ln>
          </p:spPr>
          <p:txBody>
            <a:bodyPr rtlCol="0" anchor="ctr"/>
            <a:lstStyle/>
            <a:p>
              <a:endParaRPr lang="en-US"/>
            </a:p>
          </p:txBody>
        </p:sp>
        <p:sp>
          <p:nvSpPr>
            <p:cNvPr id="3642" name="Freeform: Shape 3641">
              <a:extLst>
                <a:ext uri="{FF2B5EF4-FFF2-40B4-BE49-F238E27FC236}">
                  <a16:creationId xmlns:a16="http://schemas.microsoft.com/office/drawing/2014/main" id="{B666F696-5EFB-4C07-83FF-032CA3CD5535}"/>
                </a:ext>
              </a:extLst>
            </p:cNvPr>
            <p:cNvSpPr/>
            <p:nvPr/>
          </p:nvSpPr>
          <p:spPr>
            <a:xfrm>
              <a:off x="5137705" y="-328809"/>
              <a:ext cx="114318" cy="276893"/>
            </a:xfrm>
            <a:custGeom>
              <a:avLst/>
              <a:gdLst>
                <a:gd name="connsiteX0" fmla="*/ 114319 w 114318"/>
                <a:gd name="connsiteY0" fmla="*/ 181517 h 276893"/>
                <a:gd name="connsiteX1" fmla="*/ 95089 w 114318"/>
                <a:gd name="connsiteY1" fmla="*/ 51230 h 276893"/>
                <a:gd name="connsiteX2" fmla="*/ 18620 w 114318"/>
                <a:gd name="connsiteY2" fmla="*/ 4510 h 276893"/>
                <a:gd name="connsiteX3" fmla="*/ 5972 w 114318"/>
                <a:gd name="connsiteY3" fmla="*/ 8704 h 276893"/>
                <a:gd name="connsiteX4" fmla="*/ 33204 w 114318"/>
                <a:gd name="connsiteY4" fmla="*/ 96530 h 276893"/>
                <a:gd name="connsiteX5" fmla="*/ 62436 w 114318"/>
                <a:gd name="connsiteY5" fmla="*/ 211008 h 276893"/>
                <a:gd name="connsiteX6" fmla="*/ 59919 w 114318"/>
                <a:gd name="connsiteY6" fmla="*/ 276894 h 276893"/>
                <a:gd name="connsiteX7" fmla="*/ 84247 w 114318"/>
                <a:gd name="connsiteY7" fmla="*/ 207201 h 276893"/>
                <a:gd name="connsiteX8" fmla="*/ 114319 w 114318"/>
                <a:gd name="connsiteY8" fmla="*/ 181517 h 276893"/>
                <a:gd name="connsiteX9" fmla="*/ 114319 w 114318"/>
                <a:gd name="connsiteY9" fmla="*/ 181517 h 27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18" h="276893">
                  <a:moveTo>
                    <a:pt x="114319" y="181517"/>
                  </a:moveTo>
                  <a:cubicBezTo>
                    <a:pt x="80633" y="170805"/>
                    <a:pt x="109092" y="82463"/>
                    <a:pt x="95089" y="51230"/>
                  </a:cubicBezTo>
                  <a:cubicBezTo>
                    <a:pt x="78375" y="14060"/>
                    <a:pt x="36043" y="-10590"/>
                    <a:pt x="18620" y="4510"/>
                  </a:cubicBezTo>
                  <a:lnTo>
                    <a:pt x="5972" y="8704"/>
                  </a:lnTo>
                  <a:cubicBezTo>
                    <a:pt x="-16550" y="-7"/>
                    <a:pt x="31784" y="79301"/>
                    <a:pt x="33204" y="96530"/>
                  </a:cubicBezTo>
                  <a:cubicBezTo>
                    <a:pt x="63791" y="106146"/>
                    <a:pt x="64695" y="161190"/>
                    <a:pt x="62436" y="211008"/>
                  </a:cubicBezTo>
                  <a:cubicBezTo>
                    <a:pt x="61210" y="236627"/>
                    <a:pt x="59210" y="260890"/>
                    <a:pt x="59919" y="276894"/>
                  </a:cubicBezTo>
                  <a:cubicBezTo>
                    <a:pt x="65340" y="266633"/>
                    <a:pt x="75923" y="243338"/>
                    <a:pt x="84247" y="207201"/>
                  </a:cubicBezTo>
                  <a:cubicBezTo>
                    <a:pt x="91539" y="175516"/>
                    <a:pt x="99735" y="197586"/>
                    <a:pt x="114319" y="181517"/>
                  </a:cubicBezTo>
                  <a:lnTo>
                    <a:pt x="114319" y="181517"/>
                  </a:lnTo>
                  <a:close/>
                </a:path>
              </a:pathLst>
            </a:custGeom>
            <a:solidFill>
              <a:srgbClr val="675A3C"/>
            </a:solidFill>
            <a:ln w="6453" cap="flat">
              <a:noFill/>
              <a:prstDash val="solid"/>
              <a:miter/>
            </a:ln>
          </p:spPr>
          <p:txBody>
            <a:bodyPr rtlCol="0" anchor="ctr"/>
            <a:lstStyle/>
            <a:p>
              <a:endParaRPr lang="en-US"/>
            </a:p>
          </p:txBody>
        </p:sp>
        <p:sp>
          <p:nvSpPr>
            <p:cNvPr id="3643" name="Freeform: Shape 3642">
              <a:extLst>
                <a:ext uri="{FF2B5EF4-FFF2-40B4-BE49-F238E27FC236}">
                  <a16:creationId xmlns:a16="http://schemas.microsoft.com/office/drawing/2014/main" id="{5A6B49EA-86C0-461A-8429-6A3AD2FB51D4}"/>
                </a:ext>
              </a:extLst>
            </p:cNvPr>
            <p:cNvSpPr/>
            <p:nvPr/>
          </p:nvSpPr>
          <p:spPr>
            <a:xfrm>
              <a:off x="4814635" y="-389502"/>
              <a:ext cx="378816" cy="348815"/>
            </a:xfrm>
            <a:custGeom>
              <a:avLst/>
              <a:gdLst>
                <a:gd name="connsiteX0" fmla="*/ 286581 w 378816"/>
                <a:gd name="connsiteY0" fmla="*/ 6803 h 348815"/>
                <a:gd name="connsiteX1" fmla="*/ 72404 w 378816"/>
                <a:gd name="connsiteY1" fmla="*/ 72366 h 348815"/>
                <a:gd name="connsiteX2" fmla="*/ 8389 w 378816"/>
                <a:gd name="connsiteY2" fmla="*/ 151868 h 348815"/>
                <a:gd name="connsiteX3" fmla="*/ 30652 w 378816"/>
                <a:gd name="connsiteY3" fmla="*/ 175615 h 348815"/>
                <a:gd name="connsiteX4" fmla="*/ 0 w 378816"/>
                <a:gd name="connsiteY4" fmla="*/ 213882 h 348815"/>
                <a:gd name="connsiteX5" fmla="*/ 38460 w 378816"/>
                <a:gd name="connsiteY5" fmla="*/ 236920 h 348815"/>
                <a:gd name="connsiteX6" fmla="*/ 9938 w 378816"/>
                <a:gd name="connsiteY6" fmla="*/ 262216 h 348815"/>
                <a:gd name="connsiteX7" fmla="*/ 49947 w 378816"/>
                <a:gd name="connsiteY7" fmla="*/ 295062 h 348815"/>
                <a:gd name="connsiteX8" fmla="*/ 74597 w 378816"/>
                <a:gd name="connsiteY8" fmla="*/ 348816 h 348815"/>
                <a:gd name="connsiteX9" fmla="*/ 104153 w 378816"/>
                <a:gd name="connsiteY9" fmla="*/ 252665 h 348815"/>
                <a:gd name="connsiteX10" fmla="*/ 192108 w 378816"/>
                <a:gd name="connsiteY10" fmla="*/ 221239 h 348815"/>
                <a:gd name="connsiteX11" fmla="*/ 374988 w 378816"/>
                <a:gd name="connsiteY11" fmla="*/ 154449 h 348815"/>
                <a:gd name="connsiteX12" fmla="*/ 378795 w 378816"/>
                <a:gd name="connsiteY12" fmla="*/ 108374 h 348815"/>
                <a:gd name="connsiteX13" fmla="*/ 286581 w 378816"/>
                <a:gd name="connsiteY13" fmla="*/ 6803 h 348815"/>
                <a:gd name="connsiteX14" fmla="*/ 286581 w 378816"/>
                <a:gd name="connsiteY14" fmla="*/ 6803 h 34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8816" h="348815">
                  <a:moveTo>
                    <a:pt x="286581" y="6803"/>
                  </a:moveTo>
                  <a:cubicBezTo>
                    <a:pt x="196044" y="-9459"/>
                    <a:pt x="126545" y="92"/>
                    <a:pt x="72404" y="72366"/>
                  </a:cubicBezTo>
                  <a:cubicBezTo>
                    <a:pt x="57432" y="92371"/>
                    <a:pt x="37234" y="152772"/>
                    <a:pt x="8389" y="151868"/>
                  </a:cubicBezTo>
                  <a:cubicBezTo>
                    <a:pt x="7550" y="164065"/>
                    <a:pt x="24264" y="174906"/>
                    <a:pt x="30652" y="175615"/>
                  </a:cubicBezTo>
                  <a:cubicBezTo>
                    <a:pt x="28910" y="187876"/>
                    <a:pt x="17230" y="217109"/>
                    <a:pt x="0" y="213882"/>
                  </a:cubicBezTo>
                  <a:cubicBezTo>
                    <a:pt x="1226" y="225369"/>
                    <a:pt x="23554" y="244792"/>
                    <a:pt x="38460" y="236920"/>
                  </a:cubicBezTo>
                  <a:cubicBezTo>
                    <a:pt x="40525" y="242534"/>
                    <a:pt x="45365" y="268152"/>
                    <a:pt x="9938" y="262216"/>
                  </a:cubicBezTo>
                  <a:cubicBezTo>
                    <a:pt x="13293" y="274283"/>
                    <a:pt x="28006" y="292029"/>
                    <a:pt x="49947" y="295062"/>
                  </a:cubicBezTo>
                  <a:cubicBezTo>
                    <a:pt x="73307" y="298288"/>
                    <a:pt x="66725" y="331328"/>
                    <a:pt x="74597" y="348816"/>
                  </a:cubicBezTo>
                  <a:cubicBezTo>
                    <a:pt x="80599" y="325714"/>
                    <a:pt x="88601" y="264991"/>
                    <a:pt x="104153" y="252665"/>
                  </a:cubicBezTo>
                  <a:cubicBezTo>
                    <a:pt x="128029" y="233758"/>
                    <a:pt x="144355" y="226272"/>
                    <a:pt x="192108" y="221239"/>
                  </a:cubicBezTo>
                  <a:cubicBezTo>
                    <a:pt x="290195" y="210978"/>
                    <a:pt x="343045" y="250600"/>
                    <a:pt x="374988" y="154449"/>
                  </a:cubicBezTo>
                  <a:cubicBezTo>
                    <a:pt x="374988" y="148706"/>
                    <a:pt x="378795" y="108374"/>
                    <a:pt x="378795" y="108374"/>
                  </a:cubicBezTo>
                  <a:cubicBezTo>
                    <a:pt x="379570" y="72560"/>
                    <a:pt x="359307" y="26291"/>
                    <a:pt x="286581" y="6803"/>
                  </a:cubicBezTo>
                  <a:lnTo>
                    <a:pt x="286581" y="6803"/>
                  </a:lnTo>
                  <a:close/>
                </a:path>
              </a:pathLst>
            </a:custGeom>
            <a:solidFill>
              <a:srgbClr val="675A3C"/>
            </a:solidFill>
            <a:ln w="6453" cap="flat">
              <a:noFill/>
              <a:prstDash val="solid"/>
              <a:miter/>
            </a:ln>
          </p:spPr>
          <p:txBody>
            <a:bodyPr rtlCol="0" anchor="ctr"/>
            <a:lstStyle/>
            <a:p>
              <a:endParaRPr lang="en-US"/>
            </a:p>
          </p:txBody>
        </p:sp>
        <p:sp>
          <p:nvSpPr>
            <p:cNvPr id="3644" name="Freeform: Shape 3643">
              <a:extLst>
                <a:ext uri="{FF2B5EF4-FFF2-40B4-BE49-F238E27FC236}">
                  <a16:creationId xmlns:a16="http://schemas.microsoft.com/office/drawing/2014/main" id="{D1DAAB6C-EC20-4C3B-AC9C-5A102F501A9A}"/>
                </a:ext>
              </a:extLst>
            </p:cNvPr>
            <p:cNvSpPr/>
            <p:nvPr/>
          </p:nvSpPr>
          <p:spPr>
            <a:xfrm>
              <a:off x="5006226" y="-204272"/>
              <a:ext cx="149582" cy="69810"/>
            </a:xfrm>
            <a:custGeom>
              <a:avLst/>
              <a:gdLst>
                <a:gd name="connsiteX0" fmla="*/ 85374 w 149582"/>
                <a:gd name="connsiteY0" fmla="*/ 11228 h 69810"/>
                <a:gd name="connsiteX1" fmla="*/ 0 w 149582"/>
                <a:gd name="connsiteY1" fmla="*/ 58658 h 69810"/>
                <a:gd name="connsiteX2" fmla="*/ 149582 w 149582"/>
                <a:gd name="connsiteY2" fmla="*/ 0 h 69810"/>
                <a:gd name="connsiteX3" fmla="*/ 85374 w 149582"/>
                <a:gd name="connsiteY3" fmla="*/ 11228 h 69810"/>
                <a:gd name="connsiteX4" fmla="*/ 85374 w 149582"/>
                <a:gd name="connsiteY4" fmla="*/ 11228 h 69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82" h="69810">
                  <a:moveTo>
                    <a:pt x="85374" y="11228"/>
                  </a:moveTo>
                  <a:cubicBezTo>
                    <a:pt x="85374" y="11228"/>
                    <a:pt x="78921" y="72145"/>
                    <a:pt x="0" y="58658"/>
                  </a:cubicBezTo>
                  <a:cubicBezTo>
                    <a:pt x="110348" y="103185"/>
                    <a:pt x="149582" y="0"/>
                    <a:pt x="149582" y="0"/>
                  </a:cubicBezTo>
                  <a:lnTo>
                    <a:pt x="85374" y="11228"/>
                  </a:lnTo>
                  <a:lnTo>
                    <a:pt x="85374" y="11228"/>
                  </a:lnTo>
                  <a:close/>
                </a:path>
              </a:pathLst>
            </a:custGeom>
            <a:solidFill>
              <a:srgbClr val="675A3C"/>
            </a:solidFill>
            <a:ln w="6453" cap="flat">
              <a:noFill/>
              <a:prstDash val="solid"/>
              <a:miter/>
            </a:ln>
          </p:spPr>
          <p:txBody>
            <a:bodyPr rtlCol="0" anchor="ctr"/>
            <a:lstStyle/>
            <a:p>
              <a:endParaRPr lang="en-US"/>
            </a:p>
          </p:txBody>
        </p:sp>
        <p:sp>
          <p:nvSpPr>
            <p:cNvPr id="3645" name="Freeform: Shape 3644">
              <a:extLst>
                <a:ext uri="{FF2B5EF4-FFF2-40B4-BE49-F238E27FC236}">
                  <a16:creationId xmlns:a16="http://schemas.microsoft.com/office/drawing/2014/main" id="{FAE1D86D-2C19-43BD-AD89-BE45FF830398}"/>
                </a:ext>
              </a:extLst>
            </p:cNvPr>
            <p:cNvSpPr/>
            <p:nvPr/>
          </p:nvSpPr>
          <p:spPr>
            <a:xfrm>
              <a:off x="2402348" y="-280031"/>
              <a:ext cx="305875" cy="500629"/>
            </a:xfrm>
            <a:custGeom>
              <a:avLst/>
              <a:gdLst>
                <a:gd name="connsiteX0" fmla="*/ 153067 w 305875"/>
                <a:gd name="connsiteY0" fmla="*/ 0 h 500629"/>
                <a:gd name="connsiteX1" fmla="*/ 160423 w 305875"/>
                <a:gd name="connsiteY1" fmla="*/ 4969 h 500629"/>
                <a:gd name="connsiteX2" fmla="*/ 168102 w 305875"/>
                <a:gd name="connsiteY2" fmla="*/ 1162 h 500629"/>
                <a:gd name="connsiteX3" fmla="*/ 175136 w 305875"/>
                <a:gd name="connsiteY3" fmla="*/ 7292 h 500629"/>
                <a:gd name="connsiteX4" fmla="*/ 182945 w 305875"/>
                <a:gd name="connsiteY4" fmla="*/ 4840 h 500629"/>
                <a:gd name="connsiteX5" fmla="*/ 189527 w 305875"/>
                <a:gd name="connsiteY5" fmla="*/ 12003 h 500629"/>
                <a:gd name="connsiteX6" fmla="*/ 197464 w 305875"/>
                <a:gd name="connsiteY6" fmla="*/ 10841 h 500629"/>
                <a:gd name="connsiteX7" fmla="*/ 203659 w 305875"/>
                <a:gd name="connsiteY7" fmla="*/ 19037 h 500629"/>
                <a:gd name="connsiteX8" fmla="*/ 211596 w 305875"/>
                <a:gd name="connsiteY8" fmla="*/ 19101 h 500629"/>
                <a:gd name="connsiteX9" fmla="*/ 217210 w 305875"/>
                <a:gd name="connsiteY9" fmla="*/ 28329 h 500629"/>
                <a:gd name="connsiteX10" fmla="*/ 225148 w 305875"/>
                <a:gd name="connsiteY10" fmla="*/ 29684 h 500629"/>
                <a:gd name="connsiteX11" fmla="*/ 230181 w 305875"/>
                <a:gd name="connsiteY11" fmla="*/ 39686 h 500629"/>
                <a:gd name="connsiteX12" fmla="*/ 237989 w 305875"/>
                <a:gd name="connsiteY12" fmla="*/ 42268 h 500629"/>
                <a:gd name="connsiteX13" fmla="*/ 242442 w 305875"/>
                <a:gd name="connsiteY13" fmla="*/ 53109 h 500629"/>
                <a:gd name="connsiteX14" fmla="*/ 250056 w 305875"/>
                <a:gd name="connsiteY14" fmla="*/ 56916 h 500629"/>
                <a:gd name="connsiteX15" fmla="*/ 253799 w 305875"/>
                <a:gd name="connsiteY15" fmla="*/ 68338 h 500629"/>
                <a:gd name="connsiteX16" fmla="*/ 261156 w 305875"/>
                <a:gd name="connsiteY16" fmla="*/ 73371 h 500629"/>
                <a:gd name="connsiteX17" fmla="*/ 264189 w 305875"/>
                <a:gd name="connsiteY17" fmla="*/ 85374 h 500629"/>
                <a:gd name="connsiteX18" fmla="*/ 271223 w 305875"/>
                <a:gd name="connsiteY18" fmla="*/ 91569 h 500629"/>
                <a:gd name="connsiteX19" fmla="*/ 273546 w 305875"/>
                <a:gd name="connsiteY19" fmla="*/ 104023 h 500629"/>
                <a:gd name="connsiteX20" fmla="*/ 280128 w 305875"/>
                <a:gd name="connsiteY20" fmla="*/ 111251 h 500629"/>
                <a:gd name="connsiteX21" fmla="*/ 281676 w 305875"/>
                <a:gd name="connsiteY21" fmla="*/ 124028 h 500629"/>
                <a:gd name="connsiteX22" fmla="*/ 287807 w 305875"/>
                <a:gd name="connsiteY22" fmla="*/ 132352 h 500629"/>
                <a:gd name="connsiteX23" fmla="*/ 288581 w 305875"/>
                <a:gd name="connsiteY23" fmla="*/ 145323 h 500629"/>
                <a:gd name="connsiteX24" fmla="*/ 294195 w 305875"/>
                <a:gd name="connsiteY24" fmla="*/ 154551 h 500629"/>
                <a:gd name="connsiteX25" fmla="*/ 294195 w 305875"/>
                <a:gd name="connsiteY25" fmla="*/ 167586 h 500629"/>
                <a:gd name="connsiteX26" fmla="*/ 299229 w 305875"/>
                <a:gd name="connsiteY26" fmla="*/ 177718 h 500629"/>
                <a:gd name="connsiteX27" fmla="*/ 298454 w 305875"/>
                <a:gd name="connsiteY27" fmla="*/ 190688 h 500629"/>
                <a:gd name="connsiteX28" fmla="*/ 302843 w 305875"/>
                <a:gd name="connsiteY28" fmla="*/ 201529 h 500629"/>
                <a:gd name="connsiteX29" fmla="*/ 301358 w 305875"/>
                <a:gd name="connsiteY29" fmla="*/ 214242 h 500629"/>
                <a:gd name="connsiteX30" fmla="*/ 305101 w 305875"/>
                <a:gd name="connsiteY30" fmla="*/ 225728 h 500629"/>
                <a:gd name="connsiteX31" fmla="*/ 302843 w 305875"/>
                <a:gd name="connsiteY31" fmla="*/ 238247 h 500629"/>
                <a:gd name="connsiteX32" fmla="*/ 305875 w 305875"/>
                <a:gd name="connsiteY32" fmla="*/ 250315 h 500629"/>
                <a:gd name="connsiteX33" fmla="*/ 302843 w 305875"/>
                <a:gd name="connsiteY33" fmla="*/ 262317 h 500629"/>
                <a:gd name="connsiteX34" fmla="*/ 305101 w 305875"/>
                <a:gd name="connsiteY34" fmla="*/ 274836 h 500629"/>
                <a:gd name="connsiteX35" fmla="*/ 301358 w 305875"/>
                <a:gd name="connsiteY35" fmla="*/ 286323 h 500629"/>
                <a:gd name="connsiteX36" fmla="*/ 302843 w 305875"/>
                <a:gd name="connsiteY36" fmla="*/ 299100 h 500629"/>
                <a:gd name="connsiteX37" fmla="*/ 298454 w 305875"/>
                <a:gd name="connsiteY37" fmla="*/ 310006 h 500629"/>
                <a:gd name="connsiteX38" fmla="*/ 299229 w 305875"/>
                <a:gd name="connsiteY38" fmla="*/ 322976 h 500629"/>
                <a:gd name="connsiteX39" fmla="*/ 294195 w 305875"/>
                <a:gd name="connsiteY39" fmla="*/ 333043 h 500629"/>
                <a:gd name="connsiteX40" fmla="*/ 294195 w 305875"/>
                <a:gd name="connsiteY40" fmla="*/ 346143 h 500629"/>
                <a:gd name="connsiteX41" fmla="*/ 288581 w 305875"/>
                <a:gd name="connsiteY41" fmla="*/ 355371 h 500629"/>
                <a:gd name="connsiteX42" fmla="*/ 287742 w 305875"/>
                <a:gd name="connsiteY42" fmla="*/ 368277 h 500629"/>
                <a:gd name="connsiteX43" fmla="*/ 281612 w 305875"/>
                <a:gd name="connsiteY43" fmla="*/ 376537 h 500629"/>
                <a:gd name="connsiteX44" fmla="*/ 280063 w 305875"/>
                <a:gd name="connsiteY44" fmla="*/ 389378 h 500629"/>
                <a:gd name="connsiteX45" fmla="*/ 273481 w 305875"/>
                <a:gd name="connsiteY45" fmla="*/ 396670 h 500629"/>
                <a:gd name="connsiteX46" fmla="*/ 271158 w 305875"/>
                <a:gd name="connsiteY46" fmla="*/ 409060 h 500629"/>
                <a:gd name="connsiteX47" fmla="*/ 264124 w 305875"/>
                <a:gd name="connsiteY47" fmla="*/ 415255 h 500629"/>
                <a:gd name="connsiteX48" fmla="*/ 261091 w 305875"/>
                <a:gd name="connsiteY48" fmla="*/ 427258 h 500629"/>
                <a:gd name="connsiteX49" fmla="*/ 253735 w 305875"/>
                <a:gd name="connsiteY49" fmla="*/ 432227 h 500629"/>
                <a:gd name="connsiteX50" fmla="*/ 249927 w 305875"/>
                <a:gd name="connsiteY50" fmla="*/ 443713 h 500629"/>
                <a:gd name="connsiteX51" fmla="*/ 242377 w 305875"/>
                <a:gd name="connsiteY51" fmla="*/ 447585 h 500629"/>
                <a:gd name="connsiteX52" fmla="*/ 237925 w 305875"/>
                <a:gd name="connsiteY52" fmla="*/ 458362 h 500629"/>
                <a:gd name="connsiteX53" fmla="*/ 230117 w 305875"/>
                <a:gd name="connsiteY53" fmla="*/ 460943 h 500629"/>
                <a:gd name="connsiteX54" fmla="*/ 225083 w 305875"/>
                <a:gd name="connsiteY54" fmla="*/ 471010 h 500629"/>
                <a:gd name="connsiteX55" fmla="*/ 217146 w 305875"/>
                <a:gd name="connsiteY55" fmla="*/ 472300 h 500629"/>
                <a:gd name="connsiteX56" fmla="*/ 211532 w 305875"/>
                <a:gd name="connsiteY56" fmla="*/ 481464 h 500629"/>
                <a:gd name="connsiteX57" fmla="*/ 203594 w 305875"/>
                <a:gd name="connsiteY57" fmla="*/ 481528 h 500629"/>
                <a:gd name="connsiteX58" fmla="*/ 197399 w 305875"/>
                <a:gd name="connsiteY58" fmla="*/ 489788 h 500629"/>
                <a:gd name="connsiteX59" fmla="*/ 189462 w 305875"/>
                <a:gd name="connsiteY59" fmla="*/ 488562 h 500629"/>
                <a:gd name="connsiteX60" fmla="*/ 182880 w 305875"/>
                <a:gd name="connsiteY60" fmla="*/ 495789 h 500629"/>
                <a:gd name="connsiteX61" fmla="*/ 175072 w 305875"/>
                <a:gd name="connsiteY61" fmla="*/ 493273 h 500629"/>
                <a:gd name="connsiteX62" fmla="*/ 168038 w 305875"/>
                <a:gd name="connsiteY62" fmla="*/ 499403 h 500629"/>
                <a:gd name="connsiteX63" fmla="*/ 160359 w 305875"/>
                <a:gd name="connsiteY63" fmla="*/ 495660 h 500629"/>
                <a:gd name="connsiteX64" fmla="*/ 153002 w 305875"/>
                <a:gd name="connsiteY64" fmla="*/ 500629 h 500629"/>
                <a:gd name="connsiteX65" fmla="*/ 145646 w 305875"/>
                <a:gd name="connsiteY65" fmla="*/ 495660 h 500629"/>
                <a:gd name="connsiteX66" fmla="*/ 138031 w 305875"/>
                <a:gd name="connsiteY66" fmla="*/ 499403 h 500629"/>
                <a:gd name="connsiteX67" fmla="*/ 130997 w 305875"/>
                <a:gd name="connsiteY67" fmla="*/ 493273 h 500629"/>
                <a:gd name="connsiteX68" fmla="*/ 123124 w 305875"/>
                <a:gd name="connsiteY68" fmla="*/ 495789 h 500629"/>
                <a:gd name="connsiteX69" fmla="*/ 116478 w 305875"/>
                <a:gd name="connsiteY69" fmla="*/ 488562 h 500629"/>
                <a:gd name="connsiteX70" fmla="*/ 108541 w 305875"/>
                <a:gd name="connsiteY70" fmla="*/ 489788 h 500629"/>
                <a:gd name="connsiteX71" fmla="*/ 102346 w 305875"/>
                <a:gd name="connsiteY71" fmla="*/ 481464 h 500629"/>
                <a:gd name="connsiteX72" fmla="*/ 94408 w 305875"/>
                <a:gd name="connsiteY72" fmla="*/ 481464 h 500629"/>
                <a:gd name="connsiteX73" fmla="*/ 88730 w 305875"/>
                <a:gd name="connsiteY73" fmla="*/ 472300 h 500629"/>
                <a:gd name="connsiteX74" fmla="*/ 80792 w 305875"/>
                <a:gd name="connsiteY74" fmla="*/ 471010 h 500629"/>
                <a:gd name="connsiteX75" fmla="*/ 75759 w 305875"/>
                <a:gd name="connsiteY75" fmla="*/ 460943 h 500629"/>
                <a:gd name="connsiteX76" fmla="*/ 67951 w 305875"/>
                <a:gd name="connsiteY76" fmla="*/ 458362 h 500629"/>
                <a:gd name="connsiteX77" fmla="*/ 63498 w 305875"/>
                <a:gd name="connsiteY77" fmla="*/ 447585 h 500629"/>
                <a:gd name="connsiteX78" fmla="*/ 55884 w 305875"/>
                <a:gd name="connsiteY78" fmla="*/ 443713 h 500629"/>
                <a:gd name="connsiteX79" fmla="*/ 52076 w 305875"/>
                <a:gd name="connsiteY79" fmla="*/ 432227 h 500629"/>
                <a:gd name="connsiteX80" fmla="*/ 44720 w 305875"/>
                <a:gd name="connsiteY80" fmla="*/ 427258 h 500629"/>
                <a:gd name="connsiteX81" fmla="*/ 41687 w 305875"/>
                <a:gd name="connsiteY81" fmla="*/ 415255 h 500629"/>
                <a:gd name="connsiteX82" fmla="*/ 34653 w 305875"/>
                <a:gd name="connsiteY82" fmla="*/ 409060 h 500629"/>
                <a:gd name="connsiteX83" fmla="*/ 32265 w 305875"/>
                <a:gd name="connsiteY83" fmla="*/ 396670 h 500629"/>
                <a:gd name="connsiteX84" fmla="*/ 25683 w 305875"/>
                <a:gd name="connsiteY84" fmla="*/ 389378 h 500629"/>
                <a:gd name="connsiteX85" fmla="*/ 24070 w 305875"/>
                <a:gd name="connsiteY85" fmla="*/ 376601 h 500629"/>
                <a:gd name="connsiteX86" fmla="*/ 18004 w 305875"/>
                <a:gd name="connsiteY86" fmla="*/ 368341 h 500629"/>
                <a:gd name="connsiteX87" fmla="*/ 17165 w 305875"/>
                <a:gd name="connsiteY87" fmla="*/ 355435 h 500629"/>
                <a:gd name="connsiteX88" fmla="*/ 11551 w 305875"/>
                <a:gd name="connsiteY88" fmla="*/ 346143 h 500629"/>
                <a:gd name="connsiteX89" fmla="*/ 11551 w 305875"/>
                <a:gd name="connsiteY89" fmla="*/ 333107 h 500629"/>
                <a:gd name="connsiteX90" fmla="*/ 6518 w 305875"/>
                <a:gd name="connsiteY90" fmla="*/ 322976 h 500629"/>
                <a:gd name="connsiteX91" fmla="*/ 7292 w 305875"/>
                <a:gd name="connsiteY91" fmla="*/ 310070 h 500629"/>
                <a:gd name="connsiteX92" fmla="*/ 2904 w 305875"/>
                <a:gd name="connsiteY92" fmla="*/ 299164 h 500629"/>
                <a:gd name="connsiteX93" fmla="*/ 4453 w 305875"/>
                <a:gd name="connsiteY93" fmla="*/ 286387 h 500629"/>
                <a:gd name="connsiteX94" fmla="*/ 774 w 305875"/>
                <a:gd name="connsiteY94" fmla="*/ 274965 h 500629"/>
                <a:gd name="connsiteX95" fmla="*/ 3033 w 305875"/>
                <a:gd name="connsiteY95" fmla="*/ 262446 h 500629"/>
                <a:gd name="connsiteX96" fmla="*/ 0 w 305875"/>
                <a:gd name="connsiteY96" fmla="*/ 250444 h 500629"/>
                <a:gd name="connsiteX97" fmla="*/ 3033 w 305875"/>
                <a:gd name="connsiteY97" fmla="*/ 238376 h 500629"/>
                <a:gd name="connsiteX98" fmla="*/ 774 w 305875"/>
                <a:gd name="connsiteY98" fmla="*/ 225857 h 500629"/>
                <a:gd name="connsiteX99" fmla="*/ 4453 w 305875"/>
                <a:gd name="connsiteY99" fmla="*/ 214371 h 500629"/>
                <a:gd name="connsiteX100" fmla="*/ 2904 w 305875"/>
                <a:gd name="connsiteY100" fmla="*/ 201658 h 500629"/>
                <a:gd name="connsiteX101" fmla="*/ 7292 w 305875"/>
                <a:gd name="connsiteY101" fmla="*/ 190817 h 500629"/>
                <a:gd name="connsiteX102" fmla="*/ 6518 w 305875"/>
                <a:gd name="connsiteY102" fmla="*/ 177782 h 500629"/>
                <a:gd name="connsiteX103" fmla="*/ 11551 w 305875"/>
                <a:gd name="connsiteY103" fmla="*/ 167715 h 500629"/>
                <a:gd name="connsiteX104" fmla="*/ 11551 w 305875"/>
                <a:gd name="connsiteY104" fmla="*/ 154680 h 500629"/>
                <a:gd name="connsiteX105" fmla="*/ 17165 w 305875"/>
                <a:gd name="connsiteY105" fmla="*/ 145452 h 500629"/>
                <a:gd name="connsiteX106" fmla="*/ 18004 w 305875"/>
                <a:gd name="connsiteY106" fmla="*/ 132482 h 500629"/>
                <a:gd name="connsiteX107" fmla="*/ 24070 w 305875"/>
                <a:gd name="connsiteY107" fmla="*/ 124157 h 500629"/>
                <a:gd name="connsiteX108" fmla="*/ 25683 w 305875"/>
                <a:gd name="connsiteY108" fmla="*/ 111380 h 500629"/>
                <a:gd name="connsiteX109" fmla="*/ 32265 w 305875"/>
                <a:gd name="connsiteY109" fmla="*/ 104153 h 500629"/>
                <a:gd name="connsiteX110" fmla="*/ 34653 w 305875"/>
                <a:gd name="connsiteY110" fmla="*/ 91698 h 500629"/>
                <a:gd name="connsiteX111" fmla="*/ 41687 w 305875"/>
                <a:gd name="connsiteY111" fmla="*/ 85503 h 500629"/>
                <a:gd name="connsiteX112" fmla="*/ 44720 w 305875"/>
                <a:gd name="connsiteY112" fmla="*/ 73500 h 500629"/>
                <a:gd name="connsiteX113" fmla="*/ 52076 w 305875"/>
                <a:gd name="connsiteY113" fmla="*/ 68467 h 500629"/>
                <a:gd name="connsiteX114" fmla="*/ 55884 w 305875"/>
                <a:gd name="connsiteY114" fmla="*/ 57045 h 500629"/>
                <a:gd name="connsiteX115" fmla="*/ 63498 w 305875"/>
                <a:gd name="connsiteY115" fmla="*/ 53238 h 500629"/>
                <a:gd name="connsiteX116" fmla="*/ 67951 w 305875"/>
                <a:gd name="connsiteY116" fmla="*/ 42397 h 500629"/>
                <a:gd name="connsiteX117" fmla="*/ 75759 w 305875"/>
                <a:gd name="connsiteY117" fmla="*/ 39815 h 500629"/>
                <a:gd name="connsiteX118" fmla="*/ 80857 w 305875"/>
                <a:gd name="connsiteY118" fmla="*/ 29813 h 500629"/>
                <a:gd name="connsiteX119" fmla="*/ 88730 w 305875"/>
                <a:gd name="connsiteY119" fmla="*/ 28393 h 500629"/>
                <a:gd name="connsiteX120" fmla="*/ 94408 w 305875"/>
                <a:gd name="connsiteY120" fmla="*/ 19230 h 500629"/>
                <a:gd name="connsiteX121" fmla="*/ 102410 w 305875"/>
                <a:gd name="connsiteY121" fmla="*/ 19166 h 500629"/>
                <a:gd name="connsiteX122" fmla="*/ 108541 w 305875"/>
                <a:gd name="connsiteY122" fmla="*/ 10970 h 500629"/>
                <a:gd name="connsiteX123" fmla="*/ 116478 w 305875"/>
                <a:gd name="connsiteY123" fmla="*/ 12132 h 500629"/>
                <a:gd name="connsiteX124" fmla="*/ 123124 w 305875"/>
                <a:gd name="connsiteY124" fmla="*/ 4969 h 500629"/>
                <a:gd name="connsiteX125" fmla="*/ 130997 w 305875"/>
                <a:gd name="connsiteY125" fmla="*/ 7421 h 500629"/>
                <a:gd name="connsiteX126" fmla="*/ 138031 w 305875"/>
                <a:gd name="connsiteY126" fmla="*/ 1291 h 500629"/>
                <a:gd name="connsiteX127" fmla="*/ 145646 w 305875"/>
                <a:gd name="connsiteY127" fmla="*/ 5098 h 500629"/>
                <a:gd name="connsiteX128" fmla="*/ 153067 w 305875"/>
                <a:gd name="connsiteY128" fmla="*/ 0 h 500629"/>
                <a:gd name="connsiteX129" fmla="*/ 153067 w 305875"/>
                <a:gd name="connsiteY129" fmla="*/ 0 h 50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305875" h="500629">
                  <a:moveTo>
                    <a:pt x="153067" y="0"/>
                  </a:moveTo>
                  <a:cubicBezTo>
                    <a:pt x="155971" y="0"/>
                    <a:pt x="158552" y="1871"/>
                    <a:pt x="160423" y="4969"/>
                  </a:cubicBezTo>
                  <a:cubicBezTo>
                    <a:pt x="162553" y="2194"/>
                    <a:pt x="165263" y="710"/>
                    <a:pt x="168102" y="1162"/>
                  </a:cubicBezTo>
                  <a:cubicBezTo>
                    <a:pt x="171006" y="1678"/>
                    <a:pt x="173394" y="4001"/>
                    <a:pt x="175136" y="7292"/>
                  </a:cubicBezTo>
                  <a:cubicBezTo>
                    <a:pt x="177395" y="4904"/>
                    <a:pt x="180170" y="3872"/>
                    <a:pt x="182945" y="4840"/>
                  </a:cubicBezTo>
                  <a:cubicBezTo>
                    <a:pt x="185719" y="5743"/>
                    <a:pt x="188043" y="8454"/>
                    <a:pt x="189527" y="12003"/>
                  </a:cubicBezTo>
                  <a:cubicBezTo>
                    <a:pt x="191914" y="10002"/>
                    <a:pt x="194754" y="9486"/>
                    <a:pt x="197464" y="10841"/>
                  </a:cubicBezTo>
                  <a:cubicBezTo>
                    <a:pt x="200239" y="12261"/>
                    <a:pt x="202368" y="15229"/>
                    <a:pt x="203659" y="19037"/>
                  </a:cubicBezTo>
                  <a:cubicBezTo>
                    <a:pt x="206111" y="17423"/>
                    <a:pt x="208950" y="17359"/>
                    <a:pt x="211596" y="19101"/>
                  </a:cubicBezTo>
                  <a:cubicBezTo>
                    <a:pt x="214242" y="20972"/>
                    <a:pt x="216178" y="24264"/>
                    <a:pt x="217210" y="28329"/>
                  </a:cubicBezTo>
                  <a:cubicBezTo>
                    <a:pt x="219727" y="27103"/>
                    <a:pt x="222631" y="27426"/>
                    <a:pt x="225148" y="29684"/>
                  </a:cubicBezTo>
                  <a:cubicBezTo>
                    <a:pt x="227664" y="31878"/>
                    <a:pt x="229407" y="35492"/>
                    <a:pt x="230181" y="39686"/>
                  </a:cubicBezTo>
                  <a:cubicBezTo>
                    <a:pt x="232827" y="38848"/>
                    <a:pt x="235602" y="39686"/>
                    <a:pt x="237989" y="42268"/>
                  </a:cubicBezTo>
                  <a:cubicBezTo>
                    <a:pt x="240377" y="44913"/>
                    <a:pt x="241861" y="48850"/>
                    <a:pt x="242442" y="53109"/>
                  </a:cubicBezTo>
                  <a:cubicBezTo>
                    <a:pt x="245088" y="52722"/>
                    <a:pt x="247798" y="53883"/>
                    <a:pt x="250056" y="56916"/>
                  </a:cubicBezTo>
                  <a:cubicBezTo>
                    <a:pt x="252315" y="59884"/>
                    <a:pt x="253541" y="64014"/>
                    <a:pt x="253799" y="68338"/>
                  </a:cubicBezTo>
                  <a:cubicBezTo>
                    <a:pt x="256445" y="68338"/>
                    <a:pt x="259091" y="70016"/>
                    <a:pt x="261156" y="73371"/>
                  </a:cubicBezTo>
                  <a:cubicBezTo>
                    <a:pt x="263221" y="76662"/>
                    <a:pt x="264189" y="80986"/>
                    <a:pt x="264189" y="85374"/>
                  </a:cubicBezTo>
                  <a:cubicBezTo>
                    <a:pt x="266834" y="85761"/>
                    <a:pt x="269416" y="87955"/>
                    <a:pt x="271223" y="91569"/>
                  </a:cubicBezTo>
                  <a:cubicBezTo>
                    <a:pt x="273029" y="95118"/>
                    <a:pt x="273804" y="99635"/>
                    <a:pt x="273546" y="104023"/>
                  </a:cubicBezTo>
                  <a:cubicBezTo>
                    <a:pt x="276191" y="104862"/>
                    <a:pt x="278579" y="107379"/>
                    <a:pt x="280128" y="111251"/>
                  </a:cubicBezTo>
                  <a:cubicBezTo>
                    <a:pt x="281676" y="115187"/>
                    <a:pt x="282193" y="119704"/>
                    <a:pt x="281676" y="124028"/>
                  </a:cubicBezTo>
                  <a:cubicBezTo>
                    <a:pt x="284193" y="125254"/>
                    <a:pt x="286452" y="128158"/>
                    <a:pt x="287807" y="132352"/>
                  </a:cubicBezTo>
                  <a:cubicBezTo>
                    <a:pt x="289162" y="136482"/>
                    <a:pt x="289356" y="141129"/>
                    <a:pt x="288581" y="145323"/>
                  </a:cubicBezTo>
                  <a:cubicBezTo>
                    <a:pt x="291034" y="147001"/>
                    <a:pt x="293099" y="150227"/>
                    <a:pt x="294195" y="154551"/>
                  </a:cubicBezTo>
                  <a:cubicBezTo>
                    <a:pt x="295293" y="158939"/>
                    <a:pt x="295228" y="163585"/>
                    <a:pt x="294195" y="167586"/>
                  </a:cubicBezTo>
                  <a:cubicBezTo>
                    <a:pt x="296519" y="169651"/>
                    <a:pt x="298390" y="173136"/>
                    <a:pt x="299229" y="177718"/>
                  </a:cubicBezTo>
                  <a:cubicBezTo>
                    <a:pt x="300068" y="182235"/>
                    <a:pt x="299681" y="186816"/>
                    <a:pt x="298454" y="190688"/>
                  </a:cubicBezTo>
                  <a:cubicBezTo>
                    <a:pt x="300649" y="193076"/>
                    <a:pt x="302262" y="196948"/>
                    <a:pt x="302843" y="201529"/>
                  </a:cubicBezTo>
                  <a:cubicBezTo>
                    <a:pt x="303423" y="206111"/>
                    <a:pt x="302778" y="210628"/>
                    <a:pt x="301358" y="214242"/>
                  </a:cubicBezTo>
                  <a:cubicBezTo>
                    <a:pt x="303359" y="217017"/>
                    <a:pt x="304779" y="221082"/>
                    <a:pt x="305101" y="225728"/>
                  </a:cubicBezTo>
                  <a:cubicBezTo>
                    <a:pt x="305424" y="230439"/>
                    <a:pt x="304520" y="234827"/>
                    <a:pt x="302843" y="238247"/>
                  </a:cubicBezTo>
                  <a:cubicBezTo>
                    <a:pt x="304714" y="241345"/>
                    <a:pt x="305875" y="245604"/>
                    <a:pt x="305875" y="250315"/>
                  </a:cubicBezTo>
                  <a:cubicBezTo>
                    <a:pt x="305875" y="255025"/>
                    <a:pt x="304714" y="259284"/>
                    <a:pt x="302843" y="262317"/>
                  </a:cubicBezTo>
                  <a:cubicBezTo>
                    <a:pt x="304520" y="265737"/>
                    <a:pt x="305424" y="270125"/>
                    <a:pt x="305101" y="274836"/>
                  </a:cubicBezTo>
                  <a:cubicBezTo>
                    <a:pt x="304843" y="279482"/>
                    <a:pt x="303423" y="283548"/>
                    <a:pt x="301358" y="286323"/>
                  </a:cubicBezTo>
                  <a:cubicBezTo>
                    <a:pt x="302843" y="289936"/>
                    <a:pt x="303423" y="294454"/>
                    <a:pt x="302843" y="299100"/>
                  </a:cubicBezTo>
                  <a:cubicBezTo>
                    <a:pt x="302262" y="303746"/>
                    <a:pt x="300649" y="307489"/>
                    <a:pt x="298454" y="310006"/>
                  </a:cubicBezTo>
                  <a:cubicBezTo>
                    <a:pt x="299681" y="313877"/>
                    <a:pt x="300068" y="318459"/>
                    <a:pt x="299229" y="322976"/>
                  </a:cubicBezTo>
                  <a:cubicBezTo>
                    <a:pt x="298390" y="327429"/>
                    <a:pt x="296519" y="330978"/>
                    <a:pt x="294195" y="333043"/>
                  </a:cubicBezTo>
                  <a:cubicBezTo>
                    <a:pt x="295228" y="337108"/>
                    <a:pt x="295293" y="341755"/>
                    <a:pt x="294195" y="346143"/>
                  </a:cubicBezTo>
                  <a:cubicBezTo>
                    <a:pt x="293099" y="350466"/>
                    <a:pt x="291098" y="353628"/>
                    <a:pt x="288581" y="355371"/>
                  </a:cubicBezTo>
                  <a:cubicBezTo>
                    <a:pt x="289356" y="359501"/>
                    <a:pt x="289097" y="364147"/>
                    <a:pt x="287742" y="368277"/>
                  </a:cubicBezTo>
                  <a:cubicBezTo>
                    <a:pt x="286387" y="372407"/>
                    <a:pt x="284193" y="375246"/>
                    <a:pt x="281612" y="376537"/>
                  </a:cubicBezTo>
                  <a:cubicBezTo>
                    <a:pt x="282128" y="380860"/>
                    <a:pt x="281612" y="385506"/>
                    <a:pt x="280063" y="389378"/>
                  </a:cubicBezTo>
                  <a:cubicBezTo>
                    <a:pt x="278450" y="393315"/>
                    <a:pt x="276062" y="395767"/>
                    <a:pt x="273481" y="396670"/>
                  </a:cubicBezTo>
                  <a:cubicBezTo>
                    <a:pt x="273739" y="400994"/>
                    <a:pt x="272965" y="405511"/>
                    <a:pt x="271158" y="409060"/>
                  </a:cubicBezTo>
                  <a:cubicBezTo>
                    <a:pt x="269351" y="412674"/>
                    <a:pt x="266834" y="414803"/>
                    <a:pt x="264124" y="415255"/>
                  </a:cubicBezTo>
                  <a:cubicBezTo>
                    <a:pt x="264124" y="419579"/>
                    <a:pt x="263092" y="423902"/>
                    <a:pt x="261091" y="427258"/>
                  </a:cubicBezTo>
                  <a:cubicBezTo>
                    <a:pt x="259026" y="430549"/>
                    <a:pt x="256381" y="432227"/>
                    <a:pt x="253735" y="432227"/>
                  </a:cubicBezTo>
                  <a:cubicBezTo>
                    <a:pt x="253412" y="436615"/>
                    <a:pt x="252186" y="440745"/>
                    <a:pt x="249927" y="443713"/>
                  </a:cubicBezTo>
                  <a:cubicBezTo>
                    <a:pt x="247733" y="446746"/>
                    <a:pt x="244958" y="447972"/>
                    <a:pt x="242377" y="447585"/>
                  </a:cubicBezTo>
                  <a:cubicBezTo>
                    <a:pt x="241797" y="451844"/>
                    <a:pt x="240312" y="455780"/>
                    <a:pt x="237925" y="458362"/>
                  </a:cubicBezTo>
                  <a:cubicBezTo>
                    <a:pt x="235537" y="461007"/>
                    <a:pt x="232762" y="461846"/>
                    <a:pt x="230117" y="460943"/>
                  </a:cubicBezTo>
                  <a:cubicBezTo>
                    <a:pt x="229342" y="465073"/>
                    <a:pt x="227600" y="468751"/>
                    <a:pt x="225083" y="471010"/>
                  </a:cubicBezTo>
                  <a:cubicBezTo>
                    <a:pt x="222566" y="473268"/>
                    <a:pt x="219663" y="473526"/>
                    <a:pt x="217146" y="472300"/>
                  </a:cubicBezTo>
                  <a:cubicBezTo>
                    <a:pt x="216113" y="476301"/>
                    <a:pt x="214113" y="479657"/>
                    <a:pt x="211532" y="481464"/>
                  </a:cubicBezTo>
                  <a:cubicBezTo>
                    <a:pt x="208886" y="483270"/>
                    <a:pt x="206046" y="483141"/>
                    <a:pt x="203594" y="481528"/>
                  </a:cubicBezTo>
                  <a:cubicBezTo>
                    <a:pt x="202304" y="485335"/>
                    <a:pt x="200174" y="488433"/>
                    <a:pt x="197399" y="489788"/>
                  </a:cubicBezTo>
                  <a:cubicBezTo>
                    <a:pt x="194625" y="491079"/>
                    <a:pt x="191785" y="490498"/>
                    <a:pt x="189462" y="488562"/>
                  </a:cubicBezTo>
                  <a:cubicBezTo>
                    <a:pt x="187978" y="492111"/>
                    <a:pt x="185655" y="494821"/>
                    <a:pt x="182880" y="495789"/>
                  </a:cubicBezTo>
                  <a:cubicBezTo>
                    <a:pt x="180041" y="496757"/>
                    <a:pt x="177330" y="495660"/>
                    <a:pt x="175072" y="493273"/>
                  </a:cubicBezTo>
                  <a:cubicBezTo>
                    <a:pt x="173330" y="496564"/>
                    <a:pt x="170877" y="498887"/>
                    <a:pt x="168038" y="499403"/>
                  </a:cubicBezTo>
                  <a:cubicBezTo>
                    <a:pt x="165199" y="499855"/>
                    <a:pt x="162488" y="498371"/>
                    <a:pt x="160359" y="495660"/>
                  </a:cubicBezTo>
                  <a:cubicBezTo>
                    <a:pt x="158487" y="498693"/>
                    <a:pt x="155906" y="500629"/>
                    <a:pt x="153002" y="500629"/>
                  </a:cubicBezTo>
                  <a:cubicBezTo>
                    <a:pt x="150163" y="500629"/>
                    <a:pt x="147517" y="498758"/>
                    <a:pt x="145646" y="495660"/>
                  </a:cubicBezTo>
                  <a:cubicBezTo>
                    <a:pt x="143581" y="498371"/>
                    <a:pt x="140870" y="499855"/>
                    <a:pt x="138031" y="499403"/>
                  </a:cubicBezTo>
                  <a:cubicBezTo>
                    <a:pt x="135192" y="498951"/>
                    <a:pt x="132675" y="496628"/>
                    <a:pt x="130997" y="493273"/>
                  </a:cubicBezTo>
                  <a:cubicBezTo>
                    <a:pt x="128739" y="495596"/>
                    <a:pt x="125964" y="496693"/>
                    <a:pt x="123124" y="495789"/>
                  </a:cubicBezTo>
                  <a:cubicBezTo>
                    <a:pt x="120350" y="494821"/>
                    <a:pt x="118027" y="492176"/>
                    <a:pt x="116478" y="488562"/>
                  </a:cubicBezTo>
                  <a:cubicBezTo>
                    <a:pt x="114155" y="490562"/>
                    <a:pt x="111315" y="491143"/>
                    <a:pt x="108541" y="489788"/>
                  </a:cubicBezTo>
                  <a:cubicBezTo>
                    <a:pt x="105766" y="488433"/>
                    <a:pt x="103701" y="485335"/>
                    <a:pt x="102346" y="481464"/>
                  </a:cubicBezTo>
                  <a:cubicBezTo>
                    <a:pt x="99894" y="483141"/>
                    <a:pt x="96990" y="483270"/>
                    <a:pt x="94408" y="481464"/>
                  </a:cubicBezTo>
                  <a:cubicBezTo>
                    <a:pt x="91763" y="479721"/>
                    <a:pt x="89827" y="476301"/>
                    <a:pt x="88730" y="472300"/>
                  </a:cubicBezTo>
                  <a:cubicBezTo>
                    <a:pt x="86149" y="473526"/>
                    <a:pt x="83309" y="473204"/>
                    <a:pt x="80792" y="471010"/>
                  </a:cubicBezTo>
                  <a:cubicBezTo>
                    <a:pt x="78276" y="468751"/>
                    <a:pt x="76534" y="465073"/>
                    <a:pt x="75759" y="460943"/>
                  </a:cubicBezTo>
                  <a:cubicBezTo>
                    <a:pt x="73113" y="461782"/>
                    <a:pt x="70338" y="460943"/>
                    <a:pt x="67951" y="458362"/>
                  </a:cubicBezTo>
                  <a:cubicBezTo>
                    <a:pt x="65563" y="455780"/>
                    <a:pt x="64015" y="451908"/>
                    <a:pt x="63498" y="447585"/>
                  </a:cubicBezTo>
                  <a:cubicBezTo>
                    <a:pt x="60852" y="447972"/>
                    <a:pt x="58142" y="446746"/>
                    <a:pt x="55884" y="443713"/>
                  </a:cubicBezTo>
                  <a:cubicBezTo>
                    <a:pt x="53625" y="440745"/>
                    <a:pt x="52335" y="436615"/>
                    <a:pt x="52076" y="432227"/>
                  </a:cubicBezTo>
                  <a:cubicBezTo>
                    <a:pt x="49431" y="432227"/>
                    <a:pt x="46785" y="430549"/>
                    <a:pt x="44720" y="427258"/>
                  </a:cubicBezTo>
                  <a:cubicBezTo>
                    <a:pt x="42655" y="423902"/>
                    <a:pt x="41687" y="419579"/>
                    <a:pt x="41687" y="415255"/>
                  </a:cubicBezTo>
                  <a:cubicBezTo>
                    <a:pt x="39041" y="414739"/>
                    <a:pt x="36460" y="412674"/>
                    <a:pt x="34653" y="409060"/>
                  </a:cubicBezTo>
                  <a:cubicBezTo>
                    <a:pt x="32846" y="405446"/>
                    <a:pt x="32072" y="400929"/>
                    <a:pt x="32265" y="396670"/>
                  </a:cubicBezTo>
                  <a:cubicBezTo>
                    <a:pt x="29684" y="395767"/>
                    <a:pt x="27297" y="393250"/>
                    <a:pt x="25683" y="389378"/>
                  </a:cubicBezTo>
                  <a:cubicBezTo>
                    <a:pt x="24070" y="385571"/>
                    <a:pt x="23618" y="380925"/>
                    <a:pt x="24070" y="376601"/>
                  </a:cubicBezTo>
                  <a:cubicBezTo>
                    <a:pt x="21553" y="375311"/>
                    <a:pt x="19295" y="372536"/>
                    <a:pt x="18004" y="368341"/>
                  </a:cubicBezTo>
                  <a:cubicBezTo>
                    <a:pt x="16649" y="364211"/>
                    <a:pt x="16391" y="359565"/>
                    <a:pt x="17165" y="355435"/>
                  </a:cubicBezTo>
                  <a:cubicBezTo>
                    <a:pt x="14713" y="353693"/>
                    <a:pt x="12648" y="350466"/>
                    <a:pt x="11551" y="346143"/>
                  </a:cubicBezTo>
                  <a:cubicBezTo>
                    <a:pt x="10454" y="341819"/>
                    <a:pt x="10519" y="337173"/>
                    <a:pt x="11551" y="333107"/>
                  </a:cubicBezTo>
                  <a:cubicBezTo>
                    <a:pt x="9228" y="331042"/>
                    <a:pt x="7357" y="327493"/>
                    <a:pt x="6518" y="322976"/>
                  </a:cubicBezTo>
                  <a:cubicBezTo>
                    <a:pt x="5679" y="318588"/>
                    <a:pt x="6066" y="313942"/>
                    <a:pt x="7292" y="310070"/>
                  </a:cubicBezTo>
                  <a:cubicBezTo>
                    <a:pt x="5098" y="307618"/>
                    <a:pt x="3485" y="303811"/>
                    <a:pt x="2904" y="299164"/>
                  </a:cubicBezTo>
                  <a:cubicBezTo>
                    <a:pt x="2388" y="294583"/>
                    <a:pt x="2968" y="290065"/>
                    <a:pt x="4453" y="286387"/>
                  </a:cubicBezTo>
                  <a:cubicBezTo>
                    <a:pt x="2388" y="283612"/>
                    <a:pt x="968" y="279612"/>
                    <a:pt x="774" y="274965"/>
                  </a:cubicBezTo>
                  <a:cubicBezTo>
                    <a:pt x="452" y="270255"/>
                    <a:pt x="1355" y="265802"/>
                    <a:pt x="3033" y="262446"/>
                  </a:cubicBezTo>
                  <a:cubicBezTo>
                    <a:pt x="1162" y="259349"/>
                    <a:pt x="0" y="255154"/>
                    <a:pt x="0" y="250444"/>
                  </a:cubicBezTo>
                  <a:cubicBezTo>
                    <a:pt x="0" y="245797"/>
                    <a:pt x="1162" y="241474"/>
                    <a:pt x="3033" y="238376"/>
                  </a:cubicBezTo>
                  <a:cubicBezTo>
                    <a:pt x="1355" y="235021"/>
                    <a:pt x="516" y="230633"/>
                    <a:pt x="774" y="225857"/>
                  </a:cubicBezTo>
                  <a:cubicBezTo>
                    <a:pt x="1033" y="221211"/>
                    <a:pt x="2388" y="217146"/>
                    <a:pt x="4453" y="214371"/>
                  </a:cubicBezTo>
                  <a:cubicBezTo>
                    <a:pt x="2968" y="210757"/>
                    <a:pt x="2388" y="206176"/>
                    <a:pt x="2904" y="201658"/>
                  </a:cubicBezTo>
                  <a:cubicBezTo>
                    <a:pt x="3485" y="197077"/>
                    <a:pt x="5098" y="193205"/>
                    <a:pt x="7292" y="190817"/>
                  </a:cubicBezTo>
                  <a:cubicBezTo>
                    <a:pt x="6066" y="186945"/>
                    <a:pt x="5743" y="182364"/>
                    <a:pt x="6518" y="177782"/>
                  </a:cubicBezTo>
                  <a:cubicBezTo>
                    <a:pt x="7357" y="173265"/>
                    <a:pt x="9228" y="169780"/>
                    <a:pt x="11551" y="167715"/>
                  </a:cubicBezTo>
                  <a:cubicBezTo>
                    <a:pt x="10519" y="163650"/>
                    <a:pt x="10454" y="159068"/>
                    <a:pt x="11551" y="154680"/>
                  </a:cubicBezTo>
                  <a:cubicBezTo>
                    <a:pt x="12648" y="150357"/>
                    <a:pt x="14713" y="147130"/>
                    <a:pt x="17165" y="145452"/>
                  </a:cubicBezTo>
                  <a:cubicBezTo>
                    <a:pt x="16391" y="141258"/>
                    <a:pt x="16649" y="136611"/>
                    <a:pt x="18004" y="132482"/>
                  </a:cubicBezTo>
                  <a:cubicBezTo>
                    <a:pt x="19359" y="128352"/>
                    <a:pt x="21553" y="125448"/>
                    <a:pt x="24070" y="124157"/>
                  </a:cubicBezTo>
                  <a:cubicBezTo>
                    <a:pt x="23618" y="119834"/>
                    <a:pt x="24070" y="115316"/>
                    <a:pt x="25683" y="111380"/>
                  </a:cubicBezTo>
                  <a:cubicBezTo>
                    <a:pt x="27297" y="107508"/>
                    <a:pt x="29684" y="104991"/>
                    <a:pt x="32265" y="104153"/>
                  </a:cubicBezTo>
                  <a:cubicBezTo>
                    <a:pt x="32007" y="99764"/>
                    <a:pt x="32782" y="95312"/>
                    <a:pt x="34653" y="91698"/>
                  </a:cubicBezTo>
                  <a:cubicBezTo>
                    <a:pt x="36460" y="88084"/>
                    <a:pt x="38977" y="85890"/>
                    <a:pt x="41687" y="85503"/>
                  </a:cubicBezTo>
                  <a:cubicBezTo>
                    <a:pt x="41687" y="81115"/>
                    <a:pt x="42719" y="76791"/>
                    <a:pt x="44720" y="73500"/>
                  </a:cubicBezTo>
                  <a:cubicBezTo>
                    <a:pt x="46720" y="70145"/>
                    <a:pt x="49431" y="68467"/>
                    <a:pt x="52076" y="68467"/>
                  </a:cubicBezTo>
                  <a:cubicBezTo>
                    <a:pt x="52335" y="64144"/>
                    <a:pt x="53625" y="60014"/>
                    <a:pt x="55884" y="57045"/>
                  </a:cubicBezTo>
                  <a:cubicBezTo>
                    <a:pt x="58142" y="54012"/>
                    <a:pt x="60852" y="52722"/>
                    <a:pt x="63498" y="53238"/>
                  </a:cubicBezTo>
                  <a:cubicBezTo>
                    <a:pt x="64079" y="48979"/>
                    <a:pt x="65563" y="45042"/>
                    <a:pt x="67951" y="42397"/>
                  </a:cubicBezTo>
                  <a:cubicBezTo>
                    <a:pt x="70338" y="39815"/>
                    <a:pt x="73113" y="38977"/>
                    <a:pt x="75759" y="39815"/>
                  </a:cubicBezTo>
                  <a:cubicBezTo>
                    <a:pt x="76534" y="35621"/>
                    <a:pt x="78340" y="32007"/>
                    <a:pt x="80857" y="29813"/>
                  </a:cubicBezTo>
                  <a:cubicBezTo>
                    <a:pt x="83438" y="27555"/>
                    <a:pt x="86213" y="27232"/>
                    <a:pt x="88730" y="28393"/>
                  </a:cubicBezTo>
                  <a:cubicBezTo>
                    <a:pt x="89762" y="24393"/>
                    <a:pt x="91698" y="21102"/>
                    <a:pt x="94408" y="19230"/>
                  </a:cubicBezTo>
                  <a:cubicBezTo>
                    <a:pt x="97054" y="17488"/>
                    <a:pt x="99894" y="17552"/>
                    <a:pt x="102410" y="19166"/>
                  </a:cubicBezTo>
                  <a:cubicBezTo>
                    <a:pt x="103701" y="15423"/>
                    <a:pt x="105766" y="12390"/>
                    <a:pt x="108541" y="10970"/>
                  </a:cubicBezTo>
                  <a:cubicBezTo>
                    <a:pt x="111251" y="9615"/>
                    <a:pt x="114090" y="10131"/>
                    <a:pt x="116478" y="12132"/>
                  </a:cubicBezTo>
                  <a:cubicBezTo>
                    <a:pt x="117962" y="8583"/>
                    <a:pt x="120285" y="5872"/>
                    <a:pt x="123124" y="4969"/>
                  </a:cubicBezTo>
                  <a:cubicBezTo>
                    <a:pt x="125964" y="4065"/>
                    <a:pt x="128674" y="5098"/>
                    <a:pt x="130997" y="7421"/>
                  </a:cubicBezTo>
                  <a:cubicBezTo>
                    <a:pt x="132675" y="4130"/>
                    <a:pt x="135192" y="1807"/>
                    <a:pt x="138031" y="1291"/>
                  </a:cubicBezTo>
                  <a:cubicBezTo>
                    <a:pt x="140870" y="839"/>
                    <a:pt x="143581" y="2388"/>
                    <a:pt x="145646" y="5098"/>
                  </a:cubicBezTo>
                  <a:cubicBezTo>
                    <a:pt x="147646" y="1807"/>
                    <a:pt x="150227" y="0"/>
                    <a:pt x="153067" y="0"/>
                  </a:cubicBezTo>
                  <a:lnTo>
                    <a:pt x="153067" y="0"/>
                  </a:lnTo>
                  <a:close/>
                </a:path>
              </a:pathLst>
            </a:custGeom>
            <a:solidFill>
              <a:srgbClr val="0B0000"/>
            </a:solidFill>
            <a:ln w="6453" cap="flat">
              <a:noFill/>
              <a:prstDash val="solid"/>
              <a:miter/>
            </a:ln>
          </p:spPr>
          <p:txBody>
            <a:bodyPr rtlCol="0" anchor="ctr"/>
            <a:lstStyle/>
            <a:p>
              <a:endParaRPr lang="en-US"/>
            </a:p>
          </p:txBody>
        </p:sp>
        <p:sp>
          <p:nvSpPr>
            <p:cNvPr id="3646" name="Freeform: Shape 3645">
              <a:extLst>
                <a:ext uri="{FF2B5EF4-FFF2-40B4-BE49-F238E27FC236}">
                  <a16:creationId xmlns:a16="http://schemas.microsoft.com/office/drawing/2014/main" id="{3AD5C122-B53D-48F2-9911-A52ACBCCDF06}"/>
                </a:ext>
              </a:extLst>
            </p:cNvPr>
            <p:cNvSpPr/>
            <p:nvPr/>
          </p:nvSpPr>
          <p:spPr>
            <a:xfrm>
              <a:off x="2269717" y="-61982"/>
              <a:ext cx="752725" cy="557496"/>
            </a:xfrm>
            <a:custGeom>
              <a:avLst/>
              <a:gdLst>
                <a:gd name="connsiteX0" fmla="*/ 290667 w 752725"/>
                <a:gd name="connsiteY0" fmla="*/ 0 h 557496"/>
                <a:gd name="connsiteX1" fmla="*/ 340614 w 752725"/>
                <a:gd name="connsiteY1" fmla="*/ 3227 h 557496"/>
                <a:gd name="connsiteX2" fmla="*/ 340614 w 752725"/>
                <a:gd name="connsiteY2" fmla="*/ 3227 h 557496"/>
                <a:gd name="connsiteX3" fmla="*/ 462125 w 752725"/>
                <a:gd name="connsiteY3" fmla="*/ 0 h 557496"/>
                <a:gd name="connsiteX4" fmla="*/ 470579 w 752725"/>
                <a:gd name="connsiteY4" fmla="*/ 64789 h 557496"/>
                <a:gd name="connsiteX5" fmla="*/ 520268 w 752725"/>
                <a:gd name="connsiteY5" fmla="*/ 125964 h 557496"/>
                <a:gd name="connsiteX6" fmla="*/ 703599 w 752725"/>
                <a:gd name="connsiteY6" fmla="*/ 210112 h 557496"/>
                <a:gd name="connsiteX7" fmla="*/ 751417 w 752725"/>
                <a:gd name="connsiteY7" fmla="*/ 375504 h 557496"/>
                <a:gd name="connsiteX8" fmla="*/ 630163 w 752725"/>
                <a:gd name="connsiteY8" fmla="*/ 501081 h 557496"/>
                <a:gd name="connsiteX9" fmla="*/ 614999 w 752725"/>
                <a:gd name="connsiteY9" fmla="*/ 506050 h 557496"/>
                <a:gd name="connsiteX10" fmla="*/ 137730 w 752725"/>
                <a:gd name="connsiteY10" fmla="*/ 506050 h 557496"/>
                <a:gd name="connsiteX11" fmla="*/ 122565 w 752725"/>
                <a:gd name="connsiteY11" fmla="*/ 501081 h 557496"/>
                <a:gd name="connsiteX12" fmla="*/ 1312 w 752725"/>
                <a:gd name="connsiteY12" fmla="*/ 375504 h 557496"/>
                <a:gd name="connsiteX13" fmla="*/ 49129 w 752725"/>
                <a:gd name="connsiteY13" fmla="*/ 210112 h 557496"/>
                <a:gd name="connsiteX14" fmla="*/ 232461 w 752725"/>
                <a:gd name="connsiteY14" fmla="*/ 125964 h 557496"/>
                <a:gd name="connsiteX15" fmla="*/ 282085 w 752725"/>
                <a:gd name="connsiteY15" fmla="*/ 64789 h 557496"/>
                <a:gd name="connsiteX16" fmla="*/ 290667 w 752725"/>
                <a:gd name="connsiteY16" fmla="*/ 0 h 557496"/>
                <a:gd name="connsiteX17" fmla="*/ 290667 w 752725"/>
                <a:gd name="connsiteY17" fmla="*/ 0 h 55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2725" h="557496">
                  <a:moveTo>
                    <a:pt x="290667" y="0"/>
                  </a:moveTo>
                  <a:lnTo>
                    <a:pt x="340614" y="3227"/>
                  </a:lnTo>
                  <a:lnTo>
                    <a:pt x="340614" y="3227"/>
                  </a:lnTo>
                  <a:cubicBezTo>
                    <a:pt x="381462" y="3227"/>
                    <a:pt x="421019" y="2646"/>
                    <a:pt x="462125" y="0"/>
                  </a:cubicBezTo>
                  <a:lnTo>
                    <a:pt x="470579" y="64789"/>
                  </a:lnTo>
                  <a:cubicBezTo>
                    <a:pt x="474967" y="98409"/>
                    <a:pt x="484969" y="121318"/>
                    <a:pt x="520268" y="125964"/>
                  </a:cubicBezTo>
                  <a:cubicBezTo>
                    <a:pt x="609255" y="137708"/>
                    <a:pt x="664494" y="152486"/>
                    <a:pt x="703599" y="210112"/>
                  </a:cubicBezTo>
                  <a:cubicBezTo>
                    <a:pt x="733606" y="254380"/>
                    <a:pt x="758838" y="321750"/>
                    <a:pt x="751417" y="375504"/>
                  </a:cubicBezTo>
                  <a:cubicBezTo>
                    <a:pt x="741221" y="449327"/>
                    <a:pt x="694888" y="478624"/>
                    <a:pt x="630163" y="501081"/>
                  </a:cubicBezTo>
                  <a:cubicBezTo>
                    <a:pt x="625194" y="502823"/>
                    <a:pt x="620161" y="504436"/>
                    <a:pt x="614999" y="506050"/>
                  </a:cubicBezTo>
                  <a:cubicBezTo>
                    <a:pt x="548532" y="574646"/>
                    <a:pt x="204196" y="574646"/>
                    <a:pt x="137730" y="506050"/>
                  </a:cubicBezTo>
                  <a:cubicBezTo>
                    <a:pt x="132567" y="504436"/>
                    <a:pt x="127534" y="502823"/>
                    <a:pt x="122565" y="501081"/>
                  </a:cubicBezTo>
                  <a:cubicBezTo>
                    <a:pt x="57905" y="478624"/>
                    <a:pt x="11508" y="449327"/>
                    <a:pt x="1312" y="375504"/>
                  </a:cubicBezTo>
                  <a:cubicBezTo>
                    <a:pt x="-6109" y="321750"/>
                    <a:pt x="19058" y="254380"/>
                    <a:pt x="49129" y="210112"/>
                  </a:cubicBezTo>
                  <a:cubicBezTo>
                    <a:pt x="88234" y="152421"/>
                    <a:pt x="143473" y="137644"/>
                    <a:pt x="232461" y="125964"/>
                  </a:cubicBezTo>
                  <a:cubicBezTo>
                    <a:pt x="267694" y="121318"/>
                    <a:pt x="277697" y="98409"/>
                    <a:pt x="282085" y="64789"/>
                  </a:cubicBezTo>
                  <a:lnTo>
                    <a:pt x="290667" y="0"/>
                  </a:lnTo>
                  <a:lnTo>
                    <a:pt x="290667" y="0"/>
                  </a:lnTo>
                  <a:close/>
                </a:path>
              </a:pathLst>
            </a:custGeom>
            <a:solidFill>
              <a:srgbClr val="70533A"/>
            </a:solidFill>
            <a:ln w="6453" cap="flat">
              <a:noFill/>
              <a:prstDash val="solid"/>
              <a:miter/>
            </a:ln>
          </p:spPr>
          <p:txBody>
            <a:bodyPr rtlCol="0" anchor="ctr"/>
            <a:lstStyle/>
            <a:p>
              <a:endParaRPr lang="en-US"/>
            </a:p>
          </p:txBody>
        </p:sp>
        <p:sp>
          <p:nvSpPr>
            <p:cNvPr id="3647" name="Freeform: Shape 3646">
              <a:extLst>
                <a:ext uri="{FF2B5EF4-FFF2-40B4-BE49-F238E27FC236}">
                  <a16:creationId xmlns:a16="http://schemas.microsoft.com/office/drawing/2014/main" id="{0AEF5FF0-ED39-4970-902B-B6D4117C17C1}"/>
                </a:ext>
              </a:extLst>
            </p:cNvPr>
            <p:cNvSpPr/>
            <p:nvPr/>
          </p:nvSpPr>
          <p:spPr>
            <a:xfrm>
              <a:off x="2269717" y="30942"/>
              <a:ext cx="752725" cy="1037556"/>
            </a:xfrm>
            <a:custGeom>
              <a:avLst/>
              <a:gdLst>
                <a:gd name="connsiteX0" fmla="*/ 478645 w 752725"/>
                <a:gd name="connsiteY0" fmla="*/ 0 h 1037556"/>
                <a:gd name="connsiteX1" fmla="*/ 520268 w 752725"/>
                <a:gd name="connsiteY1" fmla="*/ 33040 h 1037556"/>
                <a:gd name="connsiteX2" fmla="*/ 703599 w 752725"/>
                <a:gd name="connsiteY2" fmla="*/ 117188 h 1037556"/>
                <a:gd name="connsiteX3" fmla="*/ 751417 w 752725"/>
                <a:gd name="connsiteY3" fmla="*/ 855612 h 1037556"/>
                <a:gd name="connsiteX4" fmla="*/ 630163 w 752725"/>
                <a:gd name="connsiteY4" fmla="*/ 981189 h 1037556"/>
                <a:gd name="connsiteX5" fmla="*/ 614999 w 752725"/>
                <a:gd name="connsiteY5" fmla="*/ 986158 h 1037556"/>
                <a:gd name="connsiteX6" fmla="*/ 137730 w 752725"/>
                <a:gd name="connsiteY6" fmla="*/ 986158 h 1037556"/>
                <a:gd name="connsiteX7" fmla="*/ 122565 w 752725"/>
                <a:gd name="connsiteY7" fmla="*/ 981189 h 1037556"/>
                <a:gd name="connsiteX8" fmla="*/ 1312 w 752725"/>
                <a:gd name="connsiteY8" fmla="*/ 855612 h 1037556"/>
                <a:gd name="connsiteX9" fmla="*/ 49129 w 752725"/>
                <a:gd name="connsiteY9" fmla="*/ 117188 h 1037556"/>
                <a:gd name="connsiteX10" fmla="*/ 232461 w 752725"/>
                <a:gd name="connsiteY10" fmla="*/ 33040 h 1037556"/>
                <a:gd name="connsiteX11" fmla="*/ 274212 w 752725"/>
                <a:gd name="connsiteY11" fmla="*/ 3807 h 1037556"/>
                <a:gd name="connsiteX12" fmla="*/ 375074 w 752725"/>
                <a:gd name="connsiteY12" fmla="*/ 248056 h 1037556"/>
                <a:gd name="connsiteX13" fmla="*/ 478645 w 752725"/>
                <a:gd name="connsiteY13" fmla="*/ 0 h 1037556"/>
                <a:gd name="connsiteX14" fmla="*/ 478645 w 752725"/>
                <a:gd name="connsiteY14" fmla="*/ 0 h 103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2725" h="1037556">
                  <a:moveTo>
                    <a:pt x="478645" y="0"/>
                  </a:moveTo>
                  <a:cubicBezTo>
                    <a:pt x="485292" y="18843"/>
                    <a:pt x="495359" y="29749"/>
                    <a:pt x="520268" y="33040"/>
                  </a:cubicBezTo>
                  <a:cubicBezTo>
                    <a:pt x="609255" y="44784"/>
                    <a:pt x="664494" y="59562"/>
                    <a:pt x="703599" y="117188"/>
                  </a:cubicBezTo>
                  <a:cubicBezTo>
                    <a:pt x="733606" y="161456"/>
                    <a:pt x="758838" y="801858"/>
                    <a:pt x="751417" y="855612"/>
                  </a:cubicBezTo>
                  <a:cubicBezTo>
                    <a:pt x="741221" y="929500"/>
                    <a:pt x="694888" y="958733"/>
                    <a:pt x="630163" y="981189"/>
                  </a:cubicBezTo>
                  <a:cubicBezTo>
                    <a:pt x="625194" y="982867"/>
                    <a:pt x="620161" y="984545"/>
                    <a:pt x="614999" y="986158"/>
                  </a:cubicBezTo>
                  <a:cubicBezTo>
                    <a:pt x="548532" y="1054690"/>
                    <a:pt x="204196" y="1054690"/>
                    <a:pt x="137730" y="986158"/>
                  </a:cubicBezTo>
                  <a:cubicBezTo>
                    <a:pt x="132567" y="984545"/>
                    <a:pt x="127534" y="982932"/>
                    <a:pt x="122565" y="981189"/>
                  </a:cubicBezTo>
                  <a:cubicBezTo>
                    <a:pt x="57905" y="958733"/>
                    <a:pt x="11508" y="929436"/>
                    <a:pt x="1312" y="855612"/>
                  </a:cubicBezTo>
                  <a:cubicBezTo>
                    <a:pt x="-6109" y="801858"/>
                    <a:pt x="19058" y="161456"/>
                    <a:pt x="49129" y="117188"/>
                  </a:cubicBezTo>
                  <a:cubicBezTo>
                    <a:pt x="88234" y="59497"/>
                    <a:pt x="143473" y="44720"/>
                    <a:pt x="232461" y="33040"/>
                  </a:cubicBezTo>
                  <a:cubicBezTo>
                    <a:pt x="254917" y="30071"/>
                    <a:pt x="267114" y="19682"/>
                    <a:pt x="274212" y="3807"/>
                  </a:cubicBezTo>
                  <a:lnTo>
                    <a:pt x="375074" y="248056"/>
                  </a:lnTo>
                  <a:lnTo>
                    <a:pt x="478645" y="0"/>
                  </a:lnTo>
                  <a:lnTo>
                    <a:pt x="478645" y="0"/>
                  </a:lnTo>
                  <a:close/>
                </a:path>
              </a:pathLst>
            </a:custGeom>
            <a:solidFill>
              <a:srgbClr val="FFDFA6"/>
            </a:solidFill>
            <a:ln w="6453" cap="flat">
              <a:noFill/>
              <a:prstDash val="solid"/>
              <a:miter/>
            </a:ln>
          </p:spPr>
          <p:txBody>
            <a:bodyPr rtlCol="0" anchor="ctr"/>
            <a:lstStyle/>
            <a:p>
              <a:endParaRPr lang="en-US"/>
            </a:p>
          </p:txBody>
        </p:sp>
        <p:sp>
          <p:nvSpPr>
            <p:cNvPr id="3648" name="Freeform: Shape 3647">
              <a:extLst>
                <a:ext uri="{FF2B5EF4-FFF2-40B4-BE49-F238E27FC236}">
                  <a16:creationId xmlns:a16="http://schemas.microsoft.com/office/drawing/2014/main" id="{3553B265-9155-4272-A18F-C84523DE3307}"/>
                </a:ext>
              </a:extLst>
            </p:cNvPr>
            <p:cNvSpPr/>
            <p:nvPr/>
          </p:nvSpPr>
          <p:spPr>
            <a:xfrm>
              <a:off x="2394734" y="294490"/>
              <a:ext cx="24973" cy="159450"/>
            </a:xfrm>
            <a:custGeom>
              <a:avLst/>
              <a:gdLst>
                <a:gd name="connsiteX0" fmla="*/ 24973 w 24973"/>
                <a:gd name="connsiteY0" fmla="*/ 159450 h 159450"/>
                <a:gd name="connsiteX1" fmla="*/ 12777 w 24973"/>
                <a:gd name="connsiteY1" fmla="*/ 149577 h 159450"/>
                <a:gd name="connsiteX2" fmla="*/ 0 w 24973"/>
                <a:gd name="connsiteY2" fmla="*/ 145447 h 159450"/>
                <a:gd name="connsiteX3" fmla="*/ 8002 w 24973"/>
                <a:gd name="connsiteY3" fmla="*/ 74722 h 159450"/>
                <a:gd name="connsiteX4" fmla="*/ 21424 w 24973"/>
                <a:gd name="connsiteY4" fmla="*/ 74592 h 159450"/>
                <a:gd name="connsiteX5" fmla="*/ 24973 w 24973"/>
                <a:gd name="connsiteY5" fmla="*/ 159450 h 159450"/>
                <a:gd name="connsiteX6" fmla="*/ 24973 w 24973"/>
                <a:gd name="connsiteY6" fmla="*/ 159450 h 15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73" h="159450">
                  <a:moveTo>
                    <a:pt x="24973" y="159450"/>
                  </a:moveTo>
                  <a:cubicBezTo>
                    <a:pt x="20198" y="156353"/>
                    <a:pt x="16133" y="153062"/>
                    <a:pt x="12777" y="149577"/>
                  </a:cubicBezTo>
                  <a:cubicBezTo>
                    <a:pt x="8454" y="148222"/>
                    <a:pt x="4194" y="146867"/>
                    <a:pt x="0" y="145447"/>
                  </a:cubicBezTo>
                  <a:lnTo>
                    <a:pt x="8002" y="74722"/>
                  </a:lnTo>
                  <a:cubicBezTo>
                    <a:pt x="19101" y="-23688"/>
                    <a:pt x="17165" y="-26075"/>
                    <a:pt x="21424" y="74592"/>
                  </a:cubicBezTo>
                  <a:lnTo>
                    <a:pt x="24973" y="159450"/>
                  </a:lnTo>
                  <a:lnTo>
                    <a:pt x="24973" y="159450"/>
                  </a:lnTo>
                  <a:close/>
                </a:path>
              </a:pathLst>
            </a:custGeom>
            <a:solidFill>
              <a:srgbClr val="71A168"/>
            </a:solidFill>
            <a:ln w="6453" cap="flat">
              <a:noFill/>
              <a:prstDash val="solid"/>
              <a:miter/>
            </a:ln>
          </p:spPr>
          <p:txBody>
            <a:bodyPr rtlCol="0" anchor="ctr"/>
            <a:lstStyle/>
            <a:p>
              <a:endParaRPr lang="en-US"/>
            </a:p>
          </p:txBody>
        </p:sp>
        <p:sp>
          <p:nvSpPr>
            <p:cNvPr id="3649" name="Freeform: Shape 3648">
              <a:extLst>
                <a:ext uri="{FF2B5EF4-FFF2-40B4-BE49-F238E27FC236}">
                  <a16:creationId xmlns:a16="http://schemas.microsoft.com/office/drawing/2014/main" id="{C57F72A1-555F-42F2-92EF-A3C9378E19E2}"/>
                </a:ext>
              </a:extLst>
            </p:cNvPr>
            <p:cNvSpPr/>
            <p:nvPr/>
          </p:nvSpPr>
          <p:spPr>
            <a:xfrm>
              <a:off x="2872584" y="294490"/>
              <a:ext cx="24973" cy="159450"/>
            </a:xfrm>
            <a:custGeom>
              <a:avLst/>
              <a:gdLst>
                <a:gd name="connsiteX0" fmla="*/ 24973 w 24973"/>
                <a:gd name="connsiteY0" fmla="*/ 145447 h 159450"/>
                <a:gd name="connsiteX1" fmla="*/ 12196 w 24973"/>
                <a:gd name="connsiteY1" fmla="*/ 149577 h 159450"/>
                <a:gd name="connsiteX2" fmla="*/ 0 w 24973"/>
                <a:gd name="connsiteY2" fmla="*/ 159450 h 159450"/>
                <a:gd name="connsiteX3" fmla="*/ 3549 w 24973"/>
                <a:gd name="connsiteY3" fmla="*/ 74592 h 159450"/>
                <a:gd name="connsiteX4" fmla="*/ 16972 w 24973"/>
                <a:gd name="connsiteY4" fmla="*/ 74722 h 159450"/>
                <a:gd name="connsiteX5" fmla="*/ 24973 w 24973"/>
                <a:gd name="connsiteY5" fmla="*/ 145447 h 159450"/>
                <a:gd name="connsiteX6" fmla="*/ 24973 w 24973"/>
                <a:gd name="connsiteY6" fmla="*/ 145447 h 15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73" h="159450">
                  <a:moveTo>
                    <a:pt x="24973" y="145447"/>
                  </a:moveTo>
                  <a:cubicBezTo>
                    <a:pt x="20779" y="146867"/>
                    <a:pt x="16520" y="148222"/>
                    <a:pt x="12196" y="149577"/>
                  </a:cubicBezTo>
                  <a:cubicBezTo>
                    <a:pt x="8841" y="153062"/>
                    <a:pt x="4711" y="156353"/>
                    <a:pt x="0" y="159450"/>
                  </a:cubicBezTo>
                  <a:lnTo>
                    <a:pt x="3549" y="74592"/>
                  </a:lnTo>
                  <a:cubicBezTo>
                    <a:pt x="7808" y="-26075"/>
                    <a:pt x="5872" y="-23688"/>
                    <a:pt x="16972" y="74722"/>
                  </a:cubicBezTo>
                  <a:lnTo>
                    <a:pt x="24973" y="145447"/>
                  </a:lnTo>
                  <a:lnTo>
                    <a:pt x="24973" y="145447"/>
                  </a:lnTo>
                  <a:close/>
                </a:path>
              </a:pathLst>
            </a:custGeom>
            <a:solidFill>
              <a:srgbClr val="71A168"/>
            </a:solidFill>
            <a:ln w="6453" cap="flat">
              <a:noFill/>
              <a:prstDash val="solid"/>
              <a:miter/>
            </a:ln>
          </p:spPr>
          <p:txBody>
            <a:bodyPr rtlCol="0" anchor="ctr"/>
            <a:lstStyle/>
            <a:p>
              <a:endParaRPr lang="en-US"/>
            </a:p>
          </p:txBody>
        </p:sp>
        <p:sp>
          <p:nvSpPr>
            <p:cNvPr id="3650" name="Freeform: Shape 3649">
              <a:extLst>
                <a:ext uri="{FF2B5EF4-FFF2-40B4-BE49-F238E27FC236}">
                  <a16:creationId xmlns:a16="http://schemas.microsoft.com/office/drawing/2014/main" id="{A80FF7F4-2AF5-4A3A-A88C-89717AE103E2}"/>
                </a:ext>
              </a:extLst>
            </p:cNvPr>
            <p:cNvSpPr/>
            <p:nvPr/>
          </p:nvSpPr>
          <p:spPr>
            <a:xfrm>
              <a:off x="2510050" y="29328"/>
              <a:ext cx="107830" cy="183525"/>
            </a:xfrm>
            <a:custGeom>
              <a:avLst/>
              <a:gdLst>
                <a:gd name="connsiteX0" fmla="*/ 387 w 107830"/>
                <a:gd name="connsiteY0" fmla="*/ 27038 h 183525"/>
                <a:gd name="connsiteX1" fmla="*/ 33943 w 107830"/>
                <a:gd name="connsiteY1" fmla="*/ 0 h 183525"/>
                <a:gd name="connsiteX2" fmla="*/ 107831 w 107830"/>
                <a:gd name="connsiteY2" fmla="*/ 183525 h 183525"/>
                <a:gd name="connsiteX3" fmla="*/ 0 w 107830"/>
                <a:gd name="connsiteY3" fmla="*/ 177911 h 183525"/>
                <a:gd name="connsiteX4" fmla="*/ 387 w 107830"/>
                <a:gd name="connsiteY4" fmla="*/ 27038 h 18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30" h="183525">
                  <a:moveTo>
                    <a:pt x="387" y="27038"/>
                  </a:moveTo>
                  <a:lnTo>
                    <a:pt x="33943" y="0"/>
                  </a:lnTo>
                  <a:lnTo>
                    <a:pt x="107831" y="183525"/>
                  </a:lnTo>
                  <a:lnTo>
                    <a:pt x="0" y="177911"/>
                  </a:lnTo>
                  <a:lnTo>
                    <a:pt x="387" y="27038"/>
                  </a:lnTo>
                  <a:close/>
                </a:path>
              </a:pathLst>
            </a:custGeom>
            <a:solidFill>
              <a:srgbClr val="FFF2D9"/>
            </a:solidFill>
            <a:ln w="6453" cap="flat">
              <a:noFill/>
              <a:prstDash val="solid"/>
              <a:miter/>
            </a:ln>
          </p:spPr>
          <p:txBody>
            <a:bodyPr rtlCol="0" anchor="ctr"/>
            <a:lstStyle/>
            <a:p>
              <a:endParaRPr lang="en-US"/>
            </a:p>
          </p:txBody>
        </p:sp>
        <p:sp>
          <p:nvSpPr>
            <p:cNvPr id="3651" name="Freeform: Shape 3650">
              <a:extLst>
                <a:ext uri="{FF2B5EF4-FFF2-40B4-BE49-F238E27FC236}">
                  <a16:creationId xmlns:a16="http://schemas.microsoft.com/office/drawing/2014/main" id="{DF433BB9-6830-4CE3-8CD2-D88525C33960}"/>
                </a:ext>
              </a:extLst>
            </p:cNvPr>
            <p:cNvSpPr/>
            <p:nvPr/>
          </p:nvSpPr>
          <p:spPr>
            <a:xfrm>
              <a:off x="2672409" y="29328"/>
              <a:ext cx="107830" cy="183525"/>
            </a:xfrm>
            <a:custGeom>
              <a:avLst/>
              <a:gdLst>
                <a:gd name="connsiteX0" fmla="*/ 107444 w 107830"/>
                <a:gd name="connsiteY0" fmla="*/ 27038 h 183525"/>
                <a:gd name="connsiteX1" fmla="*/ 73888 w 107830"/>
                <a:gd name="connsiteY1" fmla="*/ 0 h 183525"/>
                <a:gd name="connsiteX2" fmla="*/ 0 w 107830"/>
                <a:gd name="connsiteY2" fmla="*/ 183525 h 183525"/>
                <a:gd name="connsiteX3" fmla="*/ 107831 w 107830"/>
                <a:gd name="connsiteY3" fmla="*/ 177911 h 183525"/>
                <a:gd name="connsiteX4" fmla="*/ 107444 w 107830"/>
                <a:gd name="connsiteY4" fmla="*/ 27038 h 18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30" h="183525">
                  <a:moveTo>
                    <a:pt x="107444" y="27038"/>
                  </a:moveTo>
                  <a:lnTo>
                    <a:pt x="73888" y="0"/>
                  </a:lnTo>
                  <a:lnTo>
                    <a:pt x="0" y="183525"/>
                  </a:lnTo>
                  <a:lnTo>
                    <a:pt x="107831" y="177911"/>
                  </a:lnTo>
                  <a:lnTo>
                    <a:pt x="107444" y="27038"/>
                  </a:lnTo>
                  <a:close/>
                </a:path>
              </a:pathLst>
            </a:custGeom>
            <a:solidFill>
              <a:srgbClr val="FFF2D9"/>
            </a:solidFill>
            <a:ln w="6453" cap="flat">
              <a:noFill/>
              <a:prstDash val="solid"/>
              <a:miter/>
            </a:ln>
          </p:spPr>
          <p:txBody>
            <a:bodyPr rtlCol="0" anchor="ctr"/>
            <a:lstStyle/>
            <a:p>
              <a:endParaRPr lang="en-US"/>
            </a:p>
          </p:txBody>
        </p:sp>
        <p:sp>
          <p:nvSpPr>
            <p:cNvPr id="3652" name="Freeform: Shape 3651">
              <a:extLst>
                <a:ext uri="{FF2B5EF4-FFF2-40B4-BE49-F238E27FC236}">
                  <a16:creationId xmlns:a16="http://schemas.microsoft.com/office/drawing/2014/main" id="{59342BE9-4632-4A1E-8499-293D89CA3012}"/>
                </a:ext>
              </a:extLst>
            </p:cNvPr>
            <p:cNvSpPr/>
            <p:nvPr/>
          </p:nvSpPr>
          <p:spPr>
            <a:xfrm>
              <a:off x="2269803" y="66111"/>
              <a:ext cx="269092" cy="995837"/>
            </a:xfrm>
            <a:custGeom>
              <a:avLst/>
              <a:gdLst>
                <a:gd name="connsiteX0" fmla="*/ 128 w 269092"/>
                <a:gd name="connsiteY0" fmla="*/ 235537 h 995837"/>
                <a:gd name="connsiteX1" fmla="*/ 47365 w 269092"/>
                <a:gd name="connsiteY1" fmla="*/ 63563 h 995837"/>
                <a:gd name="connsiteX2" fmla="*/ 102087 w 269092"/>
                <a:gd name="connsiteY2" fmla="*/ 26458 h 995837"/>
                <a:gd name="connsiteX3" fmla="*/ 219081 w 269092"/>
                <a:gd name="connsiteY3" fmla="*/ 0 h 995837"/>
                <a:gd name="connsiteX4" fmla="*/ 269092 w 269092"/>
                <a:gd name="connsiteY4" fmla="*/ 995838 h 995837"/>
                <a:gd name="connsiteX5" fmla="*/ 137643 w 269092"/>
                <a:gd name="connsiteY5" fmla="*/ 951053 h 995837"/>
                <a:gd name="connsiteX6" fmla="*/ 122543 w 269092"/>
                <a:gd name="connsiteY6" fmla="*/ 946085 h 995837"/>
                <a:gd name="connsiteX7" fmla="*/ 58077 w 269092"/>
                <a:gd name="connsiteY7" fmla="*/ 915691 h 995837"/>
                <a:gd name="connsiteX8" fmla="*/ 45751 w 269092"/>
                <a:gd name="connsiteY8" fmla="*/ 904850 h 995837"/>
                <a:gd name="connsiteX9" fmla="*/ 26973 w 269092"/>
                <a:gd name="connsiteY9" fmla="*/ 886587 h 995837"/>
                <a:gd name="connsiteX10" fmla="*/ 1355 w 269092"/>
                <a:gd name="connsiteY10" fmla="*/ 820508 h 995837"/>
                <a:gd name="connsiteX11" fmla="*/ 257 w 269092"/>
                <a:gd name="connsiteY11" fmla="*/ 235602 h 995837"/>
                <a:gd name="connsiteX12" fmla="*/ 128 w 269092"/>
                <a:gd name="connsiteY12" fmla="*/ 235602 h 995837"/>
                <a:gd name="connsiteX13" fmla="*/ 128 w 269092"/>
                <a:gd name="connsiteY13" fmla="*/ 235537 h 9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9092" h="995837">
                  <a:moveTo>
                    <a:pt x="128" y="235537"/>
                  </a:moveTo>
                  <a:cubicBezTo>
                    <a:pt x="-2453" y="152938"/>
                    <a:pt x="34588" y="83567"/>
                    <a:pt x="47365" y="63563"/>
                  </a:cubicBezTo>
                  <a:cubicBezTo>
                    <a:pt x="62401" y="40138"/>
                    <a:pt x="80727" y="30200"/>
                    <a:pt x="102087" y="26458"/>
                  </a:cubicBezTo>
                  <a:cubicBezTo>
                    <a:pt x="141192" y="19553"/>
                    <a:pt x="156615" y="3743"/>
                    <a:pt x="219081" y="0"/>
                  </a:cubicBezTo>
                  <a:cubicBezTo>
                    <a:pt x="216629" y="113187"/>
                    <a:pt x="252508" y="868970"/>
                    <a:pt x="269092" y="995838"/>
                  </a:cubicBezTo>
                  <a:cubicBezTo>
                    <a:pt x="208885" y="987965"/>
                    <a:pt x="158938" y="973058"/>
                    <a:pt x="137643" y="951053"/>
                  </a:cubicBezTo>
                  <a:cubicBezTo>
                    <a:pt x="132481" y="949440"/>
                    <a:pt x="127447" y="947827"/>
                    <a:pt x="122543" y="946085"/>
                  </a:cubicBezTo>
                  <a:cubicBezTo>
                    <a:pt x="98086" y="937631"/>
                    <a:pt x="76339" y="928145"/>
                    <a:pt x="58077" y="915691"/>
                  </a:cubicBezTo>
                  <a:cubicBezTo>
                    <a:pt x="53882" y="912141"/>
                    <a:pt x="49753" y="908463"/>
                    <a:pt x="45751" y="904850"/>
                  </a:cubicBezTo>
                  <a:cubicBezTo>
                    <a:pt x="38395" y="898203"/>
                    <a:pt x="32200" y="892266"/>
                    <a:pt x="26973" y="886587"/>
                  </a:cubicBezTo>
                  <a:cubicBezTo>
                    <a:pt x="14002" y="869487"/>
                    <a:pt x="5162" y="848127"/>
                    <a:pt x="1355" y="820508"/>
                  </a:cubicBezTo>
                  <a:cubicBezTo>
                    <a:pt x="838" y="816636"/>
                    <a:pt x="451" y="239603"/>
                    <a:pt x="257" y="235602"/>
                  </a:cubicBezTo>
                  <a:lnTo>
                    <a:pt x="128" y="235602"/>
                  </a:lnTo>
                  <a:lnTo>
                    <a:pt x="128" y="235537"/>
                  </a:lnTo>
                  <a:close/>
                </a:path>
              </a:pathLst>
            </a:custGeom>
            <a:solidFill>
              <a:srgbClr val="F68B1F"/>
            </a:solidFill>
            <a:ln w="6453" cap="flat">
              <a:noFill/>
              <a:prstDash val="solid"/>
              <a:miter/>
            </a:ln>
          </p:spPr>
          <p:txBody>
            <a:bodyPr rtlCol="0" anchor="ctr"/>
            <a:lstStyle/>
            <a:p>
              <a:endParaRPr lang="en-US"/>
            </a:p>
          </p:txBody>
        </p:sp>
        <p:sp>
          <p:nvSpPr>
            <p:cNvPr id="3653" name="Freeform: Shape 3652">
              <a:extLst>
                <a:ext uri="{FF2B5EF4-FFF2-40B4-BE49-F238E27FC236}">
                  <a16:creationId xmlns:a16="http://schemas.microsoft.com/office/drawing/2014/main" id="{71C832CC-409E-47BB-98AC-33E94D4F2D0C}"/>
                </a:ext>
              </a:extLst>
            </p:cNvPr>
            <p:cNvSpPr/>
            <p:nvPr/>
          </p:nvSpPr>
          <p:spPr>
            <a:xfrm>
              <a:off x="2753395" y="66111"/>
              <a:ext cx="269092" cy="995837"/>
            </a:xfrm>
            <a:custGeom>
              <a:avLst/>
              <a:gdLst>
                <a:gd name="connsiteX0" fmla="*/ 268964 w 269092"/>
                <a:gd name="connsiteY0" fmla="*/ 235537 h 995837"/>
                <a:gd name="connsiteX1" fmla="*/ 221663 w 269092"/>
                <a:gd name="connsiteY1" fmla="*/ 63563 h 995837"/>
                <a:gd name="connsiteX2" fmla="*/ 167005 w 269092"/>
                <a:gd name="connsiteY2" fmla="*/ 26458 h 995837"/>
                <a:gd name="connsiteX3" fmla="*/ 50011 w 269092"/>
                <a:gd name="connsiteY3" fmla="*/ 0 h 995837"/>
                <a:gd name="connsiteX4" fmla="*/ 0 w 269092"/>
                <a:gd name="connsiteY4" fmla="*/ 995838 h 995837"/>
                <a:gd name="connsiteX5" fmla="*/ 131449 w 269092"/>
                <a:gd name="connsiteY5" fmla="*/ 951053 h 995837"/>
                <a:gd name="connsiteX6" fmla="*/ 146549 w 269092"/>
                <a:gd name="connsiteY6" fmla="*/ 946085 h 995837"/>
                <a:gd name="connsiteX7" fmla="*/ 211015 w 269092"/>
                <a:gd name="connsiteY7" fmla="*/ 915691 h 995837"/>
                <a:gd name="connsiteX8" fmla="*/ 223405 w 269092"/>
                <a:gd name="connsiteY8" fmla="*/ 904850 h 995837"/>
                <a:gd name="connsiteX9" fmla="*/ 242184 w 269092"/>
                <a:gd name="connsiteY9" fmla="*/ 886587 h 995837"/>
                <a:gd name="connsiteX10" fmla="*/ 267802 w 269092"/>
                <a:gd name="connsiteY10" fmla="*/ 820508 h 995837"/>
                <a:gd name="connsiteX11" fmla="*/ 268964 w 269092"/>
                <a:gd name="connsiteY11" fmla="*/ 235537 h 995837"/>
                <a:gd name="connsiteX12" fmla="*/ 268964 w 269092"/>
                <a:gd name="connsiteY12" fmla="*/ 235537 h 995837"/>
                <a:gd name="connsiteX13" fmla="*/ 268964 w 269092"/>
                <a:gd name="connsiteY13" fmla="*/ 235537 h 9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9092" h="995837">
                  <a:moveTo>
                    <a:pt x="268964" y="235537"/>
                  </a:moveTo>
                  <a:cubicBezTo>
                    <a:pt x="271545" y="152938"/>
                    <a:pt x="234440" y="83567"/>
                    <a:pt x="221663" y="63563"/>
                  </a:cubicBezTo>
                  <a:cubicBezTo>
                    <a:pt x="206692" y="40138"/>
                    <a:pt x="188365" y="30200"/>
                    <a:pt x="167005" y="26458"/>
                  </a:cubicBezTo>
                  <a:cubicBezTo>
                    <a:pt x="127835" y="19553"/>
                    <a:pt x="112477" y="3743"/>
                    <a:pt x="50011" y="0"/>
                  </a:cubicBezTo>
                  <a:cubicBezTo>
                    <a:pt x="52463" y="113187"/>
                    <a:pt x="16584" y="868970"/>
                    <a:pt x="0" y="995838"/>
                  </a:cubicBezTo>
                  <a:cubicBezTo>
                    <a:pt x="60207" y="987965"/>
                    <a:pt x="110089" y="973058"/>
                    <a:pt x="131449" y="951053"/>
                  </a:cubicBezTo>
                  <a:cubicBezTo>
                    <a:pt x="136612" y="949440"/>
                    <a:pt x="141645" y="947827"/>
                    <a:pt x="146549" y="946085"/>
                  </a:cubicBezTo>
                  <a:cubicBezTo>
                    <a:pt x="170942" y="937631"/>
                    <a:pt x="192818" y="928145"/>
                    <a:pt x="211015" y="915691"/>
                  </a:cubicBezTo>
                  <a:cubicBezTo>
                    <a:pt x="215210" y="912141"/>
                    <a:pt x="219340" y="908463"/>
                    <a:pt x="223405" y="904850"/>
                  </a:cubicBezTo>
                  <a:cubicBezTo>
                    <a:pt x="230762" y="898203"/>
                    <a:pt x="236957" y="892266"/>
                    <a:pt x="242184" y="886587"/>
                  </a:cubicBezTo>
                  <a:cubicBezTo>
                    <a:pt x="255154" y="869487"/>
                    <a:pt x="263995" y="848127"/>
                    <a:pt x="267802" y="820508"/>
                  </a:cubicBezTo>
                  <a:cubicBezTo>
                    <a:pt x="268319" y="816571"/>
                    <a:pt x="268641" y="239603"/>
                    <a:pt x="268964" y="235537"/>
                  </a:cubicBezTo>
                  <a:lnTo>
                    <a:pt x="268964" y="235537"/>
                  </a:lnTo>
                  <a:lnTo>
                    <a:pt x="268964" y="235537"/>
                  </a:lnTo>
                  <a:close/>
                </a:path>
              </a:pathLst>
            </a:custGeom>
            <a:solidFill>
              <a:srgbClr val="F68B1F"/>
            </a:solidFill>
            <a:ln w="6453" cap="flat">
              <a:noFill/>
              <a:prstDash val="solid"/>
              <a:miter/>
            </a:ln>
          </p:spPr>
          <p:txBody>
            <a:bodyPr rtlCol="0" anchor="ctr"/>
            <a:lstStyle/>
            <a:p>
              <a:endParaRPr lang="en-US"/>
            </a:p>
          </p:txBody>
        </p:sp>
        <p:sp>
          <p:nvSpPr>
            <p:cNvPr id="3654" name="Freeform: Shape 3653">
              <a:extLst>
                <a:ext uri="{FF2B5EF4-FFF2-40B4-BE49-F238E27FC236}">
                  <a16:creationId xmlns:a16="http://schemas.microsoft.com/office/drawing/2014/main" id="{FCD9D6DF-7DFD-4D4C-8113-69B3BE01F76F}"/>
                </a:ext>
              </a:extLst>
            </p:cNvPr>
            <p:cNvSpPr/>
            <p:nvPr/>
          </p:nvSpPr>
          <p:spPr>
            <a:xfrm>
              <a:off x="2473651" y="-458652"/>
              <a:ext cx="348415" cy="475704"/>
            </a:xfrm>
            <a:custGeom>
              <a:avLst/>
              <a:gdLst>
                <a:gd name="connsiteX0" fmla="*/ 342597 w 348415"/>
                <a:gd name="connsiteY0" fmla="*/ 253993 h 475704"/>
                <a:gd name="connsiteX1" fmla="*/ 329433 w 348415"/>
                <a:gd name="connsiteY1" fmla="*/ 247540 h 475704"/>
                <a:gd name="connsiteX2" fmla="*/ 343113 w 348415"/>
                <a:gd name="connsiteY2" fmla="*/ 195076 h 475704"/>
                <a:gd name="connsiteX3" fmla="*/ 172429 w 348415"/>
                <a:gd name="connsiteY3" fmla="*/ 0 h 475704"/>
                <a:gd name="connsiteX4" fmla="*/ 4262 w 348415"/>
                <a:gd name="connsiteY4" fmla="*/ 195076 h 475704"/>
                <a:gd name="connsiteX5" fmla="*/ 17685 w 348415"/>
                <a:gd name="connsiteY5" fmla="*/ 247798 h 475704"/>
                <a:gd name="connsiteX6" fmla="*/ 6586 w 348415"/>
                <a:gd name="connsiteY6" fmla="*/ 253993 h 475704"/>
                <a:gd name="connsiteX7" fmla="*/ 11426 w 348415"/>
                <a:gd name="connsiteY7" fmla="*/ 316652 h 475704"/>
                <a:gd name="connsiteX8" fmla="*/ 27881 w 348415"/>
                <a:gd name="connsiteY8" fmla="*/ 335431 h 475704"/>
                <a:gd name="connsiteX9" fmla="*/ 40723 w 348415"/>
                <a:gd name="connsiteY9" fmla="*/ 339754 h 475704"/>
                <a:gd name="connsiteX10" fmla="*/ 110093 w 348415"/>
                <a:gd name="connsiteY10" fmla="*/ 440809 h 475704"/>
                <a:gd name="connsiteX11" fmla="*/ 237864 w 348415"/>
                <a:gd name="connsiteY11" fmla="*/ 440422 h 475704"/>
                <a:gd name="connsiteX12" fmla="*/ 307944 w 348415"/>
                <a:gd name="connsiteY12" fmla="*/ 336721 h 475704"/>
                <a:gd name="connsiteX13" fmla="*/ 323819 w 348415"/>
                <a:gd name="connsiteY13" fmla="*/ 335431 h 475704"/>
                <a:gd name="connsiteX14" fmla="*/ 338402 w 348415"/>
                <a:gd name="connsiteY14" fmla="*/ 316652 h 475704"/>
                <a:gd name="connsiteX15" fmla="*/ 342597 w 348415"/>
                <a:gd name="connsiteY15" fmla="*/ 253993 h 475704"/>
                <a:gd name="connsiteX16" fmla="*/ 342597 w 348415"/>
                <a:gd name="connsiteY16" fmla="*/ 253993 h 47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8415" h="475704">
                  <a:moveTo>
                    <a:pt x="342597" y="253993"/>
                  </a:moveTo>
                  <a:cubicBezTo>
                    <a:pt x="339112" y="249476"/>
                    <a:pt x="334466" y="247733"/>
                    <a:pt x="329433" y="247540"/>
                  </a:cubicBezTo>
                  <a:cubicBezTo>
                    <a:pt x="333627" y="230826"/>
                    <a:pt x="338273" y="214306"/>
                    <a:pt x="343113" y="195076"/>
                  </a:cubicBezTo>
                  <a:cubicBezTo>
                    <a:pt x="367506" y="97441"/>
                    <a:pt x="283810" y="14068"/>
                    <a:pt x="172429" y="0"/>
                  </a:cubicBezTo>
                  <a:cubicBezTo>
                    <a:pt x="66664" y="10518"/>
                    <a:pt x="-16516" y="97958"/>
                    <a:pt x="4262" y="195076"/>
                  </a:cubicBezTo>
                  <a:cubicBezTo>
                    <a:pt x="8457" y="214565"/>
                    <a:pt x="13297" y="231084"/>
                    <a:pt x="17685" y="247798"/>
                  </a:cubicBezTo>
                  <a:cubicBezTo>
                    <a:pt x="13491" y="248572"/>
                    <a:pt x="9619" y="250508"/>
                    <a:pt x="6586" y="253993"/>
                  </a:cubicBezTo>
                  <a:cubicBezTo>
                    <a:pt x="-5030" y="267351"/>
                    <a:pt x="68" y="296131"/>
                    <a:pt x="11426" y="316652"/>
                  </a:cubicBezTo>
                  <a:cubicBezTo>
                    <a:pt x="15555" y="324202"/>
                    <a:pt x="20524" y="330591"/>
                    <a:pt x="27881" y="335431"/>
                  </a:cubicBezTo>
                  <a:cubicBezTo>
                    <a:pt x="32204" y="338270"/>
                    <a:pt x="36851" y="340270"/>
                    <a:pt x="40723" y="339754"/>
                  </a:cubicBezTo>
                  <a:cubicBezTo>
                    <a:pt x="56532" y="382667"/>
                    <a:pt x="80344" y="415513"/>
                    <a:pt x="110093" y="440809"/>
                  </a:cubicBezTo>
                  <a:cubicBezTo>
                    <a:pt x="165138" y="487529"/>
                    <a:pt x="182948" y="487271"/>
                    <a:pt x="237864" y="440422"/>
                  </a:cubicBezTo>
                  <a:cubicBezTo>
                    <a:pt x="268193" y="414610"/>
                    <a:pt x="292263" y="380925"/>
                    <a:pt x="307944" y="336721"/>
                  </a:cubicBezTo>
                  <a:cubicBezTo>
                    <a:pt x="311493" y="342013"/>
                    <a:pt x="318011" y="339754"/>
                    <a:pt x="323819" y="335431"/>
                  </a:cubicBezTo>
                  <a:cubicBezTo>
                    <a:pt x="330336" y="330591"/>
                    <a:pt x="334724" y="324138"/>
                    <a:pt x="338402" y="316652"/>
                  </a:cubicBezTo>
                  <a:cubicBezTo>
                    <a:pt x="348340" y="296131"/>
                    <a:pt x="352857" y="267351"/>
                    <a:pt x="342597" y="253993"/>
                  </a:cubicBezTo>
                  <a:lnTo>
                    <a:pt x="342597" y="253993"/>
                  </a:lnTo>
                  <a:close/>
                </a:path>
              </a:pathLst>
            </a:custGeom>
            <a:solidFill>
              <a:srgbClr val="8A674A"/>
            </a:solidFill>
            <a:ln w="6453" cap="flat">
              <a:noFill/>
              <a:prstDash val="solid"/>
              <a:miter/>
            </a:ln>
          </p:spPr>
          <p:txBody>
            <a:bodyPr rtlCol="0" anchor="ctr"/>
            <a:lstStyle/>
            <a:p>
              <a:endParaRPr lang="en-US"/>
            </a:p>
          </p:txBody>
        </p:sp>
        <p:sp>
          <p:nvSpPr>
            <p:cNvPr id="3655" name="Freeform: Shape 3654">
              <a:extLst>
                <a:ext uri="{FF2B5EF4-FFF2-40B4-BE49-F238E27FC236}">
                  <a16:creationId xmlns:a16="http://schemas.microsoft.com/office/drawing/2014/main" id="{0F9BA24A-DEEA-4CE7-BB15-C3E013F08F99}"/>
                </a:ext>
              </a:extLst>
            </p:cNvPr>
            <p:cNvSpPr/>
            <p:nvPr/>
          </p:nvSpPr>
          <p:spPr>
            <a:xfrm>
              <a:off x="2470877" y="-460836"/>
              <a:ext cx="350408" cy="270889"/>
            </a:xfrm>
            <a:custGeom>
              <a:avLst/>
              <a:gdLst>
                <a:gd name="connsiteX0" fmla="*/ 23557 w 350408"/>
                <a:gd name="connsiteY0" fmla="*/ 270890 h 270889"/>
                <a:gd name="connsiteX1" fmla="*/ 60404 w 350408"/>
                <a:gd name="connsiteY1" fmla="*/ 37999 h 270889"/>
                <a:gd name="connsiteX2" fmla="*/ 288714 w 350408"/>
                <a:gd name="connsiteY2" fmla="*/ 37999 h 270889"/>
                <a:gd name="connsiteX3" fmla="*/ 327174 w 350408"/>
                <a:gd name="connsiteY3" fmla="*/ 270890 h 270889"/>
                <a:gd name="connsiteX4" fmla="*/ 23557 w 350408"/>
                <a:gd name="connsiteY4" fmla="*/ 270890 h 270889"/>
                <a:gd name="connsiteX5" fmla="*/ 23557 w 350408"/>
                <a:gd name="connsiteY5" fmla="*/ 270890 h 27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408" h="270889">
                  <a:moveTo>
                    <a:pt x="23557" y="270890"/>
                  </a:moveTo>
                  <a:cubicBezTo>
                    <a:pt x="-20388" y="195260"/>
                    <a:pt x="132" y="89171"/>
                    <a:pt x="60404" y="37999"/>
                  </a:cubicBezTo>
                  <a:cubicBezTo>
                    <a:pt x="113255" y="-13949"/>
                    <a:pt x="235282" y="-11367"/>
                    <a:pt x="288714" y="37999"/>
                  </a:cubicBezTo>
                  <a:cubicBezTo>
                    <a:pt x="349631" y="89171"/>
                    <a:pt x="371119" y="195324"/>
                    <a:pt x="327174" y="270890"/>
                  </a:cubicBezTo>
                  <a:cubicBezTo>
                    <a:pt x="312719" y="70651"/>
                    <a:pt x="38141" y="70651"/>
                    <a:pt x="23557" y="270890"/>
                  </a:cubicBezTo>
                  <a:lnTo>
                    <a:pt x="23557" y="270890"/>
                  </a:lnTo>
                  <a:close/>
                </a:path>
              </a:pathLst>
            </a:custGeom>
            <a:solidFill>
              <a:srgbClr val="0B0000"/>
            </a:solidFill>
            <a:ln w="6453" cap="flat">
              <a:noFill/>
              <a:prstDash val="solid"/>
              <a:miter/>
            </a:ln>
          </p:spPr>
          <p:txBody>
            <a:bodyPr rtlCol="0" anchor="ctr"/>
            <a:lstStyle/>
            <a:p>
              <a:endParaRPr lang="en-US"/>
            </a:p>
          </p:txBody>
        </p:sp>
        <p:sp>
          <p:nvSpPr>
            <p:cNvPr id="3656" name="Freeform: Shape 3655">
              <a:extLst>
                <a:ext uri="{FF2B5EF4-FFF2-40B4-BE49-F238E27FC236}">
                  <a16:creationId xmlns:a16="http://schemas.microsoft.com/office/drawing/2014/main" id="{CBD24B41-4A83-4792-97A7-1E13BF933207}"/>
                </a:ext>
              </a:extLst>
            </p:cNvPr>
            <p:cNvSpPr/>
            <p:nvPr/>
          </p:nvSpPr>
          <p:spPr>
            <a:xfrm>
              <a:off x="2474558" y="-408705"/>
              <a:ext cx="165585" cy="191720"/>
            </a:xfrm>
            <a:custGeom>
              <a:avLst/>
              <a:gdLst>
                <a:gd name="connsiteX0" fmla="*/ 153196 w 165585"/>
                <a:gd name="connsiteY0" fmla="*/ 74533 h 191720"/>
                <a:gd name="connsiteX1" fmla="*/ 152680 w 165585"/>
                <a:gd name="connsiteY1" fmla="*/ 0 h 191720"/>
                <a:gd name="connsiteX2" fmla="*/ 165586 w 165585"/>
                <a:gd name="connsiteY2" fmla="*/ 73630 h 191720"/>
                <a:gd name="connsiteX3" fmla="*/ 153196 w 165585"/>
                <a:gd name="connsiteY3" fmla="*/ 74533 h 191720"/>
                <a:gd name="connsiteX4" fmla="*/ 153196 w 165585"/>
                <a:gd name="connsiteY4" fmla="*/ 74533 h 191720"/>
                <a:gd name="connsiteX5" fmla="*/ 26458 w 165585"/>
                <a:gd name="connsiteY5" fmla="*/ 191721 h 191720"/>
                <a:gd name="connsiteX6" fmla="*/ 4904 w 165585"/>
                <a:gd name="connsiteY6" fmla="*/ 182493 h 191720"/>
                <a:gd name="connsiteX7" fmla="*/ 27297 w 165585"/>
                <a:gd name="connsiteY7" fmla="*/ 188236 h 191720"/>
                <a:gd name="connsiteX8" fmla="*/ 26458 w 165585"/>
                <a:gd name="connsiteY8" fmla="*/ 191721 h 191720"/>
                <a:gd name="connsiteX9" fmla="*/ 26458 w 165585"/>
                <a:gd name="connsiteY9" fmla="*/ 191721 h 191720"/>
                <a:gd name="connsiteX10" fmla="*/ 32330 w 165585"/>
                <a:gd name="connsiteY10" fmla="*/ 171265 h 191720"/>
                <a:gd name="connsiteX11" fmla="*/ 1807 w 165585"/>
                <a:gd name="connsiteY11" fmla="*/ 158294 h 191720"/>
                <a:gd name="connsiteX12" fmla="*/ 34137 w 165585"/>
                <a:gd name="connsiteY12" fmla="*/ 166554 h 191720"/>
                <a:gd name="connsiteX13" fmla="*/ 32330 w 165585"/>
                <a:gd name="connsiteY13" fmla="*/ 171265 h 191720"/>
                <a:gd name="connsiteX14" fmla="*/ 32330 w 165585"/>
                <a:gd name="connsiteY14" fmla="*/ 171265 h 191720"/>
                <a:gd name="connsiteX15" fmla="*/ 41300 w 165585"/>
                <a:gd name="connsiteY15" fmla="*/ 150550 h 191720"/>
                <a:gd name="connsiteX16" fmla="*/ 0 w 165585"/>
                <a:gd name="connsiteY16" fmla="*/ 123641 h 191720"/>
                <a:gd name="connsiteX17" fmla="*/ 44978 w 165585"/>
                <a:gd name="connsiteY17" fmla="*/ 143839 h 191720"/>
                <a:gd name="connsiteX18" fmla="*/ 41300 w 165585"/>
                <a:gd name="connsiteY18" fmla="*/ 150550 h 191720"/>
                <a:gd name="connsiteX19" fmla="*/ 41300 w 165585"/>
                <a:gd name="connsiteY19" fmla="*/ 150550 h 191720"/>
                <a:gd name="connsiteX20" fmla="*/ 53560 w 165585"/>
                <a:gd name="connsiteY20" fmla="*/ 131062 h 191720"/>
                <a:gd name="connsiteX21" fmla="*/ 6840 w 165585"/>
                <a:gd name="connsiteY21" fmla="*/ 93376 h 191720"/>
                <a:gd name="connsiteX22" fmla="*/ 59497 w 165585"/>
                <a:gd name="connsiteY22" fmla="*/ 123705 h 191720"/>
                <a:gd name="connsiteX23" fmla="*/ 53560 w 165585"/>
                <a:gd name="connsiteY23" fmla="*/ 131062 h 191720"/>
                <a:gd name="connsiteX24" fmla="*/ 53560 w 165585"/>
                <a:gd name="connsiteY24" fmla="*/ 131062 h 191720"/>
                <a:gd name="connsiteX25" fmla="*/ 67628 w 165585"/>
                <a:gd name="connsiteY25" fmla="*/ 114929 h 191720"/>
                <a:gd name="connsiteX26" fmla="*/ 25296 w 165585"/>
                <a:gd name="connsiteY26" fmla="*/ 54851 h 191720"/>
                <a:gd name="connsiteX27" fmla="*/ 76340 w 165585"/>
                <a:gd name="connsiteY27" fmla="*/ 107056 h 191720"/>
                <a:gd name="connsiteX28" fmla="*/ 67628 w 165585"/>
                <a:gd name="connsiteY28" fmla="*/ 114929 h 191720"/>
                <a:gd name="connsiteX29" fmla="*/ 67628 w 165585"/>
                <a:gd name="connsiteY29" fmla="*/ 114929 h 191720"/>
                <a:gd name="connsiteX30" fmla="*/ 88472 w 165585"/>
                <a:gd name="connsiteY30" fmla="*/ 97958 h 191720"/>
                <a:gd name="connsiteX31" fmla="*/ 55561 w 165585"/>
                <a:gd name="connsiteY31" fmla="*/ 32975 h 191720"/>
                <a:gd name="connsiteX32" fmla="*/ 98603 w 165585"/>
                <a:gd name="connsiteY32" fmla="*/ 91827 h 191720"/>
                <a:gd name="connsiteX33" fmla="*/ 88472 w 165585"/>
                <a:gd name="connsiteY33" fmla="*/ 97958 h 191720"/>
                <a:gd name="connsiteX34" fmla="*/ 88472 w 165585"/>
                <a:gd name="connsiteY34" fmla="*/ 97958 h 191720"/>
                <a:gd name="connsiteX35" fmla="*/ 110735 w 165585"/>
                <a:gd name="connsiteY35" fmla="*/ 85890 h 191720"/>
                <a:gd name="connsiteX36" fmla="*/ 86600 w 165585"/>
                <a:gd name="connsiteY36" fmla="*/ 15681 h 191720"/>
                <a:gd name="connsiteX37" fmla="*/ 122092 w 165585"/>
                <a:gd name="connsiteY37" fmla="*/ 81567 h 191720"/>
                <a:gd name="connsiteX38" fmla="*/ 110735 w 165585"/>
                <a:gd name="connsiteY38" fmla="*/ 85890 h 191720"/>
                <a:gd name="connsiteX39" fmla="*/ 110735 w 165585"/>
                <a:gd name="connsiteY39" fmla="*/ 85890 h 191720"/>
                <a:gd name="connsiteX40" fmla="*/ 132030 w 165585"/>
                <a:gd name="connsiteY40" fmla="*/ 78469 h 191720"/>
                <a:gd name="connsiteX41" fmla="*/ 122931 w 165585"/>
                <a:gd name="connsiteY41" fmla="*/ 2904 h 191720"/>
                <a:gd name="connsiteX42" fmla="*/ 143968 w 165585"/>
                <a:gd name="connsiteY42" fmla="*/ 75888 h 191720"/>
                <a:gd name="connsiteX43" fmla="*/ 132030 w 165585"/>
                <a:gd name="connsiteY43" fmla="*/ 78469 h 191720"/>
                <a:gd name="connsiteX44" fmla="*/ 132030 w 165585"/>
                <a:gd name="connsiteY44" fmla="*/ 78469 h 19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65585" h="191720">
                  <a:moveTo>
                    <a:pt x="153196" y="74533"/>
                  </a:moveTo>
                  <a:lnTo>
                    <a:pt x="152680" y="0"/>
                  </a:lnTo>
                  <a:lnTo>
                    <a:pt x="165586" y="73630"/>
                  </a:lnTo>
                  <a:cubicBezTo>
                    <a:pt x="161456" y="73759"/>
                    <a:pt x="157261" y="74081"/>
                    <a:pt x="153196" y="74533"/>
                  </a:cubicBezTo>
                  <a:lnTo>
                    <a:pt x="153196" y="74533"/>
                  </a:lnTo>
                  <a:close/>
                  <a:moveTo>
                    <a:pt x="26458" y="191721"/>
                  </a:moveTo>
                  <a:lnTo>
                    <a:pt x="4904" y="182493"/>
                  </a:lnTo>
                  <a:lnTo>
                    <a:pt x="27297" y="188236"/>
                  </a:lnTo>
                  <a:cubicBezTo>
                    <a:pt x="27038" y="189333"/>
                    <a:pt x="26780" y="190495"/>
                    <a:pt x="26458" y="191721"/>
                  </a:cubicBezTo>
                  <a:lnTo>
                    <a:pt x="26458" y="191721"/>
                  </a:lnTo>
                  <a:close/>
                  <a:moveTo>
                    <a:pt x="32330" y="171265"/>
                  </a:moveTo>
                  <a:lnTo>
                    <a:pt x="1807" y="158294"/>
                  </a:lnTo>
                  <a:lnTo>
                    <a:pt x="34137" y="166554"/>
                  </a:lnTo>
                  <a:cubicBezTo>
                    <a:pt x="33491" y="168102"/>
                    <a:pt x="32911" y="169651"/>
                    <a:pt x="32330" y="171265"/>
                  </a:cubicBezTo>
                  <a:lnTo>
                    <a:pt x="32330" y="171265"/>
                  </a:lnTo>
                  <a:close/>
                  <a:moveTo>
                    <a:pt x="41300" y="150550"/>
                  </a:moveTo>
                  <a:lnTo>
                    <a:pt x="0" y="123641"/>
                  </a:lnTo>
                  <a:lnTo>
                    <a:pt x="44978" y="143839"/>
                  </a:lnTo>
                  <a:cubicBezTo>
                    <a:pt x="43752" y="146033"/>
                    <a:pt x="42526" y="148292"/>
                    <a:pt x="41300" y="150550"/>
                  </a:cubicBezTo>
                  <a:lnTo>
                    <a:pt x="41300" y="150550"/>
                  </a:lnTo>
                  <a:close/>
                  <a:moveTo>
                    <a:pt x="53560" y="131062"/>
                  </a:moveTo>
                  <a:lnTo>
                    <a:pt x="6840" y="93376"/>
                  </a:lnTo>
                  <a:lnTo>
                    <a:pt x="59497" y="123705"/>
                  </a:lnTo>
                  <a:cubicBezTo>
                    <a:pt x="57497" y="126028"/>
                    <a:pt x="55432" y="128481"/>
                    <a:pt x="53560" y="131062"/>
                  </a:cubicBezTo>
                  <a:lnTo>
                    <a:pt x="53560" y="131062"/>
                  </a:lnTo>
                  <a:close/>
                  <a:moveTo>
                    <a:pt x="67628" y="114929"/>
                  </a:moveTo>
                  <a:lnTo>
                    <a:pt x="25296" y="54851"/>
                  </a:lnTo>
                  <a:lnTo>
                    <a:pt x="76340" y="107056"/>
                  </a:lnTo>
                  <a:cubicBezTo>
                    <a:pt x="73307" y="109509"/>
                    <a:pt x="70403" y="112154"/>
                    <a:pt x="67628" y="114929"/>
                  </a:cubicBezTo>
                  <a:lnTo>
                    <a:pt x="67628" y="114929"/>
                  </a:lnTo>
                  <a:close/>
                  <a:moveTo>
                    <a:pt x="88472" y="97958"/>
                  </a:moveTo>
                  <a:lnTo>
                    <a:pt x="55561" y="32975"/>
                  </a:lnTo>
                  <a:lnTo>
                    <a:pt x="98603" y="91827"/>
                  </a:lnTo>
                  <a:cubicBezTo>
                    <a:pt x="95183" y="93699"/>
                    <a:pt x="91763" y="95764"/>
                    <a:pt x="88472" y="97958"/>
                  </a:cubicBezTo>
                  <a:lnTo>
                    <a:pt x="88472" y="97958"/>
                  </a:lnTo>
                  <a:close/>
                  <a:moveTo>
                    <a:pt x="110735" y="85890"/>
                  </a:moveTo>
                  <a:lnTo>
                    <a:pt x="86600" y="15681"/>
                  </a:lnTo>
                  <a:lnTo>
                    <a:pt x="122092" y="81567"/>
                  </a:lnTo>
                  <a:cubicBezTo>
                    <a:pt x="118220" y="82857"/>
                    <a:pt x="114413" y="84277"/>
                    <a:pt x="110735" y="85890"/>
                  </a:cubicBezTo>
                  <a:lnTo>
                    <a:pt x="110735" y="85890"/>
                  </a:lnTo>
                  <a:close/>
                  <a:moveTo>
                    <a:pt x="132030" y="78469"/>
                  </a:moveTo>
                  <a:lnTo>
                    <a:pt x="122931" y="2904"/>
                  </a:lnTo>
                  <a:lnTo>
                    <a:pt x="143968" y="75888"/>
                  </a:lnTo>
                  <a:cubicBezTo>
                    <a:pt x="140032" y="76533"/>
                    <a:pt x="136031" y="77501"/>
                    <a:pt x="132030" y="78469"/>
                  </a:cubicBezTo>
                  <a:lnTo>
                    <a:pt x="132030" y="78469"/>
                  </a:lnTo>
                  <a:close/>
                </a:path>
              </a:pathLst>
            </a:custGeom>
            <a:solidFill>
              <a:srgbClr val="8A674A"/>
            </a:solidFill>
            <a:ln w="6453" cap="flat">
              <a:noFill/>
              <a:prstDash val="solid"/>
              <a:miter/>
            </a:ln>
          </p:spPr>
          <p:txBody>
            <a:bodyPr rtlCol="0" anchor="ctr"/>
            <a:lstStyle/>
            <a:p>
              <a:endParaRPr lang="en-US"/>
            </a:p>
          </p:txBody>
        </p:sp>
        <p:sp>
          <p:nvSpPr>
            <p:cNvPr id="3657" name="Freeform: Shape 3656">
              <a:extLst>
                <a:ext uri="{FF2B5EF4-FFF2-40B4-BE49-F238E27FC236}">
                  <a16:creationId xmlns:a16="http://schemas.microsoft.com/office/drawing/2014/main" id="{C43BAC1F-08AF-436E-BD59-EB1A44FAA39A}"/>
                </a:ext>
              </a:extLst>
            </p:cNvPr>
            <p:cNvSpPr/>
            <p:nvPr/>
          </p:nvSpPr>
          <p:spPr>
            <a:xfrm>
              <a:off x="2652082" y="-410383"/>
              <a:ext cx="165521" cy="194301"/>
            </a:xfrm>
            <a:custGeom>
              <a:avLst/>
              <a:gdLst>
                <a:gd name="connsiteX0" fmla="*/ 12454 w 165521"/>
                <a:gd name="connsiteY0" fmla="*/ 76469 h 194301"/>
                <a:gd name="connsiteX1" fmla="*/ 12777 w 165521"/>
                <a:gd name="connsiteY1" fmla="*/ 0 h 194301"/>
                <a:gd name="connsiteX2" fmla="*/ 0 w 165521"/>
                <a:gd name="connsiteY2" fmla="*/ 75372 h 194301"/>
                <a:gd name="connsiteX3" fmla="*/ 12454 w 165521"/>
                <a:gd name="connsiteY3" fmla="*/ 76469 h 194301"/>
                <a:gd name="connsiteX4" fmla="*/ 12454 w 165521"/>
                <a:gd name="connsiteY4" fmla="*/ 76469 h 194301"/>
                <a:gd name="connsiteX5" fmla="*/ 136999 w 165521"/>
                <a:gd name="connsiteY5" fmla="*/ 194302 h 194301"/>
                <a:gd name="connsiteX6" fmla="*/ 160746 w 165521"/>
                <a:gd name="connsiteY6" fmla="*/ 184171 h 194301"/>
                <a:gd name="connsiteX7" fmla="*/ 136160 w 165521"/>
                <a:gd name="connsiteY7" fmla="*/ 190430 h 194301"/>
                <a:gd name="connsiteX8" fmla="*/ 136999 w 165521"/>
                <a:gd name="connsiteY8" fmla="*/ 194302 h 194301"/>
                <a:gd name="connsiteX9" fmla="*/ 136999 w 165521"/>
                <a:gd name="connsiteY9" fmla="*/ 194302 h 194301"/>
                <a:gd name="connsiteX10" fmla="*/ 131255 w 165521"/>
                <a:gd name="connsiteY10" fmla="*/ 173846 h 194301"/>
                <a:gd name="connsiteX11" fmla="*/ 163779 w 165521"/>
                <a:gd name="connsiteY11" fmla="*/ 159972 h 194301"/>
                <a:gd name="connsiteX12" fmla="*/ 129319 w 165521"/>
                <a:gd name="connsiteY12" fmla="*/ 168748 h 194301"/>
                <a:gd name="connsiteX13" fmla="*/ 131255 w 165521"/>
                <a:gd name="connsiteY13" fmla="*/ 173846 h 194301"/>
                <a:gd name="connsiteX14" fmla="*/ 131255 w 165521"/>
                <a:gd name="connsiteY14" fmla="*/ 173846 h 194301"/>
                <a:gd name="connsiteX15" fmla="*/ 122544 w 165521"/>
                <a:gd name="connsiteY15" fmla="*/ 153389 h 194301"/>
                <a:gd name="connsiteX16" fmla="*/ 165521 w 165521"/>
                <a:gd name="connsiteY16" fmla="*/ 125319 h 194301"/>
                <a:gd name="connsiteX17" fmla="*/ 118672 w 165521"/>
                <a:gd name="connsiteY17" fmla="*/ 146356 h 194301"/>
                <a:gd name="connsiteX18" fmla="*/ 122544 w 165521"/>
                <a:gd name="connsiteY18" fmla="*/ 153389 h 194301"/>
                <a:gd name="connsiteX19" fmla="*/ 122544 w 165521"/>
                <a:gd name="connsiteY19" fmla="*/ 153389 h 194301"/>
                <a:gd name="connsiteX20" fmla="*/ 110541 w 165521"/>
                <a:gd name="connsiteY20" fmla="*/ 133901 h 194301"/>
                <a:gd name="connsiteX21" fmla="*/ 158810 w 165521"/>
                <a:gd name="connsiteY21" fmla="*/ 94989 h 194301"/>
                <a:gd name="connsiteX22" fmla="*/ 104540 w 165521"/>
                <a:gd name="connsiteY22" fmla="*/ 126222 h 194301"/>
                <a:gd name="connsiteX23" fmla="*/ 110541 w 165521"/>
                <a:gd name="connsiteY23" fmla="*/ 133901 h 194301"/>
                <a:gd name="connsiteX24" fmla="*/ 110541 w 165521"/>
                <a:gd name="connsiteY24" fmla="*/ 133901 h 194301"/>
                <a:gd name="connsiteX25" fmla="*/ 97054 w 165521"/>
                <a:gd name="connsiteY25" fmla="*/ 118027 h 194301"/>
                <a:gd name="connsiteX26" fmla="*/ 140419 w 165521"/>
                <a:gd name="connsiteY26" fmla="*/ 56529 h 194301"/>
                <a:gd name="connsiteX27" fmla="*/ 88278 w 165521"/>
                <a:gd name="connsiteY27" fmla="*/ 109831 h 194301"/>
                <a:gd name="connsiteX28" fmla="*/ 97054 w 165521"/>
                <a:gd name="connsiteY28" fmla="*/ 118027 h 194301"/>
                <a:gd name="connsiteX29" fmla="*/ 97054 w 165521"/>
                <a:gd name="connsiteY29" fmla="*/ 118027 h 194301"/>
                <a:gd name="connsiteX30" fmla="*/ 76469 w 165521"/>
                <a:gd name="connsiteY30" fmla="*/ 100797 h 194301"/>
                <a:gd name="connsiteX31" fmla="*/ 110025 w 165521"/>
                <a:gd name="connsiteY31" fmla="*/ 34653 h 194301"/>
                <a:gd name="connsiteX32" fmla="*/ 66338 w 165521"/>
                <a:gd name="connsiteY32" fmla="*/ 94473 h 194301"/>
                <a:gd name="connsiteX33" fmla="*/ 76469 w 165521"/>
                <a:gd name="connsiteY33" fmla="*/ 100797 h 194301"/>
                <a:gd name="connsiteX34" fmla="*/ 76469 w 165521"/>
                <a:gd name="connsiteY34" fmla="*/ 100797 h 194301"/>
                <a:gd name="connsiteX35" fmla="*/ 54593 w 165521"/>
                <a:gd name="connsiteY35" fmla="*/ 88472 h 194301"/>
                <a:gd name="connsiteX36" fmla="*/ 78986 w 165521"/>
                <a:gd name="connsiteY36" fmla="*/ 17359 h 194301"/>
                <a:gd name="connsiteX37" fmla="*/ 43171 w 165521"/>
                <a:gd name="connsiteY37" fmla="*/ 83890 h 194301"/>
                <a:gd name="connsiteX38" fmla="*/ 54593 w 165521"/>
                <a:gd name="connsiteY38" fmla="*/ 88472 h 194301"/>
                <a:gd name="connsiteX39" fmla="*/ 54593 w 165521"/>
                <a:gd name="connsiteY39" fmla="*/ 88472 h 194301"/>
                <a:gd name="connsiteX40" fmla="*/ 33491 w 165521"/>
                <a:gd name="connsiteY40" fmla="*/ 80792 h 194301"/>
                <a:gd name="connsiteX41" fmla="*/ 42655 w 165521"/>
                <a:gd name="connsiteY41" fmla="*/ 4517 h 194301"/>
                <a:gd name="connsiteX42" fmla="*/ 21424 w 165521"/>
                <a:gd name="connsiteY42" fmla="*/ 77953 h 194301"/>
                <a:gd name="connsiteX43" fmla="*/ 33491 w 165521"/>
                <a:gd name="connsiteY43" fmla="*/ 80792 h 194301"/>
                <a:gd name="connsiteX44" fmla="*/ 33491 w 165521"/>
                <a:gd name="connsiteY44" fmla="*/ 80792 h 19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65521" h="194301">
                  <a:moveTo>
                    <a:pt x="12454" y="76469"/>
                  </a:moveTo>
                  <a:lnTo>
                    <a:pt x="12777" y="0"/>
                  </a:lnTo>
                  <a:lnTo>
                    <a:pt x="0" y="75372"/>
                  </a:lnTo>
                  <a:cubicBezTo>
                    <a:pt x="4194" y="75630"/>
                    <a:pt x="8324" y="75953"/>
                    <a:pt x="12454" y="76469"/>
                  </a:cubicBezTo>
                  <a:lnTo>
                    <a:pt x="12454" y="76469"/>
                  </a:lnTo>
                  <a:close/>
                  <a:moveTo>
                    <a:pt x="136999" y="194302"/>
                  </a:moveTo>
                  <a:lnTo>
                    <a:pt x="160746" y="184171"/>
                  </a:lnTo>
                  <a:lnTo>
                    <a:pt x="136160" y="190430"/>
                  </a:lnTo>
                  <a:cubicBezTo>
                    <a:pt x="136418" y="191721"/>
                    <a:pt x="136741" y="192947"/>
                    <a:pt x="136999" y="194302"/>
                  </a:cubicBezTo>
                  <a:lnTo>
                    <a:pt x="136999" y="194302"/>
                  </a:lnTo>
                  <a:close/>
                  <a:moveTo>
                    <a:pt x="131255" y="173846"/>
                  </a:moveTo>
                  <a:lnTo>
                    <a:pt x="163779" y="159972"/>
                  </a:lnTo>
                  <a:lnTo>
                    <a:pt x="129319" y="168748"/>
                  </a:lnTo>
                  <a:cubicBezTo>
                    <a:pt x="130029" y="170426"/>
                    <a:pt x="130675" y="172103"/>
                    <a:pt x="131255" y="173846"/>
                  </a:cubicBezTo>
                  <a:lnTo>
                    <a:pt x="131255" y="173846"/>
                  </a:lnTo>
                  <a:close/>
                  <a:moveTo>
                    <a:pt x="122544" y="153389"/>
                  </a:moveTo>
                  <a:lnTo>
                    <a:pt x="165521" y="125319"/>
                  </a:lnTo>
                  <a:lnTo>
                    <a:pt x="118672" y="146356"/>
                  </a:lnTo>
                  <a:cubicBezTo>
                    <a:pt x="120027" y="148679"/>
                    <a:pt x="121318" y="151002"/>
                    <a:pt x="122544" y="153389"/>
                  </a:cubicBezTo>
                  <a:lnTo>
                    <a:pt x="122544" y="153389"/>
                  </a:lnTo>
                  <a:close/>
                  <a:moveTo>
                    <a:pt x="110541" y="133901"/>
                  </a:moveTo>
                  <a:lnTo>
                    <a:pt x="158810" y="94989"/>
                  </a:lnTo>
                  <a:lnTo>
                    <a:pt x="104540" y="126222"/>
                  </a:lnTo>
                  <a:cubicBezTo>
                    <a:pt x="106669" y="128739"/>
                    <a:pt x="108670" y="131255"/>
                    <a:pt x="110541" y="133901"/>
                  </a:cubicBezTo>
                  <a:lnTo>
                    <a:pt x="110541" y="133901"/>
                  </a:lnTo>
                  <a:close/>
                  <a:moveTo>
                    <a:pt x="97054" y="118027"/>
                  </a:moveTo>
                  <a:lnTo>
                    <a:pt x="140419" y="56529"/>
                  </a:lnTo>
                  <a:lnTo>
                    <a:pt x="88278" y="109831"/>
                  </a:lnTo>
                  <a:cubicBezTo>
                    <a:pt x="91246" y="112412"/>
                    <a:pt x="94215" y="115123"/>
                    <a:pt x="97054" y="118027"/>
                  </a:cubicBezTo>
                  <a:lnTo>
                    <a:pt x="97054" y="118027"/>
                  </a:lnTo>
                  <a:close/>
                  <a:moveTo>
                    <a:pt x="76469" y="100797"/>
                  </a:moveTo>
                  <a:lnTo>
                    <a:pt x="110025" y="34653"/>
                  </a:lnTo>
                  <a:lnTo>
                    <a:pt x="66338" y="94473"/>
                  </a:lnTo>
                  <a:cubicBezTo>
                    <a:pt x="69822" y="96409"/>
                    <a:pt x="73178" y="98538"/>
                    <a:pt x="76469" y="100797"/>
                  </a:cubicBezTo>
                  <a:lnTo>
                    <a:pt x="76469" y="100797"/>
                  </a:lnTo>
                  <a:close/>
                  <a:moveTo>
                    <a:pt x="54593" y="88472"/>
                  </a:moveTo>
                  <a:lnTo>
                    <a:pt x="78986" y="17359"/>
                  </a:lnTo>
                  <a:lnTo>
                    <a:pt x="43171" y="83890"/>
                  </a:lnTo>
                  <a:cubicBezTo>
                    <a:pt x="47043" y="85245"/>
                    <a:pt x="50850" y="86794"/>
                    <a:pt x="54593" y="88472"/>
                  </a:cubicBezTo>
                  <a:lnTo>
                    <a:pt x="54593" y="88472"/>
                  </a:lnTo>
                  <a:close/>
                  <a:moveTo>
                    <a:pt x="33491" y="80792"/>
                  </a:moveTo>
                  <a:lnTo>
                    <a:pt x="42655" y="4517"/>
                  </a:lnTo>
                  <a:lnTo>
                    <a:pt x="21424" y="77953"/>
                  </a:lnTo>
                  <a:cubicBezTo>
                    <a:pt x="25490" y="78792"/>
                    <a:pt x="29490" y="79695"/>
                    <a:pt x="33491" y="80792"/>
                  </a:cubicBezTo>
                  <a:lnTo>
                    <a:pt x="33491" y="80792"/>
                  </a:lnTo>
                  <a:close/>
                </a:path>
              </a:pathLst>
            </a:custGeom>
            <a:solidFill>
              <a:srgbClr val="8A674A"/>
            </a:solidFill>
            <a:ln w="6453" cap="flat">
              <a:noFill/>
              <a:prstDash val="solid"/>
              <a:miter/>
            </a:ln>
          </p:spPr>
          <p:txBody>
            <a:bodyPr rtlCol="0" anchor="ctr"/>
            <a:lstStyle/>
            <a:p>
              <a:endParaRPr lang="en-US"/>
            </a:p>
          </p:txBody>
        </p:sp>
        <p:sp>
          <p:nvSpPr>
            <p:cNvPr id="3658" name="Freeform: Shape 3657">
              <a:extLst>
                <a:ext uri="{FF2B5EF4-FFF2-40B4-BE49-F238E27FC236}">
                  <a16:creationId xmlns:a16="http://schemas.microsoft.com/office/drawing/2014/main" id="{0E28CED7-D31A-4352-A7D8-FDA9ECCE2F89}"/>
                </a:ext>
              </a:extLst>
            </p:cNvPr>
            <p:cNvSpPr/>
            <p:nvPr/>
          </p:nvSpPr>
          <p:spPr>
            <a:xfrm>
              <a:off x="3552501" y="261445"/>
              <a:ext cx="778390" cy="613041"/>
            </a:xfrm>
            <a:custGeom>
              <a:avLst/>
              <a:gdLst>
                <a:gd name="connsiteX0" fmla="*/ 22499 w 778390"/>
                <a:gd name="connsiteY0" fmla="*/ 286323 h 613041"/>
                <a:gd name="connsiteX1" fmla="*/ 41536 w 778390"/>
                <a:gd name="connsiteY1" fmla="*/ 491595 h 613041"/>
                <a:gd name="connsiteX2" fmla="*/ 82771 w 778390"/>
                <a:gd name="connsiteY2" fmla="*/ 542639 h 613041"/>
                <a:gd name="connsiteX3" fmla="*/ 389163 w 778390"/>
                <a:gd name="connsiteY3" fmla="*/ 613042 h 613041"/>
                <a:gd name="connsiteX4" fmla="*/ 695554 w 778390"/>
                <a:gd name="connsiteY4" fmla="*/ 542639 h 613041"/>
                <a:gd name="connsiteX5" fmla="*/ 736854 w 778390"/>
                <a:gd name="connsiteY5" fmla="*/ 491595 h 613041"/>
                <a:gd name="connsiteX6" fmla="*/ 755891 w 778390"/>
                <a:gd name="connsiteY6" fmla="*/ 286323 h 613041"/>
                <a:gd name="connsiteX7" fmla="*/ 521322 w 778390"/>
                <a:gd name="connsiteY7" fmla="*/ 135708 h 613041"/>
                <a:gd name="connsiteX8" fmla="*/ 512610 w 778390"/>
                <a:gd name="connsiteY8" fmla="*/ 1807 h 613041"/>
                <a:gd name="connsiteX9" fmla="*/ 266619 w 778390"/>
                <a:gd name="connsiteY9" fmla="*/ 0 h 613041"/>
                <a:gd name="connsiteX10" fmla="*/ 257004 w 778390"/>
                <a:gd name="connsiteY10" fmla="*/ 135643 h 613041"/>
                <a:gd name="connsiteX11" fmla="*/ 22499 w 778390"/>
                <a:gd name="connsiteY11" fmla="*/ 286323 h 613041"/>
                <a:gd name="connsiteX12" fmla="*/ 22499 w 778390"/>
                <a:gd name="connsiteY12" fmla="*/ 286323 h 61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390" h="613041">
                  <a:moveTo>
                    <a:pt x="22499" y="286323"/>
                  </a:moveTo>
                  <a:cubicBezTo>
                    <a:pt x="-8540" y="347433"/>
                    <a:pt x="-12089" y="435905"/>
                    <a:pt x="41536" y="491595"/>
                  </a:cubicBezTo>
                  <a:cubicBezTo>
                    <a:pt x="60960" y="511664"/>
                    <a:pt x="46698" y="528700"/>
                    <a:pt x="82771" y="542639"/>
                  </a:cubicBezTo>
                  <a:cubicBezTo>
                    <a:pt x="103872" y="582390"/>
                    <a:pt x="232998" y="613042"/>
                    <a:pt x="389163" y="613042"/>
                  </a:cubicBezTo>
                  <a:cubicBezTo>
                    <a:pt x="545327" y="613042"/>
                    <a:pt x="674453" y="582390"/>
                    <a:pt x="695554" y="542639"/>
                  </a:cubicBezTo>
                  <a:cubicBezTo>
                    <a:pt x="731692" y="528700"/>
                    <a:pt x="717430" y="511728"/>
                    <a:pt x="736854" y="491595"/>
                  </a:cubicBezTo>
                  <a:cubicBezTo>
                    <a:pt x="790479" y="435905"/>
                    <a:pt x="786930" y="347433"/>
                    <a:pt x="755891" y="286323"/>
                  </a:cubicBezTo>
                  <a:cubicBezTo>
                    <a:pt x="685875" y="148356"/>
                    <a:pt x="545133" y="171135"/>
                    <a:pt x="521322" y="135708"/>
                  </a:cubicBezTo>
                  <a:cubicBezTo>
                    <a:pt x="502801" y="108218"/>
                    <a:pt x="513836" y="23618"/>
                    <a:pt x="512610" y="1807"/>
                  </a:cubicBezTo>
                  <a:cubicBezTo>
                    <a:pt x="426397" y="10067"/>
                    <a:pt x="352832" y="8260"/>
                    <a:pt x="266619" y="0"/>
                  </a:cubicBezTo>
                  <a:cubicBezTo>
                    <a:pt x="265393" y="21747"/>
                    <a:pt x="275524" y="108154"/>
                    <a:pt x="257004" y="135643"/>
                  </a:cubicBezTo>
                  <a:cubicBezTo>
                    <a:pt x="233256" y="171135"/>
                    <a:pt x="92515" y="148292"/>
                    <a:pt x="22499" y="286323"/>
                  </a:cubicBezTo>
                  <a:lnTo>
                    <a:pt x="22499" y="286323"/>
                  </a:lnTo>
                  <a:close/>
                </a:path>
              </a:pathLst>
            </a:custGeom>
            <a:solidFill>
              <a:srgbClr val="E1B286"/>
            </a:solidFill>
            <a:ln w="6453" cap="flat">
              <a:noFill/>
              <a:prstDash val="solid"/>
              <a:miter/>
            </a:ln>
          </p:spPr>
          <p:txBody>
            <a:bodyPr rtlCol="0" anchor="ctr"/>
            <a:lstStyle/>
            <a:p>
              <a:endParaRPr lang="en-US"/>
            </a:p>
          </p:txBody>
        </p:sp>
        <p:sp>
          <p:nvSpPr>
            <p:cNvPr id="3659" name="Freeform: Shape 3658">
              <a:extLst>
                <a:ext uri="{FF2B5EF4-FFF2-40B4-BE49-F238E27FC236}">
                  <a16:creationId xmlns:a16="http://schemas.microsoft.com/office/drawing/2014/main" id="{630DAB0B-317A-483E-8AFD-19E2D95FAA2B}"/>
                </a:ext>
              </a:extLst>
            </p:cNvPr>
            <p:cNvSpPr/>
            <p:nvPr/>
          </p:nvSpPr>
          <p:spPr>
            <a:xfrm>
              <a:off x="3509072" y="412834"/>
              <a:ext cx="865377" cy="1272093"/>
            </a:xfrm>
            <a:custGeom>
              <a:avLst/>
              <a:gdLst>
                <a:gd name="connsiteX0" fmla="*/ 22499 w 865377"/>
                <a:gd name="connsiteY0" fmla="*/ 134934 h 1272093"/>
                <a:gd name="connsiteX1" fmla="*/ 41536 w 865377"/>
                <a:gd name="connsiteY1" fmla="*/ 1253251 h 1272093"/>
                <a:gd name="connsiteX2" fmla="*/ 63799 w 865377"/>
                <a:gd name="connsiteY2" fmla="*/ 1272094 h 1272093"/>
                <a:gd name="connsiteX3" fmla="*/ 801514 w 865377"/>
                <a:gd name="connsiteY3" fmla="*/ 1272094 h 1272093"/>
                <a:gd name="connsiteX4" fmla="*/ 823842 w 865377"/>
                <a:gd name="connsiteY4" fmla="*/ 1253251 h 1272093"/>
                <a:gd name="connsiteX5" fmla="*/ 842878 w 865377"/>
                <a:gd name="connsiteY5" fmla="*/ 134934 h 1272093"/>
                <a:gd name="connsiteX6" fmla="*/ 605792 w 865377"/>
                <a:gd name="connsiteY6" fmla="*/ 2775 h 1272093"/>
                <a:gd name="connsiteX7" fmla="*/ 432657 w 865377"/>
                <a:gd name="connsiteY7" fmla="*/ 83374 h 1272093"/>
                <a:gd name="connsiteX8" fmla="*/ 270426 w 865377"/>
                <a:gd name="connsiteY8" fmla="*/ 0 h 1272093"/>
                <a:gd name="connsiteX9" fmla="*/ 22499 w 865377"/>
                <a:gd name="connsiteY9" fmla="*/ 134934 h 1272093"/>
                <a:gd name="connsiteX10" fmla="*/ 22499 w 865377"/>
                <a:gd name="connsiteY10" fmla="*/ 134934 h 127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377" h="1272093">
                  <a:moveTo>
                    <a:pt x="22499" y="134934"/>
                  </a:moveTo>
                  <a:cubicBezTo>
                    <a:pt x="-8540" y="196044"/>
                    <a:pt x="-12089" y="1197561"/>
                    <a:pt x="41536" y="1253251"/>
                  </a:cubicBezTo>
                  <a:cubicBezTo>
                    <a:pt x="47925" y="1259897"/>
                    <a:pt x="55410" y="1266157"/>
                    <a:pt x="63799" y="1272094"/>
                  </a:cubicBezTo>
                  <a:lnTo>
                    <a:pt x="801514" y="1272094"/>
                  </a:lnTo>
                  <a:cubicBezTo>
                    <a:pt x="809967" y="1266157"/>
                    <a:pt x="817453" y="1259897"/>
                    <a:pt x="823842" y="1253251"/>
                  </a:cubicBezTo>
                  <a:cubicBezTo>
                    <a:pt x="877467" y="1197561"/>
                    <a:pt x="873918" y="196044"/>
                    <a:pt x="842878" y="134934"/>
                  </a:cubicBezTo>
                  <a:cubicBezTo>
                    <a:pt x="789640" y="30007"/>
                    <a:pt x="670387" y="18069"/>
                    <a:pt x="605792" y="2775"/>
                  </a:cubicBezTo>
                  <a:cubicBezTo>
                    <a:pt x="589014" y="58207"/>
                    <a:pt x="515320" y="83374"/>
                    <a:pt x="432657" y="83374"/>
                  </a:cubicBezTo>
                  <a:cubicBezTo>
                    <a:pt x="349993" y="83374"/>
                    <a:pt x="285720" y="56787"/>
                    <a:pt x="270426" y="0"/>
                  </a:cubicBezTo>
                  <a:cubicBezTo>
                    <a:pt x="209380" y="16972"/>
                    <a:pt x="78899" y="23747"/>
                    <a:pt x="22499" y="134934"/>
                  </a:cubicBezTo>
                  <a:lnTo>
                    <a:pt x="22499" y="134934"/>
                  </a:lnTo>
                  <a:close/>
                </a:path>
              </a:pathLst>
            </a:custGeom>
            <a:solidFill>
              <a:srgbClr val="DFDCDC"/>
            </a:solidFill>
            <a:ln w="6453" cap="flat">
              <a:noFill/>
              <a:prstDash val="solid"/>
              <a:miter/>
            </a:ln>
          </p:spPr>
          <p:txBody>
            <a:bodyPr rtlCol="0" anchor="ctr"/>
            <a:lstStyle/>
            <a:p>
              <a:endParaRPr lang="en-US"/>
            </a:p>
          </p:txBody>
        </p:sp>
        <p:sp>
          <p:nvSpPr>
            <p:cNvPr id="3660" name="Freeform: Shape 3659">
              <a:extLst>
                <a:ext uri="{FF2B5EF4-FFF2-40B4-BE49-F238E27FC236}">
                  <a16:creationId xmlns:a16="http://schemas.microsoft.com/office/drawing/2014/main" id="{B4D80201-8215-48C2-A1CA-8CC48F18869A}"/>
                </a:ext>
              </a:extLst>
            </p:cNvPr>
            <p:cNvSpPr/>
            <p:nvPr/>
          </p:nvSpPr>
          <p:spPr>
            <a:xfrm>
              <a:off x="3849643" y="497886"/>
              <a:ext cx="179524" cy="372922"/>
            </a:xfrm>
            <a:custGeom>
              <a:avLst/>
              <a:gdLst>
                <a:gd name="connsiteX0" fmla="*/ 26199 w 179524"/>
                <a:gd name="connsiteY0" fmla="*/ 371181 h 372922"/>
                <a:gd name="connsiteX1" fmla="*/ 89698 w 179524"/>
                <a:gd name="connsiteY1" fmla="*/ 372923 h 372922"/>
                <a:gd name="connsiteX2" fmla="*/ 153260 w 179524"/>
                <a:gd name="connsiteY2" fmla="*/ 371181 h 372922"/>
                <a:gd name="connsiteX3" fmla="*/ 133127 w 179524"/>
                <a:gd name="connsiteY3" fmla="*/ 85245 h 372922"/>
                <a:gd name="connsiteX4" fmla="*/ 179524 w 179524"/>
                <a:gd name="connsiteY4" fmla="*/ 32265 h 372922"/>
                <a:gd name="connsiteX5" fmla="*/ 118220 w 179524"/>
                <a:gd name="connsiteY5" fmla="*/ 0 h 372922"/>
                <a:gd name="connsiteX6" fmla="*/ 103378 w 179524"/>
                <a:gd name="connsiteY6" fmla="*/ 0 h 372922"/>
                <a:gd name="connsiteX7" fmla="*/ 89762 w 179524"/>
                <a:gd name="connsiteY7" fmla="*/ 258 h 372922"/>
                <a:gd name="connsiteX8" fmla="*/ 76533 w 179524"/>
                <a:gd name="connsiteY8" fmla="*/ 0 h 372922"/>
                <a:gd name="connsiteX9" fmla="*/ 61304 w 179524"/>
                <a:gd name="connsiteY9" fmla="*/ 0 h 372922"/>
                <a:gd name="connsiteX10" fmla="*/ 0 w 179524"/>
                <a:gd name="connsiteY10" fmla="*/ 32265 h 372922"/>
                <a:gd name="connsiteX11" fmla="*/ 46398 w 179524"/>
                <a:gd name="connsiteY11" fmla="*/ 85245 h 372922"/>
                <a:gd name="connsiteX12" fmla="*/ 26199 w 179524"/>
                <a:gd name="connsiteY12" fmla="*/ 371181 h 372922"/>
                <a:gd name="connsiteX13" fmla="*/ 26199 w 179524"/>
                <a:gd name="connsiteY13" fmla="*/ 371181 h 37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9524" h="372922">
                  <a:moveTo>
                    <a:pt x="26199" y="371181"/>
                  </a:moveTo>
                  <a:cubicBezTo>
                    <a:pt x="46656" y="372342"/>
                    <a:pt x="67951" y="372923"/>
                    <a:pt x="89698" y="372923"/>
                  </a:cubicBezTo>
                  <a:cubicBezTo>
                    <a:pt x="111509" y="372923"/>
                    <a:pt x="132740" y="372342"/>
                    <a:pt x="153260" y="371181"/>
                  </a:cubicBezTo>
                  <a:lnTo>
                    <a:pt x="133127" y="85245"/>
                  </a:lnTo>
                  <a:lnTo>
                    <a:pt x="179524" y="32265"/>
                  </a:lnTo>
                  <a:lnTo>
                    <a:pt x="118220" y="0"/>
                  </a:lnTo>
                  <a:lnTo>
                    <a:pt x="103378" y="0"/>
                  </a:lnTo>
                  <a:cubicBezTo>
                    <a:pt x="98861" y="129"/>
                    <a:pt x="94344" y="258"/>
                    <a:pt x="89762" y="258"/>
                  </a:cubicBezTo>
                  <a:cubicBezTo>
                    <a:pt x="85310" y="258"/>
                    <a:pt x="80857" y="194"/>
                    <a:pt x="76533" y="0"/>
                  </a:cubicBezTo>
                  <a:lnTo>
                    <a:pt x="61304" y="0"/>
                  </a:lnTo>
                  <a:lnTo>
                    <a:pt x="0" y="32265"/>
                  </a:lnTo>
                  <a:lnTo>
                    <a:pt x="46398" y="85245"/>
                  </a:lnTo>
                  <a:lnTo>
                    <a:pt x="26199" y="371181"/>
                  </a:lnTo>
                  <a:lnTo>
                    <a:pt x="26199" y="371181"/>
                  </a:lnTo>
                  <a:close/>
                </a:path>
              </a:pathLst>
            </a:custGeom>
            <a:solidFill>
              <a:srgbClr val="637996"/>
            </a:solidFill>
            <a:ln w="6453" cap="flat">
              <a:noFill/>
              <a:prstDash val="solid"/>
              <a:miter/>
            </a:ln>
          </p:spPr>
          <p:txBody>
            <a:bodyPr rtlCol="0" anchor="ctr"/>
            <a:lstStyle/>
            <a:p>
              <a:endParaRPr lang="en-US"/>
            </a:p>
          </p:txBody>
        </p:sp>
        <p:sp>
          <p:nvSpPr>
            <p:cNvPr id="3661" name="Freeform: Shape 3660">
              <a:extLst>
                <a:ext uri="{FF2B5EF4-FFF2-40B4-BE49-F238E27FC236}">
                  <a16:creationId xmlns:a16="http://schemas.microsoft.com/office/drawing/2014/main" id="{557826AF-C4A5-47E5-BB8E-18CD41583456}"/>
                </a:ext>
              </a:extLst>
            </p:cNvPr>
            <p:cNvSpPr/>
            <p:nvPr/>
          </p:nvSpPr>
          <p:spPr>
            <a:xfrm>
              <a:off x="3720775" y="386764"/>
              <a:ext cx="221146" cy="212370"/>
            </a:xfrm>
            <a:custGeom>
              <a:avLst/>
              <a:gdLst>
                <a:gd name="connsiteX0" fmla="*/ 90924 w 221146"/>
                <a:gd name="connsiteY0" fmla="*/ 0 h 212370"/>
                <a:gd name="connsiteX1" fmla="*/ 221146 w 221146"/>
                <a:gd name="connsiteY1" fmla="*/ 109186 h 212370"/>
                <a:gd name="connsiteX2" fmla="*/ 135966 w 221146"/>
                <a:gd name="connsiteY2" fmla="*/ 212371 h 212370"/>
                <a:gd name="connsiteX3" fmla="*/ 0 w 221146"/>
                <a:gd name="connsiteY3" fmla="*/ 38009 h 212370"/>
                <a:gd name="connsiteX4" fmla="*/ 90924 w 221146"/>
                <a:gd name="connsiteY4" fmla="*/ 0 h 212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46" h="212370">
                  <a:moveTo>
                    <a:pt x="90924" y="0"/>
                  </a:moveTo>
                  <a:lnTo>
                    <a:pt x="221146" y="109186"/>
                  </a:lnTo>
                  <a:lnTo>
                    <a:pt x="135966" y="212371"/>
                  </a:lnTo>
                  <a:lnTo>
                    <a:pt x="0" y="38009"/>
                  </a:lnTo>
                  <a:lnTo>
                    <a:pt x="90924" y="0"/>
                  </a:lnTo>
                  <a:close/>
                </a:path>
              </a:pathLst>
            </a:custGeom>
            <a:solidFill>
              <a:srgbClr val="EDEDEE"/>
            </a:solidFill>
            <a:ln w="6453" cap="flat">
              <a:noFill/>
              <a:prstDash val="solid"/>
              <a:miter/>
            </a:ln>
          </p:spPr>
          <p:txBody>
            <a:bodyPr rtlCol="0" anchor="ctr"/>
            <a:lstStyle/>
            <a:p>
              <a:endParaRPr lang="en-US"/>
            </a:p>
          </p:txBody>
        </p:sp>
        <p:sp>
          <p:nvSpPr>
            <p:cNvPr id="3662" name="Freeform: Shape 3661">
              <a:extLst>
                <a:ext uri="{FF2B5EF4-FFF2-40B4-BE49-F238E27FC236}">
                  <a16:creationId xmlns:a16="http://schemas.microsoft.com/office/drawing/2014/main" id="{2BC45DFA-9AAC-423A-88D9-F79602518AF7}"/>
                </a:ext>
              </a:extLst>
            </p:cNvPr>
            <p:cNvSpPr/>
            <p:nvPr/>
          </p:nvSpPr>
          <p:spPr>
            <a:xfrm>
              <a:off x="3941534" y="386764"/>
              <a:ext cx="221211" cy="212370"/>
            </a:xfrm>
            <a:custGeom>
              <a:avLst/>
              <a:gdLst>
                <a:gd name="connsiteX0" fmla="*/ 130223 w 221211"/>
                <a:gd name="connsiteY0" fmla="*/ 0 h 212370"/>
                <a:gd name="connsiteX1" fmla="*/ 0 w 221211"/>
                <a:gd name="connsiteY1" fmla="*/ 109186 h 212370"/>
                <a:gd name="connsiteX2" fmla="*/ 85245 w 221211"/>
                <a:gd name="connsiteY2" fmla="*/ 212371 h 212370"/>
                <a:gd name="connsiteX3" fmla="*/ 221211 w 221211"/>
                <a:gd name="connsiteY3" fmla="*/ 38009 h 212370"/>
                <a:gd name="connsiteX4" fmla="*/ 130223 w 221211"/>
                <a:gd name="connsiteY4" fmla="*/ 0 h 212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211" h="212370">
                  <a:moveTo>
                    <a:pt x="130223" y="0"/>
                  </a:moveTo>
                  <a:lnTo>
                    <a:pt x="0" y="109186"/>
                  </a:lnTo>
                  <a:lnTo>
                    <a:pt x="85245" y="212371"/>
                  </a:lnTo>
                  <a:lnTo>
                    <a:pt x="221211" y="38009"/>
                  </a:lnTo>
                  <a:lnTo>
                    <a:pt x="130223" y="0"/>
                  </a:lnTo>
                  <a:close/>
                </a:path>
              </a:pathLst>
            </a:custGeom>
            <a:solidFill>
              <a:srgbClr val="EDEDEE"/>
            </a:solidFill>
            <a:ln w="6453" cap="flat">
              <a:noFill/>
              <a:prstDash val="solid"/>
              <a:miter/>
            </a:ln>
          </p:spPr>
          <p:txBody>
            <a:bodyPr rtlCol="0" anchor="ctr"/>
            <a:lstStyle/>
            <a:p>
              <a:endParaRPr lang="en-US"/>
            </a:p>
          </p:txBody>
        </p:sp>
        <p:sp>
          <p:nvSpPr>
            <p:cNvPr id="3663" name="Freeform: Shape 3662">
              <a:extLst>
                <a:ext uri="{FF2B5EF4-FFF2-40B4-BE49-F238E27FC236}">
                  <a16:creationId xmlns:a16="http://schemas.microsoft.com/office/drawing/2014/main" id="{425710DF-9C96-4CFF-A394-3193B6757513}"/>
                </a:ext>
              </a:extLst>
            </p:cNvPr>
            <p:cNvSpPr/>
            <p:nvPr/>
          </p:nvSpPr>
          <p:spPr>
            <a:xfrm>
              <a:off x="3627141" y="427354"/>
              <a:ext cx="629238" cy="1257638"/>
            </a:xfrm>
            <a:custGeom>
              <a:avLst/>
              <a:gdLst>
                <a:gd name="connsiteX0" fmla="*/ 629239 w 629238"/>
                <a:gd name="connsiteY0" fmla="*/ 29039 h 1257638"/>
                <a:gd name="connsiteX1" fmla="*/ 542187 w 629238"/>
                <a:gd name="connsiteY1" fmla="*/ 0 h 1257638"/>
                <a:gd name="connsiteX2" fmla="*/ 313877 w 629238"/>
                <a:gd name="connsiteY2" fmla="*/ 289614 h 1257638"/>
                <a:gd name="connsiteX3" fmla="*/ 86471 w 629238"/>
                <a:gd name="connsiteY3" fmla="*/ 258 h 1257638"/>
                <a:gd name="connsiteX4" fmla="*/ 0 w 629238"/>
                <a:gd name="connsiteY4" fmla="*/ 29103 h 1257638"/>
                <a:gd name="connsiteX5" fmla="*/ 8454 w 629238"/>
                <a:gd name="connsiteY5" fmla="*/ 1257639 h 1257638"/>
                <a:gd name="connsiteX6" fmla="*/ 620785 w 629238"/>
                <a:gd name="connsiteY6" fmla="*/ 1257639 h 1257638"/>
                <a:gd name="connsiteX7" fmla="*/ 629239 w 629238"/>
                <a:gd name="connsiteY7" fmla="*/ 29039 h 1257638"/>
                <a:gd name="connsiteX8" fmla="*/ 629239 w 629238"/>
                <a:gd name="connsiteY8" fmla="*/ 29039 h 125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238" h="1257638">
                  <a:moveTo>
                    <a:pt x="629239" y="29039"/>
                  </a:moveTo>
                  <a:cubicBezTo>
                    <a:pt x="600329" y="14907"/>
                    <a:pt x="569871" y="6389"/>
                    <a:pt x="542187" y="0"/>
                  </a:cubicBezTo>
                  <a:lnTo>
                    <a:pt x="313877" y="289614"/>
                  </a:lnTo>
                  <a:lnTo>
                    <a:pt x="86471" y="258"/>
                  </a:lnTo>
                  <a:cubicBezTo>
                    <a:pt x="58917" y="6582"/>
                    <a:pt x="28716" y="15100"/>
                    <a:pt x="0" y="29103"/>
                  </a:cubicBezTo>
                  <a:lnTo>
                    <a:pt x="8454" y="1257639"/>
                  </a:lnTo>
                  <a:lnTo>
                    <a:pt x="620785" y="1257639"/>
                  </a:lnTo>
                  <a:lnTo>
                    <a:pt x="629239" y="29039"/>
                  </a:lnTo>
                  <a:lnTo>
                    <a:pt x="629239" y="29039"/>
                  </a:lnTo>
                  <a:close/>
                </a:path>
              </a:pathLst>
            </a:custGeom>
            <a:solidFill>
              <a:srgbClr val="8C5D39"/>
            </a:solidFill>
            <a:ln w="6453" cap="flat">
              <a:noFill/>
              <a:prstDash val="solid"/>
              <a:miter/>
            </a:ln>
          </p:spPr>
          <p:txBody>
            <a:bodyPr rtlCol="0" anchor="ctr"/>
            <a:lstStyle/>
            <a:p>
              <a:endParaRPr lang="en-US"/>
            </a:p>
          </p:txBody>
        </p:sp>
        <p:sp>
          <p:nvSpPr>
            <p:cNvPr id="3664" name="Freeform: Shape 3663">
              <a:extLst>
                <a:ext uri="{FF2B5EF4-FFF2-40B4-BE49-F238E27FC236}">
                  <a16:creationId xmlns:a16="http://schemas.microsoft.com/office/drawing/2014/main" id="{BE0A0BB1-32C7-4D6A-82DD-EFBAD52EAC46}"/>
                </a:ext>
              </a:extLst>
            </p:cNvPr>
            <p:cNvSpPr/>
            <p:nvPr/>
          </p:nvSpPr>
          <p:spPr>
            <a:xfrm>
              <a:off x="3752423" y="-98780"/>
              <a:ext cx="378617" cy="473138"/>
            </a:xfrm>
            <a:custGeom>
              <a:avLst/>
              <a:gdLst>
                <a:gd name="connsiteX0" fmla="*/ 371669 w 378617"/>
                <a:gd name="connsiteY0" fmla="*/ 220324 h 473138"/>
                <a:gd name="connsiteX1" fmla="*/ 351019 w 378617"/>
                <a:gd name="connsiteY1" fmla="*/ 213161 h 473138"/>
                <a:gd name="connsiteX2" fmla="*/ 351277 w 378617"/>
                <a:gd name="connsiteY2" fmla="*/ 199093 h 473138"/>
                <a:gd name="connsiteX3" fmla="*/ 336370 w 378617"/>
                <a:gd name="connsiteY3" fmla="*/ 75969 h 473138"/>
                <a:gd name="connsiteX4" fmla="*/ 289779 w 378617"/>
                <a:gd name="connsiteY4" fmla="*/ 29958 h 473138"/>
                <a:gd name="connsiteX5" fmla="*/ 88895 w 378617"/>
                <a:gd name="connsiteY5" fmla="*/ 29958 h 473138"/>
                <a:gd name="connsiteX6" fmla="*/ 42304 w 378617"/>
                <a:gd name="connsiteY6" fmla="*/ 75969 h 473138"/>
                <a:gd name="connsiteX7" fmla="*/ 27397 w 378617"/>
                <a:gd name="connsiteY7" fmla="*/ 199093 h 473138"/>
                <a:gd name="connsiteX8" fmla="*/ 27591 w 378617"/>
                <a:gd name="connsiteY8" fmla="*/ 213161 h 473138"/>
                <a:gd name="connsiteX9" fmla="*/ 6941 w 378617"/>
                <a:gd name="connsiteY9" fmla="*/ 220324 h 473138"/>
                <a:gd name="connsiteX10" fmla="*/ 12039 w 378617"/>
                <a:gd name="connsiteY10" fmla="*/ 291437 h 473138"/>
                <a:gd name="connsiteX11" fmla="*/ 29398 w 378617"/>
                <a:gd name="connsiteY11" fmla="*/ 312796 h 473138"/>
                <a:gd name="connsiteX12" fmla="*/ 38109 w 378617"/>
                <a:gd name="connsiteY12" fmla="*/ 317185 h 473138"/>
                <a:gd name="connsiteX13" fmla="*/ 61405 w 378617"/>
                <a:gd name="connsiteY13" fmla="*/ 388685 h 473138"/>
                <a:gd name="connsiteX14" fmla="*/ 119095 w 378617"/>
                <a:gd name="connsiteY14" fmla="*/ 455087 h 473138"/>
                <a:gd name="connsiteX15" fmla="*/ 259708 w 378617"/>
                <a:gd name="connsiteY15" fmla="*/ 455087 h 473138"/>
                <a:gd name="connsiteX16" fmla="*/ 317334 w 378617"/>
                <a:gd name="connsiteY16" fmla="*/ 388685 h 473138"/>
                <a:gd name="connsiteX17" fmla="*/ 340629 w 378617"/>
                <a:gd name="connsiteY17" fmla="*/ 317185 h 473138"/>
                <a:gd name="connsiteX18" fmla="*/ 349341 w 378617"/>
                <a:gd name="connsiteY18" fmla="*/ 312796 h 473138"/>
                <a:gd name="connsiteX19" fmla="*/ 366700 w 378617"/>
                <a:gd name="connsiteY19" fmla="*/ 291437 h 473138"/>
                <a:gd name="connsiteX20" fmla="*/ 371669 w 378617"/>
                <a:gd name="connsiteY20" fmla="*/ 220324 h 473138"/>
                <a:gd name="connsiteX21" fmla="*/ 371669 w 378617"/>
                <a:gd name="connsiteY21" fmla="*/ 220324 h 47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617" h="473138">
                  <a:moveTo>
                    <a:pt x="371669" y="220324"/>
                  </a:moveTo>
                  <a:cubicBezTo>
                    <a:pt x="366442" y="213806"/>
                    <a:pt x="358827" y="212129"/>
                    <a:pt x="351019" y="213161"/>
                  </a:cubicBezTo>
                  <a:cubicBezTo>
                    <a:pt x="351083" y="208450"/>
                    <a:pt x="351277" y="203740"/>
                    <a:pt x="351277" y="199093"/>
                  </a:cubicBezTo>
                  <a:cubicBezTo>
                    <a:pt x="351277" y="157019"/>
                    <a:pt x="351148" y="105459"/>
                    <a:pt x="336370" y="75969"/>
                  </a:cubicBezTo>
                  <a:cubicBezTo>
                    <a:pt x="325594" y="54416"/>
                    <a:pt x="309203" y="40348"/>
                    <a:pt x="289779" y="29958"/>
                  </a:cubicBezTo>
                  <a:cubicBezTo>
                    <a:pt x="215440" y="-9986"/>
                    <a:pt x="163234" y="-9986"/>
                    <a:pt x="88895" y="29958"/>
                  </a:cubicBezTo>
                  <a:cubicBezTo>
                    <a:pt x="69471" y="40348"/>
                    <a:pt x="53145" y="54480"/>
                    <a:pt x="42304" y="75969"/>
                  </a:cubicBezTo>
                  <a:cubicBezTo>
                    <a:pt x="27526" y="105459"/>
                    <a:pt x="27397" y="157019"/>
                    <a:pt x="27397" y="199093"/>
                  </a:cubicBezTo>
                  <a:cubicBezTo>
                    <a:pt x="27397" y="203740"/>
                    <a:pt x="27526" y="208450"/>
                    <a:pt x="27591" y="213161"/>
                  </a:cubicBezTo>
                  <a:cubicBezTo>
                    <a:pt x="19847" y="212129"/>
                    <a:pt x="12233" y="213806"/>
                    <a:pt x="6941" y="220324"/>
                  </a:cubicBezTo>
                  <a:cubicBezTo>
                    <a:pt x="-5320" y="235489"/>
                    <a:pt x="101" y="268141"/>
                    <a:pt x="12039" y="291437"/>
                  </a:cubicBezTo>
                  <a:cubicBezTo>
                    <a:pt x="16427" y="300019"/>
                    <a:pt x="21654" y="307247"/>
                    <a:pt x="29398" y="312796"/>
                  </a:cubicBezTo>
                  <a:cubicBezTo>
                    <a:pt x="32237" y="314861"/>
                    <a:pt x="35270" y="316410"/>
                    <a:pt x="38109" y="317185"/>
                  </a:cubicBezTo>
                  <a:cubicBezTo>
                    <a:pt x="43401" y="342868"/>
                    <a:pt x="50886" y="367196"/>
                    <a:pt x="61405" y="388685"/>
                  </a:cubicBezTo>
                  <a:cubicBezTo>
                    <a:pt x="75085" y="416562"/>
                    <a:pt x="93799" y="439664"/>
                    <a:pt x="119095" y="455087"/>
                  </a:cubicBezTo>
                  <a:cubicBezTo>
                    <a:pt x="158653" y="479156"/>
                    <a:pt x="220086" y="479156"/>
                    <a:pt x="259708" y="455087"/>
                  </a:cubicBezTo>
                  <a:cubicBezTo>
                    <a:pt x="284939" y="439728"/>
                    <a:pt x="303653" y="416562"/>
                    <a:pt x="317334" y="388685"/>
                  </a:cubicBezTo>
                  <a:cubicBezTo>
                    <a:pt x="327917" y="367196"/>
                    <a:pt x="335338" y="342803"/>
                    <a:pt x="340629" y="317185"/>
                  </a:cubicBezTo>
                  <a:cubicBezTo>
                    <a:pt x="343468" y="316346"/>
                    <a:pt x="346437" y="314797"/>
                    <a:pt x="349341" y="312796"/>
                  </a:cubicBezTo>
                  <a:cubicBezTo>
                    <a:pt x="357085" y="307247"/>
                    <a:pt x="362312" y="300019"/>
                    <a:pt x="366700" y="291437"/>
                  </a:cubicBezTo>
                  <a:cubicBezTo>
                    <a:pt x="378509" y="268141"/>
                    <a:pt x="383929" y="235424"/>
                    <a:pt x="371669" y="220324"/>
                  </a:cubicBezTo>
                  <a:lnTo>
                    <a:pt x="371669" y="220324"/>
                  </a:lnTo>
                  <a:close/>
                </a:path>
              </a:pathLst>
            </a:custGeom>
            <a:solidFill>
              <a:srgbClr val="F1C193"/>
            </a:solidFill>
            <a:ln w="6453" cap="flat">
              <a:noFill/>
              <a:prstDash val="solid"/>
              <a:miter/>
            </a:ln>
          </p:spPr>
          <p:txBody>
            <a:bodyPr rtlCol="0" anchor="ctr"/>
            <a:lstStyle/>
            <a:p>
              <a:endParaRPr lang="en-US"/>
            </a:p>
          </p:txBody>
        </p:sp>
        <p:sp>
          <p:nvSpPr>
            <p:cNvPr id="3665" name="Freeform: Shape 3664">
              <a:extLst>
                <a:ext uri="{FF2B5EF4-FFF2-40B4-BE49-F238E27FC236}">
                  <a16:creationId xmlns:a16="http://schemas.microsoft.com/office/drawing/2014/main" id="{27B2741A-A117-4EEC-B0E3-2D5D282785D4}"/>
                </a:ext>
              </a:extLst>
            </p:cNvPr>
            <p:cNvSpPr/>
            <p:nvPr/>
          </p:nvSpPr>
          <p:spPr>
            <a:xfrm>
              <a:off x="3699932" y="-127187"/>
              <a:ext cx="502113" cy="530407"/>
            </a:xfrm>
            <a:custGeom>
              <a:avLst/>
              <a:gdLst>
                <a:gd name="connsiteX0" fmla="*/ 502113 w 502113"/>
                <a:gd name="connsiteY0" fmla="*/ 291451 h 530407"/>
                <a:gd name="connsiteX1" fmla="*/ 462492 w 502113"/>
                <a:gd name="connsiteY1" fmla="*/ 231695 h 530407"/>
                <a:gd name="connsiteX2" fmla="*/ 414997 w 502113"/>
                <a:gd name="connsiteY2" fmla="*/ 68045 h 530407"/>
                <a:gd name="connsiteX3" fmla="*/ 294518 w 502113"/>
                <a:gd name="connsiteY3" fmla="*/ 2353 h 530407"/>
                <a:gd name="connsiteX4" fmla="*/ 87439 w 502113"/>
                <a:gd name="connsiteY4" fmla="*/ 52881 h 530407"/>
                <a:gd name="connsiteX5" fmla="*/ 15681 w 502113"/>
                <a:gd name="connsiteY5" fmla="*/ 194525 h 530407"/>
                <a:gd name="connsiteX6" fmla="*/ 24780 w 502113"/>
                <a:gd name="connsiteY6" fmla="*/ 274802 h 530407"/>
                <a:gd name="connsiteX7" fmla="*/ 0 w 502113"/>
                <a:gd name="connsiteY7" fmla="*/ 325200 h 530407"/>
                <a:gd name="connsiteX8" fmla="*/ 29103 w 502113"/>
                <a:gd name="connsiteY8" fmla="*/ 331718 h 530407"/>
                <a:gd name="connsiteX9" fmla="*/ 28652 w 502113"/>
                <a:gd name="connsiteY9" fmla="*/ 357723 h 530407"/>
                <a:gd name="connsiteX10" fmla="*/ 50850 w 502113"/>
                <a:gd name="connsiteY10" fmla="*/ 457230 h 530407"/>
                <a:gd name="connsiteX11" fmla="*/ 76663 w 502113"/>
                <a:gd name="connsiteY11" fmla="*/ 413414 h 530407"/>
                <a:gd name="connsiteX12" fmla="*/ 75114 w 502113"/>
                <a:gd name="connsiteY12" fmla="*/ 530408 h 530407"/>
                <a:gd name="connsiteX13" fmla="*/ 120350 w 502113"/>
                <a:gd name="connsiteY13" fmla="*/ 206012 h 530407"/>
                <a:gd name="connsiteX14" fmla="*/ 143516 w 502113"/>
                <a:gd name="connsiteY14" fmla="*/ 227242 h 530407"/>
                <a:gd name="connsiteX15" fmla="*/ 166102 w 502113"/>
                <a:gd name="connsiteY15" fmla="*/ 176328 h 530407"/>
                <a:gd name="connsiteX16" fmla="*/ 181525 w 502113"/>
                <a:gd name="connsiteY16" fmla="*/ 226597 h 530407"/>
                <a:gd name="connsiteX17" fmla="*/ 216952 w 502113"/>
                <a:gd name="connsiteY17" fmla="*/ 159614 h 530407"/>
                <a:gd name="connsiteX18" fmla="*/ 236311 w 502113"/>
                <a:gd name="connsiteY18" fmla="*/ 225307 h 530407"/>
                <a:gd name="connsiteX19" fmla="*/ 294260 w 502113"/>
                <a:gd name="connsiteY19" fmla="*/ 130640 h 530407"/>
                <a:gd name="connsiteX20" fmla="*/ 384539 w 502113"/>
                <a:gd name="connsiteY20" fmla="*/ 335138 h 530407"/>
                <a:gd name="connsiteX21" fmla="*/ 429194 w 502113"/>
                <a:gd name="connsiteY21" fmla="*/ 530214 h 530407"/>
                <a:gd name="connsiteX22" fmla="*/ 410093 w 502113"/>
                <a:gd name="connsiteY22" fmla="*/ 437161 h 530407"/>
                <a:gd name="connsiteX23" fmla="*/ 424806 w 502113"/>
                <a:gd name="connsiteY23" fmla="*/ 483429 h 530407"/>
                <a:gd name="connsiteX24" fmla="*/ 425515 w 502113"/>
                <a:gd name="connsiteY24" fmla="*/ 437806 h 530407"/>
                <a:gd name="connsiteX25" fmla="*/ 452167 w 502113"/>
                <a:gd name="connsiteY25" fmla="*/ 365596 h 530407"/>
                <a:gd name="connsiteX26" fmla="*/ 452167 w 502113"/>
                <a:gd name="connsiteY26" fmla="*/ 398701 h 530407"/>
                <a:gd name="connsiteX27" fmla="*/ 454103 w 502113"/>
                <a:gd name="connsiteY27" fmla="*/ 286159 h 530407"/>
                <a:gd name="connsiteX28" fmla="*/ 502113 w 502113"/>
                <a:gd name="connsiteY28" fmla="*/ 291451 h 530407"/>
                <a:gd name="connsiteX29" fmla="*/ 502113 w 502113"/>
                <a:gd name="connsiteY29" fmla="*/ 291451 h 53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2113" h="530407">
                  <a:moveTo>
                    <a:pt x="502113" y="291451"/>
                  </a:moveTo>
                  <a:cubicBezTo>
                    <a:pt x="460362" y="296871"/>
                    <a:pt x="463589" y="248215"/>
                    <a:pt x="462492" y="231695"/>
                  </a:cubicBezTo>
                  <a:cubicBezTo>
                    <a:pt x="458620" y="173747"/>
                    <a:pt x="458814" y="118508"/>
                    <a:pt x="414997" y="68045"/>
                  </a:cubicBezTo>
                  <a:cubicBezTo>
                    <a:pt x="385442" y="34038"/>
                    <a:pt x="339238" y="7580"/>
                    <a:pt x="294518" y="2353"/>
                  </a:cubicBezTo>
                  <a:cubicBezTo>
                    <a:pt x="243281" y="-3648"/>
                    <a:pt x="147905" y="-1842"/>
                    <a:pt x="87439" y="52881"/>
                  </a:cubicBezTo>
                  <a:cubicBezTo>
                    <a:pt x="52722" y="84307"/>
                    <a:pt x="17811" y="122251"/>
                    <a:pt x="15681" y="194525"/>
                  </a:cubicBezTo>
                  <a:cubicBezTo>
                    <a:pt x="17681" y="238019"/>
                    <a:pt x="21941" y="249247"/>
                    <a:pt x="24780" y="274802"/>
                  </a:cubicBezTo>
                  <a:cubicBezTo>
                    <a:pt x="26135" y="302485"/>
                    <a:pt x="22586" y="335009"/>
                    <a:pt x="0" y="325200"/>
                  </a:cubicBezTo>
                  <a:cubicBezTo>
                    <a:pt x="6518" y="331653"/>
                    <a:pt x="16584" y="339074"/>
                    <a:pt x="29103" y="331718"/>
                  </a:cubicBezTo>
                  <a:cubicBezTo>
                    <a:pt x="29942" y="336622"/>
                    <a:pt x="28200" y="352819"/>
                    <a:pt x="28652" y="357723"/>
                  </a:cubicBezTo>
                  <a:cubicBezTo>
                    <a:pt x="34008" y="415737"/>
                    <a:pt x="62659" y="419157"/>
                    <a:pt x="50850" y="457230"/>
                  </a:cubicBezTo>
                  <a:cubicBezTo>
                    <a:pt x="67628" y="455229"/>
                    <a:pt x="68855" y="431611"/>
                    <a:pt x="76663" y="413414"/>
                  </a:cubicBezTo>
                  <a:cubicBezTo>
                    <a:pt x="86600" y="457488"/>
                    <a:pt x="115123" y="501950"/>
                    <a:pt x="75114" y="530408"/>
                  </a:cubicBezTo>
                  <a:cubicBezTo>
                    <a:pt x="191204" y="514146"/>
                    <a:pt x="48850" y="299388"/>
                    <a:pt x="120350" y="206012"/>
                  </a:cubicBezTo>
                  <a:cubicBezTo>
                    <a:pt x="120156" y="209884"/>
                    <a:pt x="126351" y="223564"/>
                    <a:pt x="143516" y="227242"/>
                  </a:cubicBezTo>
                  <a:cubicBezTo>
                    <a:pt x="137709" y="207883"/>
                    <a:pt x="152551" y="183426"/>
                    <a:pt x="166102" y="176328"/>
                  </a:cubicBezTo>
                  <a:cubicBezTo>
                    <a:pt x="165457" y="187943"/>
                    <a:pt x="157713" y="204011"/>
                    <a:pt x="181525" y="226597"/>
                  </a:cubicBezTo>
                  <a:cubicBezTo>
                    <a:pt x="179460" y="206141"/>
                    <a:pt x="191204" y="182781"/>
                    <a:pt x="216952" y="159614"/>
                  </a:cubicBezTo>
                  <a:cubicBezTo>
                    <a:pt x="212758" y="166842"/>
                    <a:pt x="213726" y="215627"/>
                    <a:pt x="236311" y="225307"/>
                  </a:cubicBezTo>
                  <a:cubicBezTo>
                    <a:pt x="225664" y="176457"/>
                    <a:pt x="289808" y="183878"/>
                    <a:pt x="294260" y="130640"/>
                  </a:cubicBezTo>
                  <a:cubicBezTo>
                    <a:pt x="339561" y="154839"/>
                    <a:pt x="392540" y="214401"/>
                    <a:pt x="384539" y="335138"/>
                  </a:cubicBezTo>
                  <a:cubicBezTo>
                    <a:pt x="381441" y="381535"/>
                    <a:pt x="319750" y="522148"/>
                    <a:pt x="429194" y="530214"/>
                  </a:cubicBezTo>
                  <a:cubicBezTo>
                    <a:pt x="385894" y="510081"/>
                    <a:pt x="389701" y="470910"/>
                    <a:pt x="410093" y="437161"/>
                  </a:cubicBezTo>
                  <a:cubicBezTo>
                    <a:pt x="411190" y="439484"/>
                    <a:pt x="405382" y="469168"/>
                    <a:pt x="424806" y="483429"/>
                  </a:cubicBezTo>
                  <a:cubicBezTo>
                    <a:pt x="425387" y="485365"/>
                    <a:pt x="414094" y="472524"/>
                    <a:pt x="425515" y="437806"/>
                  </a:cubicBezTo>
                  <a:cubicBezTo>
                    <a:pt x="431001" y="416253"/>
                    <a:pt x="442100" y="385923"/>
                    <a:pt x="452167" y="365596"/>
                  </a:cubicBezTo>
                  <a:cubicBezTo>
                    <a:pt x="454941" y="373211"/>
                    <a:pt x="452812" y="379987"/>
                    <a:pt x="452167" y="398701"/>
                  </a:cubicBezTo>
                  <a:cubicBezTo>
                    <a:pt x="470558" y="359982"/>
                    <a:pt x="466041" y="322748"/>
                    <a:pt x="454103" y="286159"/>
                  </a:cubicBezTo>
                  <a:cubicBezTo>
                    <a:pt x="465912" y="296032"/>
                    <a:pt x="489143" y="304099"/>
                    <a:pt x="502113" y="291451"/>
                  </a:cubicBezTo>
                  <a:lnTo>
                    <a:pt x="502113" y="291451"/>
                  </a:lnTo>
                  <a:close/>
                </a:path>
              </a:pathLst>
            </a:custGeom>
            <a:solidFill>
              <a:srgbClr val="6B392B"/>
            </a:solidFill>
            <a:ln w="6453" cap="flat">
              <a:noFill/>
              <a:prstDash val="solid"/>
              <a:miter/>
            </a:ln>
          </p:spPr>
          <p:txBody>
            <a:bodyPr rtlCol="0" anchor="ctr"/>
            <a:lstStyle/>
            <a:p>
              <a:endParaRPr lang="en-US"/>
            </a:p>
          </p:txBody>
        </p:sp>
        <p:sp>
          <p:nvSpPr>
            <p:cNvPr id="3666" name="Freeform: Shape 3665">
              <a:extLst>
                <a:ext uri="{FF2B5EF4-FFF2-40B4-BE49-F238E27FC236}">
                  <a16:creationId xmlns:a16="http://schemas.microsoft.com/office/drawing/2014/main" id="{3E867A3A-658E-4D39-97CA-CA799420396A}"/>
                </a:ext>
              </a:extLst>
            </p:cNvPr>
            <p:cNvSpPr/>
            <p:nvPr/>
          </p:nvSpPr>
          <p:spPr>
            <a:xfrm>
              <a:off x="5280178" y="28877"/>
              <a:ext cx="621945" cy="783031"/>
            </a:xfrm>
            <a:custGeom>
              <a:avLst/>
              <a:gdLst>
                <a:gd name="connsiteX0" fmla="*/ 499772 w 621945"/>
                <a:gd name="connsiteY0" fmla="*/ 94989 h 783031"/>
                <a:gd name="connsiteX1" fmla="*/ 322764 w 621945"/>
                <a:gd name="connsiteY1" fmla="*/ 0 h 783031"/>
                <a:gd name="connsiteX2" fmla="*/ 151758 w 621945"/>
                <a:gd name="connsiteY2" fmla="*/ 118091 h 783031"/>
                <a:gd name="connsiteX3" fmla="*/ 14049 w 621945"/>
                <a:gd name="connsiteY3" fmla="*/ 600910 h 783031"/>
                <a:gd name="connsiteX4" fmla="*/ 196413 w 621945"/>
                <a:gd name="connsiteY4" fmla="*/ 666796 h 783031"/>
                <a:gd name="connsiteX5" fmla="*/ 251974 w 621945"/>
                <a:gd name="connsiteY5" fmla="*/ 719324 h 783031"/>
                <a:gd name="connsiteX6" fmla="*/ 224420 w 621945"/>
                <a:gd name="connsiteY6" fmla="*/ 776304 h 783031"/>
                <a:gd name="connsiteX7" fmla="*/ 298049 w 621945"/>
                <a:gd name="connsiteY7" fmla="*/ 722292 h 783031"/>
                <a:gd name="connsiteX8" fmla="*/ 367613 w 621945"/>
                <a:gd name="connsiteY8" fmla="*/ 732423 h 783031"/>
                <a:gd name="connsiteX9" fmla="*/ 429756 w 621945"/>
                <a:gd name="connsiteY9" fmla="*/ 720743 h 783031"/>
                <a:gd name="connsiteX10" fmla="*/ 511452 w 621945"/>
                <a:gd name="connsiteY10" fmla="*/ 783015 h 783031"/>
                <a:gd name="connsiteX11" fmla="*/ 482607 w 621945"/>
                <a:gd name="connsiteY11" fmla="*/ 730939 h 783031"/>
                <a:gd name="connsiteX12" fmla="*/ 532037 w 621945"/>
                <a:gd name="connsiteY12" fmla="*/ 678605 h 783031"/>
                <a:gd name="connsiteX13" fmla="*/ 602892 w 621945"/>
                <a:gd name="connsiteY13" fmla="*/ 611622 h 783031"/>
                <a:gd name="connsiteX14" fmla="*/ 499772 w 621945"/>
                <a:gd name="connsiteY14" fmla="*/ 94989 h 783031"/>
                <a:gd name="connsiteX15" fmla="*/ 499772 w 621945"/>
                <a:gd name="connsiteY15" fmla="*/ 94989 h 78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1945" h="783031">
                  <a:moveTo>
                    <a:pt x="499772" y="94989"/>
                  </a:moveTo>
                  <a:cubicBezTo>
                    <a:pt x="472153" y="37880"/>
                    <a:pt x="404460" y="774"/>
                    <a:pt x="322764" y="0"/>
                  </a:cubicBezTo>
                  <a:cubicBezTo>
                    <a:pt x="235325" y="4065"/>
                    <a:pt x="170149" y="53948"/>
                    <a:pt x="151758" y="118091"/>
                  </a:cubicBezTo>
                  <a:cubicBezTo>
                    <a:pt x="123236" y="217791"/>
                    <a:pt x="-49836" y="509018"/>
                    <a:pt x="14049" y="600910"/>
                  </a:cubicBezTo>
                  <a:cubicBezTo>
                    <a:pt x="55155" y="660149"/>
                    <a:pt x="137303" y="646339"/>
                    <a:pt x="196413" y="666796"/>
                  </a:cubicBezTo>
                  <a:cubicBezTo>
                    <a:pt x="215063" y="673249"/>
                    <a:pt x="251264" y="694415"/>
                    <a:pt x="251974" y="719324"/>
                  </a:cubicBezTo>
                  <a:cubicBezTo>
                    <a:pt x="252297" y="731778"/>
                    <a:pt x="234809" y="775982"/>
                    <a:pt x="224420" y="776304"/>
                  </a:cubicBezTo>
                  <a:cubicBezTo>
                    <a:pt x="249393" y="775659"/>
                    <a:pt x="279529" y="750557"/>
                    <a:pt x="298049" y="722292"/>
                  </a:cubicBezTo>
                  <a:cubicBezTo>
                    <a:pt x="319538" y="729455"/>
                    <a:pt x="343091" y="733069"/>
                    <a:pt x="367613" y="732423"/>
                  </a:cubicBezTo>
                  <a:cubicBezTo>
                    <a:pt x="389618" y="731778"/>
                    <a:pt x="410461" y="727648"/>
                    <a:pt x="429756" y="720743"/>
                  </a:cubicBezTo>
                  <a:cubicBezTo>
                    <a:pt x="446405" y="752234"/>
                    <a:pt x="483317" y="783854"/>
                    <a:pt x="511452" y="783015"/>
                  </a:cubicBezTo>
                  <a:cubicBezTo>
                    <a:pt x="501708" y="783274"/>
                    <a:pt x="482930" y="742684"/>
                    <a:pt x="482607" y="730939"/>
                  </a:cubicBezTo>
                  <a:cubicBezTo>
                    <a:pt x="481962" y="707450"/>
                    <a:pt x="514614" y="685058"/>
                    <a:pt x="532037" y="678605"/>
                  </a:cubicBezTo>
                  <a:cubicBezTo>
                    <a:pt x="586243" y="655567"/>
                    <a:pt x="567271" y="669377"/>
                    <a:pt x="602892" y="611622"/>
                  </a:cubicBezTo>
                  <a:cubicBezTo>
                    <a:pt x="666971" y="507340"/>
                    <a:pt x="553268" y="205788"/>
                    <a:pt x="499772" y="94989"/>
                  </a:cubicBezTo>
                  <a:lnTo>
                    <a:pt x="499772" y="94989"/>
                  </a:lnTo>
                  <a:close/>
                </a:path>
              </a:pathLst>
            </a:custGeom>
            <a:solidFill>
              <a:srgbClr val="512914"/>
            </a:solidFill>
            <a:ln w="6453" cap="flat">
              <a:noFill/>
              <a:prstDash val="solid"/>
              <a:miter/>
            </a:ln>
          </p:spPr>
          <p:txBody>
            <a:bodyPr rtlCol="0" anchor="ctr"/>
            <a:lstStyle/>
            <a:p>
              <a:endParaRPr lang="en-US"/>
            </a:p>
          </p:txBody>
        </p:sp>
        <p:sp>
          <p:nvSpPr>
            <p:cNvPr id="3667" name="Freeform: Shape 3666">
              <a:extLst>
                <a:ext uri="{FF2B5EF4-FFF2-40B4-BE49-F238E27FC236}">
                  <a16:creationId xmlns:a16="http://schemas.microsoft.com/office/drawing/2014/main" id="{EE44AFFC-E11B-498E-A6F5-332800BD58CF}"/>
                </a:ext>
              </a:extLst>
            </p:cNvPr>
            <p:cNvSpPr/>
            <p:nvPr/>
          </p:nvSpPr>
          <p:spPr>
            <a:xfrm>
              <a:off x="5569773" y="103539"/>
              <a:ext cx="11422" cy="58013"/>
            </a:xfrm>
            <a:custGeom>
              <a:avLst/>
              <a:gdLst>
                <a:gd name="connsiteX0" fmla="*/ 0 w 11422"/>
                <a:gd name="connsiteY0" fmla="*/ 58013 h 58013"/>
                <a:gd name="connsiteX1" fmla="*/ 2388 w 11422"/>
                <a:gd name="connsiteY1" fmla="*/ 0 h 58013"/>
                <a:gd name="connsiteX2" fmla="*/ 11422 w 11422"/>
                <a:gd name="connsiteY2" fmla="*/ 56077 h 58013"/>
                <a:gd name="connsiteX3" fmla="*/ 0 w 11422"/>
                <a:gd name="connsiteY3" fmla="*/ 58013 h 58013"/>
              </a:gdLst>
              <a:ahLst/>
              <a:cxnLst>
                <a:cxn ang="0">
                  <a:pos x="connsiteX0" y="connsiteY0"/>
                </a:cxn>
                <a:cxn ang="0">
                  <a:pos x="connsiteX1" y="connsiteY1"/>
                </a:cxn>
                <a:cxn ang="0">
                  <a:pos x="connsiteX2" y="connsiteY2"/>
                </a:cxn>
                <a:cxn ang="0">
                  <a:pos x="connsiteX3" y="connsiteY3"/>
                </a:cxn>
              </a:cxnLst>
              <a:rect l="l" t="t" r="r" b="b"/>
              <a:pathLst>
                <a:path w="11422" h="58013">
                  <a:moveTo>
                    <a:pt x="0" y="58013"/>
                  </a:moveTo>
                  <a:lnTo>
                    <a:pt x="2388" y="0"/>
                  </a:lnTo>
                  <a:lnTo>
                    <a:pt x="11422" y="56077"/>
                  </a:lnTo>
                  <a:lnTo>
                    <a:pt x="0" y="58013"/>
                  </a:lnTo>
                  <a:close/>
                </a:path>
              </a:pathLst>
            </a:custGeom>
            <a:solidFill>
              <a:srgbClr val="F7C996"/>
            </a:solidFill>
            <a:ln w="6453" cap="flat">
              <a:noFill/>
              <a:prstDash val="solid"/>
              <a:miter/>
            </a:ln>
          </p:spPr>
          <p:txBody>
            <a:bodyPr rtlCol="0" anchor="ctr"/>
            <a:lstStyle/>
            <a:p>
              <a:endParaRPr lang="en-US"/>
            </a:p>
          </p:txBody>
        </p:sp>
        <p:sp>
          <p:nvSpPr>
            <p:cNvPr id="3668" name="Freeform: Shape 3667">
              <a:extLst>
                <a:ext uri="{FF2B5EF4-FFF2-40B4-BE49-F238E27FC236}">
                  <a16:creationId xmlns:a16="http://schemas.microsoft.com/office/drawing/2014/main" id="{3D81D65D-73D7-4A6F-BB57-FA1D8F461B39}"/>
                </a:ext>
              </a:extLst>
            </p:cNvPr>
            <p:cNvSpPr/>
            <p:nvPr/>
          </p:nvSpPr>
          <p:spPr>
            <a:xfrm>
              <a:off x="5237382" y="445939"/>
              <a:ext cx="742283" cy="549801"/>
            </a:xfrm>
            <a:custGeom>
              <a:avLst/>
              <a:gdLst>
                <a:gd name="connsiteX0" fmla="*/ 286639 w 742283"/>
                <a:gd name="connsiteY0" fmla="*/ 0 h 549801"/>
                <a:gd name="connsiteX1" fmla="*/ 335876 w 742283"/>
                <a:gd name="connsiteY1" fmla="*/ 3162 h 549801"/>
                <a:gd name="connsiteX2" fmla="*/ 335876 w 742283"/>
                <a:gd name="connsiteY2" fmla="*/ 3162 h 549801"/>
                <a:gd name="connsiteX3" fmla="*/ 455709 w 742283"/>
                <a:gd name="connsiteY3" fmla="*/ 0 h 549801"/>
                <a:gd name="connsiteX4" fmla="*/ 464034 w 742283"/>
                <a:gd name="connsiteY4" fmla="*/ 63885 h 549801"/>
                <a:gd name="connsiteX5" fmla="*/ 513012 w 742283"/>
                <a:gd name="connsiteY5" fmla="*/ 124222 h 549801"/>
                <a:gd name="connsiteX6" fmla="*/ 693828 w 742283"/>
                <a:gd name="connsiteY6" fmla="*/ 207273 h 549801"/>
                <a:gd name="connsiteX7" fmla="*/ 741000 w 742283"/>
                <a:gd name="connsiteY7" fmla="*/ 370342 h 549801"/>
                <a:gd name="connsiteX8" fmla="*/ 621424 w 742283"/>
                <a:gd name="connsiteY8" fmla="*/ 494241 h 549801"/>
                <a:gd name="connsiteX9" fmla="*/ 606517 w 742283"/>
                <a:gd name="connsiteY9" fmla="*/ 499080 h 549801"/>
                <a:gd name="connsiteX10" fmla="*/ 135766 w 742283"/>
                <a:gd name="connsiteY10" fmla="*/ 499080 h 549801"/>
                <a:gd name="connsiteX11" fmla="*/ 120860 w 742283"/>
                <a:gd name="connsiteY11" fmla="*/ 494241 h 549801"/>
                <a:gd name="connsiteX12" fmla="*/ 1284 w 742283"/>
                <a:gd name="connsiteY12" fmla="*/ 370342 h 549801"/>
                <a:gd name="connsiteX13" fmla="*/ 48456 w 742283"/>
                <a:gd name="connsiteY13" fmla="*/ 207273 h 549801"/>
                <a:gd name="connsiteX14" fmla="*/ 229336 w 742283"/>
                <a:gd name="connsiteY14" fmla="*/ 124222 h 549801"/>
                <a:gd name="connsiteX15" fmla="*/ 278314 w 742283"/>
                <a:gd name="connsiteY15" fmla="*/ 63885 h 549801"/>
                <a:gd name="connsiteX16" fmla="*/ 286639 w 742283"/>
                <a:gd name="connsiteY16" fmla="*/ 0 h 549801"/>
                <a:gd name="connsiteX17" fmla="*/ 286639 w 742283"/>
                <a:gd name="connsiteY17" fmla="*/ 0 h 54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2283" h="549801">
                  <a:moveTo>
                    <a:pt x="286639" y="0"/>
                  </a:moveTo>
                  <a:lnTo>
                    <a:pt x="335876" y="3162"/>
                  </a:lnTo>
                  <a:lnTo>
                    <a:pt x="335876" y="3162"/>
                  </a:lnTo>
                  <a:cubicBezTo>
                    <a:pt x="376143" y="3162"/>
                    <a:pt x="415120" y="2581"/>
                    <a:pt x="455709" y="0"/>
                  </a:cubicBezTo>
                  <a:lnTo>
                    <a:pt x="464034" y="63885"/>
                  </a:lnTo>
                  <a:cubicBezTo>
                    <a:pt x="468357" y="97054"/>
                    <a:pt x="478230" y="119640"/>
                    <a:pt x="513012" y="124222"/>
                  </a:cubicBezTo>
                  <a:cubicBezTo>
                    <a:pt x="600774" y="135773"/>
                    <a:pt x="655238" y="150356"/>
                    <a:pt x="693828" y="207273"/>
                  </a:cubicBezTo>
                  <a:cubicBezTo>
                    <a:pt x="723447" y="250895"/>
                    <a:pt x="748292" y="317362"/>
                    <a:pt x="741000" y="370342"/>
                  </a:cubicBezTo>
                  <a:cubicBezTo>
                    <a:pt x="730933" y="443197"/>
                    <a:pt x="685245" y="472107"/>
                    <a:pt x="621424" y="494241"/>
                  </a:cubicBezTo>
                  <a:cubicBezTo>
                    <a:pt x="616520" y="495918"/>
                    <a:pt x="611551" y="497532"/>
                    <a:pt x="606517" y="499080"/>
                  </a:cubicBezTo>
                  <a:cubicBezTo>
                    <a:pt x="540954" y="566709"/>
                    <a:pt x="201329" y="566709"/>
                    <a:pt x="135766" y="499080"/>
                  </a:cubicBezTo>
                  <a:cubicBezTo>
                    <a:pt x="130668" y="497532"/>
                    <a:pt x="125700" y="495918"/>
                    <a:pt x="120860" y="494241"/>
                  </a:cubicBezTo>
                  <a:cubicBezTo>
                    <a:pt x="57039" y="472107"/>
                    <a:pt x="11286" y="443197"/>
                    <a:pt x="1284" y="370342"/>
                  </a:cubicBezTo>
                  <a:cubicBezTo>
                    <a:pt x="-6008" y="317362"/>
                    <a:pt x="18837" y="250895"/>
                    <a:pt x="48456" y="207273"/>
                  </a:cubicBezTo>
                  <a:cubicBezTo>
                    <a:pt x="87045" y="150356"/>
                    <a:pt x="141509" y="135837"/>
                    <a:pt x="229336" y="124222"/>
                  </a:cubicBezTo>
                  <a:cubicBezTo>
                    <a:pt x="264053" y="119640"/>
                    <a:pt x="273991" y="97054"/>
                    <a:pt x="278314" y="63885"/>
                  </a:cubicBezTo>
                  <a:lnTo>
                    <a:pt x="286639" y="0"/>
                  </a:lnTo>
                  <a:lnTo>
                    <a:pt x="286639" y="0"/>
                  </a:lnTo>
                  <a:close/>
                </a:path>
              </a:pathLst>
            </a:custGeom>
            <a:solidFill>
              <a:srgbClr val="F3C496"/>
            </a:solidFill>
            <a:ln w="6453" cap="flat">
              <a:noFill/>
              <a:prstDash val="solid"/>
              <a:miter/>
            </a:ln>
          </p:spPr>
          <p:txBody>
            <a:bodyPr rtlCol="0" anchor="ctr"/>
            <a:lstStyle/>
            <a:p>
              <a:endParaRPr lang="en-US"/>
            </a:p>
          </p:txBody>
        </p:sp>
        <p:sp>
          <p:nvSpPr>
            <p:cNvPr id="3669" name="Freeform: Shape 3668">
              <a:extLst>
                <a:ext uri="{FF2B5EF4-FFF2-40B4-BE49-F238E27FC236}">
                  <a16:creationId xmlns:a16="http://schemas.microsoft.com/office/drawing/2014/main" id="{5113D6C6-CEE3-4053-A7EE-EC1317A69B42}"/>
                </a:ext>
              </a:extLst>
            </p:cNvPr>
            <p:cNvSpPr/>
            <p:nvPr/>
          </p:nvSpPr>
          <p:spPr>
            <a:xfrm>
              <a:off x="5245817" y="569321"/>
              <a:ext cx="728330" cy="708805"/>
            </a:xfrm>
            <a:custGeom>
              <a:avLst/>
              <a:gdLst>
                <a:gd name="connsiteX0" fmla="*/ 687199 w 728330"/>
                <a:gd name="connsiteY0" fmla="*/ 65563 h 708805"/>
                <a:gd name="connsiteX1" fmla="*/ 633252 w 728330"/>
                <a:gd name="connsiteY1" fmla="*/ 28974 h 708805"/>
                <a:gd name="connsiteX2" fmla="*/ 517032 w 728330"/>
                <a:gd name="connsiteY2" fmla="*/ 0 h 708805"/>
                <a:gd name="connsiteX3" fmla="*/ 363062 w 728330"/>
                <a:gd name="connsiteY3" fmla="*/ 21489 h 708805"/>
                <a:gd name="connsiteX4" fmla="*/ 208511 w 728330"/>
                <a:gd name="connsiteY4" fmla="*/ 0 h 708805"/>
                <a:gd name="connsiteX5" fmla="*/ 92291 w 728330"/>
                <a:gd name="connsiteY5" fmla="*/ 28974 h 708805"/>
                <a:gd name="connsiteX6" fmla="*/ 38343 w 728330"/>
                <a:gd name="connsiteY6" fmla="*/ 65563 h 708805"/>
                <a:gd name="connsiteX7" fmla="*/ 28728 w 728330"/>
                <a:gd name="connsiteY7" fmla="*/ 708805 h 708805"/>
                <a:gd name="connsiteX8" fmla="*/ 701138 w 728330"/>
                <a:gd name="connsiteY8" fmla="*/ 708805 h 708805"/>
                <a:gd name="connsiteX9" fmla="*/ 687199 w 728330"/>
                <a:gd name="connsiteY9" fmla="*/ 65563 h 708805"/>
                <a:gd name="connsiteX10" fmla="*/ 687199 w 728330"/>
                <a:gd name="connsiteY10" fmla="*/ 65563 h 70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330" h="708805">
                  <a:moveTo>
                    <a:pt x="687199" y="65563"/>
                  </a:moveTo>
                  <a:cubicBezTo>
                    <a:pt x="672422" y="42461"/>
                    <a:pt x="654354" y="32717"/>
                    <a:pt x="633252" y="28974"/>
                  </a:cubicBezTo>
                  <a:cubicBezTo>
                    <a:pt x="594663" y="22134"/>
                    <a:pt x="578659" y="3678"/>
                    <a:pt x="517032" y="0"/>
                  </a:cubicBezTo>
                  <a:cubicBezTo>
                    <a:pt x="517226" y="8389"/>
                    <a:pt x="416106" y="21489"/>
                    <a:pt x="363062" y="21489"/>
                  </a:cubicBezTo>
                  <a:cubicBezTo>
                    <a:pt x="301370" y="21489"/>
                    <a:pt x="208382" y="6582"/>
                    <a:pt x="208511" y="0"/>
                  </a:cubicBezTo>
                  <a:cubicBezTo>
                    <a:pt x="146884" y="3678"/>
                    <a:pt x="130880" y="22199"/>
                    <a:pt x="92291" y="28974"/>
                  </a:cubicBezTo>
                  <a:cubicBezTo>
                    <a:pt x="71254" y="32717"/>
                    <a:pt x="53185" y="42461"/>
                    <a:pt x="38343" y="65563"/>
                  </a:cubicBezTo>
                  <a:cubicBezTo>
                    <a:pt x="-38771" y="186171"/>
                    <a:pt x="23372" y="582454"/>
                    <a:pt x="28728" y="708805"/>
                  </a:cubicBezTo>
                  <a:lnTo>
                    <a:pt x="701138" y="708805"/>
                  </a:lnTo>
                  <a:cubicBezTo>
                    <a:pt x="706236" y="579357"/>
                    <a:pt x="767605" y="191269"/>
                    <a:pt x="687199" y="65563"/>
                  </a:cubicBezTo>
                  <a:lnTo>
                    <a:pt x="687199" y="65563"/>
                  </a:lnTo>
                  <a:close/>
                </a:path>
              </a:pathLst>
            </a:custGeom>
            <a:solidFill>
              <a:srgbClr val="B1D1E7"/>
            </a:solidFill>
            <a:ln w="6453" cap="flat">
              <a:noFill/>
              <a:prstDash val="solid"/>
              <a:miter/>
            </a:ln>
          </p:spPr>
          <p:txBody>
            <a:bodyPr rtlCol="0" anchor="ctr"/>
            <a:lstStyle/>
            <a:p>
              <a:endParaRPr lang="en-US"/>
            </a:p>
          </p:txBody>
        </p:sp>
        <p:sp>
          <p:nvSpPr>
            <p:cNvPr id="3670" name="Freeform: Shape 3669">
              <a:extLst>
                <a:ext uri="{FF2B5EF4-FFF2-40B4-BE49-F238E27FC236}">
                  <a16:creationId xmlns:a16="http://schemas.microsoft.com/office/drawing/2014/main" id="{3180A977-08D3-4733-8EAB-DFE656E880D5}"/>
                </a:ext>
              </a:extLst>
            </p:cNvPr>
            <p:cNvSpPr/>
            <p:nvPr/>
          </p:nvSpPr>
          <p:spPr>
            <a:xfrm>
              <a:off x="5431806" y="54560"/>
              <a:ext cx="354099" cy="469308"/>
            </a:xfrm>
            <a:custGeom>
              <a:avLst/>
              <a:gdLst>
                <a:gd name="connsiteX0" fmla="*/ 37945 w 354099"/>
                <a:gd name="connsiteY0" fmla="*/ 312909 h 469308"/>
                <a:gd name="connsiteX1" fmla="*/ 113768 w 354099"/>
                <a:gd name="connsiteY1" fmla="*/ 434872 h 469308"/>
                <a:gd name="connsiteX2" fmla="*/ 239797 w 354099"/>
                <a:gd name="connsiteY2" fmla="*/ 434485 h 469308"/>
                <a:gd name="connsiteX3" fmla="*/ 315298 w 354099"/>
                <a:gd name="connsiteY3" fmla="*/ 312264 h 469308"/>
                <a:gd name="connsiteX4" fmla="*/ 329753 w 354099"/>
                <a:gd name="connsiteY4" fmla="*/ 309360 h 469308"/>
                <a:gd name="connsiteX5" fmla="*/ 344143 w 354099"/>
                <a:gd name="connsiteY5" fmla="*/ 290324 h 469308"/>
                <a:gd name="connsiteX6" fmla="*/ 348337 w 354099"/>
                <a:gd name="connsiteY6" fmla="*/ 226954 h 469308"/>
                <a:gd name="connsiteX7" fmla="*/ 336270 w 354099"/>
                <a:gd name="connsiteY7" fmla="*/ 220243 h 469308"/>
                <a:gd name="connsiteX8" fmla="*/ 343627 w 354099"/>
                <a:gd name="connsiteY8" fmla="*/ 192430 h 469308"/>
                <a:gd name="connsiteX9" fmla="*/ 175331 w 354099"/>
                <a:gd name="connsiteY9" fmla="*/ 0 h 469308"/>
                <a:gd name="connsiteX10" fmla="*/ 9422 w 354099"/>
                <a:gd name="connsiteY10" fmla="*/ 192430 h 469308"/>
                <a:gd name="connsiteX11" fmla="*/ 5744 w 354099"/>
                <a:gd name="connsiteY11" fmla="*/ 226954 h 469308"/>
                <a:gd name="connsiteX12" fmla="*/ 9939 w 354099"/>
                <a:gd name="connsiteY12" fmla="*/ 290324 h 469308"/>
                <a:gd name="connsiteX13" fmla="*/ 24329 w 354099"/>
                <a:gd name="connsiteY13" fmla="*/ 309360 h 469308"/>
                <a:gd name="connsiteX14" fmla="*/ 37945 w 354099"/>
                <a:gd name="connsiteY14" fmla="*/ 312909 h 469308"/>
                <a:gd name="connsiteX15" fmla="*/ 37945 w 354099"/>
                <a:gd name="connsiteY15" fmla="*/ 312909 h 469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4099" h="469308">
                  <a:moveTo>
                    <a:pt x="37945" y="312909"/>
                  </a:moveTo>
                  <a:cubicBezTo>
                    <a:pt x="52916" y="366534"/>
                    <a:pt x="79438" y="405704"/>
                    <a:pt x="113768" y="434872"/>
                  </a:cubicBezTo>
                  <a:cubicBezTo>
                    <a:pt x="168103" y="481012"/>
                    <a:pt x="185656" y="480689"/>
                    <a:pt x="239797" y="434485"/>
                  </a:cubicBezTo>
                  <a:cubicBezTo>
                    <a:pt x="274127" y="405188"/>
                    <a:pt x="300456" y="365954"/>
                    <a:pt x="315298" y="312264"/>
                  </a:cubicBezTo>
                  <a:cubicBezTo>
                    <a:pt x="318976" y="315684"/>
                    <a:pt x="324655" y="313296"/>
                    <a:pt x="329753" y="309360"/>
                  </a:cubicBezTo>
                  <a:cubicBezTo>
                    <a:pt x="336141" y="304456"/>
                    <a:pt x="340529" y="297938"/>
                    <a:pt x="344143" y="290324"/>
                  </a:cubicBezTo>
                  <a:cubicBezTo>
                    <a:pt x="354081" y="269609"/>
                    <a:pt x="358469" y="240441"/>
                    <a:pt x="348337" y="226954"/>
                  </a:cubicBezTo>
                  <a:cubicBezTo>
                    <a:pt x="345111" y="222695"/>
                    <a:pt x="340852" y="220630"/>
                    <a:pt x="336270" y="220243"/>
                  </a:cubicBezTo>
                  <a:cubicBezTo>
                    <a:pt x="338658" y="211467"/>
                    <a:pt x="341110" y="202304"/>
                    <a:pt x="343627" y="192430"/>
                  </a:cubicBezTo>
                  <a:cubicBezTo>
                    <a:pt x="367761" y="96151"/>
                    <a:pt x="285162" y="13939"/>
                    <a:pt x="175331" y="0"/>
                  </a:cubicBezTo>
                  <a:cubicBezTo>
                    <a:pt x="71049" y="10454"/>
                    <a:pt x="-11034" y="96667"/>
                    <a:pt x="9422" y="192430"/>
                  </a:cubicBezTo>
                  <a:cubicBezTo>
                    <a:pt x="13229" y="210306"/>
                    <a:pt x="16650" y="212435"/>
                    <a:pt x="5744" y="226954"/>
                  </a:cubicBezTo>
                  <a:cubicBezTo>
                    <a:pt x="-4387" y="240441"/>
                    <a:pt x="65" y="269545"/>
                    <a:pt x="9939" y="290324"/>
                  </a:cubicBezTo>
                  <a:cubicBezTo>
                    <a:pt x="13617" y="297938"/>
                    <a:pt x="17940" y="304456"/>
                    <a:pt x="24329" y="309360"/>
                  </a:cubicBezTo>
                  <a:cubicBezTo>
                    <a:pt x="29040" y="312974"/>
                    <a:pt x="34331" y="315232"/>
                    <a:pt x="37945" y="312909"/>
                  </a:cubicBezTo>
                  <a:lnTo>
                    <a:pt x="37945" y="312909"/>
                  </a:lnTo>
                  <a:close/>
                </a:path>
              </a:pathLst>
            </a:custGeom>
            <a:solidFill>
              <a:srgbClr val="FED7AF"/>
            </a:solidFill>
            <a:ln w="6453" cap="flat">
              <a:noFill/>
              <a:prstDash val="solid"/>
              <a:miter/>
            </a:ln>
          </p:spPr>
          <p:txBody>
            <a:bodyPr rtlCol="0" anchor="ctr"/>
            <a:lstStyle/>
            <a:p>
              <a:endParaRPr lang="en-US"/>
            </a:p>
          </p:txBody>
        </p:sp>
        <p:sp>
          <p:nvSpPr>
            <p:cNvPr id="3671" name="Freeform: Shape 3670">
              <a:extLst>
                <a:ext uri="{FF2B5EF4-FFF2-40B4-BE49-F238E27FC236}">
                  <a16:creationId xmlns:a16="http://schemas.microsoft.com/office/drawing/2014/main" id="{7900D8F6-A07D-41D8-A229-AC4DFFFA7EB5}"/>
                </a:ext>
              </a:extLst>
            </p:cNvPr>
            <p:cNvSpPr/>
            <p:nvPr/>
          </p:nvSpPr>
          <p:spPr>
            <a:xfrm>
              <a:off x="5437033" y="531893"/>
              <a:ext cx="171845" cy="127706"/>
            </a:xfrm>
            <a:custGeom>
              <a:avLst/>
              <a:gdLst>
                <a:gd name="connsiteX0" fmla="*/ 0 w 171845"/>
                <a:gd name="connsiteY0" fmla="*/ 38008 h 127706"/>
                <a:gd name="connsiteX1" fmla="*/ 25103 w 171845"/>
                <a:gd name="connsiteY1" fmla="*/ 32846 h 127706"/>
                <a:gd name="connsiteX2" fmla="*/ 75178 w 171845"/>
                <a:gd name="connsiteY2" fmla="*/ 0 h 127706"/>
                <a:gd name="connsiteX3" fmla="*/ 171845 w 171845"/>
                <a:gd name="connsiteY3" fmla="*/ 58917 h 127706"/>
                <a:gd name="connsiteX4" fmla="*/ 61498 w 171845"/>
                <a:gd name="connsiteY4" fmla="*/ 127706 h 127706"/>
                <a:gd name="connsiteX5" fmla="*/ 0 w 171845"/>
                <a:gd name="connsiteY5" fmla="*/ 38008 h 127706"/>
                <a:gd name="connsiteX6" fmla="*/ 0 w 171845"/>
                <a:gd name="connsiteY6" fmla="*/ 38008 h 12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845" h="127706">
                  <a:moveTo>
                    <a:pt x="0" y="38008"/>
                  </a:moveTo>
                  <a:lnTo>
                    <a:pt x="25103" y="32846"/>
                  </a:lnTo>
                  <a:cubicBezTo>
                    <a:pt x="35363" y="28781"/>
                    <a:pt x="70661" y="6776"/>
                    <a:pt x="75178" y="0"/>
                  </a:cubicBezTo>
                  <a:lnTo>
                    <a:pt x="171845" y="58917"/>
                  </a:lnTo>
                  <a:lnTo>
                    <a:pt x="61498" y="127706"/>
                  </a:lnTo>
                  <a:lnTo>
                    <a:pt x="0" y="38008"/>
                  </a:lnTo>
                  <a:lnTo>
                    <a:pt x="0" y="38008"/>
                  </a:lnTo>
                  <a:close/>
                </a:path>
              </a:pathLst>
            </a:custGeom>
            <a:solidFill>
              <a:srgbClr val="CDECF8"/>
            </a:solidFill>
            <a:ln w="6453" cap="flat">
              <a:noFill/>
              <a:prstDash val="solid"/>
              <a:miter/>
            </a:ln>
          </p:spPr>
          <p:txBody>
            <a:bodyPr rtlCol="0" anchor="ctr"/>
            <a:lstStyle/>
            <a:p>
              <a:endParaRPr lang="en-US"/>
            </a:p>
          </p:txBody>
        </p:sp>
        <p:sp>
          <p:nvSpPr>
            <p:cNvPr id="3672" name="Freeform: Shape 3671">
              <a:extLst>
                <a:ext uri="{FF2B5EF4-FFF2-40B4-BE49-F238E27FC236}">
                  <a16:creationId xmlns:a16="http://schemas.microsoft.com/office/drawing/2014/main" id="{54838B0E-C0A5-4DA6-ACC2-885A6B6C0219}"/>
                </a:ext>
              </a:extLst>
            </p:cNvPr>
            <p:cNvSpPr/>
            <p:nvPr/>
          </p:nvSpPr>
          <p:spPr>
            <a:xfrm>
              <a:off x="5608879" y="531893"/>
              <a:ext cx="171845" cy="127706"/>
            </a:xfrm>
            <a:custGeom>
              <a:avLst/>
              <a:gdLst>
                <a:gd name="connsiteX0" fmla="*/ 171845 w 171845"/>
                <a:gd name="connsiteY0" fmla="*/ 38008 h 127706"/>
                <a:gd name="connsiteX1" fmla="*/ 146743 w 171845"/>
                <a:gd name="connsiteY1" fmla="*/ 32846 h 127706"/>
                <a:gd name="connsiteX2" fmla="*/ 96731 w 171845"/>
                <a:gd name="connsiteY2" fmla="*/ 0 h 127706"/>
                <a:gd name="connsiteX3" fmla="*/ 0 w 171845"/>
                <a:gd name="connsiteY3" fmla="*/ 58917 h 127706"/>
                <a:gd name="connsiteX4" fmla="*/ 110348 w 171845"/>
                <a:gd name="connsiteY4" fmla="*/ 127706 h 127706"/>
                <a:gd name="connsiteX5" fmla="*/ 171845 w 171845"/>
                <a:gd name="connsiteY5" fmla="*/ 38008 h 127706"/>
                <a:gd name="connsiteX6" fmla="*/ 171845 w 171845"/>
                <a:gd name="connsiteY6" fmla="*/ 38008 h 12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845" h="127706">
                  <a:moveTo>
                    <a:pt x="171845" y="38008"/>
                  </a:moveTo>
                  <a:lnTo>
                    <a:pt x="146743" y="32846"/>
                  </a:lnTo>
                  <a:cubicBezTo>
                    <a:pt x="136483" y="28781"/>
                    <a:pt x="101184" y="6776"/>
                    <a:pt x="96731" y="0"/>
                  </a:cubicBezTo>
                  <a:lnTo>
                    <a:pt x="0" y="58917"/>
                  </a:lnTo>
                  <a:lnTo>
                    <a:pt x="110348" y="127706"/>
                  </a:lnTo>
                  <a:lnTo>
                    <a:pt x="171845" y="38008"/>
                  </a:lnTo>
                  <a:lnTo>
                    <a:pt x="171845" y="38008"/>
                  </a:lnTo>
                  <a:close/>
                </a:path>
              </a:pathLst>
            </a:custGeom>
            <a:solidFill>
              <a:srgbClr val="CDECF8"/>
            </a:solidFill>
            <a:ln w="6453" cap="flat">
              <a:noFill/>
              <a:prstDash val="solid"/>
              <a:miter/>
            </a:ln>
          </p:spPr>
          <p:txBody>
            <a:bodyPr rtlCol="0" anchor="ctr"/>
            <a:lstStyle/>
            <a:p>
              <a:endParaRPr lang="en-US"/>
            </a:p>
          </p:txBody>
        </p:sp>
        <p:sp>
          <p:nvSpPr>
            <p:cNvPr id="3673" name="Freeform: Shape 3672">
              <a:extLst>
                <a:ext uri="{FF2B5EF4-FFF2-40B4-BE49-F238E27FC236}">
                  <a16:creationId xmlns:a16="http://schemas.microsoft.com/office/drawing/2014/main" id="{354881DB-6E89-42BB-97F9-1B9467F118F1}"/>
                </a:ext>
              </a:extLst>
            </p:cNvPr>
            <p:cNvSpPr/>
            <p:nvPr/>
          </p:nvSpPr>
          <p:spPr>
            <a:xfrm>
              <a:off x="5237476" y="571128"/>
              <a:ext cx="350692" cy="706933"/>
            </a:xfrm>
            <a:custGeom>
              <a:avLst/>
              <a:gdLst>
                <a:gd name="connsiteX0" fmla="*/ 197686 w 350692"/>
                <a:gd name="connsiteY0" fmla="*/ 0 h 706933"/>
                <a:gd name="connsiteX1" fmla="*/ 100632 w 350692"/>
                <a:gd name="connsiteY1" fmla="*/ 27168 h 706933"/>
                <a:gd name="connsiteX2" fmla="*/ 46684 w 350692"/>
                <a:gd name="connsiteY2" fmla="*/ 63756 h 706933"/>
                <a:gd name="connsiteX3" fmla="*/ 29 w 350692"/>
                <a:gd name="connsiteY3" fmla="*/ 223212 h 706933"/>
                <a:gd name="connsiteX4" fmla="*/ 29 w 350692"/>
                <a:gd name="connsiteY4" fmla="*/ 226245 h 706933"/>
                <a:gd name="connsiteX5" fmla="*/ 29 w 350692"/>
                <a:gd name="connsiteY5" fmla="*/ 233343 h 706933"/>
                <a:gd name="connsiteX6" fmla="*/ 93 w 350692"/>
                <a:gd name="connsiteY6" fmla="*/ 233343 h 706933"/>
                <a:gd name="connsiteX7" fmla="*/ 1190 w 350692"/>
                <a:gd name="connsiteY7" fmla="*/ 636337 h 706933"/>
                <a:gd name="connsiteX8" fmla="*/ 4546 w 350692"/>
                <a:gd name="connsiteY8" fmla="*/ 653567 h 706933"/>
                <a:gd name="connsiteX9" fmla="*/ 5578 w 350692"/>
                <a:gd name="connsiteY9" fmla="*/ 657568 h 706933"/>
                <a:gd name="connsiteX10" fmla="*/ 10418 w 350692"/>
                <a:gd name="connsiteY10" fmla="*/ 672668 h 706933"/>
                <a:gd name="connsiteX11" fmla="*/ 10418 w 350692"/>
                <a:gd name="connsiteY11" fmla="*/ 672797 h 706933"/>
                <a:gd name="connsiteX12" fmla="*/ 16871 w 350692"/>
                <a:gd name="connsiteY12" fmla="*/ 686478 h 706933"/>
                <a:gd name="connsiteX13" fmla="*/ 18549 w 350692"/>
                <a:gd name="connsiteY13" fmla="*/ 689446 h 706933"/>
                <a:gd name="connsiteX14" fmla="*/ 30939 w 350692"/>
                <a:gd name="connsiteY14" fmla="*/ 706934 h 706933"/>
                <a:gd name="connsiteX15" fmla="*/ 350688 w 350692"/>
                <a:gd name="connsiteY15" fmla="*/ 706934 h 706933"/>
                <a:gd name="connsiteX16" fmla="*/ 350688 w 350692"/>
                <a:gd name="connsiteY16" fmla="*/ 176491 h 706933"/>
                <a:gd name="connsiteX17" fmla="*/ 341073 w 350692"/>
                <a:gd name="connsiteY17" fmla="*/ 139838 h 706933"/>
                <a:gd name="connsiteX18" fmla="*/ 306937 w 350692"/>
                <a:gd name="connsiteY18" fmla="*/ 122995 h 706933"/>
                <a:gd name="connsiteX19" fmla="*/ 197686 w 350692"/>
                <a:gd name="connsiteY19" fmla="*/ 0 h 706933"/>
                <a:gd name="connsiteX20" fmla="*/ 197686 w 350692"/>
                <a:gd name="connsiteY20" fmla="*/ 0 h 7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692" h="706933">
                  <a:moveTo>
                    <a:pt x="197686" y="0"/>
                  </a:moveTo>
                  <a:cubicBezTo>
                    <a:pt x="151353" y="5937"/>
                    <a:pt x="134898" y="21166"/>
                    <a:pt x="100632" y="27168"/>
                  </a:cubicBezTo>
                  <a:cubicBezTo>
                    <a:pt x="79595" y="30910"/>
                    <a:pt x="61526" y="40654"/>
                    <a:pt x="46684" y="63756"/>
                  </a:cubicBezTo>
                  <a:cubicBezTo>
                    <a:pt x="34617" y="82664"/>
                    <a:pt x="674" y="146291"/>
                    <a:pt x="29" y="223212"/>
                  </a:cubicBezTo>
                  <a:cubicBezTo>
                    <a:pt x="29" y="224244"/>
                    <a:pt x="29" y="225212"/>
                    <a:pt x="29" y="226245"/>
                  </a:cubicBezTo>
                  <a:cubicBezTo>
                    <a:pt x="29" y="228632"/>
                    <a:pt x="-36" y="230955"/>
                    <a:pt x="29" y="233343"/>
                  </a:cubicBezTo>
                  <a:lnTo>
                    <a:pt x="93" y="233343"/>
                  </a:lnTo>
                  <a:cubicBezTo>
                    <a:pt x="287" y="237344"/>
                    <a:pt x="674" y="632465"/>
                    <a:pt x="1190" y="636337"/>
                  </a:cubicBezTo>
                  <a:cubicBezTo>
                    <a:pt x="2029" y="642403"/>
                    <a:pt x="3191" y="648082"/>
                    <a:pt x="4546" y="653567"/>
                  </a:cubicBezTo>
                  <a:cubicBezTo>
                    <a:pt x="4869" y="654922"/>
                    <a:pt x="5191" y="656277"/>
                    <a:pt x="5578" y="657568"/>
                  </a:cubicBezTo>
                  <a:cubicBezTo>
                    <a:pt x="6998" y="662859"/>
                    <a:pt x="8547" y="667957"/>
                    <a:pt x="10418" y="672668"/>
                  </a:cubicBezTo>
                  <a:cubicBezTo>
                    <a:pt x="10418" y="672668"/>
                    <a:pt x="10418" y="672733"/>
                    <a:pt x="10418" y="672797"/>
                  </a:cubicBezTo>
                  <a:cubicBezTo>
                    <a:pt x="12290" y="677637"/>
                    <a:pt x="14548" y="682154"/>
                    <a:pt x="16871" y="686478"/>
                  </a:cubicBezTo>
                  <a:cubicBezTo>
                    <a:pt x="17387" y="687510"/>
                    <a:pt x="17968" y="688478"/>
                    <a:pt x="18549" y="689446"/>
                  </a:cubicBezTo>
                  <a:cubicBezTo>
                    <a:pt x="22227" y="695770"/>
                    <a:pt x="26357" y="701578"/>
                    <a:pt x="30939" y="706934"/>
                  </a:cubicBezTo>
                  <a:lnTo>
                    <a:pt x="350688" y="706934"/>
                  </a:lnTo>
                  <a:lnTo>
                    <a:pt x="350688" y="176491"/>
                  </a:lnTo>
                  <a:cubicBezTo>
                    <a:pt x="350688" y="176491"/>
                    <a:pt x="351205" y="149647"/>
                    <a:pt x="341073" y="139838"/>
                  </a:cubicBezTo>
                  <a:cubicBezTo>
                    <a:pt x="332104" y="131126"/>
                    <a:pt x="320811" y="127835"/>
                    <a:pt x="306937" y="122995"/>
                  </a:cubicBezTo>
                  <a:cubicBezTo>
                    <a:pt x="249633" y="102862"/>
                    <a:pt x="207043" y="56335"/>
                    <a:pt x="197686" y="0"/>
                  </a:cubicBezTo>
                  <a:lnTo>
                    <a:pt x="197686" y="0"/>
                  </a:lnTo>
                  <a:close/>
                </a:path>
              </a:pathLst>
            </a:custGeom>
            <a:solidFill>
              <a:srgbClr val="9E663E"/>
            </a:solidFill>
            <a:ln w="6453" cap="flat">
              <a:noFill/>
              <a:prstDash val="solid"/>
              <a:miter/>
            </a:ln>
          </p:spPr>
          <p:txBody>
            <a:bodyPr rtlCol="0" anchor="ctr"/>
            <a:lstStyle/>
            <a:p>
              <a:endParaRPr lang="en-US"/>
            </a:p>
          </p:txBody>
        </p:sp>
        <p:sp>
          <p:nvSpPr>
            <p:cNvPr id="3674" name="Freeform: Shape 3673">
              <a:extLst>
                <a:ext uri="{FF2B5EF4-FFF2-40B4-BE49-F238E27FC236}">
                  <a16:creationId xmlns:a16="http://schemas.microsoft.com/office/drawing/2014/main" id="{7AC17D4F-1A67-4CC9-87EB-B76AC8663FBB}"/>
                </a:ext>
              </a:extLst>
            </p:cNvPr>
            <p:cNvSpPr/>
            <p:nvPr/>
          </p:nvSpPr>
          <p:spPr>
            <a:xfrm>
              <a:off x="5629008" y="571128"/>
              <a:ext cx="350693" cy="706933"/>
            </a:xfrm>
            <a:custGeom>
              <a:avLst/>
              <a:gdLst>
                <a:gd name="connsiteX0" fmla="*/ 153007 w 350693"/>
                <a:gd name="connsiteY0" fmla="*/ 0 h 706933"/>
                <a:gd name="connsiteX1" fmla="*/ 250061 w 350693"/>
                <a:gd name="connsiteY1" fmla="*/ 27168 h 706933"/>
                <a:gd name="connsiteX2" fmla="*/ 304008 w 350693"/>
                <a:gd name="connsiteY2" fmla="*/ 63756 h 706933"/>
                <a:gd name="connsiteX3" fmla="*/ 350664 w 350693"/>
                <a:gd name="connsiteY3" fmla="*/ 223212 h 706933"/>
                <a:gd name="connsiteX4" fmla="*/ 350664 w 350693"/>
                <a:gd name="connsiteY4" fmla="*/ 400155 h 706933"/>
                <a:gd name="connsiteX5" fmla="*/ 350664 w 350693"/>
                <a:gd name="connsiteY5" fmla="*/ 233343 h 706933"/>
                <a:gd name="connsiteX6" fmla="*/ 350600 w 350693"/>
                <a:gd name="connsiteY6" fmla="*/ 233343 h 706933"/>
                <a:gd name="connsiteX7" fmla="*/ 349503 w 350693"/>
                <a:gd name="connsiteY7" fmla="*/ 679831 h 706933"/>
                <a:gd name="connsiteX8" fmla="*/ 346212 w 350693"/>
                <a:gd name="connsiteY8" fmla="*/ 696996 h 706933"/>
                <a:gd name="connsiteX9" fmla="*/ 345179 w 350693"/>
                <a:gd name="connsiteY9" fmla="*/ 700997 h 706933"/>
                <a:gd name="connsiteX10" fmla="*/ 343502 w 350693"/>
                <a:gd name="connsiteY10" fmla="*/ 706934 h 706933"/>
                <a:gd name="connsiteX11" fmla="*/ 4 w 350693"/>
                <a:gd name="connsiteY11" fmla="*/ 706934 h 706933"/>
                <a:gd name="connsiteX12" fmla="*/ 4 w 350693"/>
                <a:gd name="connsiteY12" fmla="*/ 176491 h 706933"/>
                <a:gd name="connsiteX13" fmla="*/ 9619 w 350693"/>
                <a:gd name="connsiteY13" fmla="*/ 139838 h 706933"/>
                <a:gd name="connsiteX14" fmla="*/ 43756 w 350693"/>
                <a:gd name="connsiteY14" fmla="*/ 122995 h 706933"/>
                <a:gd name="connsiteX15" fmla="*/ 153007 w 350693"/>
                <a:gd name="connsiteY15" fmla="*/ 0 h 706933"/>
                <a:gd name="connsiteX16" fmla="*/ 153007 w 350693"/>
                <a:gd name="connsiteY16" fmla="*/ 0 h 7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0693" h="706933">
                  <a:moveTo>
                    <a:pt x="153007" y="0"/>
                  </a:moveTo>
                  <a:cubicBezTo>
                    <a:pt x="199275" y="5937"/>
                    <a:pt x="215795" y="21166"/>
                    <a:pt x="250061" y="27168"/>
                  </a:cubicBezTo>
                  <a:cubicBezTo>
                    <a:pt x="271163" y="30910"/>
                    <a:pt x="289231" y="40654"/>
                    <a:pt x="304008" y="63756"/>
                  </a:cubicBezTo>
                  <a:cubicBezTo>
                    <a:pt x="316140" y="82664"/>
                    <a:pt x="350019" y="146291"/>
                    <a:pt x="350664" y="223212"/>
                  </a:cubicBezTo>
                  <a:cubicBezTo>
                    <a:pt x="350664" y="224244"/>
                    <a:pt x="350664" y="399122"/>
                    <a:pt x="350664" y="400155"/>
                  </a:cubicBezTo>
                  <a:cubicBezTo>
                    <a:pt x="350664" y="402543"/>
                    <a:pt x="350729" y="230955"/>
                    <a:pt x="350664" y="233343"/>
                  </a:cubicBezTo>
                  <a:lnTo>
                    <a:pt x="350600" y="233343"/>
                  </a:lnTo>
                  <a:cubicBezTo>
                    <a:pt x="350406" y="237344"/>
                    <a:pt x="350019" y="675959"/>
                    <a:pt x="349503" y="679831"/>
                  </a:cubicBezTo>
                  <a:cubicBezTo>
                    <a:pt x="348664" y="685897"/>
                    <a:pt x="347502" y="691576"/>
                    <a:pt x="346212" y="696996"/>
                  </a:cubicBezTo>
                  <a:cubicBezTo>
                    <a:pt x="345889" y="698351"/>
                    <a:pt x="345502" y="699706"/>
                    <a:pt x="345179" y="700997"/>
                  </a:cubicBezTo>
                  <a:cubicBezTo>
                    <a:pt x="344663" y="702997"/>
                    <a:pt x="344082" y="704998"/>
                    <a:pt x="343502" y="706934"/>
                  </a:cubicBezTo>
                  <a:lnTo>
                    <a:pt x="4" y="706934"/>
                  </a:lnTo>
                  <a:lnTo>
                    <a:pt x="4" y="176491"/>
                  </a:lnTo>
                  <a:cubicBezTo>
                    <a:pt x="4" y="176491"/>
                    <a:pt x="-512" y="149647"/>
                    <a:pt x="9619" y="139838"/>
                  </a:cubicBezTo>
                  <a:cubicBezTo>
                    <a:pt x="18589" y="131126"/>
                    <a:pt x="29947" y="127835"/>
                    <a:pt x="43756" y="122995"/>
                  </a:cubicBezTo>
                  <a:cubicBezTo>
                    <a:pt x="100995" y="102862"/>
                    <a:pt x="143650" y="56335"/>
                    <a:pt x="153007" y="0"/>
                  </a:cubicBezTo>
                  <a:lnTo>
                    <a:pt x="153007" y="0"/>
                  </a:lnTo>
                  <a:close/>
                </a:path>
              </a:pathLst>
            </a:custGeom>
            <a:solidFill>
              <a:srgbClr val="9E663E"/>
            </a:solidFill>
            <a:ln w="6453" cap="flat">
              <a:noFill/>
              <a:prstDash val="solid"/>
              <a:miter/>
            </a:ln>
          </p:spPr>
          <p:txBody>
            <a:bodyPr rtlCol="0" anchor="ctr"/>
            <a:lstStyle/>
            <a:p>
              <a:endParaRPr lang="en-US"/>
            </a:p>
          </p:txBody>
        </p:sp>
        <p:sp>
          <p:nvSpPr>
            <p:cNvPr id="3675" name="Freeform: Shape 3674">
              <a:extLst>
                <a:ext uri="{FF2B5EF4-FFF2-40B4-BE49-F238E27FC236}">
                  <a16:creationId xmlns:a16="http://schemas.microsoft.com/office/drawing/2014/main" id="{780C217D-4AA3-4BE5-9046-49D7600525F5}"/>
                </a:ext>
              </a:extLst>
            </p:cNvPr>
            <p:cNvSpPr/>
            <p:nvPr/>
          </p:nvSpPr>
          <p:spPr>
            <a:xfrm>
              <a:off x="5543896" y="857773"/>
              <a:ext cx="28651" cy="28651"/>
            </a:xfrm>
            <a:custGeom>
              <a:avLst/>
              <a:gdLst>
                <a:gd name="connsiteX0" fmla="*/ 28652 w 28651"/>
                <a:gd name="connsiteY0" fmla="*/ 14326 h 28651"/>
                <a:gd name="connsiteX1" fmla="*/ 14326 w 28651"/>
                <a:gd name="connsiteY1" fmla="*/ 28652 h 28651"/>
                <a:gd name="connsiteX2" fmla="*/ 0 w 28651"/>
                <a:gd name="connsiteY2" fmla="*/ 14326 h 28651"/>
                <a:gd name="connsiteX3" fmla="*/ 14326 w 28651"/>
                <a:gd name="connsiteY3" fmla="*/ 0 h 28651"/>
                <a:gd name="connsiteX4" fmla="*/ 28652 w 28651"/>
                <a:gd name="connsiteY4" fmla="*/ 14326 h 28651"/>
                <a:gd name="connsiteX5" fmla="*/ 28652 w 28651"/>
                <a:gd name="connsiteY5" fmla="*/ 14326 h 2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1" h="28651">
                  <a:moveTo>
                    <a:pt x="28652" y="14326"/>
                  </a:moveTo>
                  <a:cubicBezTo>
                    <a:pt x="28652" y="22263"/>
                    <a:pt x="22263" y="28652"/>
                    <a:pt x="14326" y="28652"/>
                  </a:cubicBezTo>
                  <a:cubicBezTo>
                    <a:pt x="6388" y="28652"/>
                    <a:pt x="0" y="22199"/>
                    <a:pt x="0" y="14326"/>
                  </a:cubicBezTo>
                  <a:cubicBezTo>
                    <a:pt x="0" y="6453"/>
                    <a:pt x="6388" y="0"/>
                    <a:pt x="14326" y="0"/>
                  </a:cubicBezTo>
                  <a:cubicBezTo>
                    <a:pt x="22263" y="0"/>
                    <a:pt x="28652" y="6453"/>
                    <a:pt x="28652" y="14326"/>
                  </a:cubicBezTo>
                  <a:lnTo>
                    <a:pt x="28652" y="14326"/>
                  </a:lnTo>
                  <a:close/>
                </a:path>
              </a:pathLst>
            </a:custGeom>
            <a:solidFill>
              <a:srgbClr val="FADDC8"/>
            </a:solidFill>
            <a:ln w="6453" cap="flat">
              <a:noFill/>
              <a:prstDash val="solid"/>
              <a:miter/>
            </a:ln>
          </p:spPr>
          <p:txBody>
            <a:bodyPr rtlCol="0" anchor="ctr"/>
            <a:lstStyle/>
            <a:p>
              <a:endParaRPr lang="en-US"/>
            </a:p>
          </p:txBody>
        </p:sp>
        <p:sp>
          <p:nvSpPr>
            <p:cNvPr id="3676" name="Freeform: Shape 3675">
              <a:extLst>
                <a:ext uri="{FF2B5EF4-FFF2-40B4-BE49-F238E27FC236}">
                  <a16:creationId xmlns:a16="http://schemas.microsoft.com/office/drawing/2014/main" id="{DD63ECE9-8AE1-4434-B233-3BD6597FB978}"/>
                </a:ext>
              </a:extLst>
            </p:cNvPr>
            <p:cNvSpPr/>
            <p:nvPr/>
          </p:nvSpPr>
          <p:spPr>
            <a:xfrm>
              <a:off x="5543896" y="777174"/>
              <a:ext cx="28651" cy="28651"/>
            </a:xfrm>
            <a:custGeom>
              <a:avLst/>
              <a:gdLst>
                <a:gd name="connsiteX0" fmla="*/ 28652 w 28651"/>
                <a:gd name="connsiteY0" fmla="*/ 14326 h 28651"/>
                <a:gd name="connsiteX1" fmla="*/ 14326 w 28651"/>
                <a:gd name="connsiteY1" fmla="*/ 28652 h 28651"/>
                <a:gd name="connsiteX2" fmla="*/ 0 w 28651"/>
                <a:gd name="connsiteY2" fmla="*/ 14326 h 28651"/>
                <a:gd name="connsiteX3" fmla="*/ 14326 w 28651"/>
                <a:gd name="connsiteY3" fmla="*/ 0 h 28651"/>
                <a:gd name="connsiteX4" fmla="*/ 28652 w 28651"/>
                <a:gd name="connsiteY4" fmla="*/ 14326 h 28651"/>
                <a:gd name="connsiteX5" fmla="*/ 28652 w 28651"/>
                <a:gd name="connsiteY5" fmla="*/ 14326 h 2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1" h="28651">
                  <a:moveTo>
                    <a:pt x="28652" y="14326"/>
                  </a:moveTo>
                  <a:cubicBezTo>
                    <a:pt x="28652" y="22263"/>
                    <a:pt x="22263" y="28652"/>
                    <a:pt x="14326" y="28652"/>
                  </a:cubicBezTo>
                  <a:cubicBezTo>
                    <a:pt x="6388" y="28652"/>
                    <a:pt x="0" y="22263"/>
                    <a:pt x="0" y="14326"/>
                  </a:cubicBezTo>
                  <a:cubicBezTo>
                    <a:pt x="0" y="6453"/>
                    <a:pt x="6388" y="0"/>
                    <a:pt x="14326" y="0"/>
                  </a:cubicBezTo>
                  <a:cubicBezTo>
                    <a:pt x="22263" y="0"/>
                    <a:pt x="28652" y="6389"/>
                    <a:pt x="28652" y="14326"/>
                  </a:cubicBezTo>
                  <a:lnTo>
                    <a:pt x="28652" y="14326"/>
                  </a:lnTo>
                  <a:close/>
                </a:path>
              </a:pathLst>
            </a:custGeom>
            <a:solidFill>
              <a:srgbClr val="FADDC8"/>
            </a:solidFill>
            <a:ln w="6453" cap="flat">
              <a:noFill/>
              <a:prstDash val="solid"/>
              <a:miter/>
            </a:ln>
          </p:spPr>
          <p:txBody>
            <a:bodyPr rtlCol="0" anchor="ctr"/>
            <a:lstStyle/>
            <a:p>
              <a:endParaRPr lang="en-US"/>
            </a:p>
          </p:txBody>
        </p:sp>
        <p:sp>
          <p:nvSpPr>
            <p:cNvPr id="3677" name="Freeform: Shape 3676">
              <a:extLst>
                <a:ext uri="{FF2B5EF4-FFF2-40B4-BE49-F238E27FC236}">
                  <a16:creationId xmlns:a16="http://schemas.microsoft.com/office/drawing/2014/main" id="{C857BDD5-212D-4A99-8F7A-EE523E23074F}"/>
                </a:ext>
              </a:extLst>
            </p:cNvPr>
            <p:cNvSpPr/>
            <p:nvPr/>
          </p:nvSpPr>
          <p:spPr>
            <a:xfrm>
              <a:off x="5421566" y="31329"/>
              <a:ext cx="366580" cy="383247"/>
            </a:xfrm>
            <a:custGeom>
              <a:avLst/>
              <a:gdLst>
                <a:gd name="connsiteX0" fmla="*/ 174923 w 366580"/>
                <a:gd name="connsiteY0" fmla="*/ 0 h 383247"/>
                <a:gd name="connsiteX1" fmla="*/ 1658 w 366580"/>
                <a:gd name="connsiteY1" fmla="*/ 181783 h 383247"/>
                <a:gd name="connsiteX2" fmla="*/ 10112 w 366580"/>
                <a:gd name="connsiteY2" fmla="*/ 383248 h 383247"/>
                <a:gd name="connsiteX3" fmla="*/ 140399 w 366580"/>
                <a:gd name="connsiteY3" fmla="*/ 122286 h 383247"/>
                <a:gd name="connsiteX4" fmla="*/ 125493 w 366580"/>
                <a:gd name="connsiteY4" fmla="*/ 58465 h 383247"/>
                <a:gd name="connsiteX5" fmla="*/ 146207 w 366580"/>
                <a:gd name="connsiteY5" fmla="*/ 120801 h 383247"/>
                <a:gd name="connsiteX6" fmla="*/ 348834 w 366580"/>
                <a:gd name="connsiteY6" fmla="*/ 243410 h 383247"/>
                <a:gd name="connsiteX7" fmla="*/ 359481 w 366580"/>
                <a:gd name="connsiteY7" fmla="*/ 211661 h 383247"/>
                <a:gd name="connsiteX8" fmla="*/ 174923 w 366580"/>
                <a:gd name="connsiteY8" fmla="*/ 0 h 383247"/>
                <a:gd name="connsiteX9" fmla="*/ 174923 w 366580"/>
                <a:gd name="connsiteY9" fmla="*/ 0 h 38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6580" h="383247">
                  <a:moveTo>
                    <a:pt x="174923" y="0"/>
                  </a:moveTo>
                  <a:cubicBezTo>
                    <a:pt x="56509" y="5485"/>
                    <a:pt x="-11699" y="78469"/>
                    <a:pt x="1658" y="181783"/>
                  </a:cubicBezTo>
                  <a:cubicBezTo>
                    <a:pt x="3272" y="194625"/>
                    <a:pt x="8305" y="378343"/>
                    <a:pt x="10112" y="383248"/>
                  </a:cubicBezTo>
                  <a:cubicBezTo>
                    <a:pt x="71287" y="353951"/>
                    <a:pt x="109167" y="135773"/>
                    <a:pt x="140399" y="122286"/>
                  </a:cubicBezTo>
                  <a:lnTo>
                    <a:pt x="125493" y="58465"/>
                  </a:lnTo>
                  <a:lnTo>
                    <a:pt x="146207" y="120801"/>
                  </a:lnTo>
                  <a:cubicBezTo>
                    <a:pt x="201833" y="110993"/>
                    <a:pt x="281915" y="297551"/>
                    <a:pt x="348834" y="243410"/>
                  </a:cubicBezTo>
                  <a:cubicBezTo>
                    <a:pt x="350124" y="242184"/>
                    <a:pt x="356900" y="221663"/>
                    <a:pt x="359481" y="211661"/>
                  </a:cubicBezTo>
                  <a:cubicBezTo>
                    <a:pt x="392779" y="81567"/>
                    <a:pt x="305211" y="1226"/>
                    <a:pt x="174923" y="0"/>
                  </a:cubicBezTo>
                  <a:lnTo>
                    <a:pt x="174923" y="0"/>
                  </a:lnTo>
                  <a:close/>
                </a:path>
              </a:pathLst>
            </a:custGeom>
            <a:solidFill>
              <a:srgbClr val="512914"/>
            </a:solidFill>
            <a:ln w="6453" cap="flat">
              <a:noFill/>
              <a:prstDash val="solid"/>
              <a:miter/>
            </a:ln>
          </p:spPr>
          <p:txBody>
            <a:bodyPr rtlCol="0" anchor="ctr"/>
            <a:lstStyle/>
            <a:p>
              <a:endParaRPr lang="en-US"/>
            </a:p>
          </p:txBody>
        </p:sp>
        <p:sp>
          <p:nvSpPr>
            <p:cNvPr id="3678" name="Freeform: Shape 3677">
              <a:extLst>
                <a:ext uri="{FF2B5EF4-FFF2-40B4-BE49-F238E27FC236}">
                  <a16:creationId xmlns:a16="http://schemas.microsoft.com/office/drawing/2014/main" id="{F97F96F6-A74D-426E-80F9-C1BD17B51938}"/>
                </a:ext>
              </a:extLst>
            </p:cNvPr>
            <p:cNvSpPr/>
            <p:nvPr/>
          </p:nvSpPr>
          <p:spPr>
            <a:xfrm>
              <a:off x="5543896" y="1019036"/>
              <a:ext cx="28651" cy="28651"/>
            </a:xfrm>
            <a:custGeom>
              <a:avLst/>
              <a:gdLst>
                <a:gd name="connsiteX0" fmla="*/ 28652 w 28651"/>
                <a:gd name="connsiteY0" fmla="*/ 14326 h 28651"/>
                <a:gd name="connsiteX1" fmla="*/ 14326 w 28651"/>
                <a:gd name="connsiteY1" fmla="*/ 28652 h 28651"/>
                <a:gd name="connsiteX2" fmla="*/ 0 w 28651"/>
                <a:gd name="connsiteY2" fmla="*/ 14326 h 28651"/>
                <a:gd name="connsiteX3" fmla="*/ 14326 w 28651"/>
                <a:gd name="connsiteY3" fmla="*/ 0 h 28651"/>
                <a:gd name="connsiteX4" fmla="*/ 28652 w 28651"/>
                <a:gd name="connsiteY4" fmla="*/ 14326 h 28651"/>
                <a:gd name="connsiteX5" fmla="*/ 28652 w 28651"/>
                <a:gd name="connsiteY5" fmla="*/ 14326 h 2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1" h="28651">
                  <a:moveTo>
                    <a:pt x="28652" y="14326"/>
                  </a:moveTo>
                  <a:cubicBezTo>
                    <a:pt x="28652" y="22263"/>
                    <a:pt x="22263" y="28652"/>
                    <a:pt x="14326" y="28652"/>
                  </a:cubicBezTo>
                  <a:cubicBezTo>
                    <a:pt x="6388" y="28652"/>
                    <a:pt x="0" y="22199"/>
                    <a:pt x="0" y="14326"/>
                  </a:cubicBezTo>
                  <a:cubicBezTo>
                    <a:pt x="0" y="6453"/>
                    <a:pt x="6388" y="0"/>
                    <a:pt x="14326" y="0"/>
                  </a:cubicBezTo>
                  <a:cubicBezTo>
                    <a:pt x="22263" y="0"/>
                    <a:pt x="28652" y="6453"/>
                    <a:pt x="28652" y="14326"/>
                  </a:cubicBezTo>
                  <a:lnTo>
                    <a:pt x="28652" y="14326"/>
                  </a:lnTo>
                  <a:close/>
                </a:path>
              </a:pathLst>
            </a:custGeom>
            <a:solidFill>
              <a:srgbClr val="FADDC8"/>
            </a:solidFill>
            <a:ln w="6453" cap="flat">
              <a:noFill/>
              <a:prstDash val="solid"/>
              <a:miter/>
            </a:ln>
          </p:spPr>
          <p:txBody>
            <a:bodyPr rtlCol="0" anchor="ctr"/>
            <a:lstStyle/>
            <a:p>
              <a:endParaRPr lang="en-US"/>
            </a:p>
          </p:txBody>
        </p:sp>
        <p:sp>
          <p:nvSpPr>
            <p:cNvPr id="3679" name="Freeform: Shape 3678">
              <a:extLst>
                <a:ext uri="{FF2B5EF4-FFF2-40B4-BE49-F238E27FC236}">
                  <a16:creationId xmlns:a16="http://schemas.microsoft.com/office/drawing/2014/main" id="{5FD6A260-0616-4FAB-BEE1-2034357A7FA6}"/>
                </a:ext>
              </a:extLst>
            </p:cNvPr>
            <p:cNvSpPr/>
            <p:nvPr/>
          </p:nvSpPr>
          <p:spPr>
            <a:xfrm>
              <a:off x="5543896" y="938437"/>
              <a:ext cx="28651" cy="28651"/>
            </a:xfrm>
            <a:custGeom>
              <a:avLst/>
              <a:gdLst>
                <a:gd name="connsiteX0" fmla="*/ 28652 w 28651"/>
                <a:gd name="connsiteY0" fmla="*/ 14326 h 28651"/>
                <a:gd name="connsiteX1" fmla="*/ 14326 w 28651"/>
                <a:gd name="connsiteY1" fmla="*/ 28652 h 28651"/>
                <a:gd name="connsiteX2" fmla="*/ 0 w 28651"/>
                <a:gd name="connsiteY2" fmla="*/ 14326 h 28651"/>
                <a:gd name="connsiteX3" fmla="*/ 14326 w 28651"/>
                <a:gd name="connsiteY3" fmla="*/ 0 h 28651"/>
                <a:gd name="connsiteX4" fmla="*/ 28652 w 28651"/>
                <a:gd name="connsiteY4" fmla="*/ 14326 h 28651"/>
                <a:gd name="connsiteX5" fmla="*/ 28652 w 28651"/>
                <a:gd name="connsiteY5" fmla="*/ 14326 h 2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1" h="28651">
                  <a:moveTo>
                    <a:pt x="28652" y="14326"/>
                  </a:moveTo>
                  <a:cubicBezTo>
                    <a:pt x="28652" y="22263"/>
                    <a:pt x="22263" y="28652"/>
                    <a:pt x="14326" y="28652"/>
                  </a:cubicBezTo>
                  <a:cubicBezTo>
                    <a:pt x="6388" y="28652"/>
                    <a:pt x="0" y="22263"/>
                    <a:pt x="0" y="14326"/>
                  </a:cubicBezTo>
                  <a:cubicBezTo>
                    <a:pt x="0" y="6453"/>
                    <a:pt x="6388" y="0"/>
                    <a:pt x="14326" y="0"/>
                  </a:cubicBezTo>
                  <a:cubicBezTo>
                    <a:pt x="22263" y="0"/>
                    <a:pt x="28652" y="6388"/>
                    <a:pt x="28652" y="14326"/>
                  </a:cubicBezTo>
                  <a:lnTo>
                    <a:pt x="28652" y="14326"/>
                  </a:lnTo>
                  <a:close/>
                </a:path>
              </a:pathLst>
            </a:custGeom>
            <a:solidFill>
              <a:srgbClr val="FADDC8"/>
            </a:solidFill>
            <a:ln w="6453" cap="flat">
              <a:noFill/>
              <a:prstDash val="solid"/>
              <a:miter/>
            </a:ln>
          </p:spPr>
          <p:txBody>
            <a:bodyPr rtlCol="0" anchor="ctr"/>
            <a:lstStyle/>
            <a:p>
              <a:endParaRPr lang="en-US"/>
            </a:p>
          </p:txBody>
        </p:sp>
        <p:sp>
          <p:nvSpPr>
            <p:cNvPr id="3680" name="Freeform: Shape 3679">
              <a:extLst>
                <a:ext uri="{FF2B5EF4-FFF2-40B4-BE49-F238E27FC236}">
                  <a16:creationId xmlns:a16="http://schemas.microsoft.com/office/drawing/2014/main" id="{F345A4EF-7886-46C8-B7C6-832C3C89DE2C}"/>
                </a:ext>
              </a:extLst>
            </p:cNvPr>
            <p:cNvSpPr/>
            <p:nvPr/>
          </p:nvSpPr>
          <p:spPr>
            <a:xfrm>
              <a:off x="5543896" y="1099699"/>
              <a:ext cx="28651" cy="28651"/>
            </a:xfrm>
            <a:custGeom>
              <a:avLst/>
              <a:gdLst>
                <a:gd name="connsiteX0" fmla="*/ 28652 w 28651"/>
                <a:gd name="connsiteY0" fmla="*/ 14326 h 28651"/>
                <a:gd name="connsiteX1" fmla="*/ 14326 w 28651"/>
                <a:gd name="connsiteY1" fmla="*/ 28652 h 28651"/>
                <a:gd name="connsiteX2" fmla="*/ 0 w 28651"/>
                <a:gd name="connsiteY2" fmla="*/ 14326 h 28651"/>
                <a:gd name="connsiteX3" fmla="*/ 14326 w 28651"/>
                <a:gd name="connsiteY3" fmla="*/ 0 h 28651"/>
                <a:gd name="connsiteX4" fmla="*/ 28652 w 28651"/>
                <a:gd name="connsiteY4" fmla="*/ 14326 h 28651"/>
                <a:gd name="connsiteX5" fmla="*/ 28652 w 28651"/>
                <a:gd name="connsiteY5" fmla="*/ 14326 h 2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1" h="28651">
                  <a:moveTo>
                    <a:pt x="28652" y="14326"/>
                  </a:moveTo>
                  <a:cubicBezTo>
                    <a:pt x="28652" y="22199"/>
                    <a:pt x="22263" y="28652"/>
                    <a:pt x="14326" y="28652"/>
                  </a:cubicBezTo>
                  <a:cubicBezTo>
                    <a:pt x="6388" y="28652"/>
                    <a:pt x="0" y="22263"/>
                    <a:pt x="0" y="14326"/>
                  </a:cubicBezTo>
                  <a:cubicBezTo>
                    <a:pt x="0" y="6388"/>
                    <a:pt x="6388" y="0"/>
                    <a:pt x="14326" y="0"/>
                  </a:cubicBezTo>
                  <a:cubicBezTo>
                    <a:pt x="22263" y="0"/>
                    <a:pt x="28652" y="6388"/>
                    <a:pt x="28652" y="14326"/>
                  </a:cubicBezTo>
                  <a:lnTo>
                    <a:pt x="28652" y="14326"/>
                  </a:lnTo>
                  <a:close/>
                </a:path>
              </a:pathLst>
            </a:custGeom>
            <a:solidFill>
              <a:srgbClr val="FADDC8"/>
            </a:solidFill>
            <a:ln w="6453" cap="flat">
              <a:noFill/>
              <a:prstDash val="solid"/>
              <a:miter/>
            </a:ln>
          </p:spPr>
          <p:txBody>
            <a:bodyPr rtlCol="0" anchor="ctr"/>
            <a:lstStyle/>
            <a:p>
              <a:endParaRPr lang="en-US"/>
            </a:p>
          </p:txBody>
        </p:sp>
        <p:sp>
          <p:nvSpPr>
            <p:cNvPr id="3681" name="Freeform: Shape 3680">
              <a:extLst>
                <a:ext uri="{FF2B5EF4-FFF2-40B4-BE49-F238E27FC236}">
                  <a16:creationId xmlns:a16="http://schemas.microsoft.com/office/drawing/2014/main" id="{DC7041B1-F85C-4A25-9FF4-D0A71A89F67B}"/>
                </a:ext>
              </a:extLst>
            </p:cNvPr>
            <p:cNvSpPr/>
            <p:nvPr/>
          </p:nvSpPr>
          <p:spPr>
            <a:xfrm>
              <a:off x="2599731" y="452650"/>
              <a:ext cx="865351" cy="612976"/>
            </a:xfrm>
            <a:custGeom>
              <a:avLst/>
              <a:gdLst>
                <a:gd name="connsiteX0" fmla="*/ 22473 w 865351"/>
                <a:gd name="connsiteY0" fmla="*/ 286258 h 612976"/>
                <a:gd name="connsiteX1" fmla="*/ 41510 w 865351"/>
                <a:gd name="connsiteY1" fmla="*/ 491530 h 612976"/>
                <a:gd name="connsiteX2" fmla="*/ 126238 w 865351"/>
                <a:gd name="connsiteY2" fmla="*/ 542510 h 612976"/>
                <a:gd name="connsiteX3" fmla="*/ 432630 w 865351"/>
                <a:gd name="connsiteY3" fmla="*/ 612977 h 612976"/>
                <a:gd name="connsiteX4" fmla="*/ 739022 w 865351"/>
                <a:gd name="connsiteY4" fmla="*/ 542510 h 612976"/>
                <a:gd name="connsiteX5" fmla="*/ 823816 w 865351"/>
                <a:gd name="connsiteY5" fmla="*/ 491530 h 612976"/>
                <a:gd name="connsiteX6" fmla="*/ 842852 w 865351"/>
                <a:gd name="connsiteY6" fmla="*/ 286258 h 612976"/>
                <a:gd name="connsiteX7" fmla="*/ 564789 w 865351"/>
                <a:gd name="connsiteY7" fmla="*/ 135643 h 612976"/>
                <a:gd name="connsiteX8" fmla="*/ 556078 w 865351"/>
                <a:gd name="connsiteY8" fmla="*/ 1807 h 612976"/>
                <a:gd name="connsiteX9" fmla="*/ 310087 w 865351"/>
                <a:gd name="connsiteY9" fmla="*/ 0 h 612976"/>
                <a:gd name="connsiteX10" fmla="*/ 300471 w 865351"/>
                <a:gd name="connsiteY10" fmla="*/ 135643 h 612976"/>
                <a:gd name="connsiteX11" fmla="*/ 22473 w 865351"/>
                <a:gd name="connsiteY11" fmla="*/ 286258 h 612976"/>
                <a:gd name="connsiteX12" fmla="*/ 22473 w 865351"/>
                <a:gd name="connsiteY12" fmla="*/ 286258 h 61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5351" h="612976">
                  <a:moveTo>
                    <a:pt x="22473" y="286258"/>
                  </a:moveTo>
                  <a:cubicBezTo>
                    <a:pt x="-8502" y="347369"/>
                    <a:pt x="-12115" y="435840"/>
                    <a:pt x="41510" y="491530"/>
                  </a:cubicBezTo>
                  <a:cubicBezTo>
                    <a:pt x="60869" y="511599"/>
                    <a:pt x="90166" y="528635"/>
                    <a:pt x="126238" y="542510"/>
                  </a:cubicBezTo>
                  <a:cubicBezTo>
                    <a:pt x="147340" y="582325"/>
                    <a:pt x="276466" y="612977"/>
                    <a:pt x="432630" y="612977"/>
                  </a:cubicBezTo>
                  <a:cubicBezTo>
                    <a:pt x="588795" y="612977"/>
                    <a:pt x="717921" y="582325"/>
                    <a:pt x="739022" y="542510"/>
                  </a:cubicBezTo>
                  <a:cubicBezTo>
                    <a:pt x="775095" y="528635"/>
                    <a:pt x="804392" y="511599"/>
                    <a:pt x="823816" y="491530"/>
                  </a:cubicBezTo>
                  <a:cubicBezTo>
                    <a:pt x="877441" y="435840"/>
                    <a:pt x="873891" y="347369"/>
                    <a:pt x="842852" y="286258"/>
                  </a:cubicBezTo>
                  <a:cubicBezTo>
                    <a:pt x="772836" y="148291"/>
                    <a:pt x="588666" y="171071"/>
                    <a:pt x="564789" y="135643"/>
                  </a:cubicBezTo>
                  <a:cubicBezTo>
                    <a:pt x="546269" y="108153"/>
                    <a:pt x="557304" y="23554"/>
                    <a:pt x="556078" y="1807"/>
                  </a:cubicBezTo>
                  <a:cubicBezTo>
                    <a:pt x="469864" y="10067"/>
                    <a:pt x="396300" y="8260"/>
                    <a:pt x="310087" y="0"/>
                  </a:cubicBezTo>
                  <a:cubicBezTo>
                    <a:pt x="308860" y="21747"/>
                    <a:pt x="318992" y="108153"/>
                    <a:pt x="300471" y="135643"/>
                  </a:cubicBezTo>
                  <a:cubicBezTo>
                    <a:pt x="276724" y="171071"/>
                    <a:pt x="92489" y="148291"/>
                    <a:pt x="22473" y="286258"/>
                  </a:cubicBezTo>
                  <a:lnTo>
                    <a:pt x="22473" y="286258"/>
                  </a:lnTo>
                  <a:close/>
                </a:path>
              </a:pathLst>
            </a:custGeom>
            <a:solidFill>
              <a:srgbClr val="DCB08F"/>
            </a:solidFill>
            <a:ln w="6453" cap="flat">
              <a:noFill/>
              <a:prstDash val="solid"/>
              <a:miter/>
            </a:ln>
          </p:spPr>
          <p:txBody>
            <a:bodyPr rtlCol="0" anchor="ctr"/>
            <a:lstStyle/>
            <a:p>
              <a:endParaRPr lang="en-US"/>
            </a:p>
          </p:txBody>
        </p:sp>
        <p:sp>
          <p:nvSpPr>
            <p:cNvPr id="3682" name="Freeform: Shape 3681">
              <a:extLst>
                <a:ext uri="{FF2B5EF4-FFF2-40B4-BE49-F238E27FC236}">
                  <a16:creationId xmlns:a16="http://schemas.microsoft.com/office/drawing/2014/main" id="{4F06FAA7-B663-4BAB-9E40-72712F2C1EF7}"/>
                </a:ext>
              </a:extLst>
            </p:cNvPr>
            <p:cNvSpPr/>
            <p:nvPr/>
          </p:nvSpPr>
          <p:spPr>
            <a:xfrm>
              <a:off x="2599731" y="603910"/>
              <a:ext cx="865415" cy="793082"/>
            </a:xfrm>
            <a:custGeom>
              <a:avLst/>
              <a:gdLst>
                <a:gd name="connsiteX0" fmla="*/ 22473 w 865415"/>
                <a:gd name="connsiteY0" fmla="*/ 134998 h 793082"/>
                <a:gd name="connsiteX1" fmla="*/ 41510 w 865415"/>
                <a:gd name="connsiteY1" fmla="*/ 340270 h 793082"/>
                <a:gd name="connsiteX2" fmla="*/ 66160 w 865415"/>
                <a:gd name="connsiteY2" fmla="*/ 360727 h 793082"/>
                <a:gd name="connsiteX3" fmla="*/ 66160 w 865415"/>
                <a:gd name="connsiteY3" fmla="*/ 793082 h 793082"/>
                <a:gd name="connsiteX4" fmla="*/ 816072 w 865415"/>
                <a:gd name="connsiteY4" fmla="*/ 793082 h 793082"/>
                <a:gd name="connsiteX5" fmla="*/ 816072 w 865415"/>
                <a:gd name="connsiteY5" fmla="*/ 347691 h 793082"/>
                <a:gd name="connsiteX6" fmla="*/ 823880 w 865415"/>
                <a:gd name="connsiteY6" fmla="*/ 340270 h 793082"/>
                <a:gd name="connsiteX7" fmla="*/ 842916 w 865415"/>
                <a:gd name="connsiteY7" fmla="*/ 134998 h 793082"/>
                <a:gd name="connsiteX8" fmla="*/ 605831 w 865415"/>
                <a:gd name="connsiteY8" fmla="*/ 2839 h 793082"/>
                <a:gd name="connsiteX9" fmla="*/ 511939 w 865415"/>
                <a:gd name="connsiteY9" fmla="*/ 119898 h 793082"/>
                <a:gd name="connsiteX10" fmla="*/ 432889 w 865415"/>
                <a:gd name="connsiteY10" fmla="*/ 226180 h 793082"/>
                <a:gd name="connsiteX11" fmla="*/ 353774 w 865415"/>
                <a:gd name="connsiteY11" fmla="*/ 119833 h 793082"/>
                <a:gd name="connsiteX12" fmla="*/ 270465 w 865415"/>
                <a:gd name="connsiteY12" fmla="*/ 0 h 793082"/>
                <a:gd name="connsiteX13" fmla="*/ 22473 w 865415"/>
                <a:gd name="connsiteY13" fmla="*/ 134998 h 793082"/>
                <a:gd name="connsiteX14" fmla="*/ 22473 w 865415"/>
                <a:gd name="connsiteY14" fmla="*/ 134998 h 793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5415" h="793082">
                  <a:moveTo>
                    <a:pt x="22473" y="134998"/>
                  </a:moveTo>
                  <a:cubicBezTo>
                    <a:pt x="-8502" y="196109"/>
                    <a:pt x="-12115" y="284580"/>
                    <a:pt x="41510" y="340270"/>
                  </a:cubicBezTo>
                  <a:cubicBezTo>
                    <a:pt x="48479" y="347498"/>
                    <a:pt x="56739" y="354338"/>
                    <a:pt x="66160" y="360727"/>
                  </a:cubicBezTo>
                  <a:lnTo>
                    <a:pt x="66160" y="793082"/>
                  </a:lnTo>
                  <a:lnTo>
                    <a:pt x="816072" y="793082"/>
                  </a:lnTo>
                  <a:lnTo>
                    <a:pt x="816072" y="347691"/>
                  </a:lnTo>
                  <a:cubicBezTo>
                    <a:pt x="818847" y="345239"/>
                    <a:pt x="821428" y="342787"/>
                    <a:pt x="823880" y="340270"/>
                  </a:cubicBezTo>
                  <a:cubicBezTo>
                    <a:pt x="877505" y="284580"/>
                    <a:pt x="873956" y="196109"/>
                    <a:pt x="842916" y="134998"/>
                  </a:cubicBezTo>
                  <a:cubicBezTo>
                    <a:pt x="789679" y="30071"/>
                    <a:pt x="670426" y="18133"/>
                    <a:pt x="605831" y="2839"/>
                  </a:cubicBezTo>
                  <a:cubicBezTo>
                    <a:pt x="590924" y="52076"/>
                    <a:pt x="582664" y="108089"/>
                    <a:pt x="511939" y="119898"/>
                  </a:cubicBezTo>
                  <a:cubicBezTo>
                    <a:pt x="503033" y="121382"/>
                    <a:pt x="432889" y="226180"/>
                    <a:pt x="432889" y="226180"/>
                  </a:cubicBezTo>
                  <a:cubicBezTo>
                    <a:pt x="432889" y="226180"/>
                    <a:pt x="362550" y="121382"/>
                    <a:pt x="353774" y="119833"/>
                  </a:cubicBezTo>
                  <a:cubicBezTo>
                    <a:pt x="283952" y="107702"/>
                    <a:pt x="284016" y="50527"/>
                    <a:pt x="270465" y="0"/>
                  </a:cubicBezTo>
                  <a:cubicBezTo>
                    <a:pt x="209354" y="17036"/>
                    <a:pt x="78873" y="23812"/>
                    <a:pt x="22473" y="134998"/>
                  </a:cubicBezTo>
                  <a:lnTo>
                    <a:pt x="22473" y="134998"/>
                  </a:lnTo>
                  <a:close/>
                </a:path>
              </a:pathLst>
            </a:custGeom>
            <a:solidFill>
              <a:srgbClr val="F9E697"/>
            </a:solidFill>
            <a:ln w="6453" cap="flat">
              <a:noFill/>
              <a:prstDash val="solid"/>
              <a:miter/>
            </a:ln>
          </p:spPr>
          <p:txBody>
            <a:bodyPr rtlCol="0" anchor="ctr"/>
            <a:lstStyle/>
            <a:p>
              <a:endParaRPr lang="en-US"/>
            </a:p>
          </p:txBody>
        </p:sp>
        <p:sp>
          <p:nvSpPr>
            <p:cNvPr id="3683" name="Freeform: Shape 3682">
              <a:extLst>
                <a:ext uri="{FF2B5EF4-FFF2-40B4-BE49-F238E27FC236}">
                  <a16:creationId xmlns:a16="http://schemas.microsoft.com/office/drawing/2014/main" id="{C1EEDE9B-4E58-4CA4-B4E5-47116FC120D2}"/>
                </a:ext>
              </a:extLst>
            </p:cNvPr>
            <p:cNvSpPr/>
            <p:nvPr/>
          </p:nvSpPr>
          <p:spPr>
            <a:xfrm>
              <a:off x="2599731" y="620817"/>
              <a:ext cx="262075" cy="648598"/>
            </a:xfrm>
            <a:custGeom>
              <a:avLst/>
              <a:gdLst>
                <a:gd name="connsiteX0" fmla="*/ 22473 w 262075"/>
                <a:gd name="connsiteY0" fmla="*/ 118091 h 648598"/>
                <a:gd name="connsiteX1" fmla="*/ 41510 w 262075"/>
                <a:gd name="connsiteY1" fmla="*/ 540767 h 648598"/>
                <a:gd name="connsiteX2" fmla="*/ 126238 w 262075"/>
                <a:gd name="connsiteY2" fmla="*/ 591746 h 648598"/>
                <a:gd name="connsiteX3" fmla="*/ 262076 w 262075"/>
                <a:gd name="connsiteY3" fmla="*/ 648598 h 648598"/>
                <a:gd name="connsiteX4" fmla="*/ 195351 w 262075"/>
                <a:gd name="connsiteY4" fmla="*/ 0 h 648598"/>
                <a:gd name="connsiteX5" fmla="*/ 22473 w 262075"/>
                <a:gd name="connsiteY5" fmla="*/ 118091 h 648598"/>
                <a:gd name="connsiteX6" fmla="*/ 22473 w 262075"/>
                <a:gd name="connsiteY6" fmla="*/ 118091 h 6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075" h="648598">
                  <a:moveTo>
                    <a:pt x="22473" y="118091"/>
                  </a:moveTo>
                  <a:cubicBezTo>
                    <a:pt x="-8502" y="179202"/>
                    <a:pt x="-12115" y="485077"/>
                    <a:pt x="41510" y="540767"/>
                  </a:cubicBezTo>
                  <a:cubicBezTo>
                    <a:pt x="60869" y="560836"/>
                    <a:pt x="90166" y="577872"/>
                    <a:pt x="126238" y="591746"/>
                  </a:cubicBezTo>
                  <a:cubicBezTo>
                    <a:pt x="138822" y="615494"/>
                    <a:pt x="189801" y="635950"/>
                    <a:pt x="262076" y="648598"/>
                  </a:cubicBezTo>
                  <a:cubicBezTo>
                    <a:pt x="233424" y="510373"/>
                    <a:pt x="208451" y="143968"/>
                    <a:pt x="195351" y="0"/>
                  </a:cubicBezTo>
                  <a:cubicBezTo>
                    <a:pt x="133659" y="15165"/>
                    <a:pt x="60933" y="42397"/>
                    <a:pt x="22473" y="118091"/>
                  </a:cubicBezTo>
                  <a:lnTo>
                    <a:pt x="22473" y="118091"/>
                  </a:lnTo>
                  <a:close/>
                </a:path>
              </a:pathLst>
            </a:custGeom>
            <a:solidFill>
              <a:srgbClr val="1C2F5B"/>
            </a:solidFill>
            <a:ln w="6453" cap="flat">
              <a:noFill/>
              <a:prstDash val="solid"/>
              <a:miter/>
            </a:ln>
          </p:spPr>
          <p:txBody>
            <a:bodyPr rtlCol="0" anchor="ctr"/>
            <a:lstStyle/>
            <a:p>
              <a:endParaRPr lang="en-US"/>
            </a:p>
          </p:txBody>
        </p:sp>
        <p:sp>
          <p:nvSpPr>
            <p:cNvPr id="3684" name="Freeform: Shape 3683">
              <a:extLst>
                <a:ext uri="{FF2B5EF4-FFF2-40B4-BE49-F238E27FC236}">
                  <a16:creationId xmlns:a16="http://schemas.microsoft.com/office/drawing/2014/main" id="{8234E41B-1E2C-43E3-8572-8329DEB6DD5B}"/>
                </a:ext>
              </a:extLst>
            </p:cNvPr>
            <p:cNvSpPr/>
            <p:nvPr/>
          </p:nvSpPr>
          <p:spPr>
            <a:xfrm>
              <a:off x="2846442" y="84421"/>
              <a:ext cx="372050" cy="504162"/>
            </a:xfrm>
            <a:custGeom>
              <a:avLst/>
              <a:gdLst>
                <a:gd name="connsiteX0" fmla="*/ 116872 w 372050"/>
                <a:gd name="connsiteY0" fmla="*/ 484900 h 504162"/>
                <a:gd name="connsiteX1" fmla="*/ 60214 w 372050"/>
                <a:gd name="connsiteY1" fmla="*/ 414174 h 504162"/>
                <a:gd name="connsiteX2" fmla="*/ 38273 w 372050"/>
                <a:gd name="connsiteY2" fmla="*/ 343384 h 504162"/>
                <a:gd name="connsiteX3" fmla="*/ 28852 w 372050"/>
                <a:gd name="connsiteY3" fmla="*/ 338415 h 504162"/>
                <a:gd name="connsiteX4" fmla="*/ 11816 w 372050"/>
                <a:gd name="connsiteY4" fmla="*/ 316410 h 504162"/>
                <a:gd name="connsiteX5" fmla="*/ 6847 w 372050"/>
                <a:gd name="connsiteY5" fmla="*/ 242974 h 504162"/>
                <a:gd name="connsiteX6" fmla="*/ 27174 w 372050"/>
                <a:gd name="connsiteY6" fmla="*/ 235424 h 504162"/>
                <a:gd name="connsiteX7" fmla="*/ 26916 w 372050"/>
                <a:gd name="connsiteY7" fmla="*/ 212129 h 504162"/>
                <a:gd name="connsiteX8" fmla="*/ 41564 w 372050"/>
                <a:gd name="connsiteY8" fmla="*/ 80938 h 504162"/>
                <a:gd name="connsiteX9" fmla="*/ 87317 w 372050"/>
                <a:gd name="connsiteY9" fmla="*/ 31894 h 504162"/>
                <a:gd name="connsiteX10" fmla="*/ 284716 w 372050"/>
                <a:gd name="connsiteY10" fmla="*/ 31894 h 504162"/>
                <a:gd name="connsiteX11" fmla="*/ 330533 w 372050"/>
                <a:gd name="connsiteY11" fmla="*/ 80938 h 504162"/>
                <a:gd name="connsiteX12" fmla="*/ 345181 w 372050"/>
                <a:gd name="connsiteY12" fmla="*/ 212129 h 504162"/>
                <a:gd name="connsiteX13" fmla="*/ 344859 w 372050"/>
                <a:gd name="connsiteY13" fmla="*/ 235424 h 504162"/>
                <a:gd name="connsiteX14" fmla="*/ 365250 w 372050"/>
                <a:gd name="connsiteY14" fmla="*/ 242974 h 504162"/>
                <a:gd name="connsiteX15" fmla="*/ 360281 w 372050"/>
                <a:gd name="connsiteY15" fmla="*/ 316410 h 504162"/>
                <a:gd name="connsiteX16" fmla="*/ 343181 w 372050"/>
                <a:gd name="connsiteY16" fmla="*/ 338415 h 504162"/>
                <a:gd name="connsiteX17" fmla="*/ 333695 w 372050"/>
                <a:gd name="connsiteY17" fmla="*/ 343384 h 504162"/>
                <a:gd name="connsiteX18" fmla="*/ 311754 w 372050"/>
                <a:gd name="connsiteY18" fmla="*/ 414174 h 504162"/>
                <a:gd name="connsiteX19" fmla="*/ 255096 w 372050"/>
                <a:gd name="connsiteY19" fmla="*/ 484900 h 504162"/>
                <a:gd name="connsiteX20" fmla="*/ 116872 w 372050"/>
                <a:gd name="connsiteY20" fmla="*/ 484900 h 504162"/>
                <a:gd name="connsiteX21" fmla="*/ 116872 w 372050"/>
                <a:gd name="connsiteY21" fmla="*/ 484900 h 504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2050" h="504162">
                  <a:moveTo>
                    <a:pt x="116872" y="484900"/>
                  </a:moveTo>
                  <a:cubicBezTo>
                    <a:pt x="92092" y="468509"/>
                    <a:pt x="73701" y="443858"/>
                    <a:pt x="60214" y="414174"/>
                  </a:cubicBezTo>
                  <a:cubicBezTo>
                    <a:pt x="50599" y="392750"/>
                    <a:pt x="43436" y="368744"/>
                    <a:pt x="38273" y="343384"/>
                  </a:cubicBezTo>
                  <a:cubicBezTo>
                    <a:pt x="35240" y="342674"/>
                    <a:pt x="31885" y="340803"/>
                    <a:pt x="28852" y="338415"/>
                  </a:cubicBezTo>
                  <a:cubicBezTo>
                    <a:pt x="21237" y="332736"/>
                    <a:pt x="16075" y="325251"/>
                    <a:pt x="11816" y="316410"/>
                  </a:cubicBezTo>
                  <a:cubicBezTo>
                    <a:pt x="71" y="292405"/>
                    <a:pt x="-5220" y="258591"/>
                    <a:pt x="6847" y="242974"/>
                  </a:cubicBezTo>
                  <a:cubicBezTo>
                    <a:pt x="12009" y="236198"/>
                    <a:pt x="19495" y="234327"/>
                    <a:pt x="27174" y="235424"/>
                  </a:cubicBezTo>
                  <a:cubicBezTo>
                    <a:pt x="26980" y="227616"/>
                    <a:pt x="26916" y="219872"/>
                    <a:pt x="26916" y="212129"/>
                  </a:cubicBezTo>
                  <a:cubicBezTo>
                    <a:pt x="26916" y="167344"/>
                    <a:pt x="27045" y="112364"/>
                    <a:pt x="41564" y="80938"/>
                  </a:cubicBezTo>
                  <a:cubicBezTo>
                    <a:pt x="52147" y="58029"/>
                    <a:pt x="68216" y="42994"/>
                    <a:pt x="87317" y="31894"/>
                  </a:cubicBezTo>
                  <a:cubicBezTo>
                    <a:pt x="160365" y="-10631"/>
                    <a:pt x="211732" y="-10631"/>
                    <a:pt x="284716" y="31894"/>
                  </a:cubicBezTo>
                  <a:cubicBezTo>
                    <a:pt x="303817" y="42994"/>
                    <a:pt x="319885" y="58029"/>
                    <a:pt x="330533" y="80938"/>
                  </a:cubicBezTo>
                  <a:cubicBezTo>
                    <a:pt x="345052" y="112364"/>
                    <a:pt x="345181" y="167344"/>
                    <a:pt x="345181" y="212129"/>
                  </a:cubicBezTo>
                  <a:cubicBezTo>
                    <a:pt x="345181" y="219872"/>
                    <a:pt x="345117" y="227616"/>
                    <a:pt x="344859" y="235424"/>
                  </a:cubicBezTo>
                  <a:cubicBezTo>
                    <a:pt x="352538" y="234263"/>
                    <a:pt x="360023" y="236198"/>
                    <a:pt x="365250" y="242974"/>
                  </a:cubicBezTo>
                  <a:cubicBezTo>
                    <a:pt x="377253" y="258591"/>
                    <a:pt x="371961" y="292405"/>
                    <a:pt x="360281" y="316410"/>
                  </a:cubicBezTo>
                  <a:cubicBezTo>
                    <a:pt x="355958" y="325251"/>
                    <a:pt x="350860" y="332736"/>
                    <a:pt x="343181" y="338415"/>
                  </a:cubicBezTo>
                  <a:cubicBezTo>
                    <a:pt x="340083" y="340738"/>
                    <a:pt x="336792" y="342674"/>
                    <a:pt x="333695" y="343384"/>
                  </a:cubicBezTo>
                  <a:cubicBezTo>
                    <a:pt x="328597" y="368744"/>
                    <a:pt x="321434" y="392815"/>
                    <a:pt x="311754" y="414174"/>
                  </a:cubicBezTo>
                  <a:cubicBezTo>
                    <a:pt x="298332" y="443858"/>
                    <a:pt x="279876" y="468509"/>
                    <a:pt x="255096" y="484900"/>
                  </a:cubicBezTo>
                  <a:cubicBezTo>
                    <a:pt x="216120" y="510583"/>
                    <a:pt x="155784" y="510583"/>
                    <a:pt x="116872" y="484900"/>
                  </a:cubicBezTo>
                  <a:lnTo>
                    <a:pt x="116872" y="484900"/>
                  </a:lnTo>
                  <a:close/>
                </a:path>
              </a:pathLst>
            </a:custGeom>
            <a:solidFill>
              <a:srgbClr val="EFC6A1"/>
            </a:solidFill>
            <a:ln w="6453" cap="flat">
              <a:noFill/>
              <a:prstDash val="solid"/>
              <a:miter/>
            </a:ln>
          </p:spPr>
          <p:txBody>
            <a:bodyPr rtlCol="0" anchor="ctr"/>
            <a:lstStyle/>
            <a:p>
              <a:endParaRPr lang="en-US"/>
            </a:p>
          </p:txBody>
        </p:sp>
        <p:sp>
          <p:nvSpPr>
            <p:cNvPr id="3685" name="Freeform: Shape 3684">
              <a:extLst>
                <a:ext uri="{FF2B5EF4-FFF2-40B4-BE49-F238E27FC236}">
                  <a16:creationId xmlns:a16="http://schemas.microsoft.com/office/drawing/2014/main" id="{AFC6B196-7EB0-4C3A-B611-BDB272C8772D}"/>
                </a:ext>
              </a:extLst>
            </p:cNvPr>
            <p:cNvSpPr/>
            <p:nvPr/>
          </p:nvSpPr>
          <p:spPr>
            <a:xfrm>
              <a:off x="3203045" y="620817"/>
              <a:ext cx="262101" cy="648598"/>
            </a:xfrm>
            <a:custGeom>
              <a:avLst/>
              <a:gdLst>
                <a:gd name="connsiteX0" fmla="*/ 239603 w 262101"/>
                <a:gd name="connsiteY0" fmla="*/ 118091 h 648598"/>
                <a:gd name="connsiteX1" fmla="*/ 220566 w 262101"/>
                <a:gd name="connsiteY1" fmla="*/ 540767 h 648598"/>
                <a:gd name="connsiteX2" fmla="*/ 135837 w 262101"/>
                <a:gd name="connsiteY2" fmla="*/ 591746 h 648598"/>
                <a:gd name="connsiteX3" fmla="*/ 0 w 262101"/>
                <a:gd name="connsiteY3" fmla="*/ 648598 h 648598"/>
                <a:gd name="connsiteX4" fmla="*/ 66725 w 262101"/>
                <a:gd name="connsiteY4" fmla="*/ 0 h 648598"/>
                <a:gd name="connsiteX5" fmla="*/ 239603 w 262101"/>
                <a:gd name="connsiteY5" fmla="*/ 118091 h 648598"/>
                <a:gd name="connsiteX6" fmla="*/ 239603 w 262101"/>
                <a:gd name="connsiteY6" fmla="*/ 118091 h 6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101" h="648598">
                  <a:moveTo>
                    <a:pt x="239603" y="118091"/>
                  </a:moveTo>
                  <a:cubicBezTo>
                    <a:pt x="270642" y="179202"/>
                    <a:pt x="274191" y="485077"/>
                    <a:pt x="220566" y="540767"/>
                  </a:cubicBezTo>
                  <a:cubicBezTo>
                    <a:pt x="201142" y="560836"/>
                    <a:pt x="171910" y="577872"/>
                    <a:pt x="135837" y="591746"/>
                  </a:cubicBezTo>
                  <a:cubicBezTo>
                    <a:pt x="123254" y="615494"/>
                    <a:pt x="72210" y="635950"/>
                    <a:pt x="0" y="648598"/>
                  </a:cubicBezTo>
                  <a:cubicBezTo>
                    <a:pt x="28652" y="510373"/>
                    <a:pt x="53625" y="143968"/>
                    <a:pt x="66725" y="0"/>
                  </a:cubicBezTo>
                  <a:cubicBezTo>
                    <a:pt x="128481" y="15165"/>
                    <a:pt x="201207" y="42397"/>
                    <a:pt x="239603" y="118091"/>
                  </a:cubicBezTo>
                  <a:lnTo>
                    <a:pt x="239603" y="118091"/>
                  </a:lnTo>
                  <a:close/>
                </a:path>
              </a:pathLst>
            </a:custGeom>
            <a:solidFill>
              <a:srgbClr val="1C2F5B"/>
            </a:solidFill>
            <a:ln w="6453" cap="flat">
              <a:noFill/>
              <a:prstDash val="solid"/>
              <a:miter/>
            </a:ln>
          </p:spPr>
          <p:txBody>
            <a:bodyPr rtlCol="0" anchor="ctr"/>
            <a:lstStyle/>
            <a:p>
              <a:endParaRPr lang="en-US"/>
            </a:p>
          </p:txBody>
        </p:sp>
        <p:sp>
          <p:nvSpPr>
            <p:cNvPr id="3686" name="Freeform: Shape 3685">
              <a:extLst>
                <a:ext uri="{FF2B5EF4-FFF2-40B4-BE49-F238E27FC236}">
                  <a16:creationId xmlns:a16="http://schemas.microsoft.com/office/drawing/2014/main" id="{324CE826-69C7-434B-A187-4C286A8C684D}"/>
                </a:ext>
              </a:extLst>
            </p:cNvPr>
            <p:cNvSpPr/>
            <p:nvPr/>
          </p:nvSpPr>
          <p:spPr>
            <a:xfrm>
              <a:off x="2811473" y="577904"/>
              <a:ext cx="221146" cy="252185"/>
            </a:xfrm>
            <a:custGeom>
              <a:avLst/>
              <a:gdLst>
                <a:gd name="connsiteX0" fmla="*/ 90924 w 221146"/>
                <a:gd name="connsiteY0" fmla="*/ 0 h 252185"/>
                <a:gd name="connsiteX1" fmla="*/ 221147 w 221146"/>
                <a:gd name="connsiteY1" fmla="*/ 252186 h 252185"/>
                <a:gd name="connsiteX2" fmla="*/ 142419 w 221146"/>
                <a:gd name="connsiteY2" fmla="*/ 198625 h 252185"/>
                <a:gd name="connsiteX3" fmla="*/ 111251 w 221146"/>
                <a:gd name="connsiteY3" fmla="*/ 145968 h 252185"/>
                <a:gd name="connsiteX4" fmla="*/ 40396 w 221146"/>
                <a:gd name="connsiteY4" fmla="*/ 115897 h 252185"/>
                <a:gd name="connsiteX5" fmla="*/ 0 w 221146"/>
                <a:gd name="connsiteY5" fmla="*/ 38073 h 252185"/>
                <a:gd name="connsiteX6" fmla="*/ 90924 w 221146"/>
                <a:gd name="connsiteY6" fmla="*/ 0 h 252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146" h="252185">
                  <a:moveTo>
                    <a:pt x="90924" y="0"/>
                  </a:moveTo>
                  <a:lnTo>
                    <a:pt x="221147" y="252186"/>
                  </a:lnTo>
                  <a:lnTo>
                    <a:pt x="142419" y="198625"/>
                  </a:lnTo>
                  <a:lnTo>
                    <a:pt x="111251" y="145968"/>
                  </a:lnTo>
                  <a:lnTo>
                    <a:pt x="40396" y="115897"/>
                  </a:lnTo>
                  <a:lnTo>
                    <a:pt x="0" y="38073"/>
                  </a:lnTo>
                  <a:lnTo>
                    <a:pt x="90924" y="0"/>
                  </a:lnTo>
                  <a:close/>
                </a:path>
              </a:pathLst>
            </a:custGeom>
            <a:solidFill>
              <a:srgbClr val="FFF5CB"/>
            </a:solidFill>
            <a:ln w="6453" cap="flat">
              <a:noFill/>
              <a:prstDash val="solid"/>
              <a:miter/>
            </a:ln>
          </p:spPr>
          <p:txBody>
            <a:bodyPr rtlCol="0" anchor="ctr"/>
            <a:lstStyle/>
            <a:p>
              <a:endParaRPr lang="en-US"/>
            </a:p>
          </p:txBody>
        </p:sp>
        <p:sp>
          <p:nvSpPr>
            <p:cNvPr id="3687" name="Freeform: Shape 3686">
              <a:extLst>
                <a:ext uri="{FF2B5EF4-FFF2-40B4-BE49-F238E27FC236}">
                  <a16:creationId xmlns:a16="http://schemas.microsoft.com/office/drawing/2014/main" id="{214507C1-8973-4893-AB94-71333E4263CF}"/>
                </a:ext>
              </a:extLst>
            </p:cNvPr>
            <p:cNvSpPr/>
            <p:nvPr/>
          </p:nvSpPr>
          <p:spPr>
            <a:xfrm>
              <a:off x="3032233" y="577904"/>
              <a:ext cx="221146" cy="252185"/>
            </a:xfrm>
            <a:custGeom>
              <a:avLst/>
              <a:gdLst>
                <a:gd name="connsiteX0" fmla="*/ 130223 w 221146"/>
                <a:gd name="connsiteY0" fmla="*/ 0 h 252185"/>
                <a:gd name="connsiteX1" fmla="*/ 0 w 221146"/>
                <a:gd name="connsiteY1" fmla="*/ 252186 h 252185"/>
                <a:gd name="connsiteX2" fmla="*/ 78792 w 221146"/>
                <a:gd name="connsiteY2" fmla="*/ 198625 h 252185"/>
                <a:gd name="connsiteX3" fmla="*/ 109896 w 221146"/>
                <a:gd name="connsiteY3" fmla="*/ 145968 h 252185"/>
                <a:gd name="connsiteX4" fmla="*/ 180750 w 221146"/>
                <a:gd name="connsiteY4" fmla="*/ 115897 h 252185"/>
                <a:gd name="connsiteX5" fmla="*/ 221147 w 221146"/>
                <a:gd name="connsiteY5" fmla="*/ 38073 h 252185"/>
                <a:gd name="connsiteX6" fmla="*/ 130223 w 221146"/>
                <a:gd name="connsiteY6" fmla="*/ 0 h 252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146" h="252185">
                  <a:moveTo>
                    <a:pt x="130223" y="0"/>
                  </a:moveTo>
                  <a:lnTo>
                    <a:pt x="0" y="252186"/>
                  </a:lnTo>
                  <a:lnTo>
                    <a:pt x="78792" y="198625"/>
                  </a:lnTo>
                  <a:lnTo>
                    <a:pt x="109896" y="145968"/>
                  </a:lnTo>
                  <a:lnTo>
                    <a:pt x="180750" y="115897"/>
                  </a:lnTo>
                  <a:lnTo>
                    <a:pt x="221147" y="38073"/>
                  </a:lnTo>
                  <a:lnTo>
                    <a:pt x="130223" y="0"/>
                  </a:lnTo>
                  <a:close/>
                </a:path>
              </a:pathLst>
            </a:custGeom>
            <a:solidFill>
              <a:srgbClr val="FFF5CB"/>
            </a:solidFill>
            <a:ln w="6453" cap="flat">
              <a:noFill/>
              <a:prstDash val="solid"/>
              <a:miter/>
            </a:ln>
          </p:spPr>
          <p:txBody>
            <a:bodyPr rtlCol="0" anchor="ctr"/>
            <a:lstStyle/>
            <a:p>
              <a:endParaRPr lang="en-US"/>
            </a:p>
          </p:txBody>
        </p:sp>
        <p:sp>
          <p:nvSpPr>
            <p:cNvPr id="3688" name="Freeform: Shape 3687">
              <a:extLst>
                <a:ext uri="{FF2B5EF4-FFF2-40B4-BE49-F238E27FC236}">
                  <a16:creationId xmlns:a16="http://schemas.microsoft.com/office/drawing/2014/main" id="{103395C9-7F18-46C0-B4FC-7B0CC8B1EAE9}"/>
                </a:ext>
              </a:extLst>
            </p:cNvPr>
            <p:cNvSpPr/>
            <p:nvPr/>
          </p:nvSpPr>
          <p:spPr>
            <a:xfrm>
              <a:off x="3197431" y="599328"/>
              <a:ext cx="145968" cy="671054"/>
            </a:xfrm>
            <a:custGeom>
              <a:avLst/>
              <a:gdLst>
                <a:gd name="connsiteX0" fmla="*/ 36202 w 145968"/>
                <a:gd name="connsiteY0" fmla="*/ 0 h 671054"/>
                <a:gd name="connsiteX1" fmla="*/ 0 w 145968"/>
                <a:gd name="connsiteY1" fmla="*/ 671055 h 671054"/>
                <a:gd name="connsiteX2" fmla="*/ 70597 w 145968"/>
                <a:gd name="connsiteY2" fmla="*/ 654858 h 671054"/>
                <a:gd name="connsiteX3" fmla="*/ 131062 w 145968"/>
                <a:gd name="connsiteY3" fmla="*/ 192947 h 671054"/>
                <a:gd name="connsiteX4" fmla="*/ 77179 w 145968"/>
                <a:gd name="connsiteY4" fmla="*/ 127771 h 671054"/>
                <a:gd name="connsiteX5" fmla="*/ 145968 w 145968"/>
                <a:gd name="connsiteY5" fmla="*/ 90666 h 671054"/>
                <a:gd name="connsiteX6" fmla="*/ 123254 w 145968"/>
                <a:gd name="connsiteY6" fmla="*/ 36718 h 671054"/>
                <a:gd name="connsiteX7" fmla="*/ 36202 w 145968"/>
                <a:gd name="connsiteY7" fmla="*/ 0 h 671054"/>
                <a:gd name="connsiteX8" fmla="*/ 36202 w 145968"/>
                <a:gd name="connsiteY8" fmla="*/ 0 h 67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968" h="671054">
                  <a:moveTo>
                    <a:pt x="36202" y="0"/>
                  </a:moveTo>
                  <a:cubicBezTo>
                    <a:pt x="24844" y="152422"/>
                    <a:pt x="2065" y="618527"/>
                    <a:pt x="0" y="671055"/>
                  </a:cubicBezTo>
                  <a:cubicBezTo>
                    <a:pt x="26522" y="666602"/>
                    <a:pt x="50334" y="661182"/>
                    <a:pt x="70597" y="654858"/>
                  </a:cubicBezTo>
                  <a:lnTo>
                    <a:pt x="131062" y="192947"/>
                  </a:lnTo>
                  <a:lnTo>
                    <a:pt x="77179" y="127771"/>
                  </a:lnTo>
                  <a:lnTo>
                    <a:pt x="145968" y="90666"/>
                  </a:lnTo>
                  <a:lnTo>
                    <a:pt x="123254" y="36718"/>
                  </a:lnTo>
                  <a:lnTo>
                    <a:pt x="36202" y="0"/>
                  </a:lnTo>
                  <a:lnTo>
                    <a:pt x="36202" y="0"/>
                  </a:lnTo>
                  <a:close/>
                </a:path>
              </a:pathLst>
            </a:custGeom>
            <a:solidFill>
              <a:srgbClr val="344A79"/>
            </a:solidFill>
            <a:ln w="6453" cap="flat">
              <a:noFill/>
              <a:prstDash val="solid"/>
              <a:miter/>
            </a:ln>
          </p:spPr>
          <p:txBody>
            <a:bodyPr rtlCol="0" anchor="ctr"/>
            <a:lstStyle/>
            <a:p>
              <a:endParaRPr lang="en-US"/>
            </a:p>
          </p:txBody>
        </p:sp>
        <p:sp>
          <p:nvSpPr>
            <p:cNvPr id="3689" name="Freeform: Shape 3688">
              <a:extLst>
                <a:ext uri="{FF2B5EF4-FFF2-40B4-BE49-F238E27FC236}">
                  <a16:creationId xmlns:a16="http://schemas.microsoft.com/office/drawing/2014/main" id="{B1D0FEB7-C175-489C-99AB-F9E3684151BB}"/>
                </a:ext>
              </a:extLst>
            </p:cNvPr>
            <p:cNvSpPr/>
            <p:nvPr/>
          </p:nvSpPr>
          <p:spPr>
            <a:xfrm>
              <a:off x="2721646" y="599392"/>
              <a:ext cx="145903" cy="670990"/>
            </a:xfrm>
            <a:custGeom>
              <a:avLst/>
              <a:gdLst>
                <a:gd name="connsiteX0" fmla="*/ 109702 w 145903"/>
                <a:gd name="connsiteY0" fmla="*/ 0 h 670990"/>
                <a:gd name="connsiteX1" fmla="*/ 145904 w 145903"/>
                <a:gd name="connsiteY1" fmla="*/ 670990 h 670990"/>
                <a:gd name="connsiteX2" fmla="*/ 75307 w 145903"/>
                <a:gd name="connsiteY2" fmla="*/ 654793 h 670990"/>
                <a:gd name="connsiteX3" fmla="*/ 14907 w 145903"/>
                <a:gd name="connsiteY3" fmla="*/ 192882 h 670990"/>
                <a:gd name="connsiteX4" fmla="*/ 68790 w 145903"/>
                <a:gd name="connsiteY4" fmla="*/ 127706 h 670990"/>
                <a:gd name="connsiteX5" fmla="*/ 0 w 145903"/>
                <a:gd name="connsiteY5" fmla="*/ 90601 h 670990"/>
                <a:gd name="connsiteX6" fmla="*/ 22715 w 145903"/>
                <a:gd name="connsiteY6" fmla="*/ 36653 h 670990"/>
                <a:gd name="connsiteX7" fmla="*/ 109702 w 145903"/>
                <a:gd name="connsiteY7" fmla="*/ 0 h 670990"/>
                <a:gd name="connsiteX8" fmla="*/ 109702 w 145903"/>
                <a:gd name="connsiteY8" fmla="*/ 0 h 67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903" h="670990">
                  <a:moveTo>
                    <a:pt x="109702" y="0"/>
                  </a:moveTo>
                  <a:cubicBezTo>
                    <a:pt x="121059" y="152421"/>
                    <a:pt x="143839" y="618527"/>
                    <a:pt x="145904" y="670990"/>
                  </a:cubicBezTo>
                  <a:cubicBezTo>
                    <a:pt x="119382" y="666602"/>
                    <a:pt x="95570" y="661117"/>
                    <a:pt x="75307" y="654793"/>
                  </a:cubicBezTo>
                  <a:lnTo>
                    <a:pt x="14907" y="192882"/>
                  </a:lnTo>
                  <a:lnTo>
                    <a:pt x="68790" y="127706"/>
                  </a:lnTo>
                  <a:lnTo>
                    <a:pt x="0" y="90601"/>
                  </a:lnTo>
                  <a:lnTo>
                    <a:pt x="22715" y="36653"/>
                  </a:lnTo>
                  <a:lnTo>
                    <a:pt x="109702" y="0"/>
                  </a:lnTo>
                  <a:lnTo>
                    <a:pt x="109702" y="0"/>
                  </a:lnTo>
                  <a:close/>
                </a:path>
              </a:pathLst>
            </a:custGeom>
            <a:solidFill>
              <a:srgbClr val="344A79"/>
            </a:solidFill>
            <a:ln w="6453" cap="flat">
              <a:noFill/>
              <a:prstDash val="solid"/>
              <a:miter/>
            </a:ln>
          </p:spPr>
          <p:txBody>
            <a:bodyPr rtlCol="0" anchor="ctr"/>
            <a:lstStyle/>
            <a:p>
              <a:endParaRPr lang="en-US"/>
            </a:p>
          </p:txBody>
        </p:sp>
        <p:sp>
          <p:nvSpPr>
            <p:cNvPr id="3690" name="Freeform: Shape 3689">
              <a:extLst>
                <a:ext uri="{FF2B5EF4-FFF2-40B4-BE49-F238E27FC236}">
                  <a16:creationId xmlns:a16="http://schemas.microsoft.com/office/drawing/2014/main" id="{967A092E-00AE-47FB-916A-9EFB9009CC78}"/>
                </a:ext>
              </a:extLst>
            </p:cNvPr>
            <p:cNvSpPr/>
            <p:nvPr/>
          </p:nvSpPr>
          <p:spPr>
            <a:xfrm>
              <a:off x="2854952" y="79356"/>
              <a:ext cx="346753" cy="303869"/>
            </a:xfrm>
            <a:custGeom>
              <a:avLst/>
              <a:gdLst>
                <a:gd name="connsiteX0" fmla="*/ 143854 w 346753"/>
                <a:gd name="connsiteY0" fmla="*/ 1016 h 303869"/>
                <a:gd name="connsiteX1" fmla="*/ 72548 w 346753"/>
                <a:gd name="connsiteY1" fmla="*/ 19859 h 303869"/>
                <a:gd name="connsiteX2" fmla="*/ 29893 w 346753"/>
                <a:gd name="connsiteY2" fmla="*/ 61675 h 303869"/>
                <a:gd name="connsiteX3" fmla="*/ 9114 w 346753"/>
                <a:gd name="connsiteY3" fmla="*/ 107040 h 303869"/>
                <a:gd name="connsiteX4" fmla="*/ 789 w 346753"/>
                <a:gd name="connsiteY4" fmla="*/ 194931 h 303869"/>
                <a:gd name="connsiteX5" fmla="*/ 3242 w 346753"/>
                <a:gd name="connsiteY5" fmla="*/ 221131 h 303869"/>
                <a:gd name="connsiteX6" fmla="*/ 5694 w 346753"/>
                <a:gd name="connsiteY6" fmla="*/ 230358 h 303869"/>
                <a:gd name="connsiteX7" fmla="*/ 39895 w 346753"/>
                <a:gd name="connsiteY7" fmla="*/ 303859 h 303869"/>
                <a:gd name="connsiteX8" fmla="*/ 38024 w 346753"/>
                <a:gd name="connsiteY8" fmla="*/ 226035 h 303869"/>
                <a:gd name="connsiteX9" fmla="*/ 53188 w 346753"/>
                <a:gd name="connsiteY9" fmla="*/ 139048 h 303869"/>
                <a:gd name="connsiteX10" fmla="*/ 78549 w 346753"/>
                <a:gd name="connsiteY10" fmla="*/ 116913 h 303869"/>
                <a:gd name="connsiteX11" fmla="*/ 268076 w 346753"/>
                <a:gd name="connsiteY11" fmla="*/ 116913 h 303869"/>
                <a:gd name="connsiteX12" fmla="*/ 293501 w 346753"/>
                <a:gd name="connsiteY12" fmla="*/ 139048 h 303869"/>
                <a:gd name="connsiteX13" fmla="*/ 308665 w 346753"/>
                <a:gd name="connsiteY13" fmla="*/ 226035 h 303869"/>
                <a:gd name="connsiteX14" fmla="*/ 306794 w 346753"/>
                <a:gd name="connsiteY14" fmla="*/ 303859 h 303869"/>
                <a:gd name="connsiteX15" fmla="*/ 340995 w 346753"/>
                <a:gd name="connsiteY15" fmla="*/ 230358 h 303869"/>
                <a:gd name="connsiteX16" fmla="*/ 343448 w 346753"/>
                <a:gd name="connsiteY16" fmla="*/ 221131 h 303869"/>
                <a:gd name="connsiteX17" fmla="*/ 345964 w 346753"/>
                <a:gd name="connsiteY17" fmla="*/ 194931 h 303869"/>
                <a:gd name="connsiteX18" fmla="*/ 337640 w 346753"/>
                <a:gd name="connsiteY18" fmla="*/ 107040 h 303869"/>
                <a:gd name="connsiteX19" fmla="*/ 316861 w 346753"/>
                <a:gd name="connsiteY19" fmla="*/ 61675 h 303869"/>
                <a:gd name="connsiteX20" fmla="*/ 274206 w 346753"/>
                <a:gd name="connsiteY20" fmla="*/ 19859 h 303869"/>
                <a:gd name="connsiteX21" fmla="*/ 202835 w 346753"/>
                <a:gd name="connsiteY21" fmla="*/ 1016 h 303869"/>
                <a:gd name="connsiteX22" fmla="*/ 143854 w 346753"/>
                <a:gd name="connsiteY22" fmla="*/ 1016 h 303869"/>
                <a:gd name="connsiteX23" fmla="*/ 143854 w 346753"/>
                <a:gd name="connsiteY23" fmla="*/ 1016 h 30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6753" h="303869">
                  <a:moveTo>
                    <a:pt x="143854" y="1016"/>
                  </a:moveTo>
                  <a:cubicBezTo>
                    <a:pt x="116816" y="2759"/>
                    <a:pt x="90874" y="7857"/>
                    <a:pt x="72548" y="19859"/>
                  </a:cubicBezTo>
                  <a:cubicBezTo>
                    <a:pt x="55770" y="30830"/>
                    <a:pt x="41573" y="44704"/>
                    <a:pt x="29893" y="61675"/>
                  </a:cubicBezTo>
                  <a:cubicBezTo>
                    <a:pt x="18793" y="77808"/>
                    <a:pt x="12857" y="92134"/>
                    <a:pt x="9114" y="107040"/>
                  </a:cubicBezTo>
                  <a:cubicBezTo>
                    <a:pt x="2209" y="134466"/>
                    <a:pt x="-1792" y="166602"/>
                    <a:pt x="789" y="194931"/>
                  </a:cubicBezTo>
                  <a:cubicBezTo>
                    <a:pt x="1499" y="202739"/>
                    <a:pt x="2080" y="213710"/>
                    <a:pt x="3242" y="221131"/>
                  </a:cubicBezTo>
                  <a:cubicBezTo>
                    <a:pt x="3758" y="224293"/>
                    <a:pt x="4661" y="227325"/>
                    <a:pt x="5694" y="230358"/>
                  </a:cubicBezTo>
                  <a:cubicBezTo>
                    <a:pt x="10340" y="243845"/>
                    <a:pt x="34603" y="301149"/>
                    <a:pt x="39895" y="303859"/>
                  </a:cubicBezTo>
                  <a:cubicBezTo>
                    <a:pt x="41573" y="304698"/>
                    <a:pt x="38088" y="257139"/>
                    <a:pt x="38024" y="226035"/>
                  </a:cubicBezTo>
                  <a:cubicBezTo>
                    <a:pt x="37895" y="196480"/>
                    <a:pt x="40218" y="167441"/>
                    <a:pt x="53188" y="139048"/>
                  </a:cubicBezTo>
                  <a:cubicBezTo>
                    <a:pt x="59706" y="124722"/>
                    <a:pt x="62029" y="119882"/>
                    <a:pt x="78549" y="116913"/>
                  </a:cubicBezTo>
                  <a:cubicBezTo>
                    <a:pt x="128173" y="107944"/>
                    <a:pt x="218451" y="107944"/>
                    <a:pt x="268076" y="116913"/>
                  </a:cubicBezTo>
                  <a:cubicBezTo>
                    <a:pt x="284595" y="119882"/>
                    <a:pt x="286983" y="124722"/>
                    <a:pt x="293501" y="139048"/>
                  </a:cubicBezTo>
                  <a:cubicBezTo>
                    <a:pt x="306471" y="167441"/>
                    <a:pt x="308794" y="196480"/>
                    <a:pt x="308665" y="226035"/>
                  </a:cubicBezTo>
                  <a:cubicBezTo>
                    <a:pt x="308536" y="257074"/>
                    <a:pt x="305116" y="304698"/>
                    <a:pt x="306794" y="303859"/>
                  </a:cubicBezTo>
                  <a:cubicBezTo>
                    <a:pt x="312086" y="301149"/>
                    <a:pt x="336349" y="243781"/>
                    <a:pt x="340995" y="230358"/>
                  </a:cubicBezTo>
                  <a:cubicBezTo>
                    <a:pt x="342092" y="227325"/>
                    <a:pt x="342996" y="224293"/>
                    <a:pt x="343448" y="221131"/>
                  </a:cubicBezTo>
                  <a:cubicBezTo>
                    <a:pt x="344673" y="213710"/>
                    <a:pt x="345190" y="202739"/>
                    <a:pt x="345964" y="194931"/>
                  </a:cubicBezTo>
                  <a:cubicBezTo>
                    <a:pt x="348545" y="166667"/>
                    <a:pt x="344544" y="134530"/>
                    <a:pt x="337640" y="107040"/>
                  </a:cubicBezTo>
                  <a:cubicBezTo>
                    <a:pt x="333897" y="92134"/>
                    <a:pt x="327960" y="77872"/>
                    <a:pt x="316861" y="61675"/>
                  </a:cubicBezTo>
                  <a:cubicBezTo>
                    <a:pt x="305181" y="44704"/>
                    <a:pt x="290984" y="30765"/>
                    <a:pt x="274206" y="19859"/>
                  </a:cubicBezTo>
                  <a:cubicBezTo>
                    <a:pt x="255879" y="7921"/>
                    <a:pt x="229938" y="2823"/>
                    <a:pt x="202835" y="1016"/>
                  </a:cubicBezTo>
                  <a:cubicBezTo>
                    <a:pt x="183540" y="-339"/>
                    <a:pt x="163278" y="-339"/>
                    <a:pt x="143854" y="1016"/>
                  </a:cubicBezTo>
                  <a:lnTo>
                    <a:pt x="143854" y="1016"/>
                  </a:lnTo>
                  <a:close/>
                </a:path>
              </a:pathLst>
            </a:custGeom>
            <a:solidFill>
              <a:srgbClr val="E6E7E8"/>
            </a:solidFill>
            <a:ln w="6453" cap="flat">
              <a:noFill/>
              <a:prstDash val="solid"/>
              <a:miter/>
            </a:ln>
          </p:spPr>
          <p:txBody>
            <a:bodyPr rtlCol="0" anchor="ctr"/>
            <a:lstStyle/>
            <a:p>
              <a:endParaRPr lang="en-US"/>
            </a:p>
          </p:txBody>
        </p:sp>
        <p:sp>
          <p:nvSpPr>
            <p:cNvPr id="3691" name="Freeform: Shape 3690">
              <a:extLst>
                <a:ext uri="{FF2B5EF4-FFF2-40B4-BE49-F238E27FC236}">
                  <a16:creationId xmlns:a16="http://schemas.microsoft.com/office/drawing/2014/main" id="{3175E8DF-8AAF-402B-8868-BE99C8A4060B}"/>
                </a:ext>
              </a:extLst>
            </p:cNvPr>
            <p:cNvSpPr/>
            <p:nvPr/>
          </p:nvSpPr>
          <p:spPr>
            <a:xfrm>
              <a:off x="1684380" y="-301971"/>
              <a:ext cx="517149" cy="825768"/>
            </a:xfrm>
            <a:custGeom>
              <a:avLst/>
              <a:gdLst>
                <a:gd name="connsiteX0" fmla="*/ 0 w 517149"/>
                <a:gd name="connsiteY0" fmla="*/ 693318 h 825768"/>
                <a:gd name="connsiteX1" fmla="*/ 47817 w 517149"/>
                <a:gd name="connsiteY1" fmla="*/ 238312 h 825768"/>
                <a:gd name="connsiteX2" fmla="*/ 59949 w 517149"/>
                <a:gd name="connsiteY2" fmla="*/ 142290 h 825768"/>
                <a:gd name="connsiteX3" fmla="*/ 252702 w 517149"/>
                <a:gd name="connsiteY3" fmla="*/ 0 h 825768"/>
                <a:gd name="connsiteX4" fmla="*/ 440616 w 517149"/>
                <a:gd name="connsiteY4" fmla="*/ 111186 h 825768"/>
                <a:gd name="connsiteX5" fmla="*/ 461782 w 517149"/>
                <a:gd name="connsiteY5" fmla="*/ 242184 h 825768"/>
                <a:gd name="connsiteX6" fmla="*/ 517149 w 517149"/>
                <a:gd name="connsiteY6" fmla="*/ 691640 h 825768"/>
                <a:gd name="connsiteX7" fmla="*/ 412351 w 517149"/>
                <a:gd name="connsiteY7" fmla="*/ 784371 h 825768"/>
                <a:gd name="connsiteX8" fmla="*/ 108476 w 517149"/>
                <a:gd name="connsiteY8" fmla="*/ 784306 h 825768"/>
                <a:gd name="connsiteX9" fmla="*/ 0 w 517149"/>
                <a:gd name="connsiteY9" fmla="*/ 693318 h 825768"/>
                <a:gd name="connsiteX10" fmla="*/ 0 w 517149"/>
                <a:gd name="connsiteY10" fmla="*/ 693318 h 82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7149" h="825768">
                  <a:moveTo>
                    <a:pt x="0" y="693318"/>
                  </a:moveTo>
                  <a:cubicBezTo>
                    <a:pt x="75307" y="675507"/>
                    <a:pt x="47817" y="305295"/>
                    <a:pt x="47817" y="238312"/>
                  </a:cubicBezTo>
                  <a:cubicBezTo>
                    <a:pt x="47817" y="195851"/>
                    <a:pt x="53754" y="161520"/>
                    <a:pt x="59949" y="142290"/>
                  </a:cubicBezTo>
                  <a:cubicBezTo>
                    <a:pt x="89246" y="51689"/>
                    <a:pt x="164424" y="1613"/>
                    <a:pt x="252702" y="0"/>
                  </a:cubicBezTo>
                  <a:cubicBezTo>
                    <a:pt x="335108" y="3097"/>
                    <a:pt x="402801" y="37815"/>
                    <a:pt x="440616" y="111186"/>
                  </a:cubicBezTo>
                  <a:cubicBezTo>
                    <a:pt x="453328" y="135837"/>
                    <a:pt x="463137" y="168748"/>
                    <a:pt x="461782" y="242184"/>
                  </a:cubicBezTo>
                  <a:cubicBezTo>
                    <a:pt x="460878" y="291162"/>
                    <a:pt x="433388" y="699061"/>
                    <a:pt x="517149" y="691640"/>
                  </a:cubicBezTo>
                  <a:cubicBezTo>
                    <a:pt x="484367" y="732359"/>
                    <a:pt x="448940" y="762882"/>
                    <a:pt x="412351" y="784371"/>
                  </a:cubicBezTo>
                  <a:cubicBezTo>
                    <a:pt x="310651" y="844126"/>
                    <a:pt x="199594" y="834834"/>
                    <a:pt x="108476" y="784306"/>
                  </a:cubicBezTo>
                  <a:cubicBezTo>
                    <a:pt x="67370" y="761527"/>
                    <a:pt x="30330" y="730358"/>
                    <a:pt x="0" y="693318"/>
                  </a:cubicBezTo>
                  <a:lnTo>
                    <a:pt x="0" y="693318"/>
                  </a:lnTo>
                  <a:close/>
                </a:path>
              </a:pathLst>
            </a:custGeom>
            <a:solidFill>
              <a:srgbClr val="1F1915"/>
            </a:solidFill>
            <a:ln w="6453" cap="flat">
              <a:noFill/>
              <a:prstDash val="solid"/>
              <a:miter/>
            </a:ln>
          </p:spPr>
          <p:txBody>
            <a:bodyPr rtlCol="0" anchor="ctr"/>
            <a:lstStyle/>
            <a:p>
              <a:endParaRPr lang="en-US"/>
            </a:p>
          </p:txBody>
        </p:sp>
        <p:sp>
          <p:nvSpPr>
            <p:cNvPr id="3692" name="Freeform: Shape 3691">
              <a:extLst>
                <a:ext uri="{FF2B5EF4-FFF2-40B4-BE49-F238E27FC236}">
                  <a16:creationId xmlns:a16="http://schemas.microsoft.com/office/drawing/2014/main" id="{D4D2CC03-1C6D-44D9-B2BF-CA6F0EBE031D}"/>
                </a:ext>
              </a:extLst>
            </p:cNvPr>
            <p:cNvSpPr/>
            <p:nvPr/>
          </p:nvSpPr>
          <p:spPr>
            <a:xfrm>
              <a:off x="1567382" y="111476"/>
              <a:ext cx="749146" cy="554867"/>
            </a:xfrm>
            <a:custGeom>
              <a:avLst/>
              <a:gdLst>
                <a:gd name="connsiteX0" fmla="*/ 459914 w 749146"/>
                <a:gd name="connsiteY0" fmla="*/ 0 h 554867"/>
                <a:gd name="connsiteX1" fmla="*/ 410225 w 749146"/>
                <a:gd name="connsiteY1" fmla="*/ 3162 h 554867"/>
                <a:gd name="connsiteX2" fmla="*/ 289230 w 749146"/>
                <a:gd name="connsiteY2" fmla="*/ 0 h 554867"/>
                <a:gd name="connsiteX3" fmla="*/ 280776 w 749146"/>
                <a:gd name="connsiteY3" fmla="*/ 64466 h 554867"/>
                <a:gd name="connsiteX4" fmla="*/ 231410 w 749146"/>
                <a:gd name="connsiteY4" fmla="*/ 125383 h 554867"/>
                <a:gd name="connsiteX5" fmla="*/ 48918 w 749146"/>
                <a:gd name="connsiteY5" fmla="*/ 209144 h 554867"/>
                <a:gd name="connsiteX6" fmla="*/ 1294 w 749146"/>
                <a:gd name="connsiteY6" fmla="*/ 373762 h 554867"/>
                <a:gd name="connsiteX7" fmla="*/ 121966 w 749146"/>
                <a:gd name="connsiteY7" fmla="*/ 498758 h 554867"/>
                <a:gd name="connsiteX8" fmla="*/ 137067 w 749146"/>
                <a:gd name="connsiteY8" fmla="*/ 503662 h 554867"/>
                <a:gd name="connsiteX9" fmla="*/ 612142 w 749146"/>
                <a:gd name="connsiteY9" fmla="*/ 503662 h 554867"/>
                <a:gd name="connsiteX10" fmla="*/ 627177 w 749146"/>
                <a:gd name="connsiteY10" fmla="*/ 498758 h 554867"/>
                <a:gd name="connsiteX11" fmla="*/ 747850 w 749146"/>
                <a:gd name="connsiteY11" fmla="*/ 373762 h 554867"/>
                <a:gd name="connsiteX12" fmla="*/ 700226 w 749146"/>
                <a:gd name="connsiteY12" fmla="*/ 209144 h 554867"/>
                <a:gd name="connsiteX13" fmla="*/ 517733 w 749146"/>
                <a:gd name="connsiteY13" fmla="*/ 125383 h 554867"/>
                <a:gd name="connsiteX14" fmla="*/ 468367 w 749146"/>
                <a:gd name="connsiteY14" fmla="*/ 64466 h 554867"/>
                <a:gd name="connsiteX15" fmla="*/ 459914 w 749146"/>
                <a:gd name="connsiteY15" fmla="*/ 0 h 554867"/>
                <a:gd name="connsiteX16" fmla="*/ 459914 w 749146"/>
                <a:gd name="connsiteY16" fmla="*/ 0 h 55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9146" h="554867">
                  <a:moveTo>
                    <a:pt x="459914" y="0"/>
                  </a:moveTo>
                  <a:lnTo>
                    <a:pt x="410225" y="3162"/>
                  </a:lnTo>
                  <a:cubicBezTo>
                    <a:pt x="369571" y="3162"/>
                    <a:pt x="330207" y="2581"/>
                    <a:pt x="289230" y="0"/>
                  </a:cubicBezTo>
                  <a:lnTo>
                    <a:pt x="280776" y="64466"/>
                  </a:lnTo>
                  <a:cubicBezTo>
                    <a:pt x="276388" y="97958"/>
                    <a:pt x="266451" y="120737"/>
                    <a:pt x="231410" y="125383"/>
                  </a:cubicBezTo>
                  <a:cubicBezTo>
                    <a:pt x="142874" y="137063"/>
                    <a:pt x="87894" y="151776"/>
                    <a:pt x="48918" y="209144"/>
                  </a:cubicBezTo>
                  <a:cubicBezTo>
                    <a:pt x="19040" y="253218"/>
                    <a:pt x="-6063" y="320266"/>
                    <a:pt x="1294" y="373762"/>
                  </a:cubicBezTo>
                  <a:cubicBezTo>
                    <a:pt x="11425" y="447262"/>
                    <a:pt x="57565" y="476430"/>
                    <a:pt x="121966" y="498758"/>
                  </a:cubicBezTo>
                  <a:cubicBezTo>
                    <a:pt x="126871" y="500436"/>
                    <a:pt x="131904" y="502113"/>
                    <a:pt x="137067" y="503662"/>
                  </a:cubicBezTo>
                  <a:cubicBezTo>
                    <a:pt x="203211" y="571935"/>
                    <a:pt x="545998" y="571935"/>
                    <a:pt x="612142" y="503662"/>
                  </a:cubicBezTo>
                  <a:cubicBezTo>
                    <a:pt x="617240" y="502113"/>
                    <a:pt x="622273" y="500500"/>
                    <a:pt x="627177" y="498758"/>
                  </a:cubicBezTo>
                  <a:cubicBezTo>
                    <a:pt x="691579" y="476430"/>
                    <a:pt x="737718" y="447262"/>
                    <a:pt x="747850" y="373762"/>
                  </a:cubicBezTo>
                  <a:cubicBezTo>
                    <a:pt x="755206" y="320266"/>
                    <a:pt x="730168" y="253218"/>
                    <a:pt x="700226" y="209144"/>
                  </a:cubicBezTo>
                  <a:cubicBezTo>
                    <a:pt x="661314" y="151776"/>
                    <a:pt x="606334" y="137063"/>
                    <a:pt x="517733" y="125383"/>
                  </a:cubicBezTo>
                  <a:cubicBezTo>
                    <a:pt x="482693" y="120801"/>
                    <a:pt x="472691" y="97958"/>
                    <a:pt x="468367" y="64466"/>
                  </a:cubicBezTo>
                  <a:lnTo>
                    <a:pt x="459914" y="0"/>
                  </a:lnTo>
                  <a:lnTo>
                    <a:pt x="459914" y="0"/>
                  </a:lnTo>
                  <a:close/>
                </a:path>
              </a:pathLst>
            </a:custGeom>
            <a:solidFill>
              <a:srgbClr val="C09472"/>
            </a:solidFill>
            <a:ln w="6453" cap="flat">
              <a:noFill/>
              <a:prstDash val="solid"/>
              <a:miter/>
            </a:ln>
          </p:spPr>
          <p:txBody>
            <a:bodyPr rtlCol="0" anchor="ctr"/>
            <a:lstStyle/>
            <a:p>
              <a:endParaRPr lang="en-US"/>
            </a:p>
          </p:txBody>
        </p:sp>
        <p:sp>
          <p:nvSpPr>
            <p:cNvPr id="3693" name="Freeform: Shape 3692">
              <a:extLst>
                <a:ext uri="{FF2B5EF4-FFF2-40B4-BE49-F238E27FC236}">
                  <a16:creationId xmlns:a16="http://schemas.microsoft.com/office/drawing/2014/main" id="{0FCD1BC6-C929-490D-8795-480877B9CE6E}"/>
                </a:ext>
              </a:extLst>
            </p:cNvPr>
            <p:cNvSpPr/>
            <p:nvPr/>
          </p:nvSpPr>
          <p:spPr>
            <a:xfrm>
              <a:off x="1541664" y="240989"/>
              <a:ext cx="800949" cy="988545"/>
            </a:xfrm>
            <a:custGeom>
              <a:avLst/>
              <a:gdLst>
                <a:gd name="connsiteX0" fmla="*/ 72893 w 800949"/>
                <a:gd name="connsiteY0" fmla="*/ 61175 h 988545"/>
                <a:gd name="connsiteX1" fmla="*/ 127293 w 800949"/>
                <a:gd name="connsiteY1" fmla="*/ 24199 h 988545"/>
                <a:gd name="connsiteX2" fmla="*/ 205697 w 800949"/>
                <a:gd name="connsiteY2" fmla="*/ 64 h 988545"/>
                <a:gd name="connsiteX3" fmla="*/ 207440 w 800949"/>
                <a:gd name="connsiteY3" fmla="*/ 2388 h 988545"/>
                <a:gd name="connsiteX4" fmla="*/ 220539 w 800949"/>
                <a:gd name="connsiteY4" fmla="*/ 7227 h 988545"/>
                <a:gd name="connsiteX5" fmla="*/ 227315 w 800949"/>
                <a:gd name="connsiteY5" fmla="*/ 18262 h 988545"/>
                <a:gd name="connsiteX6" fmla="*/ 240931 w 800949"/>
                <a:gd name="connsiteY6" fmla="*/ 21940 h 988545"/>
                <a:gd name="connsiteX7" fmla="*/ 248868 w 800949"/>
                <a:gd name="connsiteY7" fmla="*/ 32330 h 988545"/>
                <a:gd name="connsiteX8" fmla="*/ 262807 w 800949"/>
                <a:gd name="connsiteY8" fmla="*/ 34782 h 988545"/>
                <a:gd name="connsiteX9" fmla="*/ 271841 w 800949"/>
                <a:gd name="connsiteY9" fmla="*/ 44462 h 988545"/>
                <a:gd name="connsiteX10" fmla="*/ 285974 w 800949"/>
                <a:gd name="connsiteY10" fmla="*/ 45752 h 988545"/>
                <a:gd name="connsiteX11" fmla="*/ 296040 w 800949"/>
                <a:gd name="connsiteY11" fmla="*/ 54593 h 988545"/>
                <a:gd name="connsiteX12" fmla="*/ 310237 w 800949"/>
                <a:gd name="connsiteY12" fmla="*/ 54658 h 988545"/>
                <a:gd name="connsiteX13" fmla="*/ 321272 w 800949"/>
                <a:gd name="connsiteY13" fmla="*/ 62595 h 988545"/>
                <a:gd name="connsiteX14" fmla="*/ 335404 w 800949"/>
                <a:gd name="connsiteY14" fmla="*/ 61369 h 988545"/>
                <a:gd name="connsiteX15" fmla="*/ 347213 w 800949"/>
                <a:gd name="connsiteY15" fmla="*/ 68273 h 988545"/>
                <a:gd name="connsiteX16" fmla="*/ 361152 w 800949"/>
                <a:gd name="connsiteY16" fmla="*/ 65886 h 988545"/>
                <a:gd name="connsiteX17" fmla="*/ 373671 w 800949"/>
                <a:gd name="connsiteY17" fmla="*/ 71758 h 988545"/>
                <a:gd name="connsiteX18" fmla="*/ 387287 w 800949"/>
                <a:gd name="connsiteY18" fmla="*/ 68144 h 988545"/>
                <a:gd name="connsiteX19" fmla="*/ 400387 w 800949"/>
                <a:gd name="connsiteY19" fmla="*/ 72920 h 988545"/>
                <a:gd name="connsiteX20" fmla="*/ 413551 w 800949"/>
                <a:gd name="connsiteY20" fmla="*/ 68144 h 988545"/>
                <a:gd name="connsiteX21" fmla="*/ 427167 w 800949"/>
                <a:gd name="connsiteY21" fmla="*/ 71758 h 988545"/>
                <a:gd name="connsiteX22" fmla="*/ 439750 w 800949"/>
                <a:gd name="connsiteY22" fmla="*/ 65886 h 988545"/>
                <a:gd name="connsiteX23" fmla="*/ 453689 w 800949"/>
                <a:gd name="connsiteY23" fmla="*/ 68273 h 988545"/>
                <a:gd name="connsiteX24" fmla="*/ 465498 w 800949"/>
                <a:gd name="connsiteY24" fmla="*/ 61369 h 988545"/>
                <a:gd name="connsiteX25" fmla="*/ 479630 w 800949"/>
                <a:gd name="connsiteY25" fmla="*/ 62530 h 988545"/>
                <a:gd name="connsiteX26" fmla="*/ 490665 w 800949"/>
                <a:gd name="connsiteY26" fmla="*/ 54593 h 988545"/>
                <a:gd name="connsiteX27" fmla="*/ 504862 w 800949"/>
                <a:gd name="connsiteY27" fmla="*/ 54593 h 988545"/>
                <a:gd name="connsiteX28" fmla="*/ 514929 w 800949"/>
                <a:gd name="connsiteY28" fmla="*/ 45752 h 988545"/>
                <a:gd name="connsiteX29" fmla="*/ 529061 w 800949"/>
                <a:gd name="connsiteY29" fmla="*/ 44462 h 988545"/>
                <a:gd name="connsiteX30" fmla="*/ 538095 w 800949"/>
                <a:gd name="connsiteY30" fmla="*/ 34782 h 988545"/>
                <a:gd name="connsiteX31" fmla="*/ 551969 w 800949"/>
                <a:gd name="connsiteY31" fmla="*/ 32330 h 988545"/>
                <a:gd name="connsiteX32" fmla="*/ 559907 w 800949"/>
                <a:gd name="connsiteY32" fmla="*/ 21876 h 988545"/>
                <a:gd name="connsiteX33" fmla="*/ 573458 w 800949"/>
                <a:gd name="connsiteY33" fmla="*/ 18198 h 988545"/>
                <a:gd name="connsiteX34" fmla="*/ 580169 w 800949"/>
                <a:gd name="connsiteY34" fmla="*/ 7163 h 988545"/>
                <a:gd name="connsiteX35" fmla="*/ 593269 w 800949"/>
                <a:gd name="connsiteY35" fmla="*/ 2323 h 988545"/>
                <a:gd name="connsiteX36" fmla="*/ 595011 w 800949"/>
                <a:gd name="connsiteY36" fmla="*/ 0 h 988545"/>
                <a:gd name="connsiteX37" fmla="*/ 673416 w 800949"/>
                <a:gd name="connsiteY37" fmla="*/ 24134 h 988545"/>
                <a:gd name="connsiteX38" fmla="*/ 727815 w 800949"/>
                <a:gd name="connsiteY38" fmla="*/ 61111 h 988545"/>
                <a:gd name="connsiteX39" fmla="*/ 774858 w 800949"/>
                <a:gd name="connsiteY39" fmla="*/ 988546 h 988545"/>
                <a:gd name="connsiteX40" fmla="*/ 25786 w 800949"/>
                <a:gd name="connsiteY40" fmla="*/ 988546 h 988545"/>
                <a:gd name="connsiteX41" fmla="*/ 72893 w 800949"/>
                <a:gd name="connsiteY41" fmla="*/ 61175 h 988545"/>
                <a:gd name="connsiteX42" fmla="*/ 72893 w 800949"/>
                <a:gd name="connsiteY42" fmla="*/ 61175 h 988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949" h="988545">
                  <a:moveTo>
                    <a:pt x="72893" y="61175"/>
                  </a:moveTo>
                  <a:cubicBezTo>
                    <a:pt x="87864" y="37815"/>
                    <a:pt x="106062" y="28006"/>
                    <a:pt x="127293" y="24199"/>
                  </a:cubicBezTo>
                  <a:cubicBezTo>
                    <a:pt x="156590" y="19037"/>
                    <a:pt x="172980" y="7227"/>
                    <a:pt x="205697" y="64"/>
                  </a:cubicBezTo>
                  <a:cubicBezTo>
                    <a:pt x="206343" y="839"/>
                    <a:pt x="206665" y="1678"/>
                    <a:pt x="207440" y="2388"/>
                  </a:cubicBezTo>
                  <a:cubicBezTo>
                    <a:pt x="211053" y="5550"/>
                    <a:pt x="215829" y="7227"/>
                    <a:pt x="220539" y="7227"/>
                  </a:cubicBezTo>
                  <a:cubicBezTo>
                    <a:pt x="221056" y="11422"/>
                    <a:pt x="223314" y="15423"/>
                    <a:pt x="227315" y="18262"/>
                  </a:cubicBezTo>
                  <a:cubicBezTo>
                    <a:pt x="231251" y="21166"/>
                    <a:pt x="236156" y="22328"/>
                    <a:pt x="240931" y="21940"/>
                  </a:cubicBezTo>
                  <a:cubicBezTo>
                    <a:pt x="241835" y="26006"/>
                    <a:pt x="244609" y="29813"/>
                    <a:pt x="248868" y="32330"/>
                  </a:cubicBezTo>
                  <a:cubicBezTo>
                    <a:pt x="253127" y="34847"/>
                    <a:pt x="258096" y="35621"/>
                    <a:pt x="262807" y="34782"/>
                  </a:cubicBezTo>
                  <a:cubicBezTo>
                    <a:pt x="264162" y="38783"/>
                    <a:pt x="267324" y="42332"/>
                    <a:pt x="271841" y="44462"/>
                  </a:cubicBezTo>
                  <a:cubicBezTo>
                    <a:pt x="276359" y="46591"/>
                    <a:pt x="281456" y="46914"/>
                    <a:pt x="285974" y="45752"/>
                  </a:cubicBezTo>
                  <a:cubicBezTo>
                    <a:pt x="287845" y="49624"/>
                    <a:pt x="291330" y="52851"/>
                    <a:pt x="296040" y="54593"/>
                  </a:cubicBezTo>
                  <a:cubicBezTo>
                    <a:pt x="300751" y="56335"/>
                    <a:pt x="305849" y="56206"/>
                    <a:pt x="310237" y="54658"/>
                  </a:cubicBezTo>
                  <a:cubicBezTo>
                    <a:pt x="312496" y="58336"/>
                    <a:pt x="316368" y="61240"/>
                    <a:pt x="321272" y="62595"/>
                  </a:cubicBezTo>
                  <a:cubicBezTo>
                    <a:pt x="326176" y="63885"/>
                    <a:pt x="331210" y="63305"/>
                    <a:pt x="335404" y="61369"/>
                  </a:cubicBezTo>
                  <a:cubicBezTo>
                    <a:pt x="338050" y="64853"/>
                    <a:pt x="342180" y="67370"/>
                    <a:pt x="347213" y="68273"/>
                  </a:cubicBezTo>
                  <a:cubicBezTo>
                    <a:pt x="352247" y="69112"/>
                    <a:pt x="357216" y="68209"/>
                    <a:pt x="361152" y="65886"/>
                  </a:cubicBezTo>
                  <a:cubicBezTo>
                    <a:pt x="364185" y="69112"/>
                    <a:pt x="368573" y="71306"/>
                    <a:pt x="373671" y="71758"/>
                  </a:cubicBezTo>
                  <a:cubicBezTo>
                    <a:pt x="378769" y="72210"/>
                    <a:pt x="383609" y="70790"/>
                    <a:pt x="387287" y="68144"/>
                  </a:cubicBezTo>
                  <a:cubicBezTo>
                    <a:pt x="390707" y="71048"/>
                    <a:pt x="395353" y="72920"/>
                    <a:pt x="400387" y="72920"/>
                  </a:cubicBezTo>
                  <a:cubicBezTo>
                    <a:pt x="405484" y="72920"/>
                    <a:pt x="410131" y="71113"/>
                    <a:pt x="413551" y="68144"/>
                  </a:cubicBezTo>
                  <a:cubicBezTo>
                    <a:pt x="417229" y="70790"/>
                    <a:pt x="422004" y="72210"/>
                    <a:pt x="427167" y="71758"/>
                  </a:cubicBezTo>
                  <a:cubicBezTo>
                    <a:pt x="432265" y="71306"/>
                    <a:pt x="436653" y="69112"/>
                    <a:pt x="439750" y="65886"/>
                  </a:cubicBezTo>
                  <a:cubicBezTo>
                    <a:pt x="443687" y="68209"/>
                    <a:pt x="448655" y="69177"/>
                    <a:pt x="453689" y="68273"/>
                  </a:cubicBezTo>
                  <a:cubicBezTo>
                    <a:pt x="458658" y="67370"/>
                    <a:pt x="462852" y="64853"/>
                    <a:pt x="465498" y="61369"/>
                  </a:cubicBezTo>
                  <a:cubicBezTo>
                    <a:pt x="469693" y="63305"/>
                    <a:pt x="474726" y="63885"/>
                    <a:pt x="479630" y="62530"/>
                  </a:cubicBezTo>
                  <a:cubicBezTo>
                    <a:pt x="484534" y="61240"/>
                    <a:pt x="488342" y="58336"/>
                    <a:pt x="490665" y="54593"/>
                  </a:cubicBezTo>
                  <a:cubicBezTo>
                    <a:pt x="495053" y="56206"/>
                    <a:pt x="500086" y="56271"/>
                    <a:pt x="504862" y="54593"/>
                  </a:cubicBezTo>
                  <a:cubicBezTo>
                    <a:pt x="509572" y="52851"/>
                    <a:pt x="513122" y="49624"/>
                    <a:pt x="514929" y="45752"/>
                  </a:cubicBezTo>
                  <a:cubicBezTo>
                    <a:pt x="519510" y="46914"/>
                    <a:pt x="524544" y="46591"/>
                    <a:pt x="529061" y="44462"/>
                  </a:cubicBezTo>
                  <a:cubicBezTo>
                    <a:pt x="533578" y="42332"/>
                    <a:pt x="536675" y="38783"/>
                    <a:pt x="538095" y="34782"/>
                  </a:cubicBezTo>
                  <a:cubicBezTo>
                    <a:pt x="542741" y="35556"/>
                    <a:pt x="547775" y="34782"/>
                    <a:pt x="551969" y="32330"/>
                  </a:cubicBezTo>
                  <a:cubicBezTo>
                    <a:pt x="556228" y="29813"/>
                    <a:pt x="558938" y="26006"/>
                    <a:pt x="559907" y="21876"/>
                  </a:cubicBezTo>
                  <a:cubicBezTo>
                    <a:pt x="564617" y="22263"/>
                    <a:pt x="569522" y="21101"/>
                    <a:pt x="573458" y="18198"/>
                  </a:cubicBezTo>
                  <a:cubicBezTo>
                    <a:pt x="577394" y="15294"/>
                    <a:pt x="579717" y="11357"/>
                    <a:pt x="580169" y="7163"/>
                  </a:cubicBezTo>
                  <a:cubicBezTo>
                    <a:pt x="584944" y="7163"/>
                    <a:pt x="589655" y="5485"/>
                    <a:pt x="593269" y="2323"/>
                  </a:cubicBezTo>
                  <a:cubicBezTo>
                    <a:pt x="594043" y="1678"/>
                    <a:pt x="594430" y="774"/>
                    <a:pt x="595011" y="0"/>
                  </a:cubicBezTo>
                  <a:cubicBezTo>
                    <a:pt x="627728" y="7163"/>
                    <a:pt x="644119" y="18972"/>
                    <a:pt x="673416" y="24134"/>
                  </a:cubicBezTo>
                  <a:cubicBezTo>
                    <a:pt x="694646" y="27877"/>
                    <a:pt x="712909" y="37750"/>
                    <a:pt x="727815" y="61111"/>
                  </a:cubicBezTo>
                  <a:cubicBezTo>
                    <a:pt x="857845" y="263931"/>
                    <a:pt x="774858" y="938664"/>
                    <a:pt x="774858" y="988546"/>
                  </a:cubicBezTo>
                  <a:lnTo>
                    <a:pt x="25786" y="988546"/>
                  </a:lnTo>
                  <a:cubicBezTo>
                    <a:pt x="25786" y="948795"/>
                    <a:pt x="-56491" y="263350"/>
                    <a:pt x="72893" y="61175"/>
                  </a:cubicBezTo>
                  <a:lnTo>
                    <a:pt x="72893" y="61175"/>
                  </a:lnTo>
                  <a:close/>
                </a:path>
              </a:pathLst>
            </a:custGeom>
            <a:solidFill>
              <a:srgbClr val="FDB913"/>
            </a:solidFill>
            <a:ln w="6453" cap="flat">
              <a:noFill/>
              <a:prstDash val="solid"/>
              <a:miter/>
            </a:ln>
          </p:spPr>
          <p:txBody>
            <a:bodyPr rtlCol="0" anchor="ctr"/>
            <a:lstStyle/>
            <a:p>
              <a:endParaRPr lang="en-US"/>
            </a:p>
          </p:txBody>
        </p:sp>
        <p:sp>
          <p:nvSpPr>
            <p:cNvPr id="3694" name="Freeform: Shape 3693">
              <a:extLst>
                <a:ext uri="{FF2B5EF4-FFF2-40B4-BE49-F238E27FC236}">
                  <a16:creationId xmlns:a16="http://schemas.microsoft.com/office/drawing/2014/main" id="{25622A78-D724-408C-930B-182F85D732F3}"/>
                </a:ext>
              </a:extLst>
            </p:cNvPr>
            <p:cNvSpPr/>
            <p:nvPr/>
          </p:nvSpPr>
          <p:spPr>
            <a:xfrm>
              <a:off x="1762843" y="-283580"/>
              <a:ext cx="357384" cy="473599"/>
            </a:xfrm>
            <a:custGeom>
              <a:avLst/>
              <a:gdLst>
                <a:gd name="connsiteX0" fmla="*/ 319176 w 357384"/>
                <a:gd name="connsiteY0" fmla="*/ 315813 h 473599"/>
                <a:gd name="connsiteX1" fmla="*/ 242642 w 357384"/>
                <a:gd name="connsiteY1" fmla="*/ 438873 h 473599"/>
                <a:gd name="connsiteX2" fmla="*/ 115452 w 357384"/>
                <a:gd name="connsiteY2" fmla="*/ 438486 h 473599"/>
                <a:gd name="connsiteX3" fmla="*/ 39241 w 357384"/>
                <a:gd name="connsiteY3" fmla="*/ 315103 h 473599"/>
                <a:gd name="connsiteX4" fmla="*/ 24593 w 357384"/>
                <a:gd name="connsiteY4" fmla="*/ 312200 h 473599"/>
                <a:gd name="connsiteX5" fmla="*/ 10073 w 357384"/>
                <a:gd name="connsiteY5" fmla="*/ 292969 h 473599"/>
                <a:gd name="connsiteX6" fmla="*/ 5814 w 357384"/>
                <a:gd name="connsiteY6" fmla="*/ 229019 h 473599"/>
                <a:gd name="connsiteX7" fmla="*/ 17946 w 357384"/>
                <a:gd name="connsiteY7" fmla="*/ 222244 h 473599"/>
                <a:gd name="connsiteX8" fmla="*/ 10590 w 357384"/>
                <a:gd name="connsiteY8" fmla="*/ 194173 h 473599"/>
                <a:gd name="connsiteX9" fmla="*/ 180435 w 357384"/>
                <a:gd name="connsiteY9" fmla="*/ 0 h 473599"/>
                <a:gd name="connsiteX10" fmla="*/ 347827 w 357384"/>
                <a:gd name="connsiteY10" fmla="*/ 194173 h 473599"/>
                <a:gd name="connsiteX11" fmla="*/ 351570 w 357384"/>
                <a:gd name="connsiteY11" fmla="*/ 228955 h 473599"/>
                <a:gd name="connsiteX12" fmla="*/ 347311 w 357384"/>
                <a:gd name="connsiteY12" fmla="*/ 292905 h 473599"/>
                <a:gd name="connsiteX13" fmla="*/ 332791 w 357384"/>
                <a:gd name="connsiteY13" fmla="*/ 312135 h 473599"/>
                <a:gd name="connsiteX14" fmla="*/ 319176 w 357384"/>
                <a:gd name="connsiteY14" fmla="*/ 315813 h 473599"/>
                <a:gd name="connsiteX15" fmla="*/ 319176 w 357384"/>
                <a:gd name="connsiteY15" fmla="*/ 315813 h 4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7384" h="473599">
                  <a:moveTo>
                    <a:pt x="319176" y="315813"/>
                  </a:moveTo>
                  <a:cubicBezTo>
                    <a:pt x="304075" y="369954"/>
                    <a:pt x="277360" y="409447"/>
                    <a:pt x="242642" y="438873"/>
                  </a:cubicBezTo>
                  <a:cubicBezTo>
                    <a:pt x="187856" y="485400"/>
                    <a:pt x="170110" y="485077"/>
                    <a:pt x="115452" y="438486"/>
                  </a:cubicBezTo>
                  <a:cubicBezTo>
                    <a:pt x="80864" y="408931"/>
                    <a:pt x="54277" y="369309"/>
                    <a:pt x="39241" y="315103"/>
                  </a:cubicBezTo>
                  <a:cubicBezTo>
                    <a:pt x="35563" y="318524"/>
                    <a:pt x="29755" y="316136"/>
                    <a:pt x="24593" y="312200"/>
                  </a:cubicBezTo>
                  <a:cubicBezTo>
                    <a:pt x="18140" y="307231"/>
                    <a:pt x="13752" y="300713"/>
                    <a:pt x="10073" y="292969"/>
                  </a:cubicBezTo>
                  <a:cubicBezTo>
                    <a:pt x="71" y="272061"/>
                    <a:pt x="-4446" y="242635"/>
                    <a:pt x="5814" y="229019"/>
                  </a:cubicBezTo>
                  <a:cubicBezTo>
                    <a:pt x="9041" y="224696"/>
                    <a:pt x="13300" y="222695"/>
                    <a:pt x="17946" y="222244"/>
                  </a:cubicBezTo>
                  <a:cubicBezTo>
                    <a:pt x="15558" y="213403"/>
                    <a:pt x="13106" y="204175"/>
                    <a:pt x="10590" y="194173"/>
                  </a:cubicBezTo>
                  <a:cubicBezTo>
                    <a:pt x="-13738" y="96990"/>
                    <a:pt x="69571" y="14003"/>
                    <a:pt x="180435" y="0"/>
                  </a:cubicBezTo>
                  <a:cubicBezTo>
                    <a:pt x="285684" y="10519"/>
                    <a:pt x="368477" y="97506"/>
                    <a:pt x="347827" y="194173"/>
                  </a:cubicBezTo>
                  <a:cubicBezTo>
                    <a:pt x="343955" y="212177"/>
                    <a:pt x="340535" y="214306"/>
                    <a:pt x="351570" y="228955"/>
                  </a:cubicBezTo>
                  <a:cubicBezTo>
                    <a:pt x="361830" y="242571"/>
                    <a:pt x="357313" y="271997"/>
                    <a:pt x="347311" y="292905"/>
                  </a:cubicBezTo>
                  <a:cubicBezTo>
                    <a:pt x="343633" y="300649"/>
                    <a:pt x="339245" y="307166"/>
                    <a:pt x="332791" y="312135"/>
                  </a:cubicBezTo>
                  <a:cubicBezTo>
                    <a:pt x="328145" y="315878"/>
                    <a:pt x="322918" y="318201"/>
                    <a:pt x="319176" y="315813"/>
                  </a:cubicBezTo>
                  <a:lnTo>
                    <a:pt x="319176" y="315813"/>
                  </a:lnTo>
                  <a:close/>
                </a:path>
              </a:pathLst>
            </a:custGeom>
            <a:solidFill>
              <a:srgbClr val="DBB38F"/>
            </a:solidFill>
            <a:ln w="6453" cap="flat">
              <a:noFill/>
              <a:prstDash val="solid"/>
              <a:miter/>
            </a:ln>
          </p:spPr>
          <p:txBody>
            <a:bodyPr rtlCol="0" anchor="ctr"/>
            <a:lstStyle/>
            <a:p>
              <a:endParaRPr lang="en-US"/>
            </a:p>
          </p:txBody>
        </p:sp>
        <p:sp>
          <p:nvSpPr>
            <p:cNvPr id="3695" name="Freeform: Shape 3694">
              <a:extLst>
                <a:ext uri="{FF2B5EF4-FFF2-40B4-BE49-F238E27FC236}">
                  <a16:creationId xmlns:a16="http://schemas.microsoft.com/office/drawing/2014/main" id="{935EAD64-8F60-4E51-92DB-98A03840093C}"/>
                </a:ext>
              </a:extLst>
            </p:cNvPr>
            <p:cNvSpPr/>
            <p:nvPr/>
          </p:nvSpPr>
          <p:spPr>
            <a:xfrm>
              <a:off x="1730950" y="-301059"/>
              <a:ext cx="410920" cy="375559"/>
            </a:xfrm>
            <a:custGeom>
              <a:avLst/>
              <a:gdLst>
                <a:gd name="connsiteX0" fmla="*/ 193161 w 410920"/>
                <a:gd name="connsiteY0" fmla="*/ 572 h 375559"/>
                <a:gd name="connsiteX1" fmla="*/ 404306 w 410920"/>
                <a:gd name="connsiteY1" fmla="*/ 265922 h 375559"/>
                <a:gd name="connsiteX2" fmla="*/ 390238 w 410920"/>
                <a:gd name="connsiteY2" fmla="*/ 368591 h 375559"/>
                <a:gd name="connsiteX3" fmla="*/ 273566 w 410920"/>
                <a:gd name="connsiteY3" fmla="*/ 134473 h 375559"/>
                <a:gd name="connsiteX4" fmla="*/ 283052 w 410920"/>
                <a:gd name="connsiteY4" fmla="*/ 80913 h 375559"/>
                <a:gd name="connsiteX5" fmla="*/ 264532 w 410920"/>
                <a:gd name="connsiteY5" fmla="*/ 131376 h 375559"/>
                <a:gd name="connsiteX6" fmla="*/ 36545 w 410920"/>
                <a:gd name="connsiteY6" fmla="*/ 375560 h 375559"/>
                <a:gd name="connsiteX7" fmla="*/ 12669 w 410920"/>
                <a:gd name="connsiteY7" fmla="*/ 289605 h 375559"/>
                <a:gd name="connsiteX8" fmla="*/ 193161 w 410920"/>
                <a:gd name="connsiteY8" fmla="*/ 572 h 375559"/>
                <a:gd name="connsiteX9" fmla="*/ 193161 w 410920"/>
                <a:gd name="connsiteY9" fmla="*/ 572 h 37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0920" h="375559">
                  <a:moveTo>
                    <a:pt x="193161" y="572"/>
                  </a:moveTo>
                  <a:cubicBezTo>
                    <a:pt x="354294" y="-10334"/>
                    <a:pt x="435603" y="136732"/>
                    <a:pt x="404306" y="265922"/>
                  </a:cubicBezTo>
                  <a:cubicBezTo>
                    <a:pt x="403209" y="275344"/>
                    <a:pt x="390883" y="365816"/>
                    <a:pt x="390238" y="368591"/>
                  </a:cubicBezTo>
                  <a:cubicBezTo>
                    <a:pt x="357456" y="318967"/>
                    <a:pt x="368168" y="144734"/>
                    <a:pt x="273566" y="134473"/>
                  </a:cubicBezTo>
                  <a:lnTo>
                    <a:pt x="283052" y="80913"/>
                  </a:lnTo>
                  <a:lnTo>
                    <a:pt x="264532" y="131376"/>
                  </a:lnTo>
                  <a:cubicBezTo>
                    <a:pt x="212391" y="222235"/>
                    <a:pt x="50161" y="157898"/>
                    <a:pt x="36545" y="375560"/>
                  </a:cubicBezTo>
                  <a:cubicBezTo>
                    <a:pt x="35125" y="374398"/>
                    <a:pt x="16218" y="299285"/>
                    <a:pt x="12669" y="289605"/>
                  </a:cubicBezTo>
                  <a:cubicBezTo>
                    <a:pt x="-33600" y="163899"/>
                    <a:pt x="51452" y="14769"/>
                    <a:pt x="193161" y="572"/>
                  </a:cubicBezTo>
                  <a:lnTo>
                    <a:pt x="193161" y="572"/>
                  </a:lnTo>
                  <a:close/>
                </a:path>
              </a:pathLst>
            </a:custGeom>
            <a:solidFill>
              <a:srgbClr val="1F1915"/>
            </a:solidFill>
            <a:ln w="6453" cap="flat">
              <a:noFill/>
              <a:prstDash val="solid"/>
              <a:miter/>
            </a:ln>
          </p:spPr>
          <p:txBody>
            <a:bodyPr rtlCol="0" anchor="ctr"/>
            <a:lstStyle/>
            <a:p>
              <a:endParaRPr lang="en-US"/>
            </a:p>
          </p:txBody>
        </p:sp>
        <p:sp>
          <p:nvSpPr>
            <p:cNvPr id="3696" name="Freeform: Shape 3695">
              <a:extLst>
                <a:ext uri="{FF2B5EF4-FFF2-40B4-BE49-F238E27FC236}">
                  <a16:creationId xmlns:a16="http://schemas.microsoft.com/office/drawing/2014/main" id="{0D83DD0F-FE47-4694-82BA-E567EC044C65}"/>
                </a:ext>
              </a:extLst>
            </p:cNvPr>
            <p:cNvSpPr/>
            <p:nvPr/>
          </p:nvSpPr>
          <p:spPr>
            <a:xfrm>
              <a:off x="1710063" y="241054"/>
              <a:ext cx="464169" cy="101055"/>
            </a:xfrm>
            <a:custGeom>
              <a:avLst/>
              <a:gdLst>
                <a:gd name="connsiteX0" fmla="*/ 437067 w 464169"/>
                <a:gd name="connsiteY0" fmla="*/ 33427 h 101055"/>
                <a:gd name="connsiteX1" fmla="*/ 418288 w 464169"/>
                <a:gd name="connsiteY1" fmla="*/ 37557 h 101055"/>
                <a:gd name="connsiteX2" fmla="*/ 406027 w 464169"/>
                <a:gd name="connsiteY2" fmla="*/ 53625 h 101055"/>
                <a:gd name="connsiteX3" fmla="*/ 386926 w 464169"/>
                <a:gd name="connsiteY3" fmla="*/ 55755 h 101055"/>
                <a:gd name="connsiteX4" fmla="*/ 373246 w 464169"/>
                <a:gd name="connsiteY4" fmla="*/ 70468 h 101055"/>
                <a:gd name="connsiteX5" fmla="*/ 354080 w 464169"/>
                <a:gd name="connsiteY5" fmla="*/ 70532 h 101055"/>
                <a:gd name="connsiteX6" fmla="*/ 339173 w 464169"/>
                <a:gd name="connsiteY6" fmla="*/ 83696 h 101055"/>
                <a:gd name="connsiteX7" fmla="*/ 320072 w 464169"/>
                <a:gd name="connsiteY7" fmla="*/ 81760 h 101055"/>
                <a:gd name="connsiteX8" fmla="*/ 304004 w 464169"/>
                <a:gd name="connsiteY8" fmla="*/ 93247 h 101055"/>
                <a:gd name="connsiteX9" fmla="*/ 285161 w 464169"/>
                <a:gd name="connsiteY9" fmla="*/ 89310 h 101055"/>
                <a:gd name="connsiteX10" fmla="*/ 268190 w 464169"/>
                <a:gd name="connsiteY10" fmla="*/ 99055 h 101055"/>
                <a:gd name="connsiteX11" fmla="*/ 249798 w 464169"/>
                <a:gd name="connsiteY11" fmla="*/ 93118 h 101055"/>
                <a:gd name="connsiteX12" fmla="*/ 231988 w 464169"/>
                <a:gd name="connsiteY12" fmla="*/ 101055 h 101055"/>
                <a:gd name="connsiteX13" fmla="*/ 214177 w 464169"/>
                <a:gd name="connsiteY13" fmla="*/ 93118 h 101055"/>
                <a:gd name="connsiteX14" fmla="*/ 195722 w 464169"/>
                <a:gd name="connsiteY14" fmla="*/ 99055 h 101055"/>
                <a:gd name="connsiteX15" fmla="*/ 178750 w 464169"/>
                <a:gd name="connsiteY15" fmla="*/ 89310 h 101055"/>
                <a:gd name="connsiteX16" fmla="*/ 159842 w 464169"/>
                <a:gd name="connsiteY16" fmla="*/ 93247 h 101055"/>
                <a:gd name="connsiteX17" fmla="*/ 143839 w 464169"/>
                <a:gd name="connsiteY17" fmla="*/ 81760 h 101055"/>
                <a:gd name="connsiteX18" fmla="*/ 124673 w 464169"/>
                <a:gd name="connsiteY18" fmla="*/ 83761 h 101055"/>
                <a:gd name="connsiteX19" fmla="*/ 109767 w 464169"/>
                <a:gd name="connsiteY19" fmla="*/ 70597 h 101055"/>
                <a:gd name="connsiteX20" fmla="*/ 90537 w 464169"/>
                <a:gd name="connsiteY20" fmla="*/ 70532 h 101055"/>
                <a:gd name="connsiteX21" fmla="*/ 76921 w 464169"/>
                <a:gd name="connsiteY21" fmla="*/ 55819 h 101055"/>
                <a:gd name="connsiteX22" fmla="*/ 57819 w 464169"/>
                <a:gd name="connsiteY22" fmla="*/ 53690 h 101055"/>
                <a:gd name="connsiteX23" fmla="*/ 45623 w 464169"/>
                <a:gd name="connsiteY23" fmla="*/ 37621 h 101055"/>
                <a:gd name="connsiteX24" fmla="*/ 26780 w 464169"/>
                <a:gd name="connsiteY24" fmla="*/ 33491 h 101055"/>
                <a:gd name="connsiteX25" fmla="*/ 16068 w 464169"/>
                <a:gd name="connsiteY25" fmla="*/ 16197 h 101055"/>
                <a:gd name="connsiteX26" fmla="*/ 0 w 464169"/>
                <a:gd name="connsiteY26" fmla="*/ 11745 h 101055"/>
                <a:gd name="connsiteX27" fmla="*/ 37428 w 464169"/>
                <a:gd name="connsiteY27" fmla="*/ 64 h 101055"/>
                <a:gd name="connsiteX28" fmla="*/ 39170 w 464169"/>
                <a:gd name="connsiteY28" fmla="*/ 2388 h 101055"/>
                <a:gd name="connsiteX29" fmla="*/ 52270 w 464169"/>
                <a:gd name="connsiteY29" fmla="*/ 7227 h 101055"/>
                <a:gd name="connsiteX30" fmla="*/ 59046 w 464169"/>
                <a:gd name="connsiteY30" fmla="*/ 18262 h 101055"/>
                <a:gd name="connsiteX31" fmla="*/ 72662 w 464169"/>
                <a:gd name="connsiteY31" fmla="*/ 21940 h 101055"/>
                <a:gd name="connsiteX32" fmla="*/ 80599 w 464169"/>
                <a:gd name="connsiteY32" fmla="*/ 32330 h 101055"/>
                <a:gd name="connsiteX33" fmla="*/ 94537 w 464169"/>
                <a:gd name="connsiteY33" fmla="*/ 34782 h 101055"/>
                <a:gd name="connsiteX34" fmla="*/ 103572 w 464169"/>
                <a:gd name="connsiteY34" fmla="*/ 44462 h 101055"/>
                <a:gd name="connsiteX35" fmla="*/ 117704 w 464169"/>
                <a:gd name="connsiteY35" fmla="*/ 45752 h 101055"/>
                <a:gd name="connsiteX36" fmla="*/ 127771 w 464169"/>
                <a:gd name="connsiteY36" fmla="*/ 54593 h 101055"/>
                <a:gd name="connsiteX37" fmla="*/ 141968 w 464169"/>
                <a:gd name="connsiteY37" fmla="*/ 54658 h 101055"/>
                <a:gd name="connsiteX38" fmla="*/ 153002 w 464169"/>
                <a:gd name="connsiteY38" fmla="*/ 62595 h 101055"/>
                <a:gd name="connsiteX39" fmla="*/ 167134 w 464169"/>
                <a:gd name="connsiteY39" fmla="*/ 61369 h 101055"/>
                <a:gd name="connsiteX40" fmla="*/ 178944 w 464169"/>
                <a:gd name="connsiteY40" fmla="*/ 68273 h 101055"/>
                <a:gd name="connsiteX41" fmla="*/ 192882 w 464169"/>
                <a:gd name="connsiteY41" fmla="*/ 65886 h 101055"/>
                <a:gd name="connsiteX42" fmla="*/ 205401 w 464169"/>
                <a:gd name="connsiteY42" fmla="*/ 71758 h 101055"/>
                <a:gd name="connsiteX43" fmla="*/ 219017 w 464169"/>
                <a:gd name="connsiteY43" fmla="*/ 68144 h 101055"/>
                <a:gd name="connsiteX44" fmla="*/ 232117 w 464169"/>
                <a:gd name="connsiteY44" fmla="*/ 72920 h 101055"/>
                <a:gd name="connsiteX45" fmla="*/ 245281 w 464169"/>
                <a:gd name="connsiteY45" fmla="*/ 68144 h 101055"/>
                <a:gd name="connsiteX46" fmla="*/ 258897 w 464169"/>
                <a:gd name="connsiteY46" fmla="*/ 71758 h 101055"/>
                <a:gd name="connsiteX47" fmla="*/ 271481 w 464169"/>
                <a:gd name="connsiteY47" fmla="*/ 65886 h 101055"/>
                <a:gd name="connsiteX48" fmla="*/ 285419 w 464169"/>
                <a:gd name="connsiteY48" fmla="*/ 68273 h 101055"/>
                <a:gd name="connsiteX49" fmla="*/ 297228 w 464169"/>
                <a:gd name="connsiteY49" fmla="*/ 61369 h 101055"/>
                <a:gd name="connsiteX50" fmla="*/ 311361 w 464169"/>
                <a:gd name="connsiteY50" fmla="*/ 62530 h 101055"/>
                <a:gd name="connsiteX51" fmla="*/ 322395 w 464169"/>
                <a:gd name="connsiteY51" fmla="*/ 54593 h 101055"/>
                <a:gd name="connsiteX52" fmla="*/ 336592 w 464169"/>
                <a:gd name="connsiteY52" fmla="*/ 54593 h 101055"/>
                <a:gd name="connsiteX53" fmla="*/ 346659 w 464169"/>
                <a:gd name="connsiteY53" fmla="*/ 45752 h 101055"/>
                <a:gd name="connsiteX54" fmla="*/ 360791 w 464169"/>
                <a:gd name="connsiteY54" fmla="*/ 44462 h 101055"/>
                <a:gd name="connsiteX55" fmla="*/ 369825 w 464169"/>
                <a:gd name="connsiteY55" fmla="*/ 34782 h 101055"/>
                <a:gd name="connsiteX56" fmla="*/ 383699 w 464169"/>
                <a:gd name="connsiteY56" fmla="*/ 32330 h 101055"/>
                <a:gd name="connsiteX57" fmla="*/ 391637 w 464169"/>
                <a:gd name="connsiteY57" fmla="*/ 21876 h 101055"/>
                <a:gd name="connsiteX58" fmla="*/ 405188 w 464169"/>
                <a:gd name="connsiteY58" fmla="*/ 18198 h 101055"/>
                <a:gd name="connsiteX59" fmla="*/ 411899 w 464169"/>
                <a:gd name="connsiteY59" fmla="*/ 7163 h 101055"/>
                <a:gd name="connsiteX60" fmla="*/ 424999 w 464169"/>
                <a:gd name="connsiteY60" fmla="*/ 2323 h 101055"/>
                <a:gd name="connsiteX61" fmla="*/ 426742 w 464169"/>
                <a:gd name="connsiteY61" fmla="*/ 0 h 101055"/>
                <a:gd name="connsiteX62" fmla="*/ 464169 w 464169"/>
                <a:gd name="connsiteY62" fmla="*/ 11680 h 101055"/>
                <a:gd name="connsiteX63" fmla="*/ 448166 w 464169"/>
                <a:gd name="connsiteY63" fmla="*/ 16068 h 101055"/>
                <a:gd name="connsiteX64" fmla="*/ 437067 w 464169"/>
                <a:gd name="connsiteY64" fmla="*/ 33427 h 101055"/>
                <a:gd name="connsiteX65" fmla="*/ 437067 w 464169"/>
                <a:gd name="connsiteY65" fmla="*/ 33427 h 10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64169" h="101055">
                  <a:moveTo>
                    <a:pt x="437067" y="33427"/>
                  </a:moveTo>
                  <a:cubicBezTo>
                    <a:pt x="431323" y="37621"/>
                    <a:pt x="424548" y="38848"/>
                    <a:pt x="418288" y="37557"/>
                  </a:cubicBezTo>
                  <a:cubicBezTo>
                    <a:pt x="416352" y="44204"/>
                    <a:pt x="412158" y="50076"/>
                    <a:pt x="406027" y="53625"/>
                  </a:cubicBezTo>
                  <a:cubicBezTo>
                    <a:pt x="399961" y="57174"/>
                    <a:pt x="393121" y="57690"/>
                    <a:pt x="386926" y="55755"/>
                  </a:cubicBezTo>
                  <a:cubicBezTo>
                    <a:pt x="384409" y="62143"/>
                    <a:pt x="379634" y="67564"/>
                    <a:pt x="373246" y="70468"/>
                  </a:cubicBezTo>
                  <a:cubicBezTo>
                    <a:pt x="366857" y="73371"/>
                    <a:pt x="360017" y="73178"/>
                    <a:pt x="354080" y="70532"/>
                  </a:cubicBezTo>
                  <a:cubicBezTo>
                    <a:pt x="350983" y="76727"/>
                    <a:pt x="345820" y="81502"/>
                    <a:pt x="339173" y="83696"/>
                  </a:cubicBezTo>
                  <a:cubicBezTo>
                    <a:pt x="332527" y="85890"/>
                    <a:pt x="325686" y="84987"/>
                    <a:pt x="320072" y="81760"/>
                  </a:cubicBezTo>
                  <a:cubicBezTo>
                    <a:pt x="316394" y="87568"/>
                    <a:pt x="310844" y="91827"/>
                    <a:pt x="304004" y="93247"/>
                  </a:cubicBezTo>
                  <a:cubicBezTo>
                    <a:pt x="297228" y="94731"/>
                    <a:pt x="290517" y="93118"/>
                    <a:pt x="285161" y="89310"/>
                  </a:cubicBezTo>
                  <a:cubicBezTo>
                    <a:pt x="281031" y="94602"/>
                    <a:pt x="275030" y="98280"/>
                    <a:pt x="268190" y="99055"/>
                  </a:cubicBezTo>
                  <a:cubicBezTo>
                    <a:pt x="261285" y="99829"/>
                    <a:pt x="254767" y="97441"/>
                    <a:pt x="249798" y="93118"/>
                  </a:cubicBezTo>
                  <a:cubicBezTo>
                    <a:pt x="245217" y="98022"/>
                    <a:pt x="238893" y="101055"/>
                    <a:pt x="231988" y="101055"/>
                  </a:cubicBezTo>
                  <a:cubicBezTo>
                    <a:pt x="225083" y="101055"/>
                    <a:pt x="218759" y="98022"/>
                    <a:pt x="214177" y="93118"/>
                  </a:cubicBezTo>
                  <a:cubicBezTo>
                    <a:pt x="209209" y="97506"/>
                    <a:pt x="202626" y="99829"/>
                    <a:pt x="195722" y="99055"/>
                  </a:cubicBezTo>
                  <a:cubicBezTo>
                    <a:pt x="188817" y="98345"/>
                    <a:pt x="182880" y="94667"/>
                    <a:pt x="178750" y="89310"/>
                  </a:cubicBezTo>
                  <a:cubicBezTo>
                    <a:pt x="173394" y="93118"/>
                    <a:pt x="166683" y="94731"/>
                    <a:pt x="159842" y="93247"/>
                  </a:cubicBezTo>
                  <a:cubicBezTo>
                    <a:pt x="153067" y="91827"/>
                    <a:pt x="147453" y="87568"/>
                    <a:pt x="143839" y="81760"/>
                  </a:cubicBezTo>
                  <a:cubicBezTo>
                    <a:pt x="138096" y="84987"/>
                    <a:pt x="131320" y="85955"/>
                    <a:pt x="124673" y="83761"/>
                  </a:cubicBezTo>
                  <a:cubicBezTo>
                    <a:pt x="118027" y="81567"/>
                    <a:pt x="112800" y="76662"/>
                    <a:pt x="109767" y="70597"/>
                  </a:cubicBezTo>
                  <a:cubicBezTo>
                    <a:pt x="103830" y="73178"/>
                    <a:pt x="96990" y="73371"/>
                    <a:pt x="90537" y="70532"/>
                  </a:cubicBezTo>
                  <a:cubicBezTo>
                    <a:pt x="84148" y="67628"/>
                    <a:pt x="79373" y="62272"/>
                    <a:pt x="76921" y="55819"/>
                  </a:cubicBezTo>
                  <a:cubicBezTo>
                    <a:pt x="70790" y="57820"/>
                    <a:pt x="63885" y="57239"/>
                    <a:pt x="57819" y="53690"/>
                  </a:cubicBezTo>
                  <a:cubicBezTo>
                    <a:pt x="51689" y="50140"/>
                    <a:pt x="47495" y="44268"/>
                    <a:pt x="45623" y="37621"/>
                  </a:cubicBezTo>
                  <a:cubicBezTo>
                    <a:pt x="39299" y="38977"/>
                    <a:pt x="32524" y="37686"/>
                    <a:pt x="26780" y="33491"/>
                  </a:cubicBezTo>
                  <a:cubicBezTo>
                    <a:pt x="21037" y="29297"/>
                    <a:pt x="17294" y="22973"/>
                    <a:pt x="16068" y="16197"/>
                  </a:cubicBezTo>
                  <a:cubicBezTo>
                    <a:pt x="10583" y="16713"/>
                    <a:pt x="4904" y="15165"/>
                    <a:pt x="0" y="11745"/>
                  </a:cubicBezTo>
                  <a:cubicBezTo>
                    <a:pt x="10970" y="7615"/>
                    <a:pt x="22457" y="3356"/>
                    <a:pt x="37428" y="64"/>
                  </a:cubicBezTo>
                  <a:cubicBezTo>
                    <a:pt x="38073" y="839"/>
                    <a:pt x="38396" y="1678"/>
                    <a:pt x="39170" y="2388"/>
                  </a:cubicBezTo>
                  <a:cubicBezTo>
                    <a:pt x="42784" y="5550"/>
                    <a:pt x="47559" y="7227"/>
                    <a:pt x="52270" y="7227"/>
                  </a:cubicBezTo>
                  <a:cubicBezTo>
                    <a:pt x="52786" y="11422"/>
                    <a:pt x="55045" y="15423"/>
                    <a:pt x="59046" y="18262"/>
                  </a:cubicBezTo>
                  <a:cubicBezTo>
                    <a:pt x="62982" y="21166"/>
                    <a:pt x="67886" y="22328"/>
                    <a:pt x="72662" y="21940"/>
                  </a:cubicBezTo>
                  <a:cubicBezTo>
                    <a:pt x="73565" y="26006"/>
                    <a:pt x="76340" y="29813"/>
                    <a:pt x="80599" y="32330"/>
                  </a:cubicBezTo>
                  <a:cubicBezTo>
                    <a:pt x="84858" y="34847"/>
                    <a:pt x="89827" y="35621"/>
                    <a:pt x="94537" y="34782"/>
                  </a:cubicBezTo>
                  <a:cubicBezTo>
                    <a:pt x="95893" y="38783"/>
                    <a:pt x="99055" y="42332"/>
                    <a:pt x="103572" y="44462"/>
                  </a:cubicBezTo>
                  <a:cubicBezTo>
                    <a:pt x="108089" y="46591"/>
                    <a:pt x="113187" y="46914"/>
                    <a:pt x="117704" y="45752"/>
                  </a:cubicBezTo>
                  <a:cubicBezTo>
                    <a:pt x="119575" y="49624"/>
                    <a:pt x="123060" y="52851"/>
                    <a:pt x="127771" y="54593"/>
                  </a:cubicBezTo>
                  <a:cubicBezTo>
                    <a:pt x="132482" y="56335"/>
                    <a:pt x="137580" y="56206"/>
                    <a:pt x="141968" y="54658"/>
                  </a:cubicBezTo>
                  <a:cubicBezTo>
                    <a:pt x="144226" y="58336"/>
                    <a:pt x="148098" y="61240"/>
                    <a:pt x="153002" y="62595"/>
                  </a:cubicBezTo>
                  <a:cubicBezTo>
                    <a:pt x="157907" y="63885"/>
                    <a:pt x="162940" y="63305"/>
                    <a:pt x="167134" y="61369"/>
                  </a:cubicBezTo>
                  <a:cubicBezTo>
                    <a:pt x="169780" y="64853"/>
                    <a:pt x="173910" y="67370"/>
                    <a:pt x="178944" y="68273"/>
                  </a:cubicBezTo>
                  <a:cubicBezTo>
                    <a:pt x="183977" y="69112"/>
                    <a:pt x="188946" y="68209"/>
                    <a:pt x="192882" y="65886"/>
                  </a:cubicBezTo>
                  <a:cubicBezTo>
                    <a:pt x="195915" y="69112"/>
                    <a:pt x="200303" y="71306"/>
                    <a:pt x="205401" y="71758"/>
                  </a:cubicBezTo>
                  <a:cubicBezTo>
                    <a:pt x="210499" y="72210"/>
                    <a:pt x="215339" y="70790"/>
                    <a:pt x="219017" y="68144"/>
                  </a:cubicBezTo>
                  <a:cubicBezTo>
                    <a:pt x="222437" y="71048"/>
                    <a:pt x="227084" y="72920"/>
                    <a:pt x="232117" y="72920"/>
                  </a:cubicBezTo>
                  <a:cubicBezTo>
                    <a:pt x="237215" y="72920"/>
                    <a:pt x="241861" y="71113"/>
                    <a:pt x="245281" y="68144"/>
                  </a:cubicBezTo>
                  <a:cubicBezTo>
                    <a:pt x="248959" y="70790"/>
                    <a:pt x="253735" y="72210"/>
                    <a:pt x="258897" y="71758"/>
                  </a:cubicBezTo>
                  <a:cubicBezTo>
                    <a:pt x="263995" y="71306"/>
                    <a:pt x="268383" y="69112"/>
                    <a:pt x="271481" y="65886"/>
                  </a:cubicBezTo>
                  <a:cubicBezTo>
                    <a:pt x="275417" y="68209"/>
                    <a:pt x="280386" y="69177"/>
                    <a:pt x="285419" y="68273"/>
                  </a:cubicBezTo>
                  <a:cubicBezTo>
                    <a:pt x="290388" y="67370"/>
                    <a:pt x="294583" y="64853"/>
                    <a:pt x="297228" y="61369"/>
                  </a:cubicBezTo>
                  <a:cubicBezTo>
                    <a:pt x="301423" y="63305"/>
                    <a:pt x="306456" y="63885"/>
                    <a:pt x="311361" y="62530"/>
                  </a:cubicBezTo>
                  <a:cubicBezTo>
                    <a:pt x="316265" y="61240"/>
                    <a:pt x="320072" y="58336"/>
                    <a:pt x="322395" y="54593"/>
                  </a:cubicBezTo>
                  <a:cubicBezTo>
                    <a:pt x="326784" y="56206"/>
                    <a:pt x="331817" y="56271"/>
                    <a:pt x="336592" y="54593"/>
                  </a:cubicBezTo>
                  <a:cubicBezTo>
                    <a:pt x="341303" y="52851"/>
                    <a:pt x="344852" y="49624"/>
                    <a:pt x="346659" y="45752"/>
                  </a:cubicBezTo>
                  <a:cubicBezTo>
                    <a:pt x="351241" y="46914"/>
                    <a:pt x="356274" y="46591"/>
                    <a:pt x="360791" y="44462"/>
                  </a:cubicBezTo>
                  <a:cubicBezTo>
                    <a:pt x="365308" y="42332"/>
                    <a:pt x="368406" y="38783"/>
                    <a:pt x="369825" y="34782"/>
                  </a:cubicBezTo>
                  <a:cubicBezTo>
                    <a:pt x="374472" y="35556"/>
                    <a:pt x="379505" y="34782"/>
                    <a:pt x="383699" y="32330"/>
                  </a:cubicBezTo>
                  <a:cubicBezTo>
                    <a:pt x="387959" y="29813"/>
                    <a:pt x="390669" y="26006"/>
                    <a:pt x="391637" y="21876"/>
                  </a:cubicBezTo>
                  <a:cubicBezTo>
                    <a:pt x="396348" y="22263"/>
                    <a:pt x="401252" y="21102"/>
                    <a:pt x="405188" y="18198"/>
                  </a:cubicBezTo>
                  <a:cubicBezTo>
                    <a:pt x="409125" y="15294"/>
                    <a:pt x="411448" y="11357"/>
                    <a:pt x="411899" y="7163"/>
                  </a:cubicBezTo>
                  <a:cubicBezTo>
                    <a:pt x="416675" y="7163"/>
                    <a:pt x="421385" y="5485"/>
                    <a:pt x="424999" y="2323"/>
                  </a:cubicBezTo>
                  <a:cubicBezTo>
                    <a:pt x="425774" y="1678"/>
                    <a:pt x="426161" y="774"/>
                    <a:pt x="426742" y="0"/>
                  </a:cubicBezTo>
                  <a:cubicBezTo>
                    <a:pt x="441713" y="3291"/>
                    <a:pt x="453264" y="7486"/>
                    <a:pt x="464169" y="11680"/>
                  </a:cubicBezTo>
                  <a:cubicBezTo>
                    <a:pt x="459265" y="15100"/>
                    <a:pt x="453651" y="16649"/>
                    <a:pt x="448166" y="16068"/>
                  </a:cubicBezTo>
                  <a:cubicBezTo>
                    <a:pt x="446553" y="22908"/>
                    <a:pt x="442874" y="29232"/>
                    <a:pt x="437067" y="33427"/>
                  </a:cubicBezTo>
                  <a:lnTo>
                    <a:pt x="437067" y="33427"/>
                  </a:lnTo>
                  <a:close/>
                </a:path>
              </a:pathLst>
            </a:custGeom>
            <a:solidFill>
              <a:srgbClr val="F05B83"/>
            </a:solidFill>
            <a:ln w="6453" cap="flat">
              <a:noFill/>
              <a:prstDash val="solid"/>
              <a:miter/>
            </a:ln>
          </p:spPr>
          <p:txBody>
            <a:bodyPr rtlCol="0" anchor="ctr"/>
            <a:lstStyle/>
            <a:p>
              <a:endParaRPr lang="en-US"/>
            </a:p>
          </p:txBody>
        </p:sp>
        <p:sp>
          <p:nvSpPr>
            <p:cNvPr id="3697" name="Freeform: Shape 3696">
              <a:extLst>
                <a:ext uri="{FF2B5EF4-FFF2-40B4-BE49-F238E27FC236}">
                  <a16:creationId xmlns:a16="http://schemas.microsoft.com/office/drawing/2014/main" id="{95313958-3600-4B30-8098-63536CB9BDC3}"/>
                </a:ext>
              </a:extLst>
            </p:cNvPr>
            <p:cNvSpPr/>
            <p:nvPr/>
          </p:nvSpPr>
          <p:spPr>
            <a:xfrm>
              <a:off x="8123099" y="-318793"/>
              <a:ext cx="456330" cy="618626"/>
            </a:xfrm>
            <a:custGeom>
              <a:avLst/>
              <a:gdLst>
                <a:gd name="connsiteX0" fmla="*/ 235627 w 456330"/>
                <a:gd name="connsiteY0" fmla="*/ 8949 h 618626"/>
                <a:gd name="connsiteX1" fmla="*/ 191811 w 456330"/>
                <a:gd name="connsiteY1" fmla="*/ 13144 h 618626"/>
                <a:gd name="connsiteX2" fmla="*/ 178388 w 456330"/>
                <a:gd name="connsiteY2" fmla="*/ 26824 h 618626"/>
                <a:gd name="connsiteX3" fmla="*/ 151544 w 456330"/>
                <a:gd name="connsiteY3" fmla="*/ 20436 h 618626"/>
                <a:gd name="connsiteX4" fmla="*/ 125344 w 456330"/>
                <a:gd name="connsiteY4" fmla="*/ 33600 h 618626"/>
                <a:gd name="connsiteX5" fmla="*/ 74687 w 456330"/>
                <a:gd name="connsiteY5" fmla="*/ 55282 h 618626"/>
                <a:gd name="connsiteX6" fmla="*/ 63846 w 456330"/>
                <a:gd name="connsiteY6" fmla="*/ 79094 h 618626"/>
                <a:gd name="connsiteX7" fmla="*/ 43325 w 456330"/>
                <a:gd name="connsiteY7" fmla="*/ 100841 h 618626"/>
                <a:gd name="connsiteX8" fmla="*/ 26354 w 456330"/>
                <a:gd name="connsiteY8" fmla="*/ 120329 h 618626"/>
                <a:gd name="connsiteX9" fmla="*/ 33258 w 456330"/>
                <a:gd name="connsiteY9" fmla="*/ 152208 h 618626"/>
                <a:gd name="connsiteX10" fmla="*/ 15706 w 456330"/>
                <a:gd name="connsiteY10" fmla="*/ 180795 h 618626"/>
                <a:gd name="connsiteX11" fmla="*/ 5640 w 456330"/>
                <a:gd name="connsiteY11" fmla="*/ 220481 h 618626"/>
                <a:gd name="connsiteX12" fmla="*/ 16351 w 456330"/>
                <a:gd name="connsiteY12" fmla="*/ 246551 h 618626"/>
                <a:gd name="connsiteX13" fmla="*/ 606 w 456330"/>
                <a:gd name="connsiteY13" fmla="*/ 273203 h 618626"/>
                <a:gd name="connsiteX14" fmla="*/ 12480 w 456330"/>
                <a:gd name="connsiteY14" fmla="*/ 309340 h 618626"/>
                <a:gd name="connsiteX15" fmla="*/ 12544 w 456330"/>
                <a:gd name="connsiteY15" fmla="*/ 341476 h 618626"/>
                <a:gd name="connsiteX16" fmla="*/ 21127 w 456330"/>
                <a:gd name="connsiteY16" fmla="*/ 357673 h 618626"/>
                <a:gd name="connsiteX17" fmla="*/ 13899 w 456330"/>
                <a:gd name="connsiteY17" fmla="*/ 382647 h 618626"/>
                <a:gd name="connsiteX18" fmla="*/ 26096 w 456330"/>
                <a:gd name="connsiteY18" fmla="*/ 409104 h 618626"/>
                <a:gd name="connsiteX19" fmla="*/ 14803 w 456330"/>
                <a:gd name="connsiteY19" fmla="*/ 433303 h 618626"/>
                <a:gd name="connsiteX20" fmla="*/ 21063 w 456330"/>
                <a:gd name="connsiteY20" fmla="*/ 471828 h 618626"/>
                <a:gd name="connsiteX21" fmla="*/ 34807 w 456330"/>
                <a:gd name="connsiteY21" fmla="*/ 500286 h 618626"/>
                <a:gd name="connsiteX22" fmla="*/ 26483 w 456330"/>
                <a:gd name="connsiteY22" fmla="*/ 530293 h 618626"/>
                <a:gd name="connsiteX23" fmla="*/ 40228 w 456330"/>
                <a:gd name="connsiteY23" fmla="*/ 549975 h 618626"/>
                <a:gd name="connsiteX24" fmla="*/ 57006 w 456330"/>
                <a:gd name="connsiteY24" fmla="*/ 572044 h 618626"/>
                <a:gd name="connsiteX25" fmla="*/ 65072 w 456330"/>
                <a:gd name="connsiteY25" fmla="*/ 595469 h 618626"/>
                <a:gd name="connsiteX26" fmla="*/ 101662 w 456330"/>
                <a:gd name="connsiteY26" fmla="*/ 605536 h 618626"/>
                <a:gd name="connsiteX27" fmla="*/ 356235 w 456330"/>
                <a:gd name="connsiteY27" fmla="*/ 555008 h 618626"/>
                <a:gd name="connsiteX28" fmla="*/ 392824 w 456330"/>
                <a:gd name="connsiteY28" fmla="*/ 544941 h 618626"/>
                <a:gd name="connsiteX29" fmla="*/ 400826 w 456330"/>
                <a:gd name="connsiteY29" fmla="*/ 521517 h 618626"/>
                <a:gd name="connsiteX30" fmla="*/ 417604 w 456330"/>
                <a:gd name="connsiteY30" fmla="*/ 499447 h 618626"/>
                <a:gd name="connsiteX31" fmla="*/ 431349 w 456330"/>
                <a:gd name="connsiteY31" fmla="*/ 479765 h 618626"/>
                <a:gd name="connsiteX32" fmla="*/ 423024 w 456330"/>
                <a:gd name="connsiteY32" fmla="*/ 449759 h 618626"/>
                <a:gd name="connsiteX33" fmla="*/ 436704 w 456330"/>
                <a:gd name="connsiteY33" fmla="*/ 421301 h 618626"/>
                <a:gd name="connsiteX34" fmla="*/ 442964 w 456330"/>
                <a:gd name="connsiteY34" fmla="*/ 382776 h 618626"/>
                <a:gd name="connsiteX35" fmla="*/ 431671 w 456330"/>
                <a:gd name="connsiteY35" fmla="*/ 358577 h 618626"/>
                <a:gd name="connsiteX36" fmla="*/ 443867 w 456330"/>
                <a:gd name="connsiteY36" fmla="*/ 332119 h 618626"/>
                <a:gd name="connsiteX37" fmla="*/ 443287 w 456330"/>
                <a:gd name="connsiteY37" fmla="*/ 321601 h 618626"/>
                <a:gd name="connsiteX38" fmla="*/ 443416 w 456330"/>
                <a:gd name="connsiteY38" fmla="*/ 297531 h 618626"/>
                <a:gd name="connsiteX39" fmla="*/ 455289 w 456330"/>
                <a:gd name="connsiteY39" fmla="*/ 261393 h 618626"/>
                <a:gd name="connsiteX40" fmla="*/ 439609 w 456330"/>
                <a:gd name="connsiteY40" fmla="*/ 234742 h 618626"/>
                <a:gd name="connsiteX41" fmla="*/ 450320 w 456330"/>
                <a:gd name="connsiteY41" fmla="*/ 208736 h 618626"/>
                <a:gd name="connsiteX42" fmla="*/ 447675 w 456330"/>
                <a:gd name="connsiteY42" fmla="*/ 162855 h 618626"/>
                <a:gd name="connsiteX43" fmla="*/ 432639 w 456330"/>
                <a:gd name="connsiteY43" fmla="*/ 133235 h 618626"/>
                <a:gd name="connsiteX44" fmla="*/ 439027 w 456330"/>
                <a:gd name="connsiteY44" fmla="*/ 102454 h 618626"/>
                <a:gd name="connsiteX45" fmla="*/ 419991 w 456330"/>
                <a:gd name="connsiteY45" fmla="*/ 82837 h 618626"/>
                <a:gd name="connsiteX46" fmla="*/ 395598 w 456330"/>
                <a:gd name="connsiteY46" fmla="*/ 61284 h 618626"/>
                <a:gd name="connsiteX47" fmla="*/ 384758 w 456330"/>
                <a:gd name="connsiteY47" fmla="*/ 37472 h 618626"/>
                <a:gd name="connsiteX48" fmla="*/ 340812 w 456330"/>
                <a:gd name="connsiteY48" fmla="*/ 33019 h 618626"/>
                <a:gd name="connsiteX49" fmla="*/ 321194 w 456330"/>
                <a:gd name="connsiteY49" fmla="*/ 12757 h 618626"/>
                <a:gd name="connsiteX50" fmla="*/ 267570 w 456330"/>
                <a:gd name="connsiteY50" fmla="*/ 10111 h 618626"/>
                <a:gd name="connsiteX51" fmla="*/ 235627 w 456330"/>
                <a:gd name="connsiteY51" fmla="*/ 8949 h 618626"/>
                <a:gd name="connsiteX52" fmla="*/ 235627 w 456330"/>
                <a:gd name="connsiteY52" fmla="*/ 8949 h 6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56330" h="618626">
                  <a:moveTo>
                    <a:pt x="235627" y="8949"/>
                  </a:moveTo>
                  <a:cubicBezTo>
                    <a:pt x="223624" y="1077"/>
                    <a:pt x="201426" y="1077"/>
                    <a:pt x="191811" y="13144"/>
                  </a:cubicBezTo>
                  <a:cubicBezTo>
                    <a:pt x="187681" y="18306"/>
                    <a:pt x="190456" y="23856"/>
                    <a:pt x="178388" y="26824"/>
                  </a:cubicBezTo>
                  <a:cubicBezTo>
                    <a:pt x="170709" y="28373"/>
                    <a:pt x="158836" y="20694"/>
                    <a:pt x="151544" y="20436"/>
                  </a:cubicBezTo>
                  <a:cubicBezTo>
                    <a:pt x="142186" y="20113"/>
                    <a:pt x="132571" y="23920"/>
                    <a:pt x="125344" y="33600"/>
                  </a:cubicBezTo>
                  <a:cubicBezTo>
                    <a:pt x="103791" y="60509"/>
                    <a:pt x="102436" y="34697"/>
                    <a:pt x="74687" y="55282"/>
                  </a:cubicBezTo>
                  <a:cubicBezTo>
                    <a:pt x="66556" y="63091"/>
                    <a:pt x="64233" y="70963"/>
                    <a:pt x="63846" y="79094"/>
                  </a:cubicBezTo>
                  <a:cubicBezTo>
                    <a:pt x="63136" y="92259"/>
                    <a:pt x="54231" y="96518"/>
                    <a:pt x="43325" y="100841"/>
                  </a:cubicBezTo>
                  <a:cubicBezTo>
                    <a:pt x="34743" y="104197"/>
                    <a:pt x="28290" y="110392"/>
                    <a:pt x="26354" y="120329"/>
                  </a:cubicBezTo>
                  <a:cubicBezTo>
                    <a:pt x="22934" y="138011"/>
                    <a:pt x="29322" y="137365"/>
                    <a:pt x="33258" y="152208"/>
                  </a:cubicBezTo>
                  <a:cubicBezTo>
                    <a:pt x="37453" y="167953"/>
                    <a:pt x="25192" y="172922"/>
                    <a:pt x="15706" y="180795"/>
                  </a:cubicBezTo>
                  <a:cubicBezTo>
                    <a:pt x="3188" y="191120"/>
                    <a:pt x="-1523" y="204994"/>
                    <a:pt x="5640" y="220481"/>
                  </a:cubicBezTo>
                  <a:cubicBezTo>
                    <a:pt x="10092" y="230161"/>
                    <a:pt x="17578" y="233516"/>
                    <a:pt x="16351" y="246551"/>
                  </a:cubicBezTo>
                  <a:cubicBezTo>
                    <a:pt x="15255" y="257909"/>
                    <a:pt x="4413" y="255005"/>
                    <a:pt x="606" y="273203"/>
                  </a:cubicBezTo>
                  <a:cubicBezTo>
                    <a:pt x="-2427" y="287980"/>
                    <a:pt x="6607" y="299273"/>
                    <a:pt x="12480" y="309340"/>
                  </a:cubicBezTo>
                  <a:cubicBezTo>
                    <a:pt x="17836" y="318568"/>
                    <a:pt x="10802" y="331926"/>
                    <a:pt x="12544" y="341476"/>
                  </a:cubicBezTo>
                  <a:cubicBezTo>
                    <a:pt x="14157" y="350446"/>
                    <a:pt x="17384" y="355027"/>
                    <a:pt x="21127" y="357673"/>
                  </a:cubicBezTo>
                  <a:cubicBezTo>
                    <a:pt x="16610" y="364707"/>
                    <a:pt x="12738" y="372709"/>
                    <a:pt x="13899" y="382647"/>
                  </a:cubicBezTo>
                  <a:cubicBezTo>
                    <a:pt x="16029" y="400264"/>
                    <a:pt x="25903" y="398134"/>
                    <a:pt x="26096" y="409104"/>
                  </a:cubicBezTo>
                  <a:cubicBezTo>
                    <a:pt x="26289" y="421623"/>
                    <a:pt x="19449" y="424333"/>
                    <a:pt x="14803" y="433303"/>
                  </a:cubicBezTo>
                  <a:cubicBezTo>
                    <a:pt x="7446" y="447629"/>
                    <a:pt x="10608" y="461181"/>
                    <a:pt x="21063" y="471828"/>
                  </a:cubicBezTo>
                  <a:cubicBezTo>
                    <a:pt x="29000" y="479959"/>
                    <a:pt x="39583" y="485509"/>
                    <a:pt x="34807" y="500286"/>
                  </a:cubicBezTo>
                  <a:cubicBezTo>
                    <a:pt x="30290" y="514225"/>
                    <a:pt x="24676" y="513192"/>
                    <a:pt x="26483" y="530293"/>
                  </a:cubicBezTo>
                  <a:cubicBezTo>
                    <a:pt x="27516" y="539972"/>
                    <a:pt x="32807" y="546232"/>
                    <a:pt x="40228" y="549975"/>
                  </a:cubicBezTo>
                  <a:cubicBezTo>
                    <a:pt x="49649" y="554750"/>
                    <a:pt x="57329" y="559396"/>
                    <a:pt x="57006" y="572044"/>
                  </a:cubicBezTo>
                  <a:cubicBezTo>
                    <a:pt x="56877" y="579852"/>
                    <a:pt x="58296" y="587532"/>
                    <a:pt x="65072" y="595469"/>
                  </a:cubicBezTo>
                  <a:cubicBezTo>
                    <a:pt x="81979" y="611021"/>
                    <a:pt x="90497" y="602567"/>
                    <a:pt x="101662" y="605536"/>
                  </a:cubicBezTo>
                  <a:cubicBezTo>
                    <a:pt x="211750" y="639479"/>
                    <a:pt x="309127" y="601986"/>
                    <a:pt x="356235" y="555008"/>
                  </a:cubicBezTo>
                  <a:cubicBezTo>
                    <a:pt x="367398" y="552040"/>
                    <a:pt x="375917" y="560493"/>
                    <a:pt x="392824" y="544941"/>
                  </a:cubicBezTo>
                  <a:cubicBezTo>
                    <a:pt x="399535" y="537004"/>
                    <a:pt x="401019" y="529325"/>
                    <a:pt x="400826" y="521517"/>
                  </a:cubicBezTo>
                  <a:cubicBezTo>
                    <a:pt x="400567" y="508869"/>
                    <a:pt x="408247" y="504222"/>
                    <a:pt x="417604" y="499447"/>
                  </a:cubicBezTo>
                  <a:cubicBezTo>
                    <a:pt x="425025" y="495704"/>
                    <a:pt x="430316" y="489445"/>
                    <a:pt x="431349" y="479765"/>
                  </a:cubicBezTo>
                  <a:cubicBezTo>
                    <a:pt x="433220" y="462665"/>
                    <a:pt x="427542" y="463633"/>
                    <a:pt x="423024" y="449759"/>
                  </a:cubicBezTo>
                  <a:cubicBezTo>
                    <a:pt x="418249" y="434981"/>
                    <a:pt x="428832" y="429431"/>
                    <a:pt x="436704" y="421301"/>
                  </a:cubicBezTo>
                  <a:cubicBezTo>
                    <a:pt x="447158" y="410653"/>
                    <a:pt x="450385" y="397101"/>
                    <a:pt x="442964" y="382776"/>
                  </a:cubicBezTo>
                  <a:cubicBezTo>
                    <a:pt x="438318" y="373806"/>
                    <a:pt x="431478" y="371096"/>
                    <a:pt x="431671" y="358577"/>
                  </a:cubicBezTo>
                  <a:cubicBezTo>
                    <a:pt x="431865" y="347606"/>
                    <a:pt x="441738" y="349736"/>
                    <a:pt x="443867" y="332119"/>
                  </a:cubicBezTo>
                  <a:cubicBezTo>
                    <a:pt x="444319" y="328376"/>
                    <a:pt x="444061" y="324827"/>
                    <a:pt x="443287" y="321601"/>
                  </a:cubicBezTo>
                  <a:cubicBezTo>
                    <a:pt x="442254" y="313470"/>
                    <a:pt x="439480" y="304371"/>
                    <a:pt x="443416" y="297531"/>
                  </a:cubicBezTo>
                  <a:cubicBezTo>
                    <a:pt x="449224" y="287464"/>
                    <a:pt x="458387" y="276171"/>
                    <a:pt x="455289" y="261393"/>
                  </a:cubicBezTo>
                  <a:cubicBezTo>
                    <a:pt x="451547" y="243196"/>
                    <a:pt x="440641" y="246164"/>
                    <a:pt x="439609" y="234742"/>
                  </a:cubicBezTo>
                  <a:cubicBezTo>
                    <a:pt x="438318" y="221772"/>
                    <a:pt x="445868" y="218416"/>
                    <a:pt x="450320" y="208736"/>
                  </a:cubicBezTo>
                  <a:cubicBezTo>
                    <a:pt x="457419" y="193249"/>
                    <a:pt x="460129" y="173180"/>
                    <a:pt x="447675" y="162855"/>
                  </a:cubicBezTo>
                  <a:cubicBezTo>
                    <a:pt x="438188" y="154982"/>
                    <a:pt x="428444" y="148981"/>
                    <a:pt x="432639" y="133235"/>
                  </a:cubicBezTo>
                  <a:cubicBezTo>
                    <a:pt x="436575" y="118393"/>
                    <a:pt x="442448" y="120071"/>
                    <a:pt x="439027" y="102454"/>
                  </a:cubicBezTo>
                  <a:cubicBezTo>
                    <a:pt x="437092" y="92452"/>
                    <a:pt x="428573" y="86193"/>
                    <a:pt x="419991" y="82837"/>
                  </a:cubicBezTo>
                  <a:cubicBezTo>
                    <a:pt x="409085" y="78578"/>
                    <a:pt x="396308" y="74513"/>
                    <a:pt x="395598" y="61284"/>
                  </a:cubicBezTo>
                  <a:cubicBezTo>
                    <a:pt x="395212" y="53153"/>
                    <a:pt x="392889" y="45280"/>
                    <a:pt x="384758" y="37472"/>
                  </a:cubicBezTo>
                  <a:cubicBezTo>
                    <a:pt x="364624" y="22501"/>
                    <a:pt x="353589" y="35278"/>
                    <a:pt x="340812" y="33019"/>
                  </a:cubicBezTo>
                  <a:cubicBezTo>
                    <a:pt x="328100" y="30761"/>
                    <a:pt x="326486" y="19339"/>
                    <a:pt x="321194" y="12757"/>
                  </a:cubicBezTo>
                  <a:cubicBezTo>
                    <a:pt x="308224" y="-3376"/>
                    <a:pt x="280024" y="-4150"/>
                    <a:pt x="267570" y="10111"/>
                  </a:cubicBezTo>
                  <a:cubicBezTo>
                    <a:pt x="261117" y="17790"/>
                    <a:pt x="243371" y="13725"/>
                    <a:pt x="235627" y="8949"/>
                  </a:cubicBezTo>
                  <a:lnTo>
                    <a:pt x="235627" y="8949"/>
                  </a:lnTo>
                  <a:close/>
                </a:path>
              </a:pathLst>
            </a:custGeom>
            <a:solidFill>
              <a:srgbClr val="000000"/>
            </a:solidFill>
            <a:ln w="6453" cap="flat">
              <a:noFill/>
              <a:prstDash val="solid"/>
              <a:miter/>
            </a:ln>
          </p:spPr>
          <p:txBody>
            <a:bodyPr rtlCol="0" anchor="ctr"/>
            <a:lstStyle/>
            <a:p>
              <a:endParaRPr lang="en-US"/>
            </a:p>
          </p:txBody>
        </p:sp>
        <p:sp>
          <p:nvSpPr>
            <p:cNvPr id="3698" name="Freeform: Shape 3697">
              <a:extLst>
                <a:ext uri="{FF2B5EF4-FFF2-40B4-BE49-F238E27FC236}">
                  <a16:creationId xmlns:a16="http://schemas.microsoft.com/office/drawing/2014/main" id="{2BFDD85C-1F77-48DC-8252-90ECA3DD6628}"/>
                </a:ext>
              </a:extLst>
            </p:cNvPr>
            <p:cNvSpPr/>
            <p:nvPr/>
          </p:nvSpPr>
          <p:spPr>
            <a:xfrm>
              <a:off x="8057925" y="104765"/>
              <a:ext cx="669795" cy="486596"/>
            </a:xfrm>
            <a:custGeom>
              <a:avLst/>
              <a:gdLst>
                <a:gd name="connsiteX0" fmla="*/ 415923 w 669795"/>
                <a:gd name="connsiteY0" fmla="*/ 0 h 486596"/>
                <a:gd name="connsiteX1" fmla="*/ 368686 w 669795"/>
                <a:gd name="connsiteY1" fmla="*/ 3033 h 486596"/>
                <a:gd name="connsiteX2" fmla="*/ 253758 w 669795"/>
                <a:gd name="connsiteY2" fmla="*/ 0 h 486596"/>
                <a:gd name="connsiteX3" fmla="*/ 245756 w 669795"/>
                <a:gd name="connsiteY3" fmla="*/ 61240 h 486596"/>
                <a:gd name="connsiteX4" fmla="*/ 198842 w 669795"/>
                <a:gd name="connsiteY4" fmla="*/ 119124 h 486596"/>
                <a:gd name="connsiteX5" fmla="*/ 25513 w 669795"/>
                <a:gd name="connsiteY5" fmla="*/ 198690 h 486596"/>
                <a:gd name="connsiteX6" fmla="*/ 3830 w 669795"/>
                <a:gd name="connsiteY6" fmla="*/ 355048 h 486596"/>
                <a:gd name="connsiteX7" fmla="*/ 338616 w 669795"/>
                <a:gd name="connsiteY7" fmla="*/ 486432 h 486596"/>
                <a:gd name="connsiteX8" fmla="*/ 665980 w 669795"/>
                <a:gd name="connsiteY8" fmla="*/ 355048 h 486596"/>
                <a:gd name="connsiteX9" fmla="*/ 644298 w 669795"/>
                <a:gd name="connsiteY9" fmla="*/ 198690 h 486596"/>
                <a:gd name="connsiteX10" fmla="*/ 470904 w 669795"/>
                <a:gd name="connsiteY10" fmla="*/ 119124 h 486596"/>
                <a:gd name="connsiteX11" fmla="*/ 423990 w 669795"/>
                <a:gd name="connsiteY11" fmla="*/ 61240 h 486596"/>
                <a:gd name="connsiteX12" fmla="*/ 415923 w 669795"/>
                <a:gd name="connsiteY12" fmla="*/ 0 h 486596"/>
                <a:gd name="connsiteX13" fmla="*/ 415923 w 669795"/>
                <a:gd name="connsiteY13" fmla="*/ 0 h 48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9795" h="486596">
                  <a:moveTo>
                    <a:pt x="415923" y="0"/>
                  </a:moveTo>
                  <a:lnTo>
                    <a:pt x="368686" y="3033"/>
                  </a:lnTo>
                  <a:cubicBezTo>
                    <a:pt x="330097" y="3033"/>
                    <a:pt x="292670" y="2517"/>
                    <a:pt x="253758" y="0"/>
                  </a:cubicBezTo>
                  <a:lnTo>
                    <a:pt x="245756" y="61240"/>
                  </a:lnTo>
                  <a:cubicBezTo>
                    <a:pt x="241626" y="93053"/>
                    <a:pt x="232140" y="114736"/>
                    <a:pt x="198842" y="119124"/>
                  </a:cubicBezTo>
                  <a:cubicBezTo>
                    <a:pt x="114694" y="130158"/>
                    <a:pt x="62489" y="144162"/>
                    <a:pt x="25513" y="198690"/>
                  </a:cubicBezTo>
                  <a:cubicBezTo>
                    <a:pt x="-2946" y="240570"/>
                    <a:pt x="-3204" y="304262"/>
                    <a:pt x="3830" y="355048"/>
                  </a:cubicBezTo>
                  <a:cubicBezTo>
                    <a:pt x="18091" y="475978"/>
                    <a:pt x="178838" y="488304"/>
                    <a:pt x="338616" y="486432"/>
                  </a:cubicBezTo>
                  <a:cubicBezTo>
                    <a:pt x="493425" y="484626"/>
                    <a:pt x="647330" y="472171"/>
                    <a:pt x="665980" y="355048"/>
                  </a:cubicBezTo>
                  <a:cubicBezTo>
                    <a:pt x="673013" y="304262"/>
                    <a:pt x="672690" y="240570"/>
                    <a:pt x="644298" y="198690"/>
                  </a:cubicBezTo>
                  <a:cubicBezTo>
                    <a:pt x="607322" y="144162"/>
                    <a:pt x="555051" y="130158"/>
                    <a:pt x="470904" y="119124"/>
                  </a:cubicBezTo>
                  <a:cubicBezTo>
                    <a:pt x="437541" y="114736"/>
                    <a:pt x="428120" y="93053"/>
                    <a:pt x="423990" y="61240"/>
                  </a:cubicBezTo>
                  <a:lnTo>
                    <a:pt x="415923" y="0"/>
                  </a:lnTo>
                  <a:lnTo>
                    <a:pt x="415923" y="0"/>
                  </a:lnTo>
                  <a:close/>
                </a:path>
              </a:pathLst>
            </a:custGeom>
            <a:solidFill>
              <a:srgbClr val="6F4738"/>
            </a:solidFill>
            <a:ln w="6453" cap="flat">
              <a:noFill/>
              <a:prstDash val="solid"/>
              <a:miter/>
            </a:ln>
          </p:spPr>
          <p:txBody>
            <a:bodyPr rtlCol="0" anchor="ctr"/>
            <a:lstStyle/>
            <a:p>
              <a:endParaRPr lang="en-US"/>
            </a:p>
          </p:txBody>
        </p:sp>
        <p:sp>
          <p:nvSpPr>
            <p:cNvPr id="3699" name="Freeform: Shape 3698">
              <a:extLst>
                <a:ext uri="{FF2B5EF4-FFF2-40B4-BE49-F238E27FC236}">
                  <a16:creationId xmlns:a16="http://schemas.microsoft.com/office/drawing/2014/main" id="{689078A5-8F4B-446B-A5A6-43AE987873E0}"/>
                </a:ext>
              </a:extLst>
            </p:cNvPr>
            <p:cNvSpPr/>
            <p:nvPr/>
          </p:nvSpPr>
          <p:spPr>
            <a:xfrm>
              <a:off x="8228132" y="-262360"/>
              <a:ext cx="329581" cy="441884"/>
            </a:xfrm>
            <a:custGeom>
              <a:avLst/>
              <a:gdLst>
                <a:gd name="connsiteX0" fmla="*/ 291146 w 329581"/>
                <a:gd name="connsiteY0" fmla="*/ 313371 h 441884"/>
                <a:gd name="connsiteX1" fmla="*/ 225389 w 329581"/>
                <a:gd name="connsiteY1" fmla="*/ 408877 h 441884"/>
                <a:gd name="connsiteX2" fmla="*/ 104523 w 329581"/>
                <a:gd name="connsiteY2" fmla="*/ 408490 h 441884"/>
                <a:gd name="connsiteX3" fmla="*/ 38250 w 329581"/>
                <a:gd name="connsiteY3" fmla="*/ 310661 h 441884"/>
                <a:gd name="connsiteX4" fmla="*/ 23343 w 329581"/>
                <a:gd name="connsiteY4" fmla="*/ 309241 h 441884"/>
                <a:gd name="connsiteX5" fmla="*/ 9534 w 329581"/>
                <a:gd name="connsiteY5" fmla="*/ 291431 h 441884"/>
                <a:gd name="connsiteX6" fmla="*/ 5534 w 329581"/>
                <a:gd name="connsiteY6" fmla="*/ 232192 h 441884"/>
                <a:gd name="connsiteX7" fmla="*/ 18052 w 329581"/>
                <a:gd name="connsiteY7" fmla="*/ 225932 h 441884"/>
                <a:gd name="connsiteX8" fmla="*/ 13471 w 329581"/>
                <a:gd name="connsiteY8" fmla="*/ 177341 h 441884"/>
                <a:gd name="connsiteX9" fmla="*/ 315538 w 329581"/>
                <a:gd name="connsiteY9" fmla="*/ 176502 h 441884"/>
                <a:gd name="connsiteX10" fmla="*/ 312764 w 329581"/>
                <a:gd name="connsiteY10" fmla="*/ 226319 h 441884"/>
                <a:gd name="connsiteX11" fmla="*/ 323347 w 329581"/>
                <a:gd name="connsiteY11" fmla="*/ 232256 h 441884"/>
                <a:gd name="connsiteX12" fmla="*/ 318830 w 329581"/>
                <a:gd name="connsiteY12" fmla="*/ 291496 h 441884"/>
                <a:gd name="connsiteX13" fmla="*/ 303278 w 329581"/>
                <a:gd name="connsiteY13" fmla="*/ 309306 h 441884"/>
                <a:gd name="connsiteX14" fmla="*/ 291146 w 329581"/>
                <a:gd name="connsiteY14" fmla="*/ 313371 h 441884"/>
                <a:gd name="connsiteX15" fmla="*/ 291146 w 329581"/>
                <a:gd name="connsiteY15" fmla="*/ 313371 h 44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581" h="441884">
                  <a:moveTo>
                    <a:pt x="291146" y="313371"/>
                  </a:moveTo>
                  <a:cubicBezTo>
                    <a:pt x="276175" y="353961"/>
                    <a:pt x="253525" y="384936"/>
                    <a:pt x="225389" y="408877"/>
                  </a:cubicBezTo>
                  <a:cubicBezTo>
                    <a:pt x="173313" y="453080"/>
                    <a:pt x="156470" y="452822"/>
                    <a:pt x="104523" y="408490"/>
                  </a:cubicBezTo>
                  <a:cubicBezTo>
                    <a:pt x="75936" y="384097"/>
                    <a:pt x="53093" y="352413"/>
                    <a:pt x="38250" y="310661"/>
                  </a:cubicBezTo>
                  <a:cubicBezTo>
                    <a:pt x="34830" y="315501"/>
                    <a:pt x="28700" y="313242"/>
                    <a:pt x="23343" y="309241"/>
                  </a:cubicBezTo>
                  <a:cubicBezTo>
                    <a:pt x="17213" y="304595"/>
                    <a:pt x="13019" y="298594"/>
                    <a:pt x="9534" y="291431"/>
                  </a:cubicBezTo>
                  <a:cubicBezTo>
                    <a:pt x="48" y="272007"/>
                    <a:pt x="-4211" y="244775"/>
                    <a:pt x="5534" y="232192"/>
                  </a:cubicBezTo>
                  <a:cubicBezTo>
                    <a:pt x="8824" y="227933"/>
                    <a:pt x="13277" y="226061"/>
                    <a:pt x="18052" y="225932"/>
                  </a:cubicBezTo>
                  <a:cubicBezTo>
                    <a:pt x="14116" y="210187"/>
                    <a:pt x="16826" y="195732"/>
                    <a:pt x="13471" y="177341"/>
                  </a:cubicBezTo>
                  <a:cubicBezTo>
                    <a:pt x="-30346" y="-61100"/>
                    <a:pt x="365356" y="-56841"/>
                    <a:pt x="315538" y="176502"/>
                  </a:cubicBezTo>
                  <a:cubicBezTo>
                    <a:pt x="311602" y="194893"/>
                    <a:pt x="316958" y="210509"/>
                    <a:pt x="312764" y="226319"/>
                  </a:cubicBezTo>
                  <a:cubicBezTo>
                    <a:pt x="316765" y="227094"/>
                    <a:pt x="320443" y="228901"/>
                    <a:pt x="323347" y="232256"/>
                  </a:cubicBezTo>
                  <a:cubicBezTo>
                    <a:pt x="334317" y="244840"/>
                    <a:pt x="329542" y="272072"/>
                    <a:pt x="318830" y="291496"/>
                  </a:cubicBezTo>
                  <a:cubicBezTo>
                    <a:pt x="314893" y="298658"/>
                    <a:pt x="310183" y="304660"/>
                    <a:pt x="303278" y="309306"/>
                  </a:cubicBezTo>
                  <a:cubicBezTo>
                    <a:pt x="299084" y="311887"/>
                    <a:pt x="294760" y="313759"/>
                    <a:pt x="291146" y="313371"/>
                  </a:cubicBezTo>
                  <a:lnTo>
                    <a:pt x="291146" y="313371"/>
                  </a:lnTo>
                  <a:close/>
                </a:path>
              </a:pathLst>
            </a:custGeom>
            <a:solidFill>
              <a:srgbClr val="F1C989"/>
            </a:solidFill>
            <a:ln w="6453" cap="flat">
              <a:noFill/>
              <a:prstDash val="solid"/>
              <a:miter/>
            </a:ln>
          </p:spPr>
          <p:txBody>
            <a:bodyPr rtlCol="0" anchor="ctr"/>
            <a:lstStyle/>
            <a:p>
              <a:endParaRPr lang="en-US"/>
            </a:p>
          </p:txBody>
        </p:sp>
        <p:sp>
          <p:nvSpPr>
            <p:cNvPr id="3700" name="Freeform: Shape 3699">
              <a:extLst>
                <a:ext uri="{FF2B5EF4-FFF2-40B4-BE49-F238E27FC236}">
                  <a16:creationId xmlns:a16="http://schemas.microsoft.com/office/drawing/2014/main" id="{5AFDD3CF-252B-454F-865B-68567CDB56B4}"/>
                </a:ext>
              </a:extLst>
            </p:cNvPr>
            <p:cNvSpPr/>
            <p:nvPr/>
          </p:nvSpPr>
          <p:spPr>
            <a:xfrm>
              <a:off x="8228132" y="-262360"/>
              <a:ext cx="329581" cy="441884"/>
            </a:xfrm>
            <a:custGeom>
              <a:avLst/>
              <a:gdLst>
                <a:gd name="connsiteX0" fmla="*/ 291146 w 329581"/>
                <a:gd name="connsiteY0" fmla="*/ 313371 h 441884"/>
                <a:gd name="connsiteX1" fmla="*/ 225389 w 329581"/>
                <a:gd name="connsiteY1" fmla="*/ 408877 h 441884"/>
                <a:gd name="connsiteX2" fmla="*/ 104523 w 329581"/>
                <a:gd name="connsiteY2" fmla="*/ 408490 h 441884"/>
                <a:gd name="connsiteX3" fmla="*/ 38250 w 329581"/>
                <a:gd name="connsiteY3" fmla="*/ 310661 h 441884"/>
                <a:gd name="connsiteX4" fmla="*/ 23343 w 329581"/>
                <a:gd name="connsiteY4" fmla="*/ 309241 h 441884"/>
                <a:gd name="connsiteX5" fmla="*/ 9534 w 329581"/>
                <a:gd name="connsiteY5" fmla="*/ 291431 h 441884"/>
                <a:gd name="connsiteX6" fmla="*/ 5534 w 329581"/>
                <a:gd name="connsiteY6" fmla="*/ 232192 h 441884"/>
                <a:gd name="connsiteX7" fmla="*/ 18052 w 329581"/>
                <a:gd name="connsiteY7" fmla="*/ 225932 h 441884"/>
                <a:gd name="connsiteX8" fmla="*/ 13471 w 329581"/>
                <a:gd name="connsiteY8" fmla="*/ 177341 h 441884"/>
                <a:gd name="connsiteX9" fmla="*/ 315538 w 329581"/>
                <a:gd name="connsiteY9" fmla="*/ 176502 h 441884"/>
                <a:gd name="connsiteX10" fmla="*/ 312764 w 329581"/>
                <a:gd name="connsiteY10" fmla="*/ 226319 h 441884"/>
                <a:gd name="connsiteX11" fmla="*/ 323347 w 329581"/>
                <a:gd name="connsiteY11" fmla="*/ 232256 h 441884"/>
                <a:gd name="connsiteX12" fmla="*/ 318830 w 329581"/>
                <a:gd name="connsiteY12" fmla="*/ 291496 h 441884"/>
                <a:gd name="connsiteX13" fmla="*/ 303278 w 329581"/>
                <a:gd name="connsiteY13" fmla="*/ 309306 h 441884"/>
                <a:gd name="connsiteX14" fmla="*/ 291146 w 329581"/>
                <a:gd name="connsiteY14" fmla="*/ 313371 h 441884"/>
                <a:gd name="connsiteX15" fmla="*/ 291146 w 329581"/>
                <a:gd name="connsiteY15" fmla="*/ 313371 h 44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581" h="441884">
                  <a:moveTo>
                    <a:pt x="291146" y="313371"/>
                  </a:moveTo>
                  <a:cubicBezTo>
                    <a:pt x="276175" y="353961"/>
                    <a:pt x="253525" y="384936"/>
                    <a:pt x="225389" y="408877"/>
                  </a:cubicBezTo>
                  <a:cubicBezTo>
                    <a:pt x="173313" y="453080"/>
                    <a:pt x="156470" y="452822"/>
                    <a:pt x="104523" y="408490"/>
                  </a:cubicBezTo>
                  <a:cubicBezTo>
                    <a:pt x="75936" y="384097"/>
                    <a:pt x="53093" y="352413"/>
                    <a:pt x="38250" y="310661"/>
                  </a:cubicBezTo>
                  <a:cubicBezTo>
                    <a:pt x="34830" y="315501"/>
                    <a:pt x="28700" y="313242"/>
                    <a:pt x="23343" y="309241"/>
                  </a:cubicBezTo>
                  <a:cubicBezTo>
                    <a:pt x="17213" y="304595"/>
                    <a:pt x="13019" y="298594"/>
                    <a:pt x="9534" y="291431"/>
                  </a:cubicBezTo>
                  <a:cubicBezTo>
                    <a:pt x="48" y="272007"/>
                    <a:pt x="-4211" y="244775"/>
                    <a:pt x="5534" y="232192"/>
                  </a:cubicBezTo>
                  <a:cubicBezTo>
                    <a:pt x="8824" y="227933"/>
                    <a:pt x="13277" y="226061"/>
                    <a:pt x="18052" y="225932"/>
                  </a:cubicBezTo>
                  <a:cubicBezTo>
                    <a:pt x="14116" y="210187"/>
                    <a:pt x="16826" y="195732"/>
                    <a:pt x="13471" y="177341"/>
                  </a:cubicBezTo>
                  <a:cubicBezTo>
                    <a:pt x="-30346" y="-61100"/>
                    <a:pt x="365356" y="-56841"/>
                    <a:pt x="315538" y="176502"/>
                  </a:cubicBezTo>
                  <a:cubicBezTo>
                    <a:pt x="311602" y="194893"/>
                    <a:pt x="316958" y="210509"/>
                    <a:pt x="312764" y="226319"/>
                  </a:cubicBezTo>
                  <a:cubicBezTo>
                    <a:pt x="316765" y="227094"/>
                    <a:pt x="320443" y="228901"/>
                    <a:pt x="323347" y="232256"/>
                  </a:cubicBezTo>
                  <a:cubicBezTo>
                    <a:pt x="334317" y="244840"/>
                    <a:pt x="329542" y="272072"/>
                    <a:pt x="318830" y="291496"/>
                  </a:cubicBezTo>
                  <a:cubicBezTo>
                    <a:pt x="314893" y="298658"/>
                    <a:pt x="310183" y="304660"/>
                    <a:pt x="303278" y="309306"/>
                  </a:cubicBezTo>
                  <a:cubicBezTo>
                    <a:pt x="299084" y="311887"/>
                    <a:pt x="294760" y="313759"/>
                    <a:pt x="291146" y="313371"/>
                  </a:cubicBezTo>
                  <a:lnTo>
                    <a:pt x="291146" y="313371"/>
                  </a:lnTo>
                  <a:close/>
                </a:path>
              </a:pathLst>
            </a:custGeom>
            <a:solidFill>
              <a:srgbClr val="9F6344"/>
            </a:solidFill>
            <a:ln w="6453" cap="flat">
              <a:noFill/>
              <a:prstDash val="solid"/>
              <a:miter/>
            </a:ln>
          </p:spPr>
          <p:txBody>
            <a:bodyPr rtlCol="0" anchor="ctr"/>
            <a:lstStyle/>
            <a:p>
              <a:endParaRPr lang="en-US"/>
            </a:p>
          </p:txBody>
        </p:sp>
        <p:sp>
          <p:nvSpPr>
            <p:cNvPr id="3701" name="Freeform: Shape 3700">
              <a:extLst>
                <a:ext uri="{FF2B5EF4-FFF2-40B4-BE49-F238E27FC236}">
                  <a16:creationId xmlns:a16="http://schemas.microsoft.com/office/drawing/2014/main" id="{988B9243-DE9C-4108-95BA-0A2141F35807}"/>
                </a:ext>
              </a:extLst>
            </p:cNvPr>
            <p:cNvSpPr/>
            <p:nvPr/>
          </p:nvSpPr>
          <p:spPr>
            <a:xfrm>
              <a:off x="8035297" y="410640"/>
              <a:ext cx="716167" cy="221275"/>
            </a:xfrm>
            <a:custGeom>
              <a:avLst/>
              <a:gdLst>
                <a:gd name="connsiteX0" fmla="*/ 710419 w 716167"/>
                <a:gd name="connsiteY0" fmla="*/ 0 h 221275"/>
                <a:gd name="connsiteX1" fmla="*/ 421063 w 716167"/>
                <a:gd name="connsiteY1" fmla="*/ 41880 h 221275"/>
                <a:gd name="connsiteX2" fmla="*/ 396671 w 716167"/>
                <a:gd name="connsiteY2" fmla="*/ 49043 h 221275"/>
                <a:gd name="connsiteX3" fmla="*/ 2452 w 716167"/>
                <a:gd name="connsiteY3" fmla="*/ 40525 h 221275"/>
                <a:gd name="connsiteX4" fmla="*/ 0 w 716167"/>
                <a:gd name="connsiteY4" fmla="*/ 221276 h 221275"/>
                <a:gd name="connsiteX5" fmla="*/ 357049 w 716167"/>
                <a:gd name="connsiteY5" fmla="*/ 221276 h 221275"/>
                <a:gd name="connsiteX6" fmla="*/ 357371 w 716167"/>
                <a:gd name="connsiteY6" fmla="*/ 221276 h 221275"/>
                <a:gd name="connsiteX7" fmla="*/ 357565 w 716167"/>
                <a:gd name="connsiteY7" fmla="*/ 221276 h 221275"/>
                <a:gd name="connsiteX8" fmla="*/ 711709 w 716167"/>
                <a:gd name="connsiteY8" fmla="*/ 221276 h 221275"/>
                <a:gd name="connsiteX9" fmla="*/ 710419 w 716167"/>
                <a:gd name="connsiteY9" fmla="*/ 0 h 221275"/>
                <a:gd name="connsiteX10" fmla="*/ 710419 w 716167"/>
                <a:gd name="connsiteY10" fmla="*/ 0 h 22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6167" h="221275">
                  <a:moveTo>
                    <a:pt x="710419" y="0"/>
                  </a:moveTo>
                  <a:cubicBezTo>
                    <a:pt x="621560" y="36912"/>
                    <a:pt x="522312" y="52528"/>
                    <a:pt x="421063" y="41880"/>
                  </a:cubicBezTo>
                  <a:cubicBezTo>
                    <a:pt x="412996" y="44397"/>
                    <a:pt x="404866" y="46785"/>
                    <a:pt x="396671" y="49043"/>
                  </a:cubicBezTo>
                  <a:cubicBezTo>
                    <a:pt x="261414" y="86213"/>
                    <a:pt x="125383" y="80599"/>
                    <a:pt x="2452" y="40525"/>
                  </a:cubicBezTo>
                  <a:cubicBezTo>
                    <a:pt x="-1290" y="99571"/>
                    <a:pt x="4969" y="160488"/>
                    <a:pt x="0" y="221276"/>
                  </a:cubicBezTo>
                  <a:lnTo>
                    <a:pt x="357049" y="221276"/>
                  </a:lnTo>
                  <a:lnTo>
                    <a:pt x="357371" y="221276"/>
                  </a:lnTo>
                  <a:lnTo>
                    <a:pt x="357565" y="221276"/>
                  </a:lnTo>
                  <a:lnTo>
                    <a:pt x="711709" y="221276"/>
                  </a:lnTo>
                  <a:cubicBezTo>
                    <a:pt x="711709" y="149001"/>
                    <a:pt x="722551" y="71758"/>
                    <a:pt x="710419" y="0"/>
                  </a:cubicBezTo>
                  <a:lnTo>
                    <a:pt x="710419" y="0"/>
                  </a:lnTo>
                  <a:close/>
                </a:path>
              </a:pathLst>
            </a:custGeom>
            <a:solidFill>
              <a:srgbClr val="F8991D"/>
            </a:solidFill>
            <a:ln w="6453" cap="flat">
              <a:noFill/>
              <a:prstDash val="solid"/>
              <a:miter/>
            </a:ln>
          </p:spPr>
          <p:txBody>
            <a:bodyPr rtlCol="0" anchor="ctr"/>
            <a:lstStyle/>
            <a:p>
              <a:endParaRPr lang="en-US"/>
            </a:p>
          </p:txBody>
        </p:sp>
        <p:sp>
          <p:nvSpPr>
            <p:cNvPr id="3702" name="Freeform: Shape 3701">
              <a:extLst>
                <a:ext uri="{FF2B5EF4-FFF2-40B4-BE49-F238E27FC236}">
                  <a16:creationId xmlns:a16="http://schemas.microsoft.com/office/drawing/2014/main" id="{273C508D-2A2E-489A-B74D-52917672A1CA}"/>
                </a:ext>
              </a:extLst>
            </p:cNvPr>
            <p:cNvSpPr/>
            <p:nvPr/>
          </p:nvSpPr>
          <p:spPr>
            <a:xfrm>
              <a:off x="8035297" y="502467"/>
              <a:ext cx="716033" cy="757590"/>
            </a:xfrm>
            <a:custGeom>
              <a:avLst/>
              <a:gdLst>
                <a:gd name="connsiteX0" fmla="*/ 1226 w 716033"/>
                <a:gd name="connsiteY0" fmla="*/ 2065 h 757590"/>
                <a:gd name="connsiteX1" fmla="*/ 0 w 716033"/>
                <a:gd name="connsiteY1" fmla="*/ 757590 h 757590"/>
                <a:gd name="connsiteX2" fmla="*/ 357049 w 716033"/>
                <a:gd name="connsiteY2" fmla="*/ 757590 h 757590"/>
                <a:gd name="connsiteX3" fmla="*/ 357371 w 716033"/>
                <a:gd name="connsiteY3" fmla="*/ 757590 h 757590"/>
                <a:gd name="connsiteX4" fmla="*/ 357565 w 716033"/>
                <a:gd name="connsiteY4" fmla="*/ 757590 h 757590"/>
                <a:gd name="connsiteX5" fmla="*/ 711709 w 716033"/>
                <a:gd name="connsiteY5" fmla="*/ 757590 h 757590"/>
                <a:gd name="connsiteX6" fmla="*/ 716033 w 716033"/>
                <a:gd name="connsiteY6" fmla="*/ 0 h 757590"/>
                <a:gd name="connsiteX7" fmla="*/ 356339 w 716033"/>
                <a:gd name="connsiteY7" fmla="*/ 67370 h 757590"/>
                <a:gd name="connsiteX8" fmla="*/ 1226 w 716033"/>
                <a:gd name="connsiteY8" fmla="*/ 2065 h 757590"/>
                <a:gd name="connsiteX9" fmla="*/ 1226 w 716033"/>
                <a:gd name="connsiteY9" fmla="*/ 2065 h 75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6033" h="757590">
                  <a:moveTo>
                    <a:pt x="1226" y="2065"/>
                  </a:moveTo>
                  <a:cubicBezTo>
                    <a:pt x="1485" y="44139"/>
                    <a:pt x="3485" y="715000"/>
                    <a:pt x="0" y="757590"/>
                  </a:cubicBezTo>
                  <a:lnTo>
                    <a:pt x="357049" y="757590"/>
                  </a:lnTo>
                  <a:lnTo>
                    <a:pt x="357371" y="757590"/>
                  </a:lnTo>
                  <a:lnTo>
                    <a:pt x="357565" y="757590"/>
                  </a:lnTo>
                  <a:lnTo>
                    <a:pt x="711709" y="757590"/>
                  </a:lnTo>
                  <a:cubicBezTo>
                    <a:pt x="711709" y="715452"/>
                    <a:pt x="715388" y="43429"/>
                    <a:pt x="716033" y="0"/>
                  </a:cubicBezTo>
                  <a:cubicBezTo>
                    <a:pt x="623819" y="41622"/>
                    <a:pt x="496693" y="67370"/>
                    <a:pt x="356339" y="67370"/>
                  </a:cubicBezTo>
                  <a:cubicBezTo>
                    <a:pt x="218243" y="67434"/>
                    <a:pt x="92989" y="42526"/>
                    <a:pt x="1226" y="2065"/>
                  </a:cubicBezTo>
                  <a:lnTo>
                    <a:pt x="1226" y="2065"/>
                  </a:lnTo>
                  <a:close/>
                </a:path>
              </a:pathLst>
            </a:custGeom>
            <a:solidFill>
              <a:srgbClr val="ED1C24"/>
            </a:solidFill>
            <a:ln w="6453" cap="flat">
              <a:noFill/>
              <a:prstDash val="solid"/>
              <a:miter/>
            </a:ln>
          </p:spPr>
          <p:txBody>
            <a:bodyPr rtlCol="0" anchor="ctr"/>
            <a:lstStyle/>
            <a:p>
              <a:endParaRPr lang="en-US"/>
            </a:p>
          </p:txBody>
        </p:sp>
        <p:sp>
          <p:nvSpPr>
            <p:cNvPr id="3703" name="Freeform: Shape 3702">
              <a:extLst>
                <a:ext uri="{FF2B5EF4-FFF2-40B4-BE49-F238E27FC236}">
                  <a16:creationId xmlns:a16="http://schemas.microsoft.com/office/drawing/2014/main" id="{8E6543BC-F732-4105-96BD-A9CA4C6BFA10}"/>
                </a:ext>
              </a:extLst>
            </p:cNvPr>
            <p:cNvSpPr/>
            <p:nvPr/>
          </p:nvSpPr>
          <p:spPr>
            <a:xfrm>
              <a:off x="8505662" y="43396"/>
              <a:ext cx="41687" cy="130803"/>
            </a:xfrm>
            <a:custGeom>
              <a:avLst/>
              <a:gdLst>
                <a:gd name="connsiteX0" fmla="*/ 41687 w 41687"/>
                <a:gd name="connsiteY0" fmla="*/ 65370 h 130803"/>
                <a:gd name="connsiteX1" fmla="*/ 20844 w 41687"/>
                <a:gd name="connsiteY1" fmla="*/ 130804 h 130803"/>
                <a:gd name="connsiteX2" fmla="*/ 0 w 41687"/>
                <a:gd name="connsiteY2" fmla="*/ 65370 h 130803"/>
                <a:gd name="connsiteX3" fmla="*/ 20844 w 41687"/>
                <a:gd name="connsiteY3" fmla="*/ 0 h 130803"/>
                <a:gd name="connsiteX4" fmla="*/ 41687 w 41687"/>
                <a:gd name="connsiteY4" fmla="*/ 65370 h 130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87" h="130803">
                  <a:moveTo>
                    <a:pt x="41687" y="65370"/>
                  </a:moveTo>
                  <a:lnTo>
                    <a:pt x="20844" y="130804"/>
                  </a:lnTo>
                  <a:lnTo>
                    <a:pt x="0" y="65370"/>
                  </a:lnTo>
                  <a:lnTo>
                    <a:pt x="20844" y="0"/>
                  </a:lnTo>
                  <a:lnTo>
                    <a:pt x="41687" y="65370"/>
                  </a:lnTo>
                  <a:close/>
                </a:path>
              </a:pathLst>
            </a:custGeom>
            <a:solidFill>
              <a:srgbClr val="FFCB05"/>
            </a:solidFill>
            <a:ln w="6453" cap="flat">
              <a:noFill/>
              <a:prstDash val="solid"/>
              <a:miter/>
            </a:ln>
          </p:spPr>
          <p:txBody>
            <a:bodyPr rtlCol="0" anchor="ctr"/>
            <a:lstStyle/>
            <a:p>
              <a:endParaRPr lang="en-US"/>
            </a:p>
          </p:txBody>
        </p:sp>
        <p:sp>
          <p:nvSpPr>
            <p:cNvPr id="3704" name="Freeform: Shape 3703">
              <a:extLst>
                <a:ext uri="{FF2B5EF4-FFF2-40B4-BE49-F238E27FC236}">
                  <a16:creationId xmlns:a16="http://schemas.microsoft.com/office/drawing/2014/main" id="{363E1B99-6E9A-4B7C-82DC-BC10F688857E}"/>
                </a:ext>
              </a:extLst>
            </p:cNvPr>
            <p:cNvSpPr/>
            <p:nvPr/>
          </p:nvSpPr>
          <p:spPr>
            <a:xfrm>
              <a:off x="8521923" y="37072"/>
              <a:ext cx="9163" cy="9808"/>
            </a:xfrm>
            <a:custGeom>
              <a:avLst/>
              <a:gdLst>
                <a:gd name="connsiteX0" fmla="*/ 9164 w 9163"/>
                <a:gd name="connsiteY0" fmla="*/ 4904 h 9808"/>
                <a:gd name="connsiteX1" fmla="*/ 4582 w 9163"/>
                <a:gd name="connsiteY1" fmla="*/ 9809 h 9808"/>
                <a:gd name="connsiteX2" fmla="*/ 0 w 9163"/>
                <a:gd name="connsiteY2" fmla="*/ 4904 h 9808"/>
                <a:gd name="connsiteX3" fmla="*/ 4582 w 9163"/>
                <a:gd name="connsiteY3" fmla="*/ 0 h 9808"/>
                <a:gd name="connsiteX4" fmla="*/ 9164 w 9163"/>
                <a:gd name="connsiteY4" fmla="*/ 4904 h 9808"/>
                <a:gd name="connsiteX5" fmla="*/ 9164 w 9163"/>
                <a:gd name="connsiteY5" fmla="*/ 4904 h 9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3" h="9808">
                  <a:moveTo>
                    <a:pt x="9164" y="4904"/>
                  </a:moveTo>
                  <a:cubicBezTo>
                    <a:pt x="9164" y="7615"/>
                    <a:pt x="7163" y="9809"/>
                    <a:pt x="4582" y="9809"/>
                  </a:cubicBezTo>
                  <a:cubicBezTo>
                    <a:pt x="2001" y="9809"/>
                    <a:pt x="0" y="7615"/>
                    <a:pt x="0" y="4904"/>
                  </a:cubicBezTo>
                  <a:cubicBezTo>
                    <a:pt x="0" y="2194"/>
                    <a:pt x="2065" y="0"/>
                    <a:pt x="4582" y="0"/>
                  </a:cubicBezTo>
                  <a:cubicBezTo>
                    <a:pt x="7098" y="0"/>
                    <a:pt x="9164" y="2194"/>
                    <a:pt x="9164" y="4904"/>
                  </a:cubicBezTo>
                  <a:lnTo>
                    <a:pt x="9164" y="4904"/>
                  </a:lnTo>
                  <a:close/>
                </a:path>
              </a:pathLst>
            </a:custGeom>
            <a:solidFill>
              <a:srgbClr val="FFCB05"/>
            </a:solidFill>
            <a:ln w="6453" cap="flat">
              <a:noFill/>
              <a:prstDash val="solid"/>
              <a:miter/>
            </a:ln>
          </p:spPr>
          <p:txBody>
            <a:bodyPr rtlCol="0" anchor="ctr"/>
            <a:lstStyle/>
            <a:p>
              <a:endParaRPr lang="en-US"/>
            </a:p>
          </p:txBody>
        </p:sp>
        <p:sp>
          <p:nvSpPr>
            <p:cNvPr id="3705" name="Freeform: Shape 3704">
              <a:extLst>
                <a:ext uri="{FF2B5EF4-FFF2-40B4-BE49-F238E27FC236}">
                  <a16:creationId xmlns:a16="http://schemas.microsoft.com/office/drawing/2014/main" id="{FE717B2D-28C5-4CB0-8C1A-1575367FC710}"/>
                </a:ext>
              </a:extLst>
            </p:cNvPr>
            <p:cNvSpPr/>
            <p:nvPr/>
          </p:nvSpPr>
          <p:spPr>
            <a:xfrm>
              <a:off x="8456296" y="312166"/>
              <a:ext cx="291678" cy="143634"/>
            </a:xfrm>
            <a:custGeom>
              <a:avLst/>
              <a:gdLst>
                <a:gd name="connsiteX0" fmla="*/ 251541 w 291678"/>
                <a:gd name="connsiteY0" fmla="*/ 0 h 143634"/>
                <a:gd name="connsiteX1" fmla="*/ 291678 w 291678"/>
                <a:gd name="connsiteY1" fmla="*/ 114348 h 143634"/>
                <a:gd name="connsiteX2" fmla="*/ 289355 w 291678"/>
                <a:gd name="connsiteY2" fmla="*/ 98474 h 143634"/>
                <a:gd name="connsiteX3" fmla="*/ 0 w 291678"/>
                <a:gd name="connsiteY3" fmla="*/ 140354 h 143634"/>
                <a:gd name="connsiteX4" fmla="*/ 251541 w 291678"/>
                <a:gd name="connsiteY4" fmla="*/ 0 h 143634"/>
                <a:gd name="connsiteX5" fmla="*/ 251541 w 291678"/>
                <a:gd name="connsiteY5" fmla="*/ 0 h 143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678" h="143634">
                  <a:moveTo>
                    <a:pt x="251541" y="0"/>
                  </a:moveTo>
                  <a:cubicBezTo>
                    <a:pt x="271545" y="32265"/>
                    <a:pt x="288258" y="74791"/>
                    <a:pt x="291678" y="114348"/>
                  </a:cubicBezTo>
                  <a:cubicBezTo>
                    <a:pt x="291033" y="109057"/>
                    <a:pt x="290259" y="103765"/>
                    <a:pt x="289355" y="98474"/>
                  </a:cubicBezTo>
                  <a:cubicBezTo>
                    <a:pt x="200497" y="135385"/>
                    <a:pt x="101248" y="151002"/>
                    <a:pt x="0" y="140354"/>
                  </a:cubicBezTo>
                  <a:cubicBezTo>
                    <a:pt x="95054" y="110606"/>
                    <a:pt x="179847" y="62079"/>
                    <a:pt x="251541" y="0"/>
                  </a:cubicBezTo>
                  <a:lnTo>
                    <a:pt x="251541" y="0"/>
                  </a:lnTo>
                  <a:close/>
                </a:path>
              </a:pathLst>
            </a:custGeom>
            <a:solidFill>
              <a:srgbClr val="ED1C24"/>
            </a:solidFill>
            <a:ln w="6453" cap="flat">
              <a:noFill/>
              <a:prstDash val="solid"/>
              <a:miter/>
            </a:ln>
          </p:spPr>
          <p:txBody>
            <a:bodyPr rtlCol="0" anchor="ctr"/>
            <a:lstStyle/>
            <a:p>
              <a:endParaRPr lang="en-US"/>
            </a:p>
          </p:txBody>
        </p:sp>
        <p:sp>
          <p:nvSpPr>
            <p:cNvPr id="3706" name="Freeform: Shape 3705">
              <a:extLst>
                <a:ext uri="{FF2B5EF4-FFF2-40B4-BE49-F238E27FC236}">
                  <a16:creationId xmlns:a16="http://schemas.microsoft.com/office/drawing/2014/main" id="{6C309565-E3B6-4F5B-8683-22E85A98B5DC}"/>
                </a:ext>
              </a:extLst>
            </p:cNvPr>
            <p:cNvSpPr/>
            <p:nvPr/>
          </p:nvSpPr>
          <p:spPr>
            <a:xfrm>
              <a:off x="8042009" y="285322"/>
              <a:ext cx="350853" cy="170467"/>
            </a:xfrm>
            <a:custGeom>
              <a:avLst/>
              <a:gdLst>
                <a:gd name="connsiteX0" fmla="*/ 350853 w 350853"/>
                <a:gd name="connsiteY0" fmla="*/ 157132 h 170467"/>
                <a:gd name="connsiteX1" fmla="*/ 322783 w 350853"/>
                <a:gd name="connsiteY1" fmla="*/ 150421 h 170467"/>
                <a:gd name="connsiteX2" fmla="*/ 55884 w 350853"/>
                <a:gd name="connsiteY2" fmla="*/ 0 h 170467"/>
                <a:gd name="connsiteX3" fmla="*/ 41429 w 350853"/>
                <a:gd name="connsiteY3" fmla="*/ 18133 h 170467"/>
                <a:gd name="connsiteX4" fmla="*/ 0 w 350853"/>
                <a:gd name="connsiteY4" fmla="*/ 126093 h 170467"/>
                <a:gd name="connsiteX5" fmla="*/ 350853 w 350853"/>
                <a:gd name="connsiteY5" fmla="*/ 157132 h 170467"/>
                <a:gd name="connsiteX6" fmla="*/ 350853 w 350853"/>
                <a:gd name="connsiteY6" fmla="*/ 157132 h 170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853" h="170467">
                  <a:moveTo>
                    <a:pt x="350853" y="157132"/>
                  </a:moveTo>
                  <a:cubicBezTo>
                    <a:pt x="341497" y="155132"/>
                    <a:pt x="332139" y="152938"/>
                    <a:pt x="322783" y="150421"/>
                  </a:cubicBezTo>
                  <a:cubicBezTo>
                    <a:pt x="218179" y="122996"/>
                    <a:pt x="127384" y="69822"/>
                    <a:pt x="55884" y="0"/>
                  </a:cubicBezTo>
                  <a:cubicBezTo>
                    <a:pt x="50850" y="5550"/>
                    <a:pt x="45946" y="11486"/>
                    <a:pt x="41429" y="18133"/>
                  </a:cubicBezTo>
                  <a:cubicBezTo>
                    <a:pt x="17940" y="52786"/>
                    <a:pt x="5937" y="88923"/>
                    <a:pt x="0" y="126093"/>
                  </a:cubicBezTo>
                  <a:cubicBezTo>
                    <a:pt x="106863" y="170103"/>
                    <a:pt x="228697" y="183203"/>
                    <a:pt x="350853" y="157132"/>
                  </a:cubicBezTo>
                  <a:lnTo>
                    <a:pt x="350853" y="157132"/>
                  </a:lnTo>
                  <a:close/>
                </a:path>
              </a:pathLst>
            </a:custGeom>
            <a:solidFill>
              <a:srgbClr val="F58220"/>
            </a:solidFill>
            <a:ln w="6453" cap="flat">
              <a:noFill/>
              <a:prstDash val="solid"/>
              <a:miter/>
            </a:ln>
          </p:spPr>
          <p:txBody>
            <a:bodyPr rtlCol="0" anchor="ctr"/>
            <a:lstStyle/>
            <a:p>
              <a:endParaRPr lang="en-US"/>
            </a:p>
          </p:txBody>
        </p:sp>
        <p:sp>
          <p:nvSpPr>
            <p:cNvPr id="3707" name="Freeform: Shape 3706">
              <a:extLst>
                <a:ext uri="{FF2B5EF4-FFF2-40B4-BE49-F238E27FC236}">
                  <a16:creationId xmlns:a16="http://schemas.microsoft.com/office/drawing/2014/main" id="{7B7FADC8-3FEE-4CEB-8AD0-9FC8855F6314}"/>
                </a:ext>
              </a:extLst>
            </p:cNvPr>
            <p:cNvSpPr/>
            <p:nvPr/>
          </p:nvSpPr>
          <p:spPr>
            <a:xfrm>
              <a:off x="8077759" y="285386"/>
              <a:ext cx="672474" cy="199321"/>
            </a:xfrm>
            <a:custGeom>
              <a:avLst/>
              <a:gdLst>
                <a:gd name="connsiteX0" fmla="*/ 667957 w 672474"/>
                <a:gd name="connsiteY0" fmla="*/ 125254 h 199321"/>
                <a:gd name="connsiteX1" fmla="*/ 286968 w 672474"/>
                <a:gd name="connsiteY1" fmla="*/ 150421 h 199321"/>
                <a:gd name="connsiteX2" fmla="*/ 20069 w 672474"/>
                <a:gd name="connsiteY2" fmla="*/ 0 h 199321"/>
                <a:gd name="connsiteX3" fmla="*/ 5614 w 672474"/>
                <a:gd name="connsiteY3" fmla="*/ 18133 h 199321"/>
                <a:gd name="connsiteX4" fmla="*/ 0 w 672474"/>
                <a:gd name="connsiteY4" fmla="*/ 26780 h 199321"/>
                <a:gd name="connsiteX5" fmla="*/ 275933 w 672474"/>
                <a:gd name="connsiteY5" fmla="*/ 174362 h 199321"/>
                <a:gd name="connsiteX6" fmla="*/ 672474 w 672474"/>
                <a:gd name="connsiteY6" fmla="*/ 165070 h 199321"/>
                <a:gd name="connsiteX7" fmla="*/ 667957 w 672474"/>
                <a:gd name="connsiteY7" fmla="*/ 125254 h 199321"/>
                <a:gd name="connsiteX8" fmla="*/ 667957 w 672474"/>
                <a:gd name="connsiteY8" fmla="*/ 125254 h 19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474" h="199321">
                  <a:moveTo>
                    <a:pt x="667957" y="125254"/>
                  </a:moveTo>
                  <a:cubicBezTo>
                    <a:pt x="552383" y="173265"/>
                    <a:pt x="419256" y="185203"/>
                    <a:pt x="286968" y="150421"/>
                  </a:cubicBezTo>
                  <a:cubicBezTo>
                    <a:pt x="182364" y="122995"/>
                    <a:pt x="91569" y="69822"/>
                    <a:pt x="20069" y="0"/>
                  </a:cubicBezTo>
                  <a:cubicBezTo>
                    <a:pt x="15035" y="5550"/>
                    <a:pt x="10131" y="11486"/>
                    <a:pt x="5614" y="18133"/>
                  </a:cubicBezTo>
                  <a:cubicBezTo>
                    <a:pt x="3678" y="20972"/>
                    <a:pt x="1807" y="23876"/>
                    <a:pt x="0" y="26780"/>
                  </a:cubicBezTo>
                  <a:cubicBezTo>
                    <a:pt x="77759" y="94150"/>
                    <a:pt x="171006" y="145581"/>
                    <a:pt x="275933" y="174362"/>
                  </a:cubicBezTo>
                  <a:cubicBezTo>
                    <a:pt x="412028" y="211790"/>
                    <a:pt x="548898" y="205853"/>
                    <a:pt x="672474" y="165070"/>
                  </a:cubicBezTo>
                  <a:cubicBezTo>
                    <a:pt x="671635" y="151647"/>
                    <a:pt x="670151" y="138418"/>
                    <a:pt x="667957" y="125254"/>
                  </a:cubicBezTo>
                  <a:lnTo>
                    <a:pt x="667957" y="125254"/>
                  </a:lnTo>
                  <a:close/>
                </a:path>
              </a:pathLst>
            </a:custGeom>
            <a:solidFill>
              <a:srgbClr val="00AEEF"/>
            </a:solidFill>
            <a:ln w="6453" cap="flat">
              <a:noFill/>
              <a:prstDash val="solid"/>
              <a:miter/>
            </a:ln>
          </p:spPr>
          <p:txBody>
            <a:bodyPr rtlCol="0" anchor="ctr"/>
            <a:lstStyle/>
            <a:p>
              <a:endParaRPr lang="en-US"/>
            </a:p>
          </p:txBody>
        </p:sp>
        <p:sp>
          <p:nvSpPr>
            <p:cNvPr id="3708" name="Freeform: Shape 3707">
              <a:extLst>
                <a:ext uri="{FF2B5EF4-FFF2-40B4-BE49-F238E27FC236}">
                  <a16:creationId xmlns:a16="http://schemas.microsoft.com/office/drawing/2014/main" id="{F37A98E2-6CBE-43FB-994F-FF31EE51EDF5}"/>
                </a:ext>
              </a:extLst>
            </p:cNvPr>
            <p:cNvSpPr/>
            <p:nvPr/>
          </p:nvSpPr>
          <p:spPr>
            <a:xfrm>
              <a:off x="8035426" y="285386"/>
              <a:ext cx="672474" cy="199321"/>
            </a:xfrm>
            <a:custGeom>
              <a:avLst/>
              <a:gdLst>
                <a:gd name="connsiteX0" fmla="*/ 4518 w 672474"/>
                <a:gd name="connsiteY0" fmla="*/ 125254 h 199321"/>
                <a:gd name="connsiteX1" fmla="*/ 385506 w 672474"/>
                <a:gd name="connsiteY1" fmla="*/ 150421 h 199321"/>
                <a:gd name="connsiteX2" fmla="*/ 652406 w 672474"/>
                <a:gd name="connsiteY2" fmla="*/ 0 h 199321"/>
                <a:gd name="connsiteX3" fmla="*/ 666861 w 672474"/>
                <a:gd name="connsiteY3" fmla="*/ 18133 h 199321"/>
                <a:gd name="connsiteX4" fmla="*/ 672475 w 672474"/>
                <a:gd name="connsiteY4" fmla="*/ 26780 h 199321"/>
                <a:gd name="connsiteX5" fmla="*/ 396542 w 672474"/>
                <a:gd name="connsiteY5" fmla="*/ 174362 h 199321"/>
                <a:gd name="connsiteX6" fmla="*/ 0 w 672474"/>
                <a:gd name="connsiteY6" fmla="*/ 165070 h 199321"/>
                <a:gd name="connsiteX7" fmla="*/ 4518 w 672474"/>
                <a:gd name="connsiteY7" fmla="*/ 125254 h 199321"/>
                <a:gd name="connsiteX8" fmla="*/ 4518 w 672474"/>
                <a:gd name="connsiteY8" fmla="*/ 125254 h 19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474" h="199321">
                  <a:moveTo>
                    <a:pt x="4518" y="125254"/>
                  </a:moveTo>
                  <a:cubicBezTo>
                    <a:pt x="120092" y="173265"/>
                    <a:pt x="253218" y="185203"/>
                    <a:pt x="385506" y="150421"/>
                  </a:cubicBezTo>
                  <a:cubicBezTo>
                    <a:pt x="490111" y="122995"/>
                    <a:pt x="580906" y="69822"/>
                    <a:pt x="652406" y="0"/>
                  </a:cubicBezTo>
                  <a:cubicBezTo>
                    <a:pt x="657439" y="5550"/>
                    <a:pt x="662279" y="11486"/>
                    <a:pt x="666861" y="18133"/>
                  </a:cubicBezTo>
                  <a:cubicBezTo>
                    <a:pt x="668796" y="20972"/>
                    <a:pt x="670668" y="23876"/>
                    <a:pt x="672475" y="26780"/>
                  </a:cubicBezTo>
                  <a:cubicBezTo>
                    <a:pt x="594715" y="94150"/>
                    <a:pt x="501469" y="145581"/>
                    <a:pt x="396542" y="174362"/>
                  </a:cubicBezTo>
                  <a:cubicBezTo>
                    <a:pt x="260446" y="211790"/>
                    <a:pt x="123576" y="205853"/>
                    <a:pt x="0" y="165070"/>
                  </a:cubicBezTo>
                  <a:cubicBezTo>
                    <a:pt x="839" y="151647"/>
                    <a:pt x="2323" y="138418"/>
                    <a:pt x="4518" y="125254"/>
                  </a:cubicBezTo>
                  <a:lnTo>
                    <a:pt x="4518" y="125254"/>
                  </a:lnTo>
                  <a:close/>
                </a:path>
              </a:pathLst>
            </a:custGeom>
            <a:solidFill>
              <a:srgbClr val="FFCB05"/>
            </a:solidFill>
            <a:ln w="6453" cap="flat">
              <a:noFill/>
              <a:prstDash val="solid"/>
              <a:miter/>
            </a:ln>
          </p:spPr>
          <p:txBody>
            <a:bodyPr rtlCol="0" anchor="ctr"/>
            <a:lstStyle/>
            <a:p>
              <a:endParaRPr lang="en-US"/>
            </a:p>
          </p:txBody>
        </p:sp>
        <p:sp>
          <p:nvSpPr>
            <p:cNvPr id="3709" name="Freeform: Shape 3708">
              <a:extLst>
                <a:ext uri="{FF2B5EF4-FFF2-40B4-BE49-F238E27FC236}">
                  <a16:creationId xmlns:a16="http://schemas.microsoft.com/office/drawing/2014/main" id="{04BF1FB4-3E21-41F5-A6C1-0C303E2D24DB}"/>
                </a:ext>
              </a:extLst>
            </p:cNvPr>
            <p:cNvSpPr/>
            <p:nvPr/>
          </p:nvSpPr>
          <p:spPr>
            <a:xfrm>
              <a:off x="8141612" y="-284190"/>
              <a:ext cx="417415" cy="708750"/>
            </a:xfrm>
            <a:custGeom>
              <a:avLst/>
              <a:gdLst>
                <a:gd name="connsiteX0" fmla="*/ 147420 w 417415"/>
                <a:gd name="connsiteY0" fmla="*/ 375081 h 708750"/>
                <a:gd name="connsiteX1" fmla="*/ 158325 w 417415"/>
                <a:gd name="connsiteY1" fmla="*/ 338686 h 708750"/>
                <a:gd name="connsiteX2" fmla="*/ 142000 w 417415"/>
                <a:gd name="connsiteY2" fmla="*/ 312422 h 708750"/>
                <a:gd name="connsiteX3" fmla="*/ 154260 w 417415"/>
                <a:gd name="connsiteY3" fmla="*/ 293063 h 708750"/>
                <a:gd name="connsiteX4" fmla="*/ 150905 w 417415"/>
                <a:gd name="connsiteY4" fmla="*/ 255119 h 708750"/>
                <a:gd name="connsiteX5" fmla="*/ 156648 w 417415"/>
                <a:gd name="connsiteY5" fmla="*/ 221369 h 708750"/>
                <a:gd name="connsiteX6" fmla="*/ 171361 w 417415"/>
                <a:gd name="connsiteY6" fmla="*/ 208205 h 708750"/>
                <a:gd name="connsiteX7" fmla="*/ 181234 w 417415"/>
                <a:gd name="connsiteY7" fmla="*/ 179295 h 708750"/>
                <a:gd name="connsiteX8" fmla="*/ 215307 w 417415"/>
                <a:gd name="connsiteY8" fmla="*/ 171616 h 708750"/>
                <a:gd name="connsiteX9" fmla="*/ 230342 w 417415"/>
                <a:gd name="connsiteY9" fmla="*/ 146643 h 708750"/>
                <a:gd name="connsiteX10" fmla="*/ 262091 w 417415"/>
                <a:gd name="connsiteY10" fmla="*/ 144191 h 708750"/>
                <a:gd name="connsiteX11" fmla="*/ 288807 w 417415"/>
                <a:gd name="connsiteY11" fmla="*/ 137479 h 708750"/>
                <a:gd name="connsiteX12" fmla="*/ 315845 w 417415"/>
                <a:gd name="connsiteY12" fmla="*/ 161227 h 708750"/>
                <a:gd name="connsiteX13" fmla="*/ 356500 w 417415"/>
                <a:gd name="connsiteY13" fmla="*/ 153999 h 708750"/>
                <a:gd name="connsiteX14" fmla="*/ 384764 w 417415"/>
                <a:gd name="connsiteY14" fmla="*/ 186007 h 708750"/>
                <a:gd name="connsiteX15" fmla="*/ 394121 w 417415"/>
                <a:gd name="connsiteY15" fmla="*/ 234534 h 708750"/>
                <a:gd name="connsiteX16" fmla="*/ 404188 w 417415"/>
                <a:gd name="connsiteY16" fmla="*/ 246278 h 708750"/>
                <a:gd name="connsiteX17" fmla="*/ 413286 w 417415"/>
                <a:gd name="connsiteY17" fmla="*/ 198138 h 708750"/>
                <a:gd name="connsiteX18" fmla="*/ 113864 w 417415"/>
                <a:gd name="connsiteY18" fmla="*/ 43007 h 708750"/>
                <a:gd name="connsiteX19" fmla="*/ 79147 w 417415"/>
                <a:gd name="connsiteY19" fmla="*/ 135414 h 708750"/>
                <a:gd name="connsiteX20" fmla="*/ 65595 w 417415"/>
                <a:gd name="connsiteY20" fmla="*/ 140964 h 708750"/>
                <a:gd name="connsiteX21" fmla="*/ 49656 w 417415"/>
                <a:gd name="connsiteY21" fmla="*/ 176585 h 708750"/>
                <a:gd name="connsiteX22" fmla="*/ 45461 w 417415"/>
                <a:gd name="connsiteY22" fmla="*/ 207882 h 708750"/>
                <a:gd name="connsiteX23" fmla="*/ 26231 w 417415"/>
                <a:gd name="connsiteY23" fmla="*/ 211625 h 708750"/>
                <a:gd name="connsiteX24" fmla="*/ 13454 w 417415"/>
                <a:gd name="connsiteY24" fmla="*/ 286804 h 708750"/>
                <a:gd name="connsiteX25" fmla="*/ 31845 w 417415"/>
                <a:gd name="connsiteY25" fmla="*/ 301194 h 708750"/>
                <a:gd name="connsiteX26" fmla="*/ 32168 w 417415"/>
                <a:gd name="connsiteY26" fmla="*/ 305066 h 708750"/>
                <a:gd name="connsiteX27" fmla="*/ 45075 w 417415"/>
                <a:gd name="connsiteY27" fmla="*/ 331201 h 708750"/>
                <a:gd name="connsiteX28" fmla="*/ 34427 w 417415"/>
                <a:gd name="connsiteY28" fmla="*/ 355722 h 708750"/>
                <a:gd name="connsiteX29" fmla="*/ 41654 w 417415"/>
                <a:gd name="connsiteY29" fmla="*/ 394053 h 708750"/>
                <a:gd name="connsiteX30" fmla="*/ 46882 w 417415"/>
                <a:gd name="connsiteY30" fmla="*/ 398700 h 708750"/>
                <a:gd name="connsiteX31" fmla="*/ 42881 w 417415"/>
                <a:gd name="connsiteY31" fmla="*/ 421415 h 708750"/>
                <a:gd name="connsiteX32" fmla="*/ 21585 w 417415"/>
                <a:gd name="connsiteY32" fmla="*/ 440903 h 708750"/>
                <a:gd name="connsiteX33" fmla="*/ 19391 w 417415"/>
                <a:gd name="connsiteY33" fmla="*/ 471619 h 708750"/>
                <a:gd name="connsiteX34" fmla="*/ 6356 w 417415"/>
                <a:gd name="connsiteY34" fmla="*/ 505369 h 708750"/>
                <a:gd name="connsiteX35" fmla="*/ 18552 w 417415"/>
                <a:gd name="connsiteY35" fmla="*/ 531827 h 708750"/>
                <a:gd name="connsiteX36" fmla="*/ 7260 w 417415"/>
                <a:gd name="connsiteY36" fmla="*/ 556026 h 708750"/>
                <a:gd name="connsiteX37" fmla="*/ 13519 w 417415"/>
                <a:gd name="connsiteY37" fmla="*/ 594550 h 708750"/>
                <a:gd name="connsiteX38" fmla="*/ 27264 w 417415"/>
                <a:gd name="connsiteY38" fmla="*/ 623008 h 708750"/>
                <a:gd name="connsiteX39" fmla="*/ 13325 w 417415"/>
                <a:gd name="connsiteY39" fmla="*/ 636753 h 708750"/>
                <a:gd name="connsiteX40" fmla="*/ 43913 w 417415"/>
                <a:gd name="connsiteY40" fmla="*/ 706640 h 708750"/>
                <a:gd name="connsiteX41" fmla="*/ 106379 w 417415"/>
                <a:gd name="connsiteY41" fmla="*/ 694121 h 708750"/>
                <a:gd name="connsiteX42" fmla="*/ 106185 w 417415"/>
                <a:gd name="connsiteY42" fmla="*/ 629268 h 708750"/>
                <a:gd name="connsiteX43" fmla="*/ 119672 w 417415"/>
                <a:gd name="connsiteY43" fmla="*/ 610490 h 708750"/>
                <a:gd name="connsiteX44" fmla="*/ 119736 w 417415"/>
                <a:gd name="connsiteY44" fmla="*/ 578353 h 708750"/>
                <a:gd name="connsiteX45" fmla="*/ 131610 w 417415"/>
                <a:gd name="connsiteY45" fmla="*/ 542216 h 708750"/>
                <a:gd name="connsiteX46" fmla="*/ 115929 w 417415"/>
                <a:gd name="connsiteY46" fmla="*/ 515565 h 708750"/>
                <a:gd name="connsiteX47" fmla="*/ 118704 w 417415"/>
                <a:gd name="connsiteY47" fmla="*/ 502013 h 708750"/>
                <a:gd name="connsiteX48" fmla="*/ 137031 w 417415"/>
                <a:gd name="connsiteY48" fmla="*/ 491237 h 708750"/>
                <a:gd name="connsiteX49" fmla="*/ 126383 w 417415"/>
                <a:gd name="connsiteY49" fmla="*/ 490011 h 708750"/>
                <a:gd name="connsiteX50" fmla="*/ 126641 w 417415"/>
                <a:gd name="connsiteY50" fmla="*/ 489494 h 708750"/>
                <a:gd name="connsiteX51" fmla="*/ 123995 w 417415"/>
                <a:gd name="connsiteY51" fmla="*/ 443613 h 708750"/>
                <a:gd name="connsiteX52" fmla="*/ 114380 w 417415"/>
                <a:gd name="connsiteY52" fmla="*/ 435418 h 708750"/>
                <a:gd name="connsiteX53" fmla="*/ 135159 w 417415"/>
                <a:gd name="connsiteY53" fmla="*/ 426383 h 708750"/>
                <a:gd name="connsiteX54" fmla="*/ 148194 w 417415"/>
                <a:gd name="connsiteY54" fmla="*/ 407218 h 708750"/>
                <a:gd name="connsiteX55" fmla="*/ 147420 w 417415"/>
                <a:gd name="connsiteY55" fmla="*/ 375081 h 708750"/>
                <a:gd name="connsiteX56" fmla="*/ 147420 w 417415"/>
                <a:gd name="connsiteY56" fmla="*/ 375081 h 70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17415" h="708750">
                  <a:moveTo>
                    <a:pt x="147420" y="375081"/>
                  </a:moveTo>
                  <a:cubicBezTo>
                    <a:pt x="152970" y="364886"/>
                    <a:pt x="161810" y="353335"/>
                    <a:pt x="158325" y="338686"/>
                  </a:cubicBezTo>
                  <a:cubicBezTo>
                    <a:pt x="154067" y="320553"/>
                    <a:pt x="143290" y="323780"/>
                    <a:pt x="142000" y="312422"/>
                  </a:cubicBezTo>
                  <a:cubicBezTo>
                    <a:pt x="140386" y="299451"/>
                    <a:pt x="150066" y="302872"/>
                    <a:pt x="154260" y="293063"/>
                  </a:cubicBezTo>
                  <a:cubicBezTo>
                    <a:pt x="160971" y="277447"/>
                    <a:pt x="163617" y="265121"/>
                    <a:pt x="150905" y="255119"/>
                  </a:cubicBezTo>
                  <a:cubicBezTo>
                    <a:pt x="142709" y="248666"/>
                    <a:pt x="142774" y="228274"/>
                    <a:pt x="156648" y="221369"/>
                  </a:cubicBezTo>
                  <a:cubicBezTo>
                    <a:pt x="165295" y="216659"/>
                    <a:pt x="169425" y="212335"/>
                    <a:pt x="171361" y="208205"/>
                  </a:cubicBezTo>
                  <a:cubicBezTo>
                    <a:pt x="176394" y="197622"/>
                    <a:pt x="167038" y="188588"/>
                    <a:pt x="181234" y="179295"/>
                  </a:cubicBezTo>
                  <a:cubicBezTo>
                    <a:pt x="193689" y="171100"/>
                    <a:pt x="201626" y="178456"/>
                    <a:pt x="215307" y="171616"/>
                  </a:cubicBezTo>
                  <a:cubicBezTo>
                    <a:pt x="230922" y="163873"/>
                    <a:pt x="220146" y="156774"/>
                    <a:pt x="230342" y="146643"/>
                  </a:cubicBezTo>
                  <a:cubicBezTo>
                    <a:pt x="238344" y="138706"/>
                    <a:pt x="250863" y="139286"/>
                    <a:pt x="262091" y="144191"/>
                  </a:cubicBezTo>
                  <a:cubicBezTo>
                    <a:pt x="268157" y="146836"/>
                    <a:pt x="276868" y="133866"/>
                    <a:pt x="288807" y="137479"/>
                  </a:cubicBezTo>
                  <a:cubicBezTo>
                    <a:pt x="305391" y="142513"/>
                    <a:pt x="302617" y="157097"/>
                    <a:pt x="315845" y="161227"/>
                  </a:cubicBezTo>
                  <a:cubicBezTo>
                    <a:pt x="331333" y="166067"/>
                    <a:pt x="340754" y="151418"/>
                    <a:pt x="356500" y="153999"/>
                  </a:cubicBezTo>
                  <a:cubicBezTo>
                    <a:pt x="369857" y="156193"/>
                    <a:pt x="363792" y="171681"/>
                    <a:pt x="384764" y="186007"/>
                  </a:cubicBezTo>
                  <a:cubicBezTo>
                    <a:pt x="401026" y="200397"/>
                    <a:pt x="394379" y="215949"/>
                    <a:pt x="394121" y="234534"/>
                  </a:cubicBezTo>
                  <a:cubicBezTo>
                    <a:pt x="393992" y="245181"/>
                    <a:pt x="395799" y="253377"/>
                    <a:pt x="404188" y="246278"/>
                  </a:cubicBezTo>
                  <a:cubicBezTo>
                    <a:pt x="403865" y="238147"/>
                    <a:pt x="411351" y="207302"/>
                    <a:pt x="413286" y="198138"/>
                  </a:cubicBezTo>
                  <a:cubicBezTo>
                    <a:pt x="452134" y="16355"/>
                    <a:pt x="206466" y="-52563"/>
                    <a:pt x="113864" y="43007"/>
                  </a:cubicBezTo>
                  <a:cubicBezTo>
                    <a:pt x="87471" y="61462"/>
                    <a:pt x="82050" y="116055"/>
                    <a:pt x="79147" y="135414"/>
                  </a:cubicBezTo>
                  <a:cubicBezTo>
                    <a:pt x="75017" y="137415"/>
                    <a:pt x="70564" y="138125"/>
                    <a:pt x="65595" y="140964"/>
                  </a:cubicBezTo>
                  <a:cubicBezTo>
                    <a:pt x="51528" y="148837"/>
                    <a:pt x="46752" y="162001"/>
                    <a:pt x="49656" y="176585"/>
                  </a:cubicBezTo>
                  <a:cubicBezTo>
                    <a:pt x="51785" y="187749"/>
                    <a:pt x="57593" y="198138"/>
                    <a:pt x="45461" y="207882"/>
                  </a:cubicBezTo>
                  <a:cubicBezTo>
                    <a:pt x="39590" y="211238"/>
                    <a:pt x="32943" y="210593"/>
                    <a:pt x="26231" y="211625"/>
                  </a:cubicBezTo>
                  <a:cubicBezTo>
                    <a:pt x="-7583" y="217110"/>
                    <a:pt x="-5131" y="266928"/>
                    <a:pt x="13454" y="286804"/>
                  </a:cubicBezTo>
                  <a:cubicBezTo>
                    <a:pt x="18682" y="292418"/>
                    <a:pt x="25006" y="297322"/>
                    <a:pt x="31845" y="301194"/>
                  </a:cubicBezTo>
                  <a:cubicBezTo>
                    <a:pt x="31845" y="302420"/>
                    <a:pt x="31910" y="303711"/>
                    <a:pt x="32168" y="305066"/>
                  </a:cubicBezTo>
                  <a:cubicBezTo>
                    <a:pt x="34750" y="322618"/>
                    <a:pt x="44558" y="320230"/>
                    <a:pt x="45075" y="331201"/>
                  </a:cubicBezTo>
                  <a:cubicBezTo>
                    <a:pt x="45590" y="343720"/>
                    <a:pt x="38815" y="346623"/>
                    <a:pt x="34427" y="355722"/>
                  </a:cubicBezTo>
                  <a:cubicBezTo>
                    <a:pt x="27393" y="370242"/>
                    <a:pt x="31006" y="383729"/>
                    <a:pt x="41654" y="394053"/>
                  </a:cubicBezTo>
                  <a:cubicBezTo>
                    <a:pt x="43332" y="395667"/>
                    <a:pt x="45139" y="397151"/>
                    <a:pt x="46882" y="398700"/>
                  </a:cubicBezTo>
                  <a:lnTo>
                    <a:pt x="42881" y="421415"/>
                  </a:lnTo>
                  <a:cubicBezTo>
                    <a:pt x="35395" y="424383"/>
                    <a:pt x="25973" y="422770"/>
                    <a:pt x="21585" y="440903"/>
                  </a:cubicBezTo>
                  <a:cubicBezTo>
                    <a:pt x="19391" y="449937"/>
                    <a:pt x="24747" y="463101"/>
                    <a:pt x="19391" y="471619"/>
                  </a:cubicBezTo>
                  <a:cubicBezTo>
                    <a:pt x="13519" y="480847"/>
                    <a:pt x="4614" y="491108"/>
                    <a:pt x="6356" y="505369"/>
                  </a:cubicBezTo>
                  <a:cubicBezTo>
                    <a:pt x="8485" y="522986"/>
                    <a:pt x="18294" y="520856"/>
                    <a:pt x="18552" y="531827"/>
                  </a:cubicBezTo>
                  <a:cubicBezTo>
                    <a:pt x="18745" y="544346"/>
                    <a:pt x="11906" y="547056"/>
                    <a:pt x="7260" y="556026"/>
                  </a:cubicBezTo>
                  <a:cubicBezTo>
                    <a:pt x="-97" y="570351"/>
                    <a:pt x="3130" y="583903"/>
                    <a:pt x="13519" y="594550"/>
                  </a:cubicBezTo>
                  <a:cubicBezTo>
                    <a:pt x="21456" y="602681"/>
                    <a:pt x="31975" y="608231"/>
                    <a:pt x="27264" y="623008"/>
                  </a:cubicBezTo>
                  <a:cubicBezTo>
                    <a:pt x="24296" y="629074"/>
                    <a:pt x="18294" y="632172"/>
                    <a:pt x="13325" y="636753"/>
                  </a:cubicBezTo>
                  <a:cubicBezTo>
                    <a:pt x="-11907" y="659920"/>
                    <a:pt x="17520" y="700187"/>
                    <a:pt x="43913" y="706640"/>
                  </a:cubicBezTo>
                  <a:cubicBezTo>
                    <a:pt x="65466" y="711932"/>
                    <a:pt x="91150" y="707092"/>
                    <a:pt x="106379" y="694121"/>
                  </a:cubicBezTo>
                  <a:cubicBezTo>
                    <a:pt x="54496" y="691153"/>
                    <a:pt x="59916" y="637915"/>
                    <a:pt x="106185" y="629268"/>
                  </a:cubicBezTo>
                  <a:cubicBezTo>
                    <a:pt x="111993" y="627074"/>
                    <a:pt x="117413" y="623202"/>
                    <a:pt x="119672" y="610490"/>
                  </a:cubicBezTo>
                  <a:cubicBezTo>
                    <a:pt x="121414" y="600939"/>
                    <a:pt x="114380" y="587516"/>
                    <a:pt x="119736" y="578353"/>
                  </a:cubicBezTo>
                  <a:cubicBezTo>
                    <a:pt x="125609" y="568286"/>
                    <a:pt x="134708" y="556929"/>
                    <a:pt x="131610" y="542216"/>
                  </a:cubicBezTo>
                  <a:cubicBezTo>
                    <a:pt x="127867" y="524018"/>
                    <a:pt x="116962" y="526922"/>
                    <a:pt x="115929" y="515565"/>
                  </a:cubicBezTo>
                  <a:cubicBezTo>
                    <a:pt x="115349" y="509499"/>
                    <a:pt x="116639" y="505498"/>
                    <a:pt x="118704" y="502013"/>
                  </a:cubicBezTo>
                  <a:cubicBezTo>
                    <a:pt x="125673" y="499368"/>
                    <a:pt x="131933" y="495754"/>
                    <a:pt x="137031" y="491237"/>
                  </a:cubicBezTo>
                  <a:cubicBezTo>
                    <a:pt x="133224" y="491108"/>
                    <a:pt x="129674" y="490656"/>
                    <a:pt x="126383" y="490011"/>
                  </a:cubicBezTo>
                  <a:lnTo>
                    <a:pt x="126641" y="489494"/>
                  </a:lnTo>
                  <a:cubicBezTo>
                    <a:pt x="133740" y="474007"/>
                    <a:pt x="136450" y="453938"/>
                    <a:pt x="123995" y="443613"/>
                  </a:cubicBezTo>
                  <a:cubicBezTo>
                    <a:pt x="120640" y="440838"/>
                    <a:pt x="117219" y="438257"/>
                    <a:pt x="114380" y="435418"/>
                  </a:cubicBezTo>
                  <a:cubicBezTo>
                    <a:pt x="119865" y="431352"/>
                    <a:pt x="126834" y="428126"/>
                    <a:pt x="135159" y="426383"/>
                  </a:cubicBezTo>
                  <a:cubicBezTo>
                    <a:pt x="140902" y="423996"/>
                    <a:pt x="146258" y="420059"/>
                    <a:pt x="148194" y="407218"/>
                  </a:cubicBezTo>
                  <a:cubicBezTo>
                    <a:pt x="149679" y="397667"/>
                    <a:pt x="142322" y="384503"/>
                    <a:pt x="147420" y="375081"/>
                  </a:cubicBezTo>
                  <a:lnTo>
                    <a:pt x="147420" y="375081"/>
                  </a:lnTo>
                  <a:close/>
                </a:path>
              </a:pathLst>
            </a:custGeom>
            <a:solidFill>
              <a:srgbClr val="000000"/>
            </a:solidFill>
            <a:ln w="6453" cap="flat">
              <a:noFill/>
              <a:prstDash val="solid"/>
              <a:miter/>
            </a:ln>
          </p:spPr>
          <p:txBody>
            <a:bodyPr rtlCol="0" anchor="ctr"/>
            <a:lstStyle/>
            <a:p>
              <a:endParaRPr lang="en-US"/>
            </a:p>
          </p:txBody>
        </p:sp>
        <p:sp>
          <p:nvSpPr>
            <p:cNvPr id="3710" name="Freeform: Shape 3709">
              <a:extLst>
                <a:ext uri="{FF2B5EF4-FFF2-40B4-BE49-F238E27FC236}">
                  <a16:creationId xmlns:a16="http://schemas.microsoft.com/office/drawing/2014/main" id="{6F8B49E2-A2D6-4A1C-BD20-4C8BF5E9B711}"/>
                </a:ext>
              </a:extLst>
            </p:cNvPr>
            <p:cNvSpPr/>
            <p:nvPr/>
          </p:nvSpPr>
          <p:spPr>
            <a:xfrm>
              <a:off x="7499499" y="-67656"/>
              <a:ext cx="208892" cy="607682"/>
            </a:xfrm>
            <a:custGeom>
              <a:avLst/>
              <a:gdLst>
                <a:gd name="connsiteX0" fmla="*/ 71177 w 208892"/>
                <a:gd name="connsiteY0" fmla="*/ 23098 h 607682"/>
                <a:gd name="connsiteX1" fmla="*/ 65756 w 208892"/>
                <a:gd name="connsiteY1" fmla="*/ 245664 h 607682"/>
                <a:gd name="connsiteX2" fmla="*/ 0 w 208892"/>
                <a:gd name="connsiteY2" fmla="*/ 565285 h 607682"/>
                <a:gd name="connsiteX3" fmla="*/ 121834 w 208892"/>
                <a:gd name="connsiteY3" fmla="*/ 589935 h 607682"/>
                <a:gd name="connsiteX4" fmla="*/ 199335 w 208892"/>
                <a:gd name="connsiteY4" fmla="*/ 364078 h 607682"/>
                <a:gd name="connsiteX5" fmla="*/ 164746 w 208892"/>
                <a:gd name="connsiteY5" fmla="*/ 44716 h 607682"/>
                <a:gd name="connsiteX6" fmla="*/ 71177 w 208892"/>
                <a:gd name="connsiteY6" fmla="*/ 23098 h 607682"/>
                <a:gd name="connsiteX7" fmla="*/ 71177 w 208892"/>
                <a:gd name="connsiteY7" fmla="*/ 23098 h 60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892" h="607682">
                  <a:moveTo>
                    <a:pt x="71177" y="23098"/>
                  </a:moveTo>
                  <a:cubicBezTo>
                    <a:pt x="58917" y="77884"/>
                    <a:pt x="62724" y="181263"/>
                    <a:pt x="65756" y="245664"/>
                  </a:cubicBezTo>
                  <a:cubicBezTo>
                    <a:pt x="71952" y="378210"/>
                    <a:pt x="88278" y="477136"/>
                    <a:pt x="0" y="565285"/>
                  </a:cubicBezTo>
                  <a:cubicBezTo>
                    <a:pt x="21488" y="610392"/>
                    <a:pt x="76469" y="620975"/>
                    <a:pt x="121834" y="589935"/>
                  </a:cubicBezTo>
                  <a:cubicBezTo>
                    <a:pt x="176685" y="552443"/>
                    <a:pt x="193398" y="435707"/>
                    <a:pt x="199335" y="364078"/>
                  </a:cubicBezTo>
                  <a:cubicBezTo>
                    <a:pt x="208886" y="264378"/>
                    <a:pt x="225599" y="124153"/>
                    <a:pt x="164746" y="44716"/>
                  </a:cubicBezTo>
                  <a:cubicBezTo>
                    <a:pt x="131643" y="1544"/>
                    <a:pt x="80663" y="-19105"/>
                    <a:pt x="71177" y="23098"/>
                  </a:cubicBezTo>
                  <a:lnTo>
                    <a:pt x="71177" y="23098"/>
                  </a:lnTo>
                  <a:close/>
                </a:path>
              </a:pathLst>
            </a:custGeom>
            <a:solidFill>
              <a:srgbClr val="CA6C38"/>
            </a:solidFill>
            <a:ln w="6453" cap="flat">
              <a:noFill/>
              <a:prstDash val="solid"/>
              <a:miter/>
            </a:ln>
          </p:spPr>
          <p:txBody>
            <a:bodyPr rtlCol="0" anchor="ctr"/>
            <a:lstStyle/>
            <a:p>
              <a:endParaRPr lang="en-US"/>
            </a:p>
          </p:txBody>
        </p:sp>
        <p:sp>
          <p:nvSpPr>
            <p:cNvPr id="3711" name="Freeform: Shape 3710">
              <a:extLst>
                <a:ext uri="{FF2B5EF4-FFF2-40B4-BE49-F238E27FC236}">
                  <a16:creationId xmlns:a16="http://schemas.microsoft.com/office/drawing/2014/main" id="{C10819B7-3BC7-4937-9A3E-75C2AC491185}"/>
                </a:ext>
              </a:extLst>
            </p:cNvPr>
            <p:cNvSpPr/>
            <p:nvPr/>
          </p:nvSpPr>
          <p:spPr>
            <a:xfrm>
              <a:off x="7708508" y="-75316"/>
              <a:ext cx="208892" cy="607678"/>
            </a:xfrm>
            <a:custGeom>
              <a:avLst/>
              <a:gdLst>
                <a:gd name="connsiteX0" fmla="*/ 137650 w 208892"/>
                <a:gd name="connsiteY0" fmla="*/ 23143 h 607678"/>
                <a:gd name="connsiteX1" fmla="*/ 143135 w 208892"/>
                <a:gd name="connsiteY1" fmla="*/ 245645 h 607678"/>
                <a:gd name="connsiteX2" fmla="*/ 208893 w 208892"/>
                <a:gd name="connsiteY2" fmla="*/ 565266 h 607678"/>
                <a:gd name="connsiteX3" fmla="*/ 87059 w 208892"/>
                <a:gd name="connsiteY3" fmla="*/ 589981 h 607678"/>
                <a:gd name="connsiteX4" fmla="*/ 9557 w 208892"/>
                <a:gd name="connsiteY4" fmla="*/ 364059 h 607678"/>
                <a:gd name="connsiteX5" fmla="*/ 44145 w 208892"/>
                <a:gd name="connsiteY5" fmla="*/ 44761 h 607678"/>
                <a:gd name="connsiteX6" fmla="*/ 137650 w 208892"/>
                <a:gd name="connsiteY6" fmla="*/ 23143 h 607678"/>
                <a:gd name="connsiteX7" fmla="*/ 137650 w 208892"/>
                <a:gd name="connsiteY7" fmla="*/ 23143 h 60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892" h="607678">
                  <a:moveTo>
                    <a:pt x="137650" y="23143"/>
                  </a:moveTo>
                  <a:cubicBezTo>
                    <a:pt x="149911" y="77866"/>
                    <a:pt x="146103" y="181244"/>
                    <a:pt x="143135" y="245645"/>
                  </a:cubicBezTo>
                  <a:cubicBezTo>
                    <a:pt x="136941" y="378127"/>
                    <a:pt x="120614" y="477117"/>
                    <a:pt x="208893" y="565266"/>
                  </a:cubicBezTo>
                  <a:cubicBezTo>
                    <a:pt x="187403" y="610373"/>
                    <a:pt x="132423" y="620956"/>
                    <a:pt x="87059" y="589981"/>
                  </a:cubicBezTo>
                  <a:cubicBezTo>
                    <a:pt x="32207" y="552489"/>
                    <a:pt x="15493" y="435753"/>
                    <a:pt x="9557" y="364059"/>
                  </a:cubicBezTo>
                  <a:cubicBezTo>
                    <a:pt x="7" y="264359"/>
                    <a:pt x="-16707" y="124199"/>
                    <a:pt x="44145" y="44761"/>
                  </a:cubicBezTo>
                  <a:cubicBezTo>
                    <a:pt x="77121" y="1526"/>
                    <a:pt x="128100" y="-19124"/>
                    <a:pt x="137650" y="23143"/>
                  </a:cubicBezTo>
                  <a:lnTo>
                    <a:pt x="137650" y="23143"/>
                  </a:lnTo>
                  <a:close/>
                </a:path>
              </a:pathLst>
            </a:custGeom>
            <a:solidFill>
              <a:srgbClr val="CA6C38"/>
            </a:solidFill>
            <a:ln w="6453" cap="flat">
              <a:noFill/>
              <a:prstDash val="solid"/>
              <a:miter/>
            </a:ln>
          </p:spPr>
          <p:txBody>
            <a:bodyPr rtlCol="0" anchor="ctr"/>
            <a:lstStyle/>
            <a:p>
              <a:endParaRPr lang="en-US"/>
            </a:p>
          </p:txBody>
        </p:sp>
        <p:sp>
          <p:nvSpPr>
            <p:cNvPr id="3712" name="Freeform: Shape 3711">
              <a:extLst>
                <a:ext uri="{FF2B5EF4-FFF2-40B4-BE49-F238E27FC236}">
                  <a16:creationId xmlns:a16="http://schemas.microsoft.com/office/drawing/2014/main" id="{D700BE80-8B39-4F42-8EEC-23B2DC695BD1}"/>
                </a:ext>
              </a:extLst>
            </p:cNvPr>
            <p:cNvSpPr/>
            <p:nvPr/>
          </p:nvSpPr>
          <p:spPr>
            <a:xfrm>
              <a:off x="7314203" y="250088"/>
              <a:ext cx="788281" cy="583793"/>
            </a:xfrm>
            <a:custGeom>
              <a:avLst/>
              <a:gdLst>
                <a:gd name="connsiteX0" fmla="*/ 304420 w 788281"/>
                <a:gd name="connsiteY0" fmla="*/ 0 h 583793"/>
                <a:gd name="connsiteX1" fmla="*/ 356690 w 788281"/>
                <a:gd name="connsiteY1" fmla="*/ 3356 h 583793"/>
                <a:gd name="connsiteX2" fmla="*/ 483944 w 788281"/>
                <a:gd name="connsiteY2" fmla="*/ 0 h 583793"/>
                <a:gd name="connsiteX3" fmla="*/ 492785 w 788281"/>
                <a:gd name="connsiteY3" fmla="*/ 67822 h 583793"/>
                <a:gd name="connsiteX4" fmla="*/ 544797 w 788281"/>
                <a:gd name="connsiteY4" fmla="*/ 131901 h 583793"/>
                <a:gd name="connsiteX5" fmla="*/ 736840 w 788281"/>
                <a:gd name="connsiteY5" fmla="*/ 220050 h 583793"/>
                <a:gd name="connsiteX6" fmla="*/ 786916 w 788281"/>
                <a:gd name="connsiteY6" fmla="*/ 393250 h 583793"/>
                <a:gd name="connsiteX7" fmla="*/ 659919 w 788281"/>
                <a:gd name="connsiteY7" fmla="*/ 524764 h 583793"/>
                <a:gd name="connsiteX8" fmla="*/ 644045 w 788281"/>
                <a:gd name="connsiteY8" fmla="*/ 529926 h 583793"/>
                <a:gd name="connsiteX9" fmla="*/ 144190 w 788281"/>
                <a:gd name="connsiteY9" fmla="*/ 529926 h 583793"/>
                <a:gd name="connsiteX10" fmla="*/ 128380 w 788281"/>
                <a:gd name="connsiteY10" fmla="*/ 524764 h 583793"/>
                <a:gd name="connsiteX11" fmla="*/ 1384 w 788281"/>
                <a:gd name="connsiteY11" fmla="*/ 393250 h 583793"/>
                <a:gd name="connsiteX12" fmla="*/ 51460 w 788281"/>
                <a:gd name="connsiteY12" fmla="*/ 220050 h 583793"/>
                <a:gd name="connsiteX13" fmla="*/ 243503 w 788281"/>
                <a:gd name="connsiteY13" fmla="*/ 131901 h 583793"/>
                <a:gd name="connsiteX14" fmla="*/ 295450 w 788281"/>
                <a:gd name="connsiteY14" fmla="*/ 67822 h 583793"/>
                <a:gd name="connsiteX15" fmla="*/ 304420 w 788281"/>
                <a:gd name="connsiteY15" fmla="*/ 0 h 583793"/>
                <a:gd name="connsiteX16" fmla="*/ 304420 w 788281"/>
                <a:gd name="connsiteY16" fmla="*/ 0 h 58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8281" h="583793">
                  <a:moveTo>
                    <a:pt x="304420" y="0"/>
                  </a:moveTo>
                  <a:lnTo>
                    <a:pt x="356690" y="3356"/>
                  </a:lnTo>
                  <a:cubicBezTo>
                    <a:pt x="399409" y="3356"/>
                    <a:pt x="440838" y="2775"/>
                    <a:pt x="483944" y="0"/>
                  </a:cubicBezTo>
                  <a:lnTo>
                    <a:pt x="492785" y="67822"/>
                  </a:lnTo>
                  <a:cubicBezTo>
                    <a:pt x="497431" y="102991"/>
                    <a:pt x="507885" y="127061"/>
                    <a:pt x="544797" y="131901"/>
                  </a:cubicBezTo>
                  <a:cubicBezTo>
                    <a:pt x="637979" y="144162"/>
                    <a:pt x="695863" y="159713"/>
                    <a:pt x="736840" y="220050"/>
                  </a:cubicBezTo>
                  <a:cubicBezTo>
                    <a:pt x="768331" y="266383"/>
                    <a:pt x="794659" y="336979"/>
                    <a:pt x="786916" y="393250"/>
                  </a:cubicBezTo>
                  <a:cubicBezTo>
                    <a:pt x="776268" y="470558"/>
                    <a:pt x="727676" y="501274"/>
                    <a:pt x="659919" y="524764"/>
                  </a:cubicBezTo>
                  <a:cubicBezTo>
                    <a:pt x="654757" y="526571"/>
                    <a:pt x="649465" y="528248"/>
                    <a:pt x="644045" y="529926"/>
                  </a:cubicBezTo>
                  <a:cubicBezTo>
                    <a:pt x="574481" y="601749"/>
                    <a:pt x="213754" y="601749"/>
                    <a:pt x="144190" y="529926"/>
                  </a:cubicBezTo>
                  <a:cubicBezTo>
                    <a:pt x="138834" y="528248"/>
                    <a:pt x="133543" y="526571"/>
                    <a:pt x="128380" y="524764"/>
                  </a:cubicBezTo>
                  <a:cubicBezTo>
                    <a:pt x="60623" y="501274"/>
                    <a:pt x="12032" y="470558"/>
                    <a:pt x="1384" y="393250"/>
                  </a:cubicBezTo>
                  <a:cubicBezTo>
                    <a:pt x="-6425" y="336979"/>
                    <a:pt x="19969" y="266383"/>
                    <a:pt x="51460" y="220050"/>
                  </a:cubicBezTo>
                  <a:cubicBezTo>
                    <a:pt x="92437" y="159649"/>
                    <a:pt x="150256" y="144162"/>
                    <a:pt x="243503" y="131901"/>
                  </a:cubicBezTo>
                  <a:cubicBezTo>
                    <a:pt x="280415" y="127061"/>
                    <a:pt x="290869" y="102991"/>
                    <a:pt x="295450" y="67822"/>
                  </a:cubicBezTo>
                  <a:lnTo>
                    <a:pt x="304420" y="0"/>
                  </a:lnTo>
                  <a:lnTo>
                    <a:pt x="304420" y="0"/>
                  </a:lnTo>
                  <a:close/>
                </a:path>
              </a:pathLst>
            </a:custGeom>
            <a:solidFill>
              <a:srgbClr val="E8B889"/>
            </a:solidFill>
            <a:ln w="6453" cap="flat">
              <a:noFill/>
              <a:prstDash val="solid"/>
              <a:miter/>
            </a:ln>
          </p:spPr>
          <p:txBody>
            <a:bodyPr rtlCol="0" anchor="ctr"/>
            <a:lstStyle/>
            <a:p>
              <a:endParaRPr lang="en-US"/>
            </a:p>
          </p:txBody>
        </p:sp>
        <p:sp>
          <p:nvSpPr>
            <p:cNvPr id="3713" name="Freeform: Shape 3712">
              <a:extLst>
                <a:ext uri="{FF2B5EF4-FFF2-40B4-BE49-F238E27FC236}">
                  <a16:creationId xmlns:a16="http://schemas.microsoft.com/office/drawing/2014/main" id="{4CBFDF50-B52A-49B2-AC8D-6D71E7170F47}"/>
                </a:ext>
              </a:extLst>
            </p:cNvPr>
            <p:cNvSpPr/>
            <p:nvPr/>
          </p:nvSpPr>
          <p:spPr>
            <a:xfrm>
              <a:off x="7522226" y="-165489"/>
              <a:ext cx="376059" cy="498338"/>
            </a:xfrm>
            <a:custGeom>
              <a:avLst/>
              <a:gdLst>
                <a:gd name="connsiteX0" fmla="*/ 40255 w 376059"/>
                <a:gd name="connsiteY0" fmla="*/ 332269 h 498338"/>
                <a:gd name="connsiteX1" fmla="*/ 120789 w 376059"/>
                <a:gd name="connsiteY1" fmla="*/ 461782 h 498338"/>
                <a:gd name="connsiteX2" fmla="*/ 254626 w 376059"/>
                <a:gd name="connsiteY2" fmla="*/ 461330 h 498338"/>
                <a:gd name="connsiteX3" fmla="*/ 334773 w 376059"/>
                <a:gd name="connsiteY3" fmla="*/ 331559 h 498338"/>
                <a:gd name="connsiteX4" fmla="*/ 350195 w 376059"/>
                <a:gd name="connsiteY4" fmla="*/ 328526 h 498338"/>
                <a:gd name="connsiteX5" fmla="*/ 365489 w 376059"/>
                <a:gd name="connsiteY5" fmla="*/ 308263 h 498338"/>
                <a:gd name="connsiteX6" fmla="*/ 369942 w 376059"/>
                <a:gd name="connsiteY6" fmla="*/ 241022 h 498338"/>
                <a:gd name="connsiteX7" fmla="*/ 357165 w 376059"/>
                <a:gd name="connsiteY7" fmla="*/ 233924 h 498338"/>
                <a:gd name="connsiteX8" fmla="*/ 364909 w 376059"/>
                <a:gd name="connsiteY8" fmla="*/ 204369 h 498338"/>
                <a:gd name="connsiteX9" fmla="*/ 186223 w 376059"/>
                <a:gd name="connsiteY9" fmla="*/ 0 h 498338"/>
                <a:gd name="connsiteX10" fmla="*/ 10054 w 376059"/>
                <a:gd name="connsiteY10" fmla="*/ 204369 h 498338"/>
                <a:gd name="connsiteX11" fmla="*/ 6118 w 376059"/>
                <a:gd name="connsiteY11" fmla="*/ 241022 h 498338"/>
                <a:gd name="connsiteX12" fmla="*/ 10570 w 376059"/>
                <a:gd name="connsiteY12" fmla="*/ 308263 h 498338"/>
                <a:gd name="connsiteX13" fmla="*/ 25864 w 376059"/>
                <a:gd name="connsiteY13" fmla="*/ 328526 h 498338"/>
                <a:gd name="connsiteX14" fmla="*/ 40255 w 376059"/>
                <a:gd name="connsiteY14" fmla="*/ 332269 h 498338"/>
                <a:gd name="connsiteX15" fmla="*/ 40255 w 376059"/>
                <a:gd name="connsiteY15" fmla="*/ 332269 h 498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6059" h="498338">
                  <a:moveTo>
                    <a:pt x="40255" y="332269"/>
                  </a:moveTo>
                  <a:cubicBezTo>
                    <a:pt x="56129" y="389185"/>
                    <a:pt x="84265" y="430807"/>
                    <a:pt x="120789" y="461782"/>
                  </a:cubicBezTo>
                  <a:cubicBezTo>
                    <a:pt x="178479" y="510760"/>
                    <a:pt x="197129" y="510438"/>
                    <a:pt x="254626" y="461330"/>
                  </a:cubicBezTo>
                  <a:cubicBezTo>
                    <a:pt x="291021" y="430226"/>
                    <a:pt x="319027" y="388604"/>
                    <a:pt x="334773" y="331559"/>
                  </a:cubicBezTo>
                  <a:cubicBezTo>
                    <a:pt x="338645" y="335172"/>
                    <a:pt x="344775" y="332656"/>
                    <a:pt x="350195" y="328526"/>
                  </a:cubicBezTo>
                  <a:cubicBezTo>
                    <a:pt x="356971" y="323234"/>
                    <a:pt x="361617" y="316394"/>
                    <a:pt x="365489" y="308263"/>
                  </a:cubicBezTo>
                  <a:cubicBezTo>
                    <a:pt x="376008" y="286258"/>
                    <a:pt x="380719" y="255283"/>
                    <a:pt x="369942" y="241022"/>
                  </a:cubicBezTo>
                  <a:cubicBezTo>
                    <a:pt x="366522" y="236505"/>
                    <a:pt x="362005" y="234311"/>
                    <a:pt x="357165" y="233924"/>
                  </a:cubicBezTo>
                  <a:cubicBezTo>
                    <a:pt x="359682" y="224567"/>
                    <a:pt x="362263" y="214823"/>
                    <a:pt x="364909" y="204369"/>
                  </a:cubicBezTo>
                  <a:cubicBezTo>
                    <a:pt x="390462" y="102088"/>
                    <a:pt x="302830" y="14842"/>
                    <a:pt x="186223" y="0"/>
                  </a:cubicBezTo>
                  <a:cubicBezTo>
                    <a:pt x="75489" y="11099"/>
                    <a:pt x="-11692" y="102604"/>
                    <a:pt x="10054" y="204369"/>
                  </a:cubicBezTo>
                  <a:cubicBezTo>
                    <a:pt x="14120" y="223341"/>
                    <a:pt x="17734" y="225599"/>
                    <a:pt x="6118" y="241022"/>
                  </a:cubicBezTo>
                  <a:cubicBezTo>
                    <a:pt x="-4659" y="255348"/>
                    <a:pt x="52" y="286258"/>
                    <a:pt x="10570" y="308263"/>
                  </a:cubicBezTo>
                  <a:cubicBezTo>
                    <a:pt x="14443" y="316394"/>
                    <a:pt x="19024" y="323234"/>
                    <a:pt x="25864" y="328526"/>
                  </a:cubicBezTo>
                  <a:cubicBezTo>
                    <a:pt x="30833" y="332333"/>
                    <a:pt x="36383" y="334785"/>
                    <a:pt x="40255" y="332269"/>
                  </a:cubicBezTo>
                  <a:lnTo>
                    <a:pt x="40255" y="332269"/>
                  </a:lnTo>
                  <a:close/>
                </a:path>
              </a:pathLst>
            </a:custGeom>
            <a:solidFill>
              <a:srgbClr val="FED09E"/>
            </a:solidFill>
            <a:ln w="6453" cap="flat">
              <a:noFill/>
              <a:prstDash val="solid"/>
              <a:miter/>
            </a:ln>
          </p:spPr>
          <p:txBody>
            <a:bodyPr rtlCol="0" anchor="ctr"/>
            <a:lstStyle/>
            <a:p>
              <a:endParaRPr lang="en-US"/>
            </a:p>
          </p:txBody>
        </p:sp>
        <p:sp>
          <p:nvSpPr>
            <p:cNvPr id="3714" name="Freeform: Shape 3713">
              <a:extLst>
                <a:ext uri="{FF2B5EF4-FFF2-40B4-BE49-F238E27FC236}">
                  <a16:creationId xmlns:a16="http://schemas.microsoft.com/office/drawing/2014/main" id="{E135CB9C-C049-4A95-80D8-ABB88E23C204}"/>
                </a:ext>
              </a:extLst>
            </p:cNvPr>
            <p:cNvSpPr/>
            <p:nvPr/>
          </p:nvSpPr>
          <p:spPr>
            <a:xfrm>
              <a:off x="7526280" y="-195972"/>
              <a:ext cx="364346" cy="298672"/>
            </a:xfrm>
            <a:custGeom>
              <a:avLst/>
              <a:gdLst>
                <a:gd name="connsiteX0" fmla="*/ 364340 w 364346"/>
                <a:gd name="connsiteY0" fmla="*/ 204651 h 298672"/>
                <a:gd name="connsiteX1" fmla="*/ 0 w 364346"/>
                <a:gd name="connsiteY1" fmla="*/ 204651 h 298672"/>
                <a:gd name="connsiteX2" fmla="*/ 14712 w 364346"/>
                <a:gd name="connsiteY2" fmla="*/ 298673 h 298672"/>
                <a:gd name="connsiteX3" fmla="*/ 13873 w 364346"/>
                <a:gd name="connsiteY3" fmla="*/ 289316 h 298672"/>
                <a:gd name="connsiteX4" fmla="*/ 350401 w 364346"/>
                <a:gd name="connsiteY4" fmla="*/ 288993 h 298672"/>
                <a:gd name="connsiteX5" fmla="*/ 350401 w 364346"/>
                <a:gd name="connsiteY5" fmla="*/ 288993 h 298672"/>
                <a:gd name="connsiteX6" fmla="*/ 349562 w 364346"/>
                <a:gd name="connsiteY6" fmla="*/ 298027 h 298672"/>
                <a:gd name="connsiteX7" fmla="*/ 364340 w 364346"/>
                <a:gd name="connsiteY7" fmla="*/ 204651 h 298672"/>
                <a:gd name="connsiteX8" fmla="*/ 364340 w 364346"/>
                <a:gd name="connsiteY8" fmla="*/ 204651 h 29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346" h="298672">
                  <a:moveTo>
                    <a:pt x="364340" y="204651"/>
                  </a:moveTo>
                  <a:cubicBezTo>
                    <a:pt x="366083" y="-69023"/>
                    <a:pt x="0" y="-67410"/>
                    <a:pt x="0" y="204651"/>
                  </a:cubicBezTo>
                  <a:cubicBezTo>
                    <a:pt x="0" y="236852"/>
                    <a:pt x="5097" y="268795"/>
                    <a:pt x="14712" y="298673"/>
                  </a:cubicBezTo>
                  <a:cubicBezTo>
                    <a:pt x="14390" y="295575"/>
                    <a:pt x="14132" y="292478"/>
                    <a:pt x="13873" y="289316"/>
                  </a:cubicBezTo>
                  <a:cubicBezTo>
                    <a:pt x="69048" y="127279"/>
                    <a:pt x="295034" y="127021"/>
                    <a:pt x="350401" y="288993"/>
                  </a:cubicBezTo>
                  <a:lnTo>
                    <a:pt x="350401" y="288993"/>
                  </a:lnTo>
                  <a:cubicBezTo>
                    <a:pt x="350143" y="292026"/>
                    <a:pt x="349821" y="295059"/>
                    <a:pt x="349562" y="298027"/>
                  </a:cubicBezTo>
                  <a:cubicBezTo>
                    <a:pt x="358920" y="268408"/>
                    <a:pt x="364082" y="236659"/>
                    <a:pt x="364340" y="204651"/>
                  </a:cubicBezTo>
                  <a:lnTo>
                    <a:pt x="364340" y="204651"/>
                  </a:lnTo>
                  <a:close/>
                </a:path>
              </a:pathLst>
            </a:custGeom>
            <a:solidFill>
              <a:srgbClr val="CA6C38"/>
            </a:solidFill>
            <a:ln w="6453" cap="flat">
              <a:noFill/>
              <a:prstDash val="solid"/>
              <a:miter/>
            </a:ln>
          </p:spPr>
          <p:txBody>
            <a:bodyPr rtlCol="0" anchor="ctr"/>
            <a:lstStyle/>
            <a:p>
              <a:endParaRPr lang="en-US"/>
            </a:p>
          </p:txBody>
        </p:sp>
        <p:sp>
          <p:nvSpPr>
            <p:cNvPr id="3715" name="Freeform: Shape 3714">
              <a:extLst>
                <a:ext uri="{FF2B5EF4-FFF2-40B4-BE49-F238E27FC236}">
                  <a16:creationId xmlns:a16="http://schemas.microsoft.com/office/drawing/2014/main" id="{D7038D4C-86D0-4233-8426-10693758AFA1}"/>
                </a:ext>
              </a:extLst>
            </p:cNvPr>
            <p:cNvSpPr/>
            <p:nvPr/>
          </p:nvSpPr>
          <p:spPr>
            <a:xfrm>
              <a:off x="7310919" y="380053"/>
              <a:ext cx="795125" cy="845158"/>
            </a:xfrm>
            <a:custGeom>
              <a:avLst/>
              <a:gdLst>
                <a:gd name="connsiteX0" fmla="*/ 5700 w 795125"/>
                <a:gd name="connsiteY0" fmla="*/ 204240 h 845158"/>
                <a:gd name="connsiteX1" fmla="*/ 49646 w 795125"/>
                <a:gd name="connsiteY1" fmla="*/ 68854 h 845158"/>
                <a:gd name="connsiteX2" fmla="*/ 109207 w 795125"/>
                <a:gd name="connsiteY2" fmla="*/ 27684 h 845158"/>
                <a:gd name="connsiteX3" fmla="*/ 231751 w 795125"/>
                <a:gd name="connsiteY3" fmla="*/ 0 h 845158"/>
                <a:gd name="connsiteX4" fmla="*/ 397531 w 795125"/>
                <a:gd name="connsiteY4" fmla="*/ 251734 h 845158"/>
                <a:gd name="connsiteX5" fmla="*/ 563310 w 795125"/>
                <a:gd name="connsiteY5" fmla="*/ 0 h 845158"/>
                <a:gd name="connsiteX6" fmla="*/ 685854 w 795125"/>
                <a:gd name="connsiteY6" fmla="*/ 27684 h 845158"/>
                <a:gd name="connsiteX7" fmla="*/ 745415 w 795125"/>
                <a:gd name="connsiteY7" fmla="*/ 68854 h 845158"/>
                <a:gd name="connsiteX8" fmla="*/ 789361 w 795125"/>
                <a:gd name="connsiteY8" fmla="*/ 204240 h 845158"/>
                <a:gd name="connsiteX9" fmla="*/ 791684 w 795125"/>
                <a:gd name="connsiteY9" fmla="*/ 237796 h 845158"/>
                <a:gd name="connsiteX10" fmla="*/ 791684 w 795125"/>
                <a:gd name="connsiteY10" fmla="*/ 845159 h 845158"/>
                <a:gd name="connsiteX11" fmla="*/ 3441 w 795125"/>
                <a:gd name="connsiteY11" fmla="*/ 845159 h 845158"/>
                <a:gd name="connsiteX12" fmla="*/ 3441 w 795125"/>
                <a:gd name="connsiteY12" fmla="*/ 237796 h 845158"/>
                <a:gd name="connsiteX13" fmla="*/ 5700 w 795125"/>
                <a:gd name="connsiteY13" fmla="*/ 204240 h 845158"/>
                <a:gd name="connsiteX14" fmla="*/ 5700 w 795125"/>
                <a:gd name="connsiteY14" fmla="*/ 204240 h 84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5125" h="845158">
                  <a:moveTo>
                    <a:pt x="5700" y="204240"/>
                  </a:moveTo>
                  <a:cubicBezTo>
                    <a:pt x="14089" y="138805"/>
                    <a:pt x="38740" y="85890"/>
                    <a:pt x="49646" y="68854"/>
                  </a:cubicBezTo>
                  <a:cubicBezTo>
                    <a:pt x="65327" y="44333"/>
                    <a:pt x="86815" y="31620"/>
                    <a:pt x="109207" y="27684"/>
                  </a:cubicBezTo>
                  <a:lnTo>
                    <a:pt x="231751" y="0"/>
                  </a:lnTo>
                  <a:lnTo>
                    <a:pt x="397531" y="251734"/>
                  </a:lnTo>
                  <a:lnTo>
                    <a:pt x="563310" y="0"/>
                  </a:lnTo>
                  <a:cubicBezTo>
                    <a:pt x="628744" y="3936"/>
                    <a:pt x="644877" y="20456"/>
                    <a:pt x="685854" y="27684"/>
                  </a:cubicBezTo>
                  <a:cubicBezTo>
                    <a:pt x="708246" y="31620"/>
                    <a:pt x="729735" y="44333"/>
                    <a:pt x="745415" y="68854"/>
                  </a:cubicBezTo>
                  <a:cubicBezTo>
                    <a:pt x="756321" y="85955"/>
                    <a:pt x="780972" y="138805"/>
                    <a:pt x="789361" y="204240"/>
                  </a:cubicBezTo>
                  <a:cubicBezTo>
                    <a:pt x="790781" y="215339"/>
                    <a:pt x="791620" y="226567"/>
                    <a:pt x="791684" y="237796"/>
                  </a:cubicBezTo>
                  <a:cubicBezTo>
                    <a:pt x="799428" y="307747"/>
                    <a:pt x="791684" y="772174"/>
                    <a:pt x="791684" y="845159"/>
                  </a:cubicBezTo>
                  <a:cubicBezTo>
                    <a:pt x="528915" y="845159"/>
                    <a:pt x="266210" y="845159"/>
                    <a:pt x="3441" y="845159"/>
                  </a:cubicBezTo>
                  <a:cubicBezTo>
                    <a:pt x="3441" y="772174"/>
                    <a:pt x="-4302" y="307811"/>
                    <a:pt x="3441" y="237796"/>
                  </a:cubicBezTo>
                  <a:cubicBezTo>
                    <a:pt x="3377" y="226567"/>
                    <a:pt x="4280" y="215403"/>
                    <a:pt x="5700" y="204240"/>
                  </a:cubicBezTo>
                  <a:lnTo>
                    <a:pt x="5700" y="204240"/>
                  </a:lnTo>
                  <a:close/>
                </a:path>
              </a:pathLst>
            </a:custGeom>
            <a:solidFill>
              <a:srgbClr val="003974"/>
            </a:solidFill>
            <a:ln w="6453" cap="flat">
              <a:noFill/>
              <a:prstDash val="solid"/>
              <a:miter/>
            </a:ln>
          </p:spPr>
          <p:txBody>
            <a:bodyPr rtlCol="0" anchor="ctr"/>
            <a:lstStyle/>
            <a:p>
              <a:endParaRPr lang="en-US"/>
            </a:p>
          </p:txBody>
        </p:sp>
        <p:sp>
          <p:nvSpPr>
            <p:cNvPr id="3716" name="Freeform: Shape 3715">
              <a:extLst>
                <a:ext uri="{FF2B5EF4-FFF2-40B4-BE49-F238E27FC236}">
                  <a16:creationId xmlns:a16="http://schemas.microsoft.com/office/drawing/2014/main" id="{C61EDC5E-5B74-45F9-BE0A-C401DDA74F21}"/>
                </a:ext>
              </a:extLst>
            </p:cNvPr>
            <p:cNvSpPr/>
            <p:nvPr/>
          </p:nvSpPr>
          <p:spPr>
            <a:xfrm>
              <a:off x="7504597" y="380117"/>
              <a:ext cx="410028" cy="318071"/>
            </a:xfrm>
            <a:custGeom>
              <a:avLst/>
              <a:gdLst>
                <a:gd name="connsiteX0" fmla="*/ 0 w 410028"/>
                <a:gd name="connsiteY0" fmla="*/ 8583 h 318071"/>
                <a:gd name="connsiteX1" fmla="*/ 38009 w 410028"/>
                <a:gd name="connsiteY1" fmla="*/ 0 h 318071"/>
                <a:gd name="connsiteX2" fmla="*/ 203788 w 410028"/>
                <a:gd name="connsiteY2" fmla="*/ 251734 h 318071"/>
                <a:gd name="connsiteX3" fmla="*/ 369567 w 410028"/>
                <a:gd name="connsiteY3" fmla="*/ 0 h 318071"/>
                <a:gd name="connsiteX4" fmla="*/ 410028 w 410028"/>
                <a:gd name="connsiteY4" fmla="*/ 4840 h 318071"/>
                <a:gd name="connsiteX5" fmla="*/ 203788 w 410028"/>
                <a:gd name="connsiteY5" fmla="*/ 318072 h 318071"/>
                <a:gd name="connsiteX6" fmla="*/ 0 w 410028"/>
                <a:gd name="connsiteY6" fmla="*/ 8583 h 318071"/>
                <a:gd name="connsiteX7" fmla="*/ 0 w 410028"/>
                <a:gd name="connsiteY7" fmla="*/ 8583 h 31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028" h="318071">
                  <a:moveTo>
                    <a:pt x="0" y="8583"/>
                  </a:moveTo>
                  <a:lnTo>
                    <a:pt x="38009" y="0"/>
                  </a:lnTo>
                  <a:lnTo>
                    <a:pt x="203788" y="251734"/>
                  </a:lnTo>
                  <a:lnTo>
                    <a:pt x="369567" y="0"/>
                  </a:lnTo>
                  <a:cubicBezTo>
                    <a:pt x="385700" y="968"/>
                    <a:pt x="398800" y="2710"/>
                    <a:pt x="410028" y="4840"/>
                  </a:cubicBezTo>
                  <a:lnTo>
                    <a:pt x="203788" y="318072"/>
                  </a:lnTo>
                  <a:lnTo>
                    <a:pt x="0" y="8583"/>
                  </a:lnTo>
                  <a:lnTo>
                    <a:pt x="0" y="8583"/>
                  </a:lnTo>
                  <a:close/>
                </a:path>
              </a:pathLst>
            </a:custGeom>
            <a:solidFill>
              <a:srgbClr val="8ED8F8"/>
            </a:solidFill>
            <a:ln w="6453" cap="flat">
              <a:noFill/>
              <a:prstDash val="solid"/>
              <a:miter/>
            </a:ln>
          </p:spPr>
          <p:txBody>
            <a:bodyPr rtlCol="0" anchor="ctr"/>
            <a:lstStyle/>
            <a:p>
              <a:endParaRPr lang="en-US"/>
            </a:p>
          </p:txBody>
        </p:sp>
        <p:sp>
          <p:nvSpPr>
            <p:cNvPr id="3717" name="Freeform: Shape 3716">
              <a:extLst>
                <a:ext uri="{FF2B5EF4-FFF2-40B4-BE49-F238E27FC236}">
                  <a16:creationId xmlns:a16="http://schemas.microsoft.com/office/drawing/2014/main" id="{61BF0B91-B559-4604-8AFD-804ED23A944D}"/>
                </a:ext>
              </a:extLst>
            </p:cNvPr>
            <p:cNvSpPr/>
            <p:nvPr/>
          </p:nvSpPr>
          <p:spPr>
            <a:xfrm>
              <a:off x="-64" y="30878"/>
              <a:ext cx="518660" cy="533667"/>
            </a:xfrm>
            <a:custGeom>
              <a:avLst/>
              <a:gdLst>
                <a:gd name="connsiteX0" fmla="*/ 501016 w 518660"/>
                <a:gd name="connsiteY0" fmla="*/ 388022 h 533667"/>
                <a:gd name="connsiteX1" fmla="*/ 517794 w 518660"/>
                <a:gd name="connsiteY1" fmla="*/ 340269 h 533667"/>
                <a:gd name="connsiteX2" fmla="*/ 495596 w 518660"/>
                <a:gd name="connsiteY2" fmla="*/ 304971 h 533667"/>
                <a:gd name="connsiteX3" fmla="*/ 510631 w 518660"/>
                <a:gd name="connsiteY3" fmla="*/ 270576 h 533667"/>
                <a:gd name="connsiteX4" fmla="*/ 496435 w 518660"/>
                <a:gd name="connsiteY4" fmla="*/ 218112 h 533667"/>
                <a:gd name="connsiteX5" fmla="*/ 471590 w 518660"/>
                <a:gd name="connsiteY5" fmla="*/ 180297 h 533667"/>
                <a:gd name="connsiteX6" fmla="*/ 481335 w 518660"/>
                <a:gd name="connsiteY6" fmla="*/ 138224 h 533667"/>
                <a:gd name="connsiteX7" fmla="*/ 457394 w 518660"/>
                <a:gd name="connsiteY7" fmla="*/ 112411 h 533667"/>
                <a:gd name="connsiteX8" fmla="*/ 428419 w 518660"/>
                <a:gd name="connsiteY8" fmla="*/ 83695 h 533667"/>
                <a:gd name="connsiteX9" fmla="*/ 413061 w 518660"/>
                <a:gd name="connsiteY9" fmla="*/ 52139 h 533667"/>
                <a:gd name="connsiteX10" fmla="*/ 354144 w 518660"/>
                <a:gd name="connsiteY10" fmla="*/ 41815 h 533667"/>
                <a:gd name="connsiteX11" fmla="*/ 326138 w 518660"/>
                <a:gd name="connsiteY11" fmla="*/ 17745 h 533667"/>
                <a:gd name="connsiteX12" fmla="*/ 252638 w 518660"/>
                <a:gd name="connsiteY12" fmla="*/ 8065 h 533667"/>
                <a:gd name="connsiteX13" fmla="*/ 226180 w 518660"/>
                <a:gd name="connsiteY13" fmla="*/ 19487 h 533667"/>
                <a:gd name="connsiteX14" fmla="*/ 200368 w 518660"/>
                <a:gd name="connsiteY14" fmla="*/ 8001 h 533667"/>
                <a:gd name="connsiteX15" fmla="*/ 129126 w 518660"/>
                <a:gd name="connsiteY15" fmla="*/ 20584 h 533667"/>
                <a:gd name="connsiteX16" fmla="*/ 105701 w 518660"/>
                <a:gd name="connsiteY16" fmla="*/ 41815 h 533667"/>
                <a:gd name="connsiteX17" fmla="*/ 46785 w 518660"/>
                <a:gd name="connsiteY17" fmla="*/ 52139 h 533667"/>
                <a:gd name="connsiteX18" fmla="*/ 31426 w 518660"/>
                <a:gd name="connsiteY18" fmla="*/ 83695 h 533667"/>
                <a:gd name="connsiteX19" fmla="*/ 2452 w 518660"/>
                <a:gd name="connsiteY19" fmla="*/ 112411 h 533667"/>
                <a:gd name="connsiteX20" fmla="*/ 0 w 518660"/>
                <a:gd name="connsiteY20" fmla="*/ 113379 h 533667"/>
                <a:gd name="connsiteX21" fmla="*/ 0 w 518660"/>
                <a:gd name="connsiteY21" fmla="*/ 467136 h 533667"/>
                <a:gd name="connsiteX22" fmla="*/ 710 w 518660"/>
                <a:gd name="connsiteY22" fmla="*/ 468363 h 533667"/>
                <a:gd name="connsiteX23" fmla="*/ 24651 w 518660"/>
                <a:gd name="connsiteY23" fmla="*/ 505339 h 533667"/>
                <a:gd name="connsiteX24" fmla="*/ 57368 w 518660"/>
                <a:gd name="connsiteY24" fmla="*/ 503274 h 533667"/>
                <a:gd name="connsiteX25" fmla="*/ 90085 w 518660"/>
                <a:gd name="connsiteY25" fmla="*/ 512824 h 533667"/>
                <a:gd name="connsiteX26" fmla="*/ 220630 w 518660"/>
                <a:gd name="connsiteY26" fmla="*/ 533668 h 533667"/>
                <a:gd name="connsiteX27" fmla="*/ 239215 w 518660"/>
                <a:gd name="connsiteY27" fmla="*/ 533668 h 533667"/>
                <a:gd name="connsiteX28" fmla="*/ 369761 w 518660"/>
                <a:gd name="connsiteY28" fmla="*/ 512824 h 533667"/>
                <a:gd name="connsiteX29" fmla="*/ 402478 w 518660"/>
                <a:gd name="connsiteY29" fmla="*/ 503274 h 533667"/>
                <a:gd name="connsiteX30" fmla="*/ 435195 w 518660"/>
                <a:gd name="connsiteY30" fmla="*/ 505339 h 533667"/>
                <a:gd name="connsiteX31" fmla="*/ 459136 w 518660"/>
                <a:gd name="connsiteY31" fmla="*/ 468363 h 533667"/>
                <a:gd name="connsiteX32" fmla="*/ 500887 w 518660"/>
                <a:gd name="connsiteY32" fmla="*/ 430547 h 533667"/>
                <a:gd name="connsiteX33" fmla="*/ 501016 w 518660"/>
                <a:gd name="connsiteY33" fmla="*/ 388022 h 533667"/>
                <a:gd name="connsiteX34" fmla="*/ 501016 w 518660"/>
                <a:gd name="connsiteY34" fmla="*/ 388022 h 53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8660" h="533667">
                  <a:moveTo>
                    <a:pt x="501016" y="388022"/>
                  </a:moveTo>
                  <a:cubicBezTo>
                    <a:pt x="509276" y="374728"/>
                    <a:pt x="522118" y="359757"/>
                    <a:pt x="517794" y="340269"/>
                  </a:cubicBezTo>
                  <a:cubicBezTo>
                    <a:pt x="512438" y="316199"/>
                    <a:pt x="497145" y="320136"/>
                    <a:pt x="495596" y="304971"/>
                  </a:cubicBezTo>
                  <a:cubicBezTo>
                    <a:pt x="493789" y="287806"/>
                    <a:pt x="504372" y="283418"/>
                    <a:pt x="510631" y="270576"/>
                  </a:cubicBezTo>
                  <a:cubicBezTo>
                    <a:pt x="520698" y="250120"/>
                    <a:pt x="514052" y="231793"/>
                    <a:pt x="496435" y="218112"/>
                  </a:cubicBezTo>
                  <a:cubicBezTo>
                    <a:pt x="483012" y="207723"/>
                    <a:pt x="465718" y="201141"/>
                    <a:pt x="471590" y="180297"/>
                  </a:cubicBezTo>
                  <a:cubicBezTo>
                    <a:pt x="477140" y="160680"/>
                    <a:pt x="486174" y="161519"/>
                    <a:pt x="481335" y="138224"/>
                  </a:cubicBezTo>
                  <a:cubicBezTo>
                    <a:pt x="478560" y="124995"/>
                    <a:pt x="469525" y="116864"/>
                    <a:pt x="457394" y="112411"/>
                  </a:cubicBezTo>
                  <a:cubicBezTo>
                    <a:pt x="442035" y="106733"/>
                    <a:pt x="429452" y="101118"/>
                    <a:pt x="428419" y="83695"/>
                  </a:cubicBezTo>
                  <a:cubicBezTo>
                    <a:pt x="427839" y="72918"/>
                    <a:pt x="424612" y="62529"/>
                    <a:pt x="413061" y="52139"/>
                  </a:cubicBezTo>
                  <a:cubicBezTo>
                    <a:pt x="384668" y="32393"/>
                    <a:pt x="372213" y="44848"/>
                    <a:pt x="354144" y="41815"/>
                  </a:cubicBezTo>
                  <a:cubicBezTo>
                    <a:pt x="336140" y="38846"/>
                    <a:pt x="333559" y="26521"/>
                    <a:pt x="326138" y="17745"/>
                  </a:cubicBezTo>
                  <a:cubicBezTo>
                    <a:pt x="307876" y="-3615"/>
                    <a:pt x="270255" y="-4196"/>
                    <a:pt x="252638" y="8065"/>
                  </a:cubicBezTo>
                  <a:cubicBezTo>
                    <a:pt x="243539" y="14389"/>
                    <a:pt x="237989" y="18713"/>
                    <a:pt x="226180" y="19487"/>
                  </a:cubicBezTo>
                  <a:cubicBezTo>
                    <a:pt x="216178" y="19487"/>
                    <a:pt x="207982" y="12389"/>
                    <a:pt x="200368" y="8001"/>
                  </a:cubicBezTo>
                  <a:cubicBezTo>
                    <a:pt x="181525" y="-2841"/>
                    <a:pt x="147388" y="-776"/>
                    <a:pt x="129126" y="20584"/>
                  </a:cubicBezTo>
                  <a:cubicBezTo>
                    <a:pt x="121705" y="29360"/>
                    <a:pt x="123705" y="38846"/>
                    <a:pt x="105701" y="41815"/>
                  </a:cubicBezTo>
                  <a:cubicBezTo>
                    <a:pt x="87697" y="44783"/>
                    <a:pt x="75178" y="32329"/>
                    <a:pt x="46785" y="52139"/>
                  </a:cubicBezTo>
                  <a:cubicBezTo>
                    <a:pt x="35234" y="62464"/>
                    <a:pt x="32007" y="72854"/>
                    <a:pt x="31426" y="83695"/>
                  </a:cubicBezTo>
                  <a:cubicBezTo>
                    <a:pt x="30394" y="101118"/>
                    <a:pt x="17810" y="106733"/>
                    <a:pt x="2452" y="112411"/>
                  </a:cubicBezTo>
                  <a:cubicBezTo>
                    <a:pt x="1613" y="112734"/>
                    <a:pt x="774" y="113056"/>
                    <a:pt x="0" y="113379"/>
                  </a:cubicBezTo>
                  <a:lnTo>
                    <a:pt x="0" y="467136"/>
                  </a:lnTo>
                  <a:cubicBezTo>
                    <a:pt x="258" y="467524"/>
                    <a:pt x="452" y="467911"/>
                    <a:pt x="710" y="468363"/>
                  </a:cubicBezTo>
                  <a:cubicBezTo>
                    <a:pt x="6389" y="478752"/>
                    <a:pt x="4259" y="498498"/>
                    <a:pt x="24651" y="505339"/>
                  </a:cubicBezTo>
                  <a:cubicBezTo>
                    <a:pt x="33814" y="508436"/>
                    <a:pt x="47882" y="503790"/>
                    <a:pt x="57368" y="503274"/>
                  </a:cubicBezTo>
                  <a:cubicBezTo>
                    <a:pt x="71048" y="502499"/>
                    <a:pt x="78921" y="505919"/>
                    <a:pt x="90085" y="512824"/>
                  </a:cubicBezTo>
                  <a:cubicBezTo>
                    <a:pt x="118866" y="530828"/>
                    <a:pt x="183203" y="532829"/>
                    <a:pt x="220630" y="533668"/>
                  </a:cubicBezTo>
                  <a:lnTo>
                    <a:pt x="239215" y="533668"/>
                  </a:lnTo>
                  <a:cubicBezTo>
                    <a:pt x="276643" y="532764"/>
                    <a:pt x="340980" y="530764"/>
                    <a:pt x="369761" y="512824"/>
                  </a:cubicBezTo>
                  <a:cubicBezTo>
                    <a:pt x="380925" y="505919"/>
                    <a:pt x="388797" y="502499"/>
                    <a:pt x="402478" y="503274"/>
                  </a:cubicBezTo>
                  <a:cubicBezTo>
                    <a:pt x="411899" y="503790"/>
                    <a:pt x="426032" y="508436"/>
                    <a:pt x="435195" y="505339"/>
                  </a:cubicBezTo>
                  <a:cubicBezTo>
                    <a:pt x="455587" y="498434"/>
                    <a:pt x="453457" y="478688"/>
                    <a:pt x="459136" y="468363"/>
                  </a:cubicBezTo>
                  <a:cubicBezTo>
                    <a:pt x="469074" y="450294"/>
                    <a:pt x="494176" y="465007"/>
                    <a:pt x="500887" y="430547"/>
                  </a:cubicBezTo>
                  <a:cubicBezTo>
                    <a:pt x="503404" y="417964"/>
                    <a:pt x="493466" y="400218"/>
                    <a:pt x="501016" y="388022"/>
                  </a:cubicBezTo>
                  <a:lnTo>
                    <a:pt x="501016" y="388022"/>
                  </a:lnTo>
                  <a:close/>
                </a:path>
              </a:pathLst>
            </a:custGeom>
            <a:solidFill>
              <a:srgbClr val="000000"/>
            </a:solidFill>
            <a:ln w="6453" cap="flat">
              <a:noFill/>
              <a:prstDash val="solid"/>
              <a:miter/>
            </a:ln>
          </p:spPr>
          <p:txBody>
            <a:bodyPr rtlCol="0" anchor="ctr"/>
            <a:lstStyle/>
            <a:p>
              <a:endParaRPr lang="en-US"/>
            </a:p>
          </p:txBody>
        </p:sp>
        <p:sp>
          <p:nvSpPr>
            <p:cNvPr id="3718" name="Freeform: Shape 3717">
              <a:extLst>
                <a:ext uri="{FF2B5EF4-FFF2-40B4-BE49-F238E27FC236}">
                  <a16:creationId xmlns:a16="http://schemas.microsoft.com/office/drawing/2014/main" id="{E318250E-0E16-4E39-9806-7FE53332D24E}"/>
                </a:ext>
              </a:extLst>
            </p:cNvPr>
            <p:cNvSpPr/>
            <p:nvPr/>
          </p:nvSpPr>
          <p:spPr>
            <a:xfrm>
              <a:off x="0" y="506662"/>
              <a:ext cx="590734" cy="536959"/>
            </a:xfrm>
            <a:custGeom>
              <a:avLst/>
              <a:gdLst>
                <a:gd name="connsiteX0" fmla="*/ 145646 w 590734"/>
                <a:gd name="connsiteY0" fmla="*/ 0 h 536959"/>
                <a:gd name="connsiteX1" fmla="*/ 193721 w 590734"/>
                <a:gd name="connsiteY1" fmla="*/ 3033 h 536959"/>
                <a:gd name="connsiteX2" fmla="*/ 193721 w 590734"/>
                <a:gd name="connsiteY2" fmla="*/ 3033 h 536959"/>
                <a:gd name="connsiteX3" fmla="*/ 310780 w 590734"/>
                <a:gd name="connsiteY3" fmla="*/ 0 h 536959"/>
                <a:gd name="connsiteX4" fmla="*/ 318975 w 590734"/>
                <a:gd name="connsiteY4" fmla="*/ 62401 h 536959"/>
                <a:gd name="connsiteX5" fmla="*/ 366793 w 590734"/>
                <a:gd name="connsiteY5" fmla="*/ 121318 h 536959"/>
                <a:gd name="connsiteX6" fmla="*/ 543413 w 590734"/>
                <a:gd name="connsiteY6" fmla="*/ 202368 h 536959"/>
                <a:gd name="connsiteX7" fmla="*/ 589488 w 590734"/>
                <a:gd name="connsiteY7" fmla="*/ 361630 h 536959"/>
                <a:gd name="connsiteX8" fmla="*/ 472687 w 590734"/>
                <a:gd name="connsiteY8" fmla="*/ 482625 h 536959"/>
                <a:gd name="connsiteX9" fmla="*/ 458103 w 590734"/>
                <a:gd name="connsiteY9" fmla="*/ 487400 h 536959"/>
                <a:gd name="connsiteX10" fmla="*/ 417707 w 590734"/>
                <a:gd name="connsiteY10" fmla="*/ 510954 h 536959"/>
                <a:gd name="connsiteX11" fmla="*/ 424096 w 590734"/>
                <a:gd name="connsiteY11" fmla="*/ 536960 h 536959"/>
                <a:gd name="connsiteX12" fmla="*/ 0 w 590734"/>
                <a:gd name="connsiteY12" fmla="*/ 536960 h 536959"/>
                <a:gd name="connsiteX13" fmla="*/ 0 w 590734"/>
                <a:gd name="connsiteY13" fmla="*/ 139193 h 536959"/>
                <a:gd name="connsiteX14" fmla="*/ 89698 w 590734"/>
                <a:gd name="connsiteY14" fmla="*/ 121318 h 536959"/>
                <a:gd name="connsiteX15" fmla="*/ 137515 w 590734"/>
                <a:gd name="connsiteY15" fmla="*/ 62401 h 536959"/>
                <a:gd name="connsiteX16" fmla="*/ 145646 w 590734"/>
                <a:gd name="connsiteY16" fmla="*/ 0 h 536959"/>
                <a:gd name="connsiteX17" fmla="*/ 145646 w 590734"/>
                <a:gd name="connsiteY17" fmla="*/ 0 h 53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0734" h="536959">
                  <a:moveTo>
                    <a:pt x="145646" y="0"/>
                  </a:moveTo>
                  <a:lnTo>
                    <a:pt x="193721" y="3033"/>
                  </a:lnTo>
                  <a:lnTo>
                    <a:pt x="193721" y="3033"/>
                  </a:lnTo>
                  <a:cubicBezTo>
                    <a:pt x="233020" y="3033"/>
                    <a:pt x="271158" y="2517"/>
                    <a:pt x="310780" y="0"/>
                  </a:cubicBezTo>
                  <a:lnTo>
                    <a:pt x="318975" y="62401"/>
                  </a:lnTo>
                  <a:cubicBezTo>
                    <a:pt x="323234" y="94796"/>
                    <a:pt x="332849" y="116865"/>
                    <a:pt x="366793" y="121318"/>
                  </a:cubicBezTo>
                  <a:cubicBezTo>
                    <a:pt x="452489" y="132611"/>
                    <a:pt x="505727" y="146872"/>
                    <a:pt x="543413" y="202368"/>
                  </a:cubicBezTo>
                  <a:cubicBezTo>
                    <a:pt x="572323" y="244958"/>
                    <a:pt x="596586" y="309941"/>
                    <a:pt x="589488" y="361630"/>
                  </a:cubicBezTo>
                  <a:cubicBezTo>
                    <a:pt x="579679" y="432807"/>
                    <a:pt x="535024" y="460943"/>
                    <a:pt x="472687" y="482625"/>
                  </a:cubicBezTo>
                  <a:cubicBezTo>
                    <a:pt x="467977" y="484303"/>
                    <a:pt x="463072" y="485852"/>
                    <a:pt x="458103" y="487400"/>
                  </a:cubicBezTo>
                  <a:cubicBezTo>
                    <a:pt x="449263" y="496499"/>
                    <a:pt x="435324" y="504372"/>
                    <a:pt x="417707" y="510954"/>
                  </a:cubicBezTo>
                  <a:cubicBezTo>
                    <a:pt x="419966" y="519795"/>
                    <a:pt x="422095" y="528506"/>
                    <a:pt x="424096" y="536960"/>
                  </a:cubicBezTo>
                  <a:lnTo>
                    <a:pt x="0" y="536960"/>
                  </a:lnTo>
                  <a:lnTo>
                    <a:pt x="0" y="139193"/>
                  </a:lnTo>
                  <a:cubicBezTo>
                    <a:pt x="25296" y="130997"/>
                    <a:pt x="54787" y="125899"/>
                    <a:pt x="89698" y="121318"/>
                  </a:cubicBezTo>
                  <a:cubicBezTo>
                    <a:pt x="123641" y="116865"/>
                    <a:pt x="133256" y="94796"/>
                    <a:pt x="137515" y="62401"/>
                  </a:cubicBezTo>
                  <a:lnTo>
                    <a:pt x="145646" y="0"/>
                  </a:lnTo>
                  <a:lnTo>
                    <a:pt x="145646" y="0"/>
                  </a:lnTo>
                  <a:close/>
                </a:path>
              </a:pathLst>
            </a:custGeom>
            <a:solidFill>
              <a:srgbClr val="76553E"/>
            </a:solidFill>
            <a:ln w="6453" cap="flat">
              <a:noFill/>
              <a:prstDash val="solid"/>
              <a:miter/>
            </a:ln>
          </p:spPr>
          <p:txBody>
            <a:bodyPr rtlCol="0" anchor="ctr"/>
            <a:lstStyle/>
            <a:p>
              <a:endParaRPr lang="en-US"/>
            </a:p>
          </p:txBody>
        </p:sp>
        <p:sp>
          <p:nvSpPr>
            <p:cNvPr id="3719" name="Freeform: Shape 3718">
              <a:extLst>
                <a:ext uri="{FF2B5EF4-FFF2-40B4-BE49-F238E27FC236}">
                  <a16:creationId xmlns:a16="http://schemas.microsoft.com/office/drawing/2014/main" id="{F96DD909-FE9E-4DA7-8370-315CCFAE47EE}"/>
                </a:ext>
              </a:extLst>
            </p:cNvPr>
            <p:cNvSpPr/>
            <p:nvPr/>
          </p:nvSpPr>
          <p:spPr>
            <a:xfrm>
              <a:off x="0" y="613976"/>
              <a:ext cx="560199" cy="1029328"/>
            </a:xfrm>
            <a:custGeom>
              <a:avLst/>
              <a:gdLst>
                <a:gd name="connsiteX0" fmla="*/ 335882 w 560199"/>
                <a:gd name="connsiteY0" fmla="*/ 0 h 1029328"/>
                <a:gd name="connsiteX1" fmla="*/ 366793 w 560199"/>
                <a:gd name="connsiteY1" fmla="*/ 14003 h 1029328"/>
                <a:gd name="connsiteX2" fmla="*/ 543413 w 560199"/>
                <a:gd name="connsiteY2" fmla="*/ 95054 h 1029328"/>
                <a:gd name="connsiteX3" fmla="*/ 549479 w 560199"/>
                <a:gd name="connsiteY3" fmla="*/ 254315 h 1029328"/>
                <a:gd name="connsiteX4" fmla="*/ 424096 w 560199"/>
                <a:gd name="connsiteY4" fmla="*/ 1029329 h 1029328"/>
                <a:gd name="connsiteX5" fmla="*/ 0 w 560199"/>
                <a:gd name="connsiteY5" fmla="*/ 1029329 h 1029328"/>
                <a:gd name="connsiteX6" fmla="*/ 0 w 560199"/>
                <a:gd name="connsiteY6" fmla="*/ 31878 h 1029328"/>
                <a:gd name="connsiteX7" fmla="*/ 89698 w 560199"/>
                <a:gd name="connsiteY7" fmla="*/ 14003 h 1029328"/>
                <a:gd name="connsiteX8" fmla="*/ 120608 w 560199"/>
                <a:gd name="connsiteY8" fmla="*/ 0 h 1029328"/>
                <a:gd name="connsiteX9" fmla="*/ 228310 w 560199"/>
                <a:gd name="connsiteY9" fmla="*/ 41235 h 1029328"/>
                <a:gd name="connsiteX10" fmla="*/ 335882 w 560199"/>
                <a:gd name="connsiteY10" fmla="*/ 0 h 1029328"/>
                <a:gd name="connsiteX11" fmla="*/ 335882 w 560199"/>
                <a:gd name="connsiteY11" fmla="*/ 0 h 102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199" h="1029328">
                  <a:moveTo>
                    <a:pt x="335882" y="0"/>
                  </a:moveTo>
                  <a:cubicBezTo>
                    <a:pt x="342916" y="7292"/>
                    <a:pt x="352789" y="12132"/>
                    <a:pt x="366793" y="14003"/>
                  </a:cubicBezTo>
                  <a:cubicBezTo>
                    <a:pt x="452489" y="25296"/>
                    <a:pt x="505727" y="39557"/>
                    <a:pt x="543413" y="95054"/>
                  </a:cubicBezTo>
                  <a:cubicBezTo>
                    <a:pt x="572323" y="137644"/>
                    <a:pt x="556642" y="202626"/>
                    <a:pt x="549479" y="254315"/>
                  </a:cubicBezTo>
                  <a:cubicBezTo>
                    <a:pt x="534250" y="364792"/>
                    <a:pt x="408608" y="963960"/>
                    <a:pt x="424096" y="1029329"/>
                  </a:cubicBezTo>
                  <a:lnTo>
                    <a:pt x="0" y="1029329"/>
                  </a:lnTo>
                  <a:lnTo>
                    <a:pt x="0" y="31878"/>
                  </a:lnTo>
                  <a:cubicBezTo>
                    <a:pt x="25296" y="23683"/>
                    <a:pt x="54787" y="18585"/>
                    <a:pt x="89698" y="14003"/>
                  </a:cubicBezTo>
                  <a:cubicBezTo>
                    <a:pt x="103701" y="12132"/>
                    <a:pt x="113574" y="7292"/>
                    <a:pt x="120608" y="0"/>
                  </a:cubicBezTo>
                  <a:cubicBezTo>
                    <a:pt x="149905" y="25812"/>
                    <a:pt x="187397" y="41235"/>
                    <a:pt x="228310" y="41235"/>
                  </a:cubicBezTo>
                  <a:cubicBezTo>
                    <a:pt x="269158" y="41300"/>
                    <a:pt x="306585" y="25812"/>
                    <a:pt x="335882" y="0"/>
                  </a:cubicBezTo>
                  <a:lnTo>
                    <a:pt x="335882" y="0"/>
                  </a:lnTo>
                  <a:close/>
                </a:path>
              </a:pathLst>
            </a:custGeom>
            <a:solidFill>
              <a:srgbClr val="DAD7C7"/>
            </a:solidFill>
            <a:ln w="6453" cap="flat">
              <a:noFill/>
              <a:prstDash val="solid"/>
              <a:miter/>
            </a:ln>
          </p:spPr>
          <p:txBody>
            <a:bodyPr rtlCol="0" anchor="ctr"/>
            <a:lstStyle/>
            <a:p>
              <a:endParaRPr lang="en-US"/>
            </a:p>
          </p:txBody>
        </p:sp>
        <p:sp>
          <p:nvSpPr>
            <p:cNvPr id="3720" name="Freeform: Shape 3719">
              <a:extLst>
                <a:ext uri="{FF2B5EF4-FFF2-40B4-BE49-F238E27FC236}">
                  <a16:creationId xmlns:a16="http://schemas.microsoft.com/office/drawing/2014/main" id="{3D25161C-BECC-4787-A01E-3D7F8A36DBE9}"/>
                </a:ext>
              </a:extLst>
            </p:cNvPr>
            <p:cNvSpPr/>
            <p:nvPr/>
          </p:nvSpPr>
          <p:spPr>
            <a:xfrm>
              <a:off x="57096" y="124576"/>
              <a:ext cx="345754" cy="458224"/>
            </a:xfrm>
            <a:custGeom>
              <a:avLst/>
              <a:gdLst>
                <a:gd name="connsiteX0" fmla="*/ 36989 w 345754"/>
                <a:gd name="connsiteY0" fmla="*/ 305488 h 458224"/>
                <a:gd name="connsiteX1" fmla="*/ 111006 w 345754"/>
                <a:gd name="connsiteY1" fmla="*/ 424612 h 458224"/>
                <a:gd name="connsiteX2" fmla="*/ 234131 w 345754"/>
                <a:gd name="connsiteY2" fmla="*/ 424225 h 458224"/>
                <a:gd name="connsiteX3" fmla="*/ 307825 w 345754"/>
                <a:gd name="connsiteY3" fmla="*/ 304843 h 458224"/>
                <a:gd name="connsiteX4" fmla="*/ 321957 w 345754"/>
                <a:gd name="connsiteY4" fmla="*/ 302068 h 458224"/>
                <a:gd name="connsiteX5" fmla="*/ 336025 w 345754"/>
                <a:gd name="connsiteY5" fmla="*/ 283483 h 458224"/>
                <a:gd name="connsiteX6" fmla="*/ 340155 w 345754"/>
                <a:gd name="connsiteY6" fmla="*/ 221598 h 458224"/>
                <a:gd name="connsiteX7" fmla="*/ 328410 w 345754"/>
                <a:gd name="connsiteY7" fmla="*/ 215081 h 458224"/>
                <a:gd name="connsiteX8" fmla="*/ 335573 w 345754"/>
                <a:gd name="connsiteY8" fmla="*/ 187913 h 458224"/>
                <a:gd name="connsiteX9" fmla="*/ 171213 w 345754"/>
                <a:gd name="connsiteY9" fmla="*/ 0 h 458224"/>
                <a:gd name="connsiteX10" fmla="*/ 9177 w 345754"/>
                <a:gd name="connsiteY10" fmla="*/ 187913 h 458224"/>
                <a:gd name="connsiteX11" fmla="*/ 5627 w 345754"/>
                <a:gd name="connsiteY11" fmla="*/ 221598 h 458224"/>
                <a:gd name="connsiteX12" fmla="*/ 9757 w 345754"/>
                <a:gd name="connsiteY12" fmla="*/ 283483 h 458224"/>
                <a:gd name="connsiteX13" fmla="*/ 23825 w 345754"/>
                <a:gd name="connsiteY13" fmla="*/ 302068 h 458224"/>
                <a:gd name="connsiteX14" fmla="*/ 36989 w 345754"/>
                <a:gd name="connsiteY14" fmla="*/ 305488 h 458224"/>
                <a:gd name="connsiteX15" fmla="*/ 36989 w 345754"/>
                <a:gd name="connsiteY15" fmla="*/ 305488 h 45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754" h="458224">
                  <a:moveTo>
                    <a:pt x="36989" y="305488"/>
                  </a:moveTo>
                  <a:cubicBezTo>
                    <a:pt x="51573" y="357887"/>
                    <a:pt x="77450" y="396089"/>
                    <a:pt x="111006" y="424612"/>
                  </a:cubicBezTo>
                  <a:cubicBezTo>
                    <a:pt x="164050" y="469654"/>
                    <a:pt x="181216" y="469332"/>
                    <a:pt x="234131" y="424225"/>
                  </a:cubicBezTo>
                  <a:cubicBezTo>
                    <a:pt x="267622" y="395638"/>
                    <a:pt x="293370" y="357307"/>
                    <a:pt x="307825" y="304843"/>
                  </a:cubicBezTo>
                  <a:cubicBezTo>
                    <a:pt x="311438" y="308134"/>
                    <a:pt x="317053" y="305876"/>
                    <a:pt x="321957" y="302068"/>
                  </a:cubicBezTo>
                  <a:cubicBezTo>
                    <a:pt x="328216" y="297228"/>
                    <a:pt x="332475" y="290969"/>
                    <a:pt x="336025" y="283483"/>
                  </a:cubicBezTo>
                  <a:cubicBezTo>
                    <a:pt x="345704" y="263221"/>
                    <a:pt x="350028" y="234763"/>
                    <a:pt x="340155" y="221598"/>
                  </a:cubicBezTo>
                  <a:cubicBezTo>
                    <a:pt x="337057" y="217468"/>
                    <a:pt x="332863" y="215468"/>
                    <a:pt x="328410" y="215081"/>
                  </a:cubicBezTo>
                  <a:cubicBezTo>
                    <a:pt x="330733" y="206498"/>
                    <a:pt x="333121" y="197528"/>
                    <a:pt x="335573" y="187913"/>
                  </a:cubicBezTo>
                  <a:cubicBezTo>
                    <a:pt x="359062" y="93892"/>
                    <a:pt x="278463" y="13551"/>
                    <a:pt x="171213" y="0"/>
                  </a:cubicBezTo>
                  <a:cubicBezTo>
                    <a:pt x="69319" y="10196"/>
                    <a:pt x="-10828" y="94344"/>
                    <a:pt x="9177" y="187913"/>
                  </a:cubicBezTo>
                  <a:cubicBezTo>
                    <a:pt x="12919" y="205337"/>
                    <a:pt x="16275" y="207402"/>
                    <a:pt x="5627" y="221598"/>
                  </a:cubicBezTo>
                  <a:cubicBezTo>
                    <a:pt x="-4310" y="234763"/>
                    <a:pt x="78" y="263221"/>
                    <a:pt x="9757" y="283483"/>
                  </a:cubicBezTo>
                  <a:cubicBezTo>
                    <a:pt x="13307" y="290969"/>
                    <a:pt x="17566" y="297228"/>
                    <a:pt x="23825" y="302068"/>
                  </a:cubicBezTo>
                  <a:cubicBezTo>
                    <a:pt x="28278" y="305488"/>
                    <a:pt x="33376" y="307747"/>
                    <a:pt x="36989" y="305488"/>
                  </a:cubicBezTo>
                  <a:lnTo>
                    <a:pt x="36989" y="305488"/>
                  </a:lnTo>
                  <a:close/>
                </a:path>
              </a:pathLst>
            </a:custGeom>
            <a:solidFill>
              <a:srgbClr val="9B7358"/>
            </a:solidFill>
            <a:ln w="6453" cap="flat">
              <a:noFill/>
              <a:prstDash val="solid"/>
              <a:miter/>
            </a:ln>
          </p:spPr>
          <p:txBody>
            <a:bodyPr rtlCol="0" anchor="ctr"/>
            <a:lstStyle/>
            <a:p>
              <a:endParaRPr lang="en-US"/>
            </a:p>
          </p:txBody>
        </p:sp>
        <p:sp>
          <p:nvSpPr>
            <p:cNvPr id="3721" name="Freeform: Shape 3720">
              <a:extLst>
                <a:ext uri="{FF2B5EF4-FFF2-40B4-BE49-F238E27FC236}">
                  <a16:creationId xmlns:a16="http://schemas.microsoft.com/office/drawing/2014/main" id="{A285F2AC-33C9-4DB4-BC77-842787486994}"/>
                </a:ext>
              </a:extLst>
            </p:cNvPr>
            <p:cNvSpPr/>
            <p:nvPr/>
          </p:nvSpPr>
          <p:spPr>
            <a:xfrm>
              <a:off x="0" y="628302"/>
              <a:ext cx="212987" cy="1015067"/>
            </a:xfrm>
            <a:custGeom>
              <a:avLst/>
              <a:gdLst>
                <a:gd name="connsiteX0" fmla="*/ 0 w 212987"/>
                <a:gd name="connsiteY0" fmla="*/ 16649 h 1015067"/>
                <a:gd name="connsiteX1" fmla="*/ 63756 w 212987"/>
                <a:gd name="connsiteY1" fmla="*/ 0 h 1015067"/>
                <a:gd name="connsiteX2" fmla="*/ 212435 w 212987"/>
                <a:gd name="connsiteY2" fmla="*/ 568709 h 1015067"/>
                <a:gd name="connsiteX3" fmla="*/ 116155 w 212987"/>
                <a:gd name="connsiteY3" fmla="*/ 1015068 h 1015067"/>
                <a:gd name="connsiteX4" fmla="*/ 0 w 212987"/>
                <a:gd name="connsiteY4" fmla="*/ 1015068 h 1015067"/>
                <a:gd name="connsiteX5" fmla="*/ 0 w 212987"/>
                <a:gd name="connsiteY5" fmla="*/ 16649 h 1015067"/>
                <a:gd name="connsiteX6" fmla="*/ 0 w 212987"/>
                <a:gd name="connsiteY6" fmla="*/ 16649 h 101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987" h="1015067">
                  <a:moveTo>
                    <a:pt x="0" y="16649"/>
                  </a:moveTo>
                  <a:cubicBezTo>
                    <a:pt x="21037" y="10583"/>
                    <a:pt x="40138" y="3678"/>
                    <a:pt x="63756" y="0"/>
                  </a:cubicBezTo>
                  <a:cubicBezTo>
                    <a:pt x="64724" y="108605"/>
                    <a:pt x="203143" y="373116"/>
                    <a:pt x="212435" y="568709"/>
                  </a:cubicBezTo>
                  <a:cubicBezTo>
                    <a:pt x="222050" y="770496"/>
                    <a:pt x="102733" y="903494"/>
                    <a:pt x="116155" y="1015068"/>
                  </a:cubicBezTo>
                  <a:lnTo>
                    <a:pt x="0" y="1015068"/>
                  </a:lnTo>
                  <a:lnTo>
                    <a:pt x="0" y="16649"/>
                  </a:lnTo>
                  <a:lnTo>
                    <a:pt x="0" y="16649"/>
                  </a:lnTo>
                  <a:close/>
                </a:path>
              </a:pathLst>
            </a:custGeom>
            <a:solidFill>
              <a:srgbClr val="8E7D3C"/>
            </a:solidFill>
            <a:ln w="6453" cap="flat">
              <a:noFill/>
              <a:prstDash val="solid"/>
              <a:miter/>
            </a:ln>
          </p:spPr>
          <p:txBody>
            <a:bodyPr rtlCol="0" anchor="ctr"/>
            <a:lstStyle/>
            <a:p>
              <a:endParaRPr lang="en-US"/>
            </a:p>
          </p:txBody>
        </p:sp>
        <p:sp>
          <p:nvSpPr>
            <p:cNvPr id="3722" name="Freeform: Shape 3721">
              <a:extLst>
                <a:ext uri="{FF2B5EF4-FFF2-40B4-BE49-F238E27FC236}">
                  <a16:creationId xmlns:a16="http://schemas.microsoft.com/office/drawing/2014/main" id="{1CB2A342-ACEA-46C2-93C9-1622D01E0A38}"/>
                </a:ext>
              </a:extLst>
            </p:cNvPr>
            <p:cNvSpPr/>
            <p:nvPr/>
          </p:nvSpPr>
          <p:spPr>
            <a:xfrm>
              <a:off x="238534" y="628367"/>
              <a:ext cx="350884" cy="1015067"/>
            </a:xfrm>
            <a:custGeom>
              <a:avLst/>
              <a:gdLst>
                <a:gd name="connsiteX0" fmla="*/ 347211 w 350884"/>
                <a:gd name="connsiteY0" fmla="*/ 216501 h 1015067"/>
                <a:gd name="connsiteX1" fmla="*/ 301588 w 350884"/>
                <a:gd name="connsiteY1" fmla="*/ 62917 h 1015067"/>
                <a:gd name="connsiteX2" fmla="*/ 244543 w 350884"/>
                <a:gd name="connsiteY2" fmla="*/ 24070 h 1015067"/>
                <a:gd name="connsiteX3" fmla="*/ 149231 w 350884"/>
                <a:gd name="connsiteY3" fmla="*/ 0 h 1015067"/>
                <a:gd name="connsiteX4" fmla="*/ 552 w 350884"/>
                <a:gd name="connsiteY4" fmla="*/ 568709 h 1015067"/>
                <a:gd name="connsiteX5" fmla="*/ 96832 w 350884"/>
                <a:gd name="connsiteY5" fmla="*/ 1015068 h 1015067"/>
                <a:gd name="connsiteX6" fmla="*/ 347211 w 350884"/>
                <a:gd name="connsiteY6" fmla="*/ 1015068 h 1015067"/>
                <a:gd name="connsiteX7" fmla="*/ 347792 w 350884"/>
                <a:gd name="connsiteY7" fmla="*/ 397122 h 1015067"/>
                <a:gd name="connsiteX8" fmla="*/ 347211 w 350884"/>
                <a:gd name="connsiteY8" fmla="*/ 216501 h 1015067"/>
                <a:gd name="connsiteX9" fmla="*/ 347211 w 350884"/>
                <a:gd name="connsiteY9" fmla="*/ 216501 h 101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884" h="1015067">
                  <a:moveTo>
                    <a:pt x="347211" y="216501"/>
                  </a:moveTo>
                  <a:cubicBezTo>
                    <a:pt x="346050" y="142290"/>
                    <a:pt x="313332" y="81180"/>
                    <a:pt x="301588" y="62917"/>
                  </a:cubicBezTo>
                  <a:cubicBezTo>
                    <a:pt x="287133" y="40332"/>
                    <a:pt x="265064" y="27748"/>
                    <a:pt x="244543" y="24070"/>
                  </a:cubicBezTo>
                  <a:cubicBezTo>
                    <a:pt x="208922" y="17811"/>
                    <a:pt x="183948" y="5292"/>
                    <a:pt x="149231" y="0"/>
                  </a:cubicBezTo>
                  <a:cubicBezTo>
                    <a:pt x="148263" y="108605"/>
                    <a:pt x="9845" y="373117"/>
                    <a:pt x="552" y="568709"/>
                  </a:cubicBezTo>
                  <a:cubicBezTo>
                    <a:pt x="-9063" y="770497"/>
                    <a:pt x="110254" y="903494"/>
                    <a:pt x="96832" y="1015068"/>
                  </a:cubicBezTo>
                  <a:lnTo>
                    <a:pt x="347211" y="1015068"/>
                  </a:lnTo>
                  <a:cubicBezTo>
                    <a:pt x="347340" y="1009067"/>
                    <a:pt x="347598" y="403188"/>
                    <a:pt x="347792" y="397122"/>
                  </a:cubicBezTo>
                  <a:cubicBezTo>
                    <a:pt x="349857" y="338141"/>
                    <a:pt x="353858" y="275094"/>
                    <a:pt x="347211" y="216501"/>
                  </a:cubicBezTo>
                  <a:lnTo>
                    <a:pt x="347211" y="216501"/>
                  </a:lnTo>
                  <a:close/>
                </a:path>
              </a:pathLst>
            </a:custGeom>
            <a:solidFill>
              <a:srgbClr val="8E7D3C"/>
            </a:solidFill>
            <a:ln w="6453" cap="flat">
              <a:noFill/>
              <a:prstDash val="solid"/>
              <a:miter/>
            </a:ln>
          </p:spPr>
          <p:txBody>
            <a:bodyPr rtlCol="0" anchor="ctr"/>
            <a:lstStyle/>
            <a:p>
              <a:endParaRPr lang="en-US"/>
            </a:p>
          </p:txBody>
        </p:sp>
        <p:sp>
          <p:nvSpPr>
            <p:cNvPr id="3723" name="Freeform: Shape 3722">
              <a:extLst>
                <a:ext uri="{FF2B5EF4-FFF2-40B4-BE49-F238E27FC236}">
                  <a16:creationId xmlns:a16="http://schemas.microsoft.com/office/drawing/2014/main" id="{A2B6DC73-B159-4658-8EFC-55DD9380FEE0}"/>
                </a:ext>
              </a:extLst>
            </p:cNvPr>
            <p:cNvSpPr/>
            <p:nvPr/>
          </p:nvSpPr>
          <p:spPr>
            <a:xfrm>
              <a:off x="48498" y="94155"/>
              <a:ext cx="362813" cy="249631"/>
            </a:xfrm>
            <a:custGeom>
              <a:avLst/>
              <a:gdLst>
                <a:gd name="connsiteX0" fmla="*/ 357722 w 362813"/>
                <a:gd name="connsiteY0" fmla="*/ 193554 h 249631"/>
                <a:gd name="connsiteX1" fmla="*/ 3965 w 362813"/>
                <a:gd name="connsiteY1" fmla="*/ 194458 h 249631"/>
                <a:gd name="connsiteX2" fmla="*/ 8224 w 362813"/>
                <a:gd name="connsiteY2" fmla="*/ 241114 h 249631"/>
                <a:gd name="connsiteX3" fmla="*/ 39973 w 362813"/>
                <a:gd name="connsiteY3" fmla="*/ 247179 h 249631"/>
                <a:gd name="connsiteX4" fmla="*/ 23711 w 362813"/>
                <a:gd name="connsiteY4" fmla="*/ 194780 h 249631"/>
                <a:gd name="connsiteX5" fmla="*/ 37456 w 362813"/>
                <a:gd name="connsiteY5" fmla="*/ 172388 h 249631"/>
                <a:gd name="connsiteX6" fmla="*/ 38747 w 362813"/>
                <a:gd name="connsiteY6" fmla="*/ 141736 h 249631"/>
                <a:gd name="connsiteX7" fmla="*/ 73852 w 362813"/>
                <a:gd name="connsiteY7" fmla="*/ 182584 h 249631"/>
                <a:gd name="connsiteX8" fmla="*/ 77917 w 362813"/>
                <a:gd name="connsiteY8" fmla="*/ 141220 h 249631"/>
                <a:gd name="connsiteX9" fmla="*/ 87403 w 362813"/>
                <a:gd name="connsiteY9" fmla="*/ 121861 h 249631"/>
                <a:gd name="connsiteX10" fmla="*/ 105020 w 362813"/>
                <a:gd name="connsiteY10" fmla="*/ 162192 h 249631"/>
                <a:gd name="connsiteX11" fmla="*/ 150192 w 362813"/>
                <a:gd name="connsiteY11" fmla="*/ 113923 h 249631"/>
                <a:gd name="connsiteX12" fmla="*/ 190201 w 362813"/>
                <a:gd name="connsiteY12" fmla="*/ 160579 h 249631"/>
                <a:gd name="connsiteX13" fmla="*/ 217626 w 362813"/>
                <a:gd name="connsiteY13" fmla="*/ 112375 h 249631"/>
                <a:gd name="connsiteX14" fmla="*/ 225563 w 362813"/>
                <a:gd name="connsiteY14" fmla="*/ 163225 h 249631"/>
                <a:gd name="connsiteX15" fmla="*/ 281963 w 362813"/>
                <a:gd name="connsiteY15" fmla="*/ 124313 h 249631"/>
                <a:gd name="connsiteX16" fmla="*/ 289126 w 362813"/>
                <a:gd name="connsiteY16" fmla="*/ 174324 h 249631"/>
                <a:gd name="connsiteX17" fmla="*/ 326489 w 362813"/>
                <a:gd name="connsiteY17" fmla="*/ 184585 h 249631"/>
                <a:gd name="connsiteX18" fmla="*/ 322811 w 362813"/>
                <a:gd name="connsiteY18" fmla="*/ 248922 h 249631"/>
                <a:gd name="connsiteX19" fmla="*/ 355980 w 362813"/>
                <a:gd name="connsiteY19" fmla="*/ 239113 h 249631"/>
                <a:gd name="connsiteX20" fmla="*/ 357722 w 362813"/>
                <a:gd name="connsiteY20" fmla="*/ 193554 h 249631"/>
                <a:gd name="connsiteX21" fmla="*/ 357722 w 362813"/>
                <a:gd name="connsiteY21" fmla="*/ 193554 h 24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2813" h="249631">
                  <a:moveTo>
                    <a:pt x="357722" y="193554"/>
                  </a:moveTo>
                  <a:cubicBezTo>
                    <a:pt x="416058" y="-62310"/>
                    <a:pt x="-47272" y="-67021"/>
                    <a:pt x="3965" y="194458"/>
                  </a:cubicBezTo>
                  <a:cubicBezTo>
                    <a:pt x="7450" y="212010"/>
                    <a:pt x="5772" y="226336"/>
                    <a:pt x="8224" y="241114"/>
                  </a:cubicBezTo>
                  <a:cubicBezTo>
                    <a:pt x="18226" y="243888"/>
                    <a:pt x="34940" y="247373"/>
                    <a:pt x="39973" y="247179"/>
                  </a:cubicBezTo>
                  <a:cubicBezTo>
                    <a:pt x="25260" y="235112"/>
                    <a:pt x="13386" y="212462"/>
                    <a:pt x="23711" y="194780"/>
                  </a:cubicBezTo>
                  <a:cubicBezTo>
                    <a:pt x="29132" y="185359"/>
                    <a:pt x="34875" y="183875"/>
                    <a:pt x="37456" y="172388"/>
                  </a:cubicBezTo>
                  <a:cubicBezTo>
                    <a:pt x="39650" y="162515"/>
                    <a:pt x="38941" y="151997"/>
                    <a:pt x="38747" y="141736"/>
                  </a:cubicBezTo>
                  <a:cubicBezTo>
                    <a:pt x="39780" y="162773"/>
                    <a:pt x="64108" y="179616"/>
                    <a:pt x="73852" y="182584"/>
                  </a:cubicBezTo>
                  <a:cubicBezTo>
                    <a:pt x="65076" y="171549"/>
                    <a:pt x="67979" y="158062"/>
                    <a:pt x="77917" y="141220"/>
                  </a:cubicBezTo>
                  <a:cubicBezTo>
                    <a:pt x="84887" y="129411"/>
                    <a:pt x="85209" y="134896"/>
                    <a:pt x="87403" y="121861"/>
                  </a:cubicBezTo>
                  <a:cubicBezTo>
                    <a:pt x="110828" y="127023"/>
                    <a:pt x="131736" y="132121"/>
                    <a:pt x="105020" y="162192"/>
                  </a:cubicBezTo>
                  <a:cubicBezTo>
                    <a:pt x="141738" y="155288"/>
                    <a:pt x="159097" y="141026"/>
                    <a:pt x="150192" y="113923"/>
                  </a:cubicBezTo>
                  <a:cubicBezTo>
                    <a:pt x="181554" y="118828"/>
                    <a:pt x="157290" y="156707"/>
                    <a:pt x="190201" y="160579"/>
                  </a:cubicBezTo>
                  <a:cubicBezTo>
                    <a:pt x="175488" y="135799"/>
                    <a:pt x="210334" y="137735"/>
                    <a:pt x="217626" y="112375"/>
                  </a:cubicBezTo>
                  <a:cubicBezTo>
                    <a:pt x="248859" y="128378"/>
                    <a:pt x="241825" y="142640"/>
                    <a:pt x="225563" y="163225"/>
                  </a:cubicBezTo>
                  <a:cubicBezTo>
                    <a:pt x="261636" y="165225"/>
                    <a:pt x="277704" y="156449"/>
                    <a:pt x="281963" y="124313"/>
                  </a:cubicBezTo>
                  <a:cubicBezTo>
                    <a:pt x="297322" y="129346"/>
                    <a:pt x="318488" y="137800"/>
                    <a:pt x="289126" y="174324"/>
                  </a:cubicBezTo>
                  <a:cubicBezTo>
                    <a:pt x="300806" y="180390"/>
                    <a:pt x="317649" y="190650"/>
                    <a:pt x="326489" y="184585"/>
                  </a:cubicBezTo>
                  <a:cubicBezTo>
                    <a:pt x="352883" y="201556"/>
                    <a:pt x="342945" y="238726"/>
                    <a:pt x="322811" y="248922"/>
                  </a:cubicBezTo>
                  <a:cubicBezTo>
                    <a:pt x="336427" y="251438"/>
                    <a:pt x="347397" y="247050"/>
                    <a:pt x="355980" y="239113"/>
                  </a:cubicBezTo>
                  <a:cubicBezTo>
                    <a:pt x="357400" y="224787"/>
                    <a:pt x="353850" y="210268"/>
                    <a:pt x="357722" y="193554"/>
                  </a:cubicBezTo>
                  <a:lnTo>
                    <a:pt x="357722" y="193554"/>
                  </a:lnTo>
                  <a:close/>
                </a:path>
              </a:pathLst>
            </a:custGeom>
            <a:solidFill>
              <a:srgbClr val="000000"/>
            </a:solidFill>
            <a:ln w="6453" cap="flat">
              <a:noFill/>
              <a:prstDash val="solid"/>
              <a:miter/>
            </a:ln>
          </p:spPr>
          <p:txBody>
            <a:bodyPr rtlCol="0" anchor="ctr"/>
            <a:lstStyle/>
            <a:p>
              <a:endParaRPr lang="en-US"/>
            </a:p>
          </p:txBody>
        </p:sp>
        <p:sp>
          <p:nvSpPr>
            <p:cNvPr id="3724" name="Freeform: Shape 3723">
              <a:extLst>
                <a:ext uri="{FF2B5EF4-FFF2-40B4-BE49-F238E27FC236}">
                  <a16:creationId xmlns:a16="http://schemas.microsoft.com/office/drawing/2014/main" id="{BE1400CD-B19F-4844-A503-D8ED764CC421}"/>
                </a:ext>
              </a:extLst>
            </p:cNvPr>
            <p:cNvSpPr/>
            <p:nvPr/>
          </p:nvSpPr>
          <p:spPr>
            <a:xfrm>
              <a:off x="50785" y="585841"/>
              <a:ext cx="177459" cy="150421"/>
            </a:xfrm>
            <a:custGeom>
              <a:avLst/>
              <a:gdLst>
                <a:gd name="connsiteX0" fmla="*/ 0 w 177459"/>
                <a:gd name="connsiteY0" fmla="*/ 44784 h 150421"/>
                <a:gd name="connsiteX1" fmla="*/ 25941 w 177459"/>
                <a:gd name="connsiteY1" fmla="*/ 38718 h 150421"/>
                <a:gd name="connsiteX2" fmla="*/ 77630 w 177459"/>
                <a:gd name="connsiteY2" fmla="*/ 0 h 150421"/>
                <a:gd name="connsiteX3" fmla="*/ 177459 w 177459"/>
                <a:gd name="connsiteY3" fmla="*/ 69435 h 150421"/>
                <a:gd name="connsiteX4" fmla="*/ 63498 w 177459"/>
                <a:gd name="connsiteY4" fmla="*/ 150421 h 150421"/>
                <a:gd name="connsiteX5" fmla="*/ 0 w 177459"/>
                <a:gd name="connsiteY5" fmla="*/ 44784 h 150421"/>
                <a:gd name="connsiteX6" fmla="*/ 0 w 177459"/>
                <a:gd name="connsiteY6" fmla="*/ 44784 h 15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459" h="150421">
                  <a:moveTo>
                    <a:pt x="0" y="44784"/>
                  </a:moveTo>
                  <a:lnTo>
                    <a:pt x="25941" y="38718"/>
                  </a:lnTo>
                  <a:cubicBezTo>
                    <a:pt x="36524" y="33943"/>
                    <a:pt x="72984" y="8066"/>
                    <a:pt x="77630" y="0"/>
                  </a:cubicBezTo>
                  <a:lnTo>
                    <a:pt x="177459" y="69435"/>
                  </a:lnTo>
                  <a:lnTo>
                    <a:pt x="63498" y="150421"/>
                  </a:lnTo>
                  <a:lnTo>
                    <a:pt x="0" y="44784"/>
                  </a:lnTo>
                  <a:lnTo>
                    <a:pt x="0" y="44784"/>
                  </a:lnTo>
                  <a:close/>
                </a:path>
              </a:pathLst>
            </a:custGeom>
            <a:solidFill>
              <a:srgbClr val="FBF9F4"/>
            </a:solidFill>
            <a:ln w="6453" cap="flat">
              <a:noFill/>
              <a:prstDash val="solid"/>
              <a:miter/>
            </a:ln>
          </p:spPr>
          <p:txBody>
            <a:bodyPr rtlCol="0" anchor="ctr"/>
            <a:lstStyle/>
            <a:p>
              <a:endParaRPr lang="en-US"/>
            </a:p>
          </p:txBody>
        </p:sp>
        <p:sp>
          <p:nvSpPr>
            <p:cNvPr id="3725" name="Freeform: Shape 3724">
              <a:extLst>
                <a:ext uri="{FF2B5EF4-FFF2-40B4-BE49-F238E27FC236}">
                  <a16:creationId xmlns:a16="http://schemas.microsoft.com/office/drawing/2014/main" id="{9BEA4179-366E-4797-9FE3-D098A01A93E4}"/>
                </a:ext>
              </a:extLst>
            </p:cNvPr>
            <p:cNvSpPr/>
            <p:nvPr/>
          </p:nvSpPr>
          <p:spPr>
            <a:xfrm>
              <a:off x="228309" y="585841"/>
              <a:ext cx="177459" cy="150421"/>
            </a:xfrm>
            <a:custGeom>
              <a:avLst/>
              <a:gdLst>
                <a:gd name="connsiteX0" fmla="*/ 177459 w 177459"/>
                <a:gd name="connsiteY0" fmla="*/ 44784 h 150421"/>
                <a:gd name="connsiteX1" fmla="*/ 151518 w 177459"/>
                <a:gd name="connsiteY1" fmla="*/ 38718 h 150421"/>
                <a:gd name="connsiteX2" fmla="*/ 99829 w 177459"/>
                <a:gd name="connsiteY2" fmla="*/ 0 h 150421"/>
                <a:gd name="connsiteX3" fmla="*/ 0 w 177459"/>
                <a:gd name="connsiteY3" fmla="*/ 69435 h 150421"/>
                <a:gd name="connsiteX4" fmla="*/ 113961 w 177459"/>
                <a:gd name="connsiteY4" fmla="*/ 150421 h 150421"/>
                <a:gd name="connsiteX5" fmla="*/ 177459 w 177459"/>
                <a:gd name="connsiteY5" fmla="*/ 44784 h 150421"/>
                <a:gd name="connsiteX6" fmla="*/ 177459 w 177459"/>
                <a:gd name="connsiteY6" fmla="*/ 44784 h 15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459" h="150421">
                  <a:moveTo>
                    <a:pt x="177459" y="44784"/>
                  </a:moveTo>
                  <a:lnTo>
                    <a:pt x="151518" y="38718"/>
                  </a:lnTo>
                  <a:cubicBezTo>
                    <a:pt x="140935" y="33943"/>
                    <a:pt x="104475" y="8066"/>
                    <a:pt x="99829" y="0"/>
                  </a:cubicBezTo>
                  <a:lnTo>
                    <a:pt x="0" y="69435"/>
                  </a:lnTo>
                  <a:lnTo>
                    <a:pt x="113961" y="150421"/>
                  </a:lnTo>
                  <a:lnTo>
                    <a:pt x="177459" y="44784"/>
                  </a:lnTo>
                  <a:lnTo>
                    <a:pt x="177459" y="44784"/>
                  </a:lnTo>
                  <a:close/>
                </a:path>
              </a:pathLst>
            </a:custGeom>
            <a:solidFill>
              <a:srgbClr val="FBF9F4"/>
            </a:solidFill>
            <a:ln w="6453" cap="flat">
              <a:noFill/>
              <a:prstDash val="solid"/>
              <a:miter/>
            </a:ln>
          </p:spPr>
          <p:txBody>
            <a:bodyPr rtlCol="0" anchor="ctr"/>
            <a:lstStyle/>
            <a:p>
              <a:endParaRPr lang="en-US"/>
            </a:p>
          </p:txBody>
        </p:sp>
        <p:sp>
          <p:nvSpPr>
            <p:cNvPr id="3726" name="Freeform: Shape 3725">
              <a:extLst>
                <a:ext uri="{FF2B5EF4-FFF2-40B4-BE49-F238E27FC236}">
                  <a16:creationId xmlns:a16="http://schemas.microsoft.com/office/drawing/2014/main" id="{BA35D627-0A3B-4552-8526-7267506EEC96}"/>
                </a:ext>
              </a:extLst>
            </p:cNvPr>
            <p:cNvSpPr/>
            <p:nvPr/>
          </p:nvSpPr>
          <p:spPr>
            <a:xfrm>
              <a:off x="830703" y="147184"/>
              <a:ext cx="208892" cy="607728"/>
            </a:xfrm>
            <a:custGeom>
              <a:avLst/>
              <a:gdLst>
                <a:gd name="connsiteX0" fmla="*/ 71242 w 208892"/>
                <a:gd name="connsiteY0" fmla="*/ 23144 h 607728"/>
                <a:gd name="connsiteX1" fmla="*/ 65757 w 208892"/>
                <a:gd name="connsiteY1" fmla="*/ 245710 h 607728"/>
                <a:gd name="connsiteX2" fmla="*/ 0 w 208892"/>
                <a:gd name="connsiteY2" fmla="*/ 565330 h 607728"/>
                <a:gd name="connsiteX3" fmla="*/ 121834 w 208892"/>
                <a:gd name="connsiteY3" fmla="*/ 589981 h 607728"/>
                <a:gd name="connsiteX4" fmla="*/ 199335 w 208892"/>
                <a:gd name="connsiteY4" fmla="*/ 364124 h 607728"/>
                <a:gd name="connsiteX5" fmla="*/ 164747 w 208892"/>
                <a:gd name="connsiteY5" fmla="*/ 44761 h 607728"/>
                <a:gd name="connsiteX6" fmla="*/ 71242 w 208892"/>
                <a:gd name="connsiteY6" fmla="*/ 23144 h 607728"/>
                <a:gd name="connsiteX7" fmla="*/ 71242 w 208892"/>
                <a:gd name="connsiteY7" fmla="*/ 23144 h 60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892" h="607728">
                  <a:moveTo>
                    <a:pt x="71242" y="23144"/>
                  </a:moveTo>
                  <a:cubicBezTo>
                    <a:pt x="58981" y="77930"/>
                    <a:pt x="62724" y="181308"/>
                    <a:pt x="65757" y="245710"/>
                  </a:cubicBezTo>
                  <a:cubicBezTo>
                    <a:pt x="71952" y="378256"/>
                    <a:pt x="88278" y="477181"/>
                    <a:pt x="0" y="565330"/>
                  </a:cubicBezTo>
                  <a:cubicBezTo>
                    <a:pt x="21489" y="610437"/>
                    <a:pt x="76469" y="621020"/>
                    <a:pt x="121834" y="589981"/>
                  </a:cubicBezTo>
                  <a:cubicBezTo>
                    <a:pt x="176685" y="552489"/>
                    <a:pt x="193399" y="435753"/>
                    <a:pt x="199335" y="364124"/>
                  </a:cubicBezTo>
                  <a:cubicBezTo>
                    <a:pt x="208886" y="264424"/>
                    <a:pt x="225599" y="124199"/>
                    <a:pt x="164747" y="44761"/>
                  </a:cubicBezTo>
                  <a:cubicBezTo>
                    <a:pt x="131707" y="1526"/>
                    <a:pt x="80663" y="-19124"/>
                    <a:pt x="71242" y="23144"/>
                  </a:cubicBezTo>
                  <a:lnTo>
                    <a:pt x="71242" y="23144"/>
                  </a:lnTo>
                  <a:close/>
                </a:path>
              </a:pathLst>
            </a:custGeom>
            <a:solidFill>
              <a:schemeClr val="tx1">
                <a:lumMod val="60000"/>
                <a:lumOff val="40000"/>
              </a:schemeClr>
            </a:solidFill>
            <a:ln w="6453" cap="flat">
              <a:noFill/>
              <a:prstDash val="solid"/>
              <a:miter/>
            </a:ln>
          </p:spPr>
          <p:txBody>
            <a:bodyPr rtlCol="0" anchor="ctr"/>
            <a:lstStyle/>
            <a:p>
              <a:endParaRPr lang="en-US"/>
            </a:p>
          </p:txBody>
        </p:sp>
        <p:sp>
          <p:nvSpPr>
            <p:cNvPr id="3727" name="Freeform: Shape 3726">
              <a:extLst>
                <a:ext uri="{FF2B5EF4-FFF2-40B4-BE49-F238E27FC236}">
                  <a16:creationId xmlns:a16="http://schemas.microsoft.com/office/drawing/2014/main" id="{7F1EDD02-4D4A-4B3F-ACF6-22D21708E2FA}"/>
                </a:ext>
              </a:extLst>
            </p:cNvPr>
            <p:cNvSpPr/>
            <p:nvPr/>
          </p:nvSpPr>
          <p:spPr>
            <a:xfrm>
              <a:off x="665950" y="147184"/>
              <a:ext cx="208892" cy="607706"/>
            </a:xfrm>
            <a:custGeom>
              <a:avLst/>
              <a:gdLst>
                <a:gd name="connsiteX0" fmla="*/ 137650 w 208892"/>
                <a:gd name="connsiteY0" fmla="*/ 23144 h 607706"/>
                <a:gd name="connsiteX1" fmla="*/ 143136 w 208892"/>
                <a:gd name="connsiteY1" fmla="*/ 245710 h 607706"/>
                <a:gd name="connsiteX2" fmla="*/ 208892 w 208892"/>
                <a:gd name="connsiteY2" fmla="*/ 565266 h 607706"/>
                <a:gd name="connsiteX3" fmla="*/ 87058 w 208892"/>
                <a:gd name="connsiteY3" fmla="*/ 589981 h 607706"/>
                <a:gd name="connsiteX4" fmla="*/ 9557 w 208892"/>
                <a:gd name="connsiteY4" fmla="*/ 364124 h 607706"/>
                <a:gd name="connsiteX5" fmla="*/ 44145 w 208892"/>
                <a:gd name="connsiteY5" fmla="*/ 44761 h 607706"/>
                <a:gd name="connsiteX6" fmla="*/ 137650 w 208892"/>
                <a:gd name="connsiteY6" fmla="*/ 23144 h 607706"/>
                <a:gd name="connsiteX7" fmla="*/ 137650 w 208892"/>
                <a:gd name="connsiteY7" fmla="*/ 23144 h 60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892" h="607706">
                  <a:moveTo>
                    <a:pt x="137650" y="23144"/>
                  </a:moveTo>
                  <a:cubicBezTo>
                    <a:pt x="149911" y="77866"/>
                    <a:pt x="146168" y="181308"/>
                    <a:pt x="143136" y="245710"/>
                  </a:cubicBezTo>
                  <a:cubicBezTo>
                    <a:pt x="136941" y="378191"/>
                    <a:pt x="120614" y="477181"/>
                    <a:pt x="208892" y="565266"/>
                  </a:cubicBezTo>
                  <a:cubicBezTo>
                    <a:pt x="187404" y="610373"/>
                    <a:pt x="132423" y="621020"/>
                    <a:pt x="87058" y="589981"/>
                  </a:cubicBezTo>
                  <a:cubicBezTo>
                    <a:pt x="32207" y="552489"/>
                    <a:pt x="15494" y="435753"/>
                    <a:pt x="9557" y="364124"/>
                  </a:cubicBezTo>
                  <a:cubicBezTo>
                    <a:pt x="6" y="264424"/>
                    <a:pt x="-16707" y="124263"/>
                    <a:pt x="44145" y="44761"/>
                  </a:cubicBezTo>
                  <a:cubicBezTo>
                    <a:pt x="77185" y="1526"/>
                    <a:pt x="128164" y="-19124"/>
                    <a:pt x="137650" y="23144"/>
                  </a:cubicBezTo>
                  <a:lnTo>
                    <a:pt x="137650" y="23144"/>
                  </a:lnTo>
                  <a:close/>
                </a:path>
              </a:pathLst>
            </a:custGeom>
            <a:solidFill>
              <a:schemeClr val="tx1">
                <a:lumMod val="60000"/>
                <a:lumOff val="40000"/>
              </a:schemeClr>
            </a:solidFill>
            <a:ln w="6453" cap="flat">
              <a:noFill/>
              <a:prstDash val="solid"/>
              <a:miter/>
            </a:ln>
          </p:spPr>
          <p:txBody>
            <a:bodyPr rtlCol="0" anchor="ctr"/>
            <a:lstStyle/>
            <a:p>
              <a:endParaRPr lang="en-US"/>
            </a:p>
          </p:txBody>
        </p:sp>
        <p:sp>
          <p:nvSpPr>
            <p:cNvPr id="3728" name="Freeform: Shape 3727">
              <a:extLst>
                <a:ext uri="{FF2B5EF4-FFF2-40B4-BE49-F238E27FC236}">
                  <a16:creationId xmlns:a16="http://schemas.microsoft.com/office/drawing/2014/main" id="{634990F5-2FED-4DF0-A351-B1DB18E0E3B6}"/>
                </a:ext>
              </a:extLst>
            </p:cNvPr>
            <p:cNvSpPr/>
            <p:nvPr/>
          </p:nvSpPr>
          <p:spPr>
            <a:xfrm>
              <a:off x="487421" y="372374"/>
              <a:ext cx="732055" cy="568015"/>
            </a:xfrm>
            <a:custGeom>
              <a:avLst/>
              <a:gdLst>
                <a:gd name="connsiteX0" fmla="*/ 278687 w 732055"/>
                <a:gd name="connsiteY0" fmla="*/ 0 h 568015"/>
                <a:gd name="connsiteX1" fmla="*/ 329537 w 732055"/>
                <a:gd name="connsiteY1" fmla="*/ 3291 h 568015"/>
                <a:gd name="connsiteX2" fmla="*/ 453371 w 732055"/>
                <a:gd name="connsiteY2" fmla="*/ 0 h 568015"/>
                <a:gd name="connsiteX3" fmla="*/ 462018 w 732055"/>
                <a:gd name="connsiteY3" fmla="*/ 66015 h 568015"/>
                <a:gd name="connsiteX4" fmla="*/ 512611 w 732055"/>
                <a:gd name="connsiteY4" fmla="*/ 128351 h 568015"/>
                <a:gd name="connsiteX5" fmla="*/ 682004 w 732055"/>
                <a:gd name="connsiteY5" fmla="*/ 214113 h 568015"/>
                <a:gd name="connsiteX6" fmla="*/ 730724 w 732055"/>
                <a:gd name="connsiteY6" fmla="*/ 382603 h 568015"/>
                <a:gd name="connsiteX7" fmla="*/ 624571 w 732055"/>
                <a:gd name="connsiteY7" fmla="*/ 510567 h 568015"/>
                <a:gd name="connsiteX8" fmla="*/ 609148 w 732055"/>
                <a:gd name="connsiteY8" fmla="*/ 515600 h 568015"/>
                <a:gd name="connsiteX9" fmla="*/ 122845 w 732055"/>
                <a:gd name="connsiteY9" fmla="*/ 515600 h 568015"/>
                <a:gd name="connsiteX10" fmla="*/ 107487 w 732055"/>
                <a:gd name="connsiteY10" fmla="*/ 510567 h 568015"/>
                <a:gd name="connsiteX11" fmla="*/ 1334 w 732055"/>
                <a:gd name="connsiteY11" fmla="*/ 382603 h 568015"/>
                <a:gd name="connsiteX12" fmla="*/ 50054 w 732055"/>
                <a:gd name="connsiteY12" fmla="*/ 214113 h 568015"/>
                <a:gd name="connsiteX13" fmla="*/ 219448 w 732055"/>
                <a:gd name="connsiteY13" fmla="*/ 128351 h 568015"/>
                <a:gd name="connsiteX14" fmla="*/ 270040 w 732055"/>
                <a:gd name="connsiteY14" fmla="*/ 66015 h 568015"/>
                <a:gd name="connsiteX15" fmla="*/ 278687 w 732055"/>
                <a:gd name="connsiteY15" fmla="*/ 0 h 568015"/>
                <a:gd name="connsiteX16" fmla="*/ 278687 w 732055"/>
                <a:gd name="connsiteY16" fmla="*/ 0 h 56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2055" h="568015">
                  <a:moveTo>
                    <a:pt x="278687" y="0"/>
                  </a:moveTo>
                  <a:lnTo>
                    <a:pt x="329537" y="3291"/>
                  </a:lnTo>
                  <a:cubicBezTo>
                    <a:pt x="371095" y="3291"/>
                    <a:pt x="411426" y="2710"/>
                    <a:pt x="453371" y="0"/>
                  </a:cubicBezTo>
                  <a:lnTo>
                    <a:pt x="462018" y="66015"/>
                  </a:lnTo>
                  <a:cubicBezTo>
                    <a:pt x="466536" y="100281"/>
                    <a:pt x="476731" y="123641"/>
                    <a:pt x="512611" y="128351"/>
                  </a:cubicBezTo>
                  <a:cubicBezTo>
                    <a:pt x="603276" y="140290"/>
                    <a:pt x="642188" y="155390"/>
                    <a:pt x="682004" y="214113"/>
                  </a:cubicBezTo>
                  <a:cubicBezTo>
                    <a:pt x="712591" y="259220"/>
                    <a:pt x="738274" y="327880"/>
                    <a:pt x="730724" y="382603"/>
                  </a:cubicBezTo>
                  <a:cubicBezTo>
                    <a:pt x="720335" y="457845"/>
                    <a:pt x="690522" y="487723"/>
                    <a:pt x="624571" y="510567"/>
                  </a:cubicBezTo>
                  <a:cubicBezTo>
                    <a:pt x="619538" y="512309"/>
                    <a:pt x="614375" y="513987"/>
                    <a:pt x="609148" y="515600"/>
                  </a:cubicBezTo>
                  <a:cubicBezTo>
                    <a:pt x="541456" y="585487"/>
                    <a:pt x="190538" y="585487"/>
                    <a:pt x="122845" y="515600"/>
                  </a:cubicBezTo>
                  <a:cubicBezTo>
                    <a:pt x="117618" y="513987"/>
                    <a:pt x="112456" y="512309"/>
                    <a:pt x="107487" y="510567"/>
                  </a:cubicBezTo>
                  <a:cubicBezTo>
                    <a:pt x="41536" y="487723"/>
                    <a:pt x="11723" y="457845"/>
                    <a:pt x="1334" y="382603"/>
                  </a:cubicBezTo>
                  <a:cubicBezTo>
                    <a:pt x="-6216" y="327880"/>
                    <a:pt x="19402" y="259220"/>
                    <a:pt x="50054" y="214113"/>
                  </a:cubicBezTo>
                  <a:cubicBezTo>
                    <a:pt x="89934" y="155325"/>
                    <a:pt x="128782" y="140290"/>
                    <a:pt x="219448" y="128351"/>
                  </a:cubicBezTo>
                  <a:cubicBezTo>
                    <a:pt x="255327" y="123641"/>
                    <a:pt x="265522" y="100281"/>
                    <a:pt x="270040" y="66015"/>
                  </a:cubicBezTo>
                  <a:lnTo>
                    <a:pt x="278687" y="0"/>
                  </a:lnTo>
                  <a:lnTo>
                    <a:pt x="278687" y="0"/>
                  </a:lnTo>
                  <a:close/>
                </a:path>
              </a:pathLst>
            </a:custGeom>
            <a:solidFill>
              <a:srgbClr val="E5AC7A"/>
            </a:solidFill>
            <a:ln w="6453" cap="flat">
              <a:noFill/>
              <a:prstDash val="solid"/>
              <a:miter/>
            </a:ln>
          </p:spPr>
          <p:txBody>
            <a:bodyPr rtlCol="0" anchor="ctr"/>
            <a:lstStyle/>
            <a:p>
              <a:endParaRPr lang="en-US"/>
            </a:p>
          </p:txBody>
        </p:sp>
        <p:sp>
          <p:nvSpPr>
            <p:cNvPr id="3729" name="Freeform: Shape 3728">
              <a:extLst>
                <a:ext uri="{FF2B5EF4-FFF2-40B4-BE49-F238E27FC236}">
                  <a16:creationId xmlns:a16="http://schemas.microsoft.com/office/drawing/2014/main" id="{327BAD5E-2D5C-4C6D-B039-F14430C50A1B}"/>
                </a:ext>
              </a:extLst>
            </p:cNvPr>
            <p:cNvSpPr/>
            <p:nvPr/>
          </p:nvSpPr>
          <p:spPr>
            <a:xfrm>
              <a:off x="487421" y="450069"/>
              <a:ext cx="732055" cy="490320"/>
            </a:xfrm>
            <a:custGeom>
              <a:avLst/>
              <a:gdLst>
                <a:gd name="connsiteX0" fmla="*/ 463890 w 732055"/>
                <a:gd name="connsiteY0" fmla="*/ 0 h 490320"/>
                <a:gd name="connsiteX1" fmla="*/ 512611 w 732055"/>
                <a:gd name="connsiteY1" fmla="*/ 50656 h 490320"/>
                <a:gd name="connsiteX2" fmla="*/ 682004 w 732055"/>
                <a:gd name="connsiteY2" fmla="*/ 136418 h 490320"/>
                <a:gd name="connsiteX3" fmla="*/ 730724 w 732055"/>
                <a:gd name="connsiteY3" fmla="*/ 304908 h 490320"/>
                <a:gd name="connsiteX4" fmla="*/ 624571 w 732055"/>
                <a:gd name="connsiteY4" fmla="*/ 432872 h 490320"/>
                <a:gd name="connsiteX5" fmla="*/ 609148 w 732055"/>
                <a:gd name="connsiteY5" fmla="*/ 437905 h 490320"/>
                <a:gd name="connsiteX6" fmla="*/ 122845 w 732055"/>
                <a:gd name="connsiteY6" fmla="*/ 437905 h 490320"/>
                <a:gd name="connsiteX7" fmla="*/ 107487 w 732055"/>
                <a:gd name="connsiteY7" fmla="*/ 432872 h 490320"/>
                <a:gd name="connsiteX8" fmla="*/ 1334 w 732055"/>
                <a:gd name="connsiteY8" fmla="*/ 304908 h 490320"/>
                <a:gd name="connsiteX9" fmla="*/ 50054 w 732055"/>
                <a:gd name="connsiteY9" fmla="*/ 136418 h 490320"/>
                <a:gd name="connsiteX10" fmla="*/ 219448 w 732055"/>
                <a:gd name="connsiteY10" fmla="*/ 50656 h 490320"/>
                <a:gd name="connsiteX11" fmla="*/ 268168 w 732055"/>
                <a:gd name="connsiteY11" fmla="*/ 0 h 490320"/>
                <a:gd name="connsiteX12" fmla="*/ 366061 w 732055"/>
                <a:gd name="connsiteY12" fmla="*/ 141838 h 490320"/>
                <a:gd name="connsiteX13" fmla="*/ 463890 w 732055"/>
                <a:gd name="connsiteY13" fmla="*/ 0 h 490320"/>
                <a:gd name="connsiteX14" fmla="*/ 463890 w 732055"/>
                <a:gd name="connsiteY14" fmla="*/ 0 h 49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2055" h="490320">
                  <a:moveTo>
                    <a:pt x="463890" y="0"/>
                  </a:moveTo>
                  <a:cubicBezTo>
                    <a:pt x="469310" y="27813"/>
                    <a:pt x="480991" y="46462"/>
                    <a:pt x="512611" y="50656"/>
                  </a:cubicBezTo>
                  <a:cubicBezTo>
                    <a:pt x="603276" y="62595"/>
                    <a:pt x="642188" y="77695"/>
                    <a:pt x="682004" y="136418"/>
                  </a:cubicBezTo>
                  <a:cubicBezTo>
                    <a:pt x="712591" y="181525"/>
                    <a:pt x="738274" y="250185"/>
                    <a:pt x="730724" y="304908"/>
                  </a:cubicBezTo>
                  <a:cubicBezTo>
                    <a:pt x="720335" y="380150"/>
                    <a:pt x="690522" y="410028"/>
                    <a:pt x="624571" y="432872"/>
                  </a:cubicBezTo>
                  <a:cubicBezTo>
                    <a:pt x="619538" y="434614"/>
                    <a:pt x="614375" y="436292"/>
                    <a:pt x="609148" y="437905"/>
                  </a:cubicBezTo>
                  <a:cubicBezTo>
                    <a:pt x="541456" y="507792"/>
                    <a:pt x="190538" y="507792"/>
                    <a:pt x="122845" y="437905"/>
                  </a:cubicBezTo>
                  <a:cubicBezTo>
                    <a:pt x="117618" y="436292"/>
                    <a:pt x="112456" y="434614"/>
                    <a:pt x="107487" y="432872"/>
                  </a:cubicBezTo>
                  <a:cubicBezTo>
                    <a:pt x="41536" y="410028"/>
                    <a:pt x="11723" y="380150"/>
                    <a:pt x="1334" y="304908"/>
                  </a:cubicBezTo>
                  <a:cubicBezTo>
                    <a:pt x="-6216" y="250185"/>
                    <a:pt x="19402" y="181525"/>
                    <a:pt x="50054" y="136418"/>
                  </a:cubicBezTo>
                  <a:cubicBezTo>
                    <a:pt x="89934" y="77630"/>
                    <a:pt x="128782" y="62595"/>
                    <a:pt x="219448" y="50656"/>
                  </a:cubicBezTo>
                  <a:cubicBezTo>
                    <a:pt x="251068" y="46462"/>
                    <a:pt x="262748" y="27813"/>
                    <a:pt x="268168" y="0"/>
                  </a:cubicBezTo>
                  <a:lnTo>
                    <a:pt x="366061" y="141838"/>
                  </a:lnTo>
                  <a:lnTo>
                    <a:pt x="463890" y="0"/>
                  </a:lnTo>
                  <a:lnTo>
                    <a:pt x="463890" y="0"/>
                  </a:lnTo>
                  <a:close/>
                </a:path>
              </a:pathLst>
            </a:custGeom>
            <a:solidFill>
              <a:schemeClr val="accent4">
                <a:lumMod val="40000"/>
                <a:lumOff val="60000"/>
              </a:schemeClr>
            </a:solidFill>
            <a:ln w="6453" cap="flat">
              <a:noFill/>
              <a:prstDash val="solid"/>
              <a:miter/>
            </a:ln>
          </p:spPr>
          <p:txBody>
            <a:bodyPr rtlCol="0" anchor="ctr"/>
            <a:lstStyle/>
            <a:p>
              <a:endParaRPr lang="en-US"/>
            </a:p>
          </p:txBody>
        </p:sp>
        <p:sp>
          <p:nvSpPr>
            <p:cNvPr id="3730" name="Freeform: Shape 3729">
              <a:extLst>
                <a:ext uri="{FF2B5EF4-FFF2-40B4-BE49-F238E27FC236}">
                  <a16:creationId xmlns:a16="http://schemas.microsoft.com/office/drawing/2014/main" id="{D3769335-AD0E-4B32-974B-846793AC1CED}"/>
                </a:ext>
              </a:extLst>
            </p:cNvPr>
            <p:cNvSpPr/>
            <p:nvPr/>
          </p:nvSpPr>
          <p:spPr>
            <a:xfrm>
              <a:off x="669903" y="-44714"/>
              <a:ext cx="369163" cy="495316"/>
            </a:xfrm>
            <a:custGeom>
              <a:avLst/>
              <a:gdLst>
                <a:gd name="connsiteX0" fmla="*/ 42774 w 369163"/>
                <a:gd name="connsiteY0" fmla="*/ 351267 h 495316"/>
                <a:gd name="connsiteX1" fmla="*/ 116468 w 369163"/>
                <a:gd name="connsiteY1" fmla="*/ 458324 h 495316"/>
                <a:gd name="connsiteX2" fmla="*/ 251918 w 369163"/>
                <a:gd name="connsiteY2" fmla="*/ 457872 h 495316"/>
                <a:gd name="connsiteX3" fmla="*/ 326193 w 369163"/>
                <a:gd name="connsiteY3" fmla="*/ 348235 h 495316"/>
                <a:gd name="connsiteX4" fmla="*/ 342971 w 369163"/>
                <a:gd name="connsiteY4" fmla="*/ 346621 h 495316"/>
                <a:gd name="connsiteX5" fmla="*/ 358458 w 369163"/>
                <a:gd name="connsiteY5" fmla="*/ 326681 h 495316"/>
                <a:gd name="connsiteX6" fmla="*/ 362975 w 369163"/>
                <a:gd name="connsiteY6" fmla="*/ 260279 h 495316"/>
                <a:gd name="connsiteX7" fmla="*/ 348972 w 369163"/>
                <a:gd name="connsiteY7" fmla="*/ 253245 h 495316"/>
                <a:gd name="connsiteX8" fmla="*/ 354199 w 369163"/>
                <a:gd name="connsiteY8" fmla="*/ 198717 h 495316"/>
                <a:gd name="connsiteX9" fmla="*/ 15671 w 369163"/>
                <a:gd name="connsiteY9" fmla="*/ 197813 h 495316"/>
                <a:gd name="connsiteX10" fmla="*/ 18768 w 369163"/>
                <a:gd name="connsiteY10" fmla="*/ 253633 h 495316"/>
                <a:gd name="connsiteX11" fmla="*/ 6959 w 369163"/>
                <a:gd name="connsiteY11" fmla="*/ 260279 h 495316"/>
                <a:gd name="connsiteX12" fmla="*/ 12057 w 369163"/>
                <a:gd name="connsiteY12" fmla="*/ 326681 h 495316"/>
                <a:gd name="connsiteX13" fmla="*/ 29481 w 369163"/>
                <a:gd name="connsiteY13" fmla="*/ 346621 h 495316"/>
                <a:gd name="connsiteX14" fmla="*/ 42774 w 369163"/>
                <a:gd name="connsiteY14" fmla="*/ 351267 h 495316"/>
                <a:gd name="connsiteX15" fmla="*/ 42774 w 369163"/>
                <a:gd name="connsiteY15" fmla="*/ 351267 h 49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9163" h="495316">
                  <a:moveTo>
                    <a:pt x="42774" y="351267"/>
                  </a:moveTo>
                  <a:cubicBezTo>
                    <a:pt x="59487" y="396826"/>
                    <a:pt x="84912" y="431479"/>
                    <a:pt x="116468" y="458324"/>
                  </a:cubicBezTo>
                  <a:cubicBezTo>
                    <a:pt x="174868" y="507884"/>
                    <a:pt x="193711" y="507561"/>
                    <a:pt x="251918" y="457872"/>
                  </a:cubicBezTo>
                  <a:cubicBezTo>
                    <a:pt x="283990" y="430511"/>
                    <a:pt x="309544" y="395019"/>
                    <a:pt x="326193" y="348235"/>
                  </a:cubicBezTo>
                  <a:cubicBezTo>
                    <a:pt x="330000" y="353655"/>
                    <a:pt x="336905" y="351138"/>
                    <a:pt x="342971" y="346621"/>
                  </a:cubicBezTo>
                  <a:cubicBezTo>
                    <a:pt x="349875" y="341459"/>
                    <a:pt x="354522" y="334683"/>
                    <a:pt x="358458" y="326681"/>
                  </a:cubicBezTo>
                  <a:cubicBezTo>
                    <a:pt x="369106" y="304934"/>
                    <a:pt x="373881" y="274411"/>
                    <a:pt x="362975" y="260279"/>
                  </a:cubicBezTo>
                  <a:cubicBezTo>
                    <a:pt x="359297" y="255504"/>
                    <a:pt x="354264" y="253439"/>
                    <a:pt x="348972" y="253245"/>
                  </a:cubicBezTo>
                  <a:cubicBezTo>
                    <a:pt x="353360" y="235564"/>
                    <a:pt x="350392" y="219431"/>
                    <a:pt x="354199" y="198717"/>
                  </a:cubicBezTo>
                  <a:cubicBezTo>
                    <a:pt x="403242" y="-68505"/>
                    <a:pt x="-40213" y="-63665"/>
                    <a:pt x="15671" y="197813"/>
                  </a:cubicBezTo>
                  <a:cubicBezTo>
                    <a:pt x="20124" y="218463"/>
                    <a:pt x="14122" y="235951"/>
                    <a:pt x="18768" y="253633"/>
                  </a:cubicBezTo>
                  <a:cubicBezTo>
                    <a:pt x="14316" y="254471"/>
                    <a:pt x="10186" y="256536"/>
                    <a:pt x="6959" y="260279"/>
                  </a:cubicBezTo>
                  <a:cubicBezTo>
                    <a:pt x="-5302" y="274411"/>
                    <a:pt x="55" y="304934"/>
                    <a:pt x="12057" y="326681"/>
                  </a:cubicBezTo>
                  <a:cubicBezTo>
                    <a:pt x="16445" y="334683"/>
                    <a:pt x="21737" y="341459"/>
                    <a:pt x="29481" y="346621"/>
                  </a:cubicBezTo>
                  <a:cubicBezTo>
                    <a:pt x="33869" y="349590"/>
                    <a:pt x="38708" y="351655"/>
                    <a:pt x="42774" y="351267"/>
                  </a:cubicBezTo>
                  <a:lnTo>
                    <a:pt x="42774" y="351267"/>
                  </a:lnTo>
                  <a:close/>
                </a:path>
              </a:pathLst>
            </a:custGeom>
            <a:solidFill>
              <a:srgbClr val="FDC88E"/>
            </a:solidFill>
            <a:ln w="6453" cap="flat">
              <a:noFill/>
              <a:prstDash val="solid"/>
              <a:miter/>
            </a:ln>
          </p:spPr>
          <p:txBody>
            <a:bodyPr rtlCol="0" anchor="ctr"/>
            <a:lstStyle/>
            <a:p>
              <a:endParaRPr lang="en-US"/>
            </a:p>
          </p:txBody>
        </p:sp>
        <p:sp>
          <p:nvSpPr>
            <p:cNvPr id="3731" name="Freeform: Shape 3730">
              <a:extLst>
                <a:ext uri="{FF2B5EF4-FFF2-40B4-BE49-F238E27FC236}">
                  <a16:creationId xmlns:a16="http://schemas.microsoft.com/office/drawing/2014/main" id="{CD4485DA-0627-4AD4-BE8E-FD171778FFEE}"/>
                </a:ext>
              </a:extLst>
            </p:cNvPr>
            <p:cNvSpPr/>
            <p:nvPr/>
          </p:nvSpPr>
          <p:spPr>
            <a:xfrm>
              <a:off x="457780" y="502532"/>
              <a:ext cx="789926" cy="1020423"/>
            </a:xfrm>
            <a:custGeom>
              <a:avLst/>
              <a:gdLst>
                <a:gd name="connsiteX0" fmla="*/ 729068 w 789926"/>
                <a:gd name="connsiteY0" fmla="*/ 83954 h 1020423"/>
                <a:gd name="connsiteX1" fmla="*/ 555416 w 789926"/>
                <a:gd name="connsiteY1" fmla="*/ 0 h 1020423"/>
                <a:gd name="connsiteX2" fmla="*/ 395702 w 789926"/>
                <a:gd name="connsiteY2" fmla="*/ 261607 h 1020423"/>
                <a:gd name="connsiteX3" fmla="*/ 235989 w 789926"/>
                <a:gd name="connsiteY3" fmla="*/ 0 h 1020423"/>
                <a:gd name="connsiteX4" fmla="*/ 62337 w 789926"/>
                <a:gd name="connsiteY4" fmla="*/ 83954 h 1020423"/>
                <a:gd name="connsiteX5" fmla="*/ 3678 w 789926"/>
                <a:gd name="connsiteY5" fmla="*/ 463008 h 1020423"/>
                <a:gd name="connsiteX6" fmla="*/ 0 w 789926"/>
                <a:gd name="connsiteY6" fmla="*/ 1020424 h 1020423"/>
                <a:gd name="connsiteX7" fmla="*/ 395767 w 789926"/>
                <a:gd name="connsiteY7" fmla="*/ 1020424 h 1020423"/>
                <a:gd name="connsiteX8" fmla="*/ 788242 w 789926"/>
                <a:gd name="connsiteY8" fmla="*/ 1020424 h 1020423"/>
                <a:gd name="connsiteX9" fmla="*/ 789791 w 789926"/>
                <a:gd name="connsiteY9" fmla="*/ 480689 h 1020423"/>
                <a:gd name="connsiteX10" fmla="*/ 729068 w 789926"/>
                <a:gd name="connsiteY10" fmla="*/ 83954 h 1020423"/>
                <a:gd name="connsiteX11" fmla="*/ 729068 w 789926"/>
                <a:gd name="connsiteY11" fmla="*/ 83954 h 102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9926" h="1020423">
                  <a:moveTo>
                    <a:pt x="729068" y="83954"/>
                  </a:moveTo>
                  <a:cubicBezTo>
                    <a:pt x="691188" y="28135"/>
                    <a:pt x="638402" y="11745"/>
                    <a:pt x="555416" y="0"/>
                  </a:cubicBezTo>
                  <a:cubicBezTo>
                    <a:pt x="555416" y="0"/>
                    <a:pt x="584971" y="147646"/>
                    <a:pt x="395702" y="261607"/>
                  </a:cubicBezTo>
                  <a:cubicBezTo>
                    <a:pt x="205595" y="134676"/>
                    <a:pt x="235989" y="0"/>
                    <a:pt x="235989" y="0"/>
                  </a:cubicBezTo>
                  <a:cubicBezTo>
                    <a:pt x="153002" y="11745"/>
                    <a:pt x="100216" y="28071"/>
                    <a:pt x="62337" y="83954"/>
                  </a:cubicBezTo>
                  <a:cubicBezTo>
                    <a:pt x="6066" y="167135"/>
                    <a:pt x="4259" y="328268"/>
                    <a:pt x="3678" y="463008"/>
                  </a:cubicBezTo>
                  <a:cubicBezTo>
                    <a:pt x="3420" y="515600"/>
                    <a:pt x="3227" y="981899"/>
                    <a:pt x="0" y="1020424"/>
                  </a:cubicBezTo>
                  <a:lnTo>
                    <a:pt x="395767" y="1020424"/>
                  </a:lnTo>
                  <a:lnTo>
                    <a:pt x="788242" y="1020424"/>
                  </a:lnTo>
                  <a:cubicBezTo>
                    <a:pt x="788242" y="986545"/>
                    <a:pt x="789404" y="526700"/>
                    <a:pt x="789791" y="480689"/>
                  </a:cubicBezTo>
                  <a:cubicBezTo>
                    <a:pt x="790888" y="342142"/>
                    <a:pt x="786565" y="168683"/>
                    <a:pt x="729068" y="83954"/>
                  </a:cubicBezTo>
                  <a:lnTo>
                    <a:pt x="729068" y="83954"/>
                  </a:lnTo>
                  <a:close/>
                </a:path>
              </a:pathLst>
            </a:custGeom>
            <a:solidFill>
              <a:srgbClr val="ED1C24"/>
            </a:solidFill>
            <a:ln w="6453" cap="flat">
              <a:noFill/>
              <a:prstDash val="solid"/>
              <a:miter/>
            </a:ln>
          </p:spPr>
          <p:txBody>
            <a:bodyPr rtlCol="0" anchor="ctr"/>
            <a:lstStyle/>
            <a:p>
              <a:endParaRPr lang="en-US"/>
            </a:p>
          </p:txBody>
        </p:sp>
        <p:sp>
          <p:nvSpPr>
            <p:cNvPr id="3732" name="Freeform: Shape 3731">
              <a:extLst>
                <a:ext uri="{FF2B5EF4-FFF2-40B4-BE49-F238E27FC236}">
                  <a16:creationId xmlns:a16="http://schemas.microsoft.com/office/drawing/2014/main" id="{DCC39C12-F6F1-4817-AC56-179F440B3BE6}"/>
                </a:ext>
              </a:extLst>
            </p:cNvPr>
            <p:cNvSpPr/>
            <p:nvPr/>
          </p:nvSpPr>
          <p:spPr>
            <a:xfrm>
              <a:off x="698738" y="450069"/>
              <a:ext cx="154680" cy="209079"/>
            </a:xfrm>
            <a:custGeom>
              <a:avLst/>
              <a:gdLst>
                <a:gd name="connsiteX0" fmla="*/ 56852 w 154680"/>
                <a:gd name="connsiteY0" fmla="*/ 0 h 209079"/>
                <a:gd name="connsiteX1" fmla="*/ 0 w 154680"/>
                <a:gd name="connsiteY1" fmla="*/ 51689 h 209079"/>
                <a:gd name="connsiteX2" fmla="*/ 100797 w 154680"/>
                <a:gd name="connsiteY2" fmla="*/ 209079 h 209079"/>
                <a:gd name="connsiteX3" fmla="*/ 154680 w 154680"/>
                <a:gd name="connsiteY3" fmla="*/ 141774 h 209079"/>
                <a:gd name="connsiteX4" fmla="*/ 56852 w 154680"/>
                <a:gd name="connsiteY4" fmla="*/ 0 h 209079"/>
                <a:gd name="connsiteX5" fmla="*/ 56852 w 154680"/>
                <a:gd name="connsiteY5" fmla="*/ 0 h 20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680" h="209079">
                  <a:moveTo>
                    <a:pt x="56852" y="0"/>
                  </a:moveTo>
                  <a:cubicBezTo>
                    <a:pt x="45623" y="28651"/>
                    <a:pt x="24264" y="46204"/>
                    <a:pt x="0" y="51689"/>
                  </a:cubicBezTo>
                  <a:lnTo>
                    <a:pt x="100797" y="209079"/>
                  </a:lnTo>
                  <a:lnTo>
                    <a:pt x="154680" y="141774"/>
                  </a:lnTo>
                  <a:lnTo>
                    <a:pt x="56852" y="0"/>
                  </a:lnTo>
                  <a:lnTo>
                    <a:pt x="56852" y="0"/>
                  </a:lnTo>
                  <a:close/>
                </a:path>
              </a:pathLst>
            </a:custGeom>
            <a:solidFill>
              <a:srgbClr val="FFFFFF"/>
            </a:solidFill>
            <a:ln w="6453" cap="flat">
              <a:noFill/>
              <a:prstDash val="solid"/>
              <a:miter/>
            </a:ln>
          </p:spPr>
          <p:txBody>
            <a:bodyPr rtlCol="0" anchor="ctr"/>
            <a:lstStyle/>
            <a:p>
              <a:endParaRPr lang="en-US"/>
            </a:p>
          </p:txBody>
        </p:sp>
        <p:sp>
          <p:nvSpPr>
            <p:cNvPr id="3733" name="Freeform: Shape 3732">
              <a:extLst>
                <a:ext uri="{FF2B5EF4-FFF2-40B4-BE49-F238E27FC236}">
                  <a16:creationId xmlns:a16="http://schemas.microsoft.com/office/drawing/2014/main" id="{591A5143-A33F-4AF4-B82A-8DA7FE3FECB0}"/>
                </a:ext>
              </a:extLst>
            </p:cNvPr>
            <p:cNvSpPr/>
            <p:nvPr/>
          </p:nvSpPr>
          <p:spPr>
            <a:xfrm>
              <a:off x="853547" y="450069"/>
              <a:ext cx="154680" cy="209079"/>
            </a:xfrm>
            <a:custGeom>
              <a:avLst/>
              <a:gdLst>
                <a:gd name="connsiteX0" fmla="*/ 97893 w 154680"/>
                <a:gd name="connsiteY0" fmla="*/ 0 h 209079"/>
                <a:gd name="connsiteX1" fmla="*/ 154680 w 154680"/>
                <a:gd name="connsiteY1" fmla="*/ 51689 h 209079"/>
                <a:gd name="connsiteX2" fmla="*/ 53883 w 154680"/>
                <a:gd name="connsiteY2" fmla="*/ 209079 h 209079"/>
                <a:gd name="connsiteX3" fmla="*/ 0 w 154680"/>
                <a:gd name="connsiteY3" fmla="*/ 141774 h 209079"/>
                <a:gd name="connsiteX4" fmla="*/ 97893 w 154680"/>
                <a:gd name="connsiteY4" fmla="*/ 0 h 209079"/>
                <a:gd name="connsiteX5" fmla="*/ 97893 w 154680"/>
                <a:gd name="connsiteY5" fmla="*/ 0 h 20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680" h="209079">
                  <a:moveTo>
                    <a:pt x="97893" y="0"/>
                  </a:moveTo>
                  <a:cubicBezTo>
                    <a:pt x="109121" y="28651"/>
                    <a:pt x="130481" y="46204"/>
                    <a:pt x="154680" y="51689"/>
                  </a:cubicBezTo>
                  <a:lnTo>
                    <a:pt x="53883" y="209079"/>
                  </a:lnTo>
                  <a:lnTo>
                    <a:pt x="0" y="141774"/>
                  </a:lnTo>
                  <a:lnTo>
                    <a:pt x="97893" y="0"/>
                  </a:lnTo>
                  <a:lnTo>
                    <a:pt x="97893" y="0"/>
                  </a:lnTo>
                  <a:close/>
                </a:path>
              </a:pathLst>
            </a:custGeom>
            <a:solidFill>
              <a:srgbClr val="FFFFFF"/>
            </a:solidFill>
            <a:ln w="6453" cap="flat">
              <a:noFill/>
              <a:prstDash val="solid"/>
              <a:miter/>
            </a:ln>
          </p:spPr>
          <p:txBody>
            <a:bodyPr rtlCol="0" anchor="ctr"/>
            <a:lstStyle/>
            <a:p>
              <a:endParaRPr lang="en-US"/>
            </a:p>
          </p:txBody>
        </p:sp>
        <p:sp>
          <p:nvSpPr>
            <p:cNvPr id="3734" name="Freeform: Shape 3733">
              <a:extLst>
                <a:ext uri="{FF2B5EF4-FFF2-40B4-BE49-F238E27FC236}">
                  <a16:creationId xmlns:a16="http://schemas.microsoft.com/office/drawing/2014/main" id="{C50D3320-ABAF-40A6-86B6-55F9A72266C8}"/>
                </a:ext>
              </a:extLst>
            </p:cNvPr>
            <p:cNvSpPr/>
            <p:nvPr/>
          </p:nvSpPr>
          <p:spPr>
            <a:xfrm>
              <a:off x="590714" y="792429"/>
              <a:ext cx="22521" cy="712070"/>
            </a:xfrm>
            <a:custGeom>
              <a:avLst/>
              <a:gdLst>
                <a:gd name="connsiteX0" fmla="*/ 22521 w 22521"/>
                <a:gd name="connsiteY0" fmla="*/ 712071 h 712070"/>
                <a:gd name="connsiteX1" fmla="*/ 0 w 22521"/>
                <a:gd name="connsiteY1" fmla="*/ 712071 h 712070"/>
                <a:gd name="connsiteX2" fmla="*/ 6647 w 22521"/>
                <a:gd name="connsiteY2" fmla="*/ 398581 h 712070"/>
                <a:gd name="connsiteX3" fmla="*/ 20069 w 22521"/>
                <a:gd name="connsiteY3" fmla="*/ 398129 h 712070"/>
                <a:gd name="connsiteX4" fmla="*/ 22521 w 22521"/>
                <a:gd name="connsiteY4" fmla="*/ 712071 h 712070"/>
                <a:gd name="connsiteX5" fmla="*/ 22521 w 22521"/>
                <a:gd name="connsiteY5" fmla="*/ 712071 h 71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1" h="712070">
                  <a:moveTo>
                    <a:pt x="22521" y="712071"/>
                  </a:moveTo>
                  <a:lnTo>
                    <a:pt x="0" y="712071"/>
                  </a:lnTo>
                  <a:lnTo>
                    <a:pt x="6647" y="398581"/>
                  </a:lnTo>
                  <a:cubicBezTo>
                    <a:pt x="17746" y="-126506"/>
                    <a:pt x="15810" y="-139025"/>
                    <a:pt x="20069" y="398129"/>
                  </a:cubicBezTo>
                  <a:lnTo>
                    <a:pt x="22521" y="712071"/>
                  </a:lnTo>
                  <a:lnTo>
                    <a:pt x="22521" y="712071"/>
                  </a:lnTo>
                  <a:close/>
                </a:path>
              </a:pathLst>
            </a:custGeom>
            <a:solidFill>
              <a:srgbClr val="A92C31"/>
            </a:solidFill>
            <a:ln w="6453" cap="flat">
              <a:noFill/>
              <a:prstDash val="solid"/>
              <a:miter/>
            </a:ln>
          </p:spPr>
          <p:txBody>
            <a:bodyPr rtlCol="0" anchor="ctr"/>
            <a:lstStyle/>
            <a:p>
              <a:endParaRPr lang="en-US"/>
            </a:p>
          </p:txBody>
        </p:sp>
        <p:sp>
          <p:nvSpPr>
            <p:cNvPr id="3735" name="Freeform: Shape 3734">
              <a:extLst>
                <a:ext uri="{FF2B5EF4-FFF2-40B4-BE49-F238E27FC236}">
                  <a16:creationId xmlns:a16="http://schemas.microsoft.com/office/drawing/2014/main" id="{A74D166E-9DD0-44B2-A6A7-8855EECBD5A0}"/>
                </a:ext>
              </a:extLst>
            </p:cNvPr>
            <p:cNvSpPr/>
            <p:nvPr/>
          </p:nvSpPr>
          <p:spPr>
            <a:xfrm>
              <a:off x="1092698" y="792429"/>
              <a:ext cx="21940" cy="712070"/>
            </a:xfrm>
            <a:custGeom>
              <a:avLst/>
              <a:gdLst>
                <a:gd name="connsiteX0" fmla="*/ 21940 w 21940"/>
                <a:gd name="connsiteY0" fmla="*/ 712071 h 712070"/>
                <a:gd name="connsiteX1" fmla="*/ 0 w 21940"/>
                <a:gd name="connsiteY1" fmla="*/ 712071 h 712070"/>
                <a:gd name="connsiteX2" fmla="*/ 2452 w 21940"/>
                <a:gd name="connsiteY2" fmla="*/ 398129 h 712070"/>
                <a:gd name="connsiteX3" fmla="*/ 15487 w 21940"/>
                <a:gd name="connsiteY3" fmla="*/ 398581 h 712070"/>
                <a:gd name="connsiteX4" fmla="*/ 21940 w 21940"/>
                <a:gd name="connsiteY4" fmla="*/ 712071 h 712070"/>
                <a:gd name="connsiteX5" fmla="*/ 21940 w 21940"/>
                <a:gd name="connsiteY5" fmla="*/ 712071 h 71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0" h="712070">
                  <a:moveTo>
                    <a:pt x="21940" y="712071"/>
                  </a:moveTo>
                  <a:lnTo>
                    <a:pt x="0" y="712071"/>
                  </a:lnTo>
                  <a:lnTo>
                    <a:pt x="2452" y="398129"/>
                  </a:lnTo>
                  <a:cubicBezTo>
                    <a:pt x="6582" y="-139025"/>
                    <a:pt x="4711" y="-126506"/>
                    <a:pt x="15487" y="398581"/>
                  </a:cubicBezTo>
                  <a:lnTo>
                    <a:pt x="21940" y="712071"/>
                  </a:lnTo>
                  <a:lnTo>
                    <a:pt x="21940" y="712071"/>
                  </a:lnTo>
                  <a:close/>
                </a:path>
              </a:pathLst>
            </a:custGeom>
            <a:solidFill>
              <a:srgbClr val="A92C31"/>
            </a:solidFill>
            <a:ln w="6453" cap="flat">
              <a:noFill/>
              <a:prstDash val="solid"/>
              <a:miter/>
            </a:ln>
          </p:spPr>
          <p:txBody>
            <a:bodyPr rtlCol="0" anchor="ctr"/>
            <a:lstStyle/>
            <a:p>
              <a:endParaRPr lang="en-US"/>
            </a:p>
          </p:txBody>
        </p:sp>
        <p:sp>
          <p:nvSpPr>
            <p:cNvPr id="3736" name="Freeform: Shape 3735">
              <a:extLst>
                <a:ext uri="{FF2B5EF4-FFF2-40B4-BE49-F238E27FC236}">
                  <a16:creationId xmlns:a16="http://schemas.microsoft.com/office/drawing/2014/main" id="{C0189158-34DD-4D1D-97B4-21B7419E4FD1}"/>
                </a:ext>
              </a:extLst>
            </p:cNvPr>
            <p:cNvSpPr/>
            <p:nvPr/>
          </p:nvSpPr>
          <p:spPr>
            <a:xfrm>
              <a:off x="670603" y="-59723"/>
              <a:ext cx="364346" cy="298648"/>
            </a:xfrm>
            <a:custGeom>
              <a:avLst/>
              <a:gdLst>
                <a:gd name="connsiteX0" fmla="*/ 364340 w 364346"/>
                <a:gd name="connsiteY0" fmla="*/ 204627 h 298648"/>
                <a:gd name="connsiteX1" fmla="*/ 0 w 364346"/>
                <a:gd name="connsiteY1" fmla="*/ 204627 h 298648"/>
                <a:gd name="connsiteX2" fmla="*/ 14713 w 364346"/>
                <a:gd name="connsiteY2" fmla="*/ 298649 h 298648"/>
                <a:gd name="connsiteX3" fmla="*/ 13874 w 364346"/>
                <a:gd name="connsiteY3" fmla="*/ 289292 h 298648"/>
                <a:gd name="connsiteX4" fmla="*/ 350402 w 364346"/>
                <a:gd name="connsiteY4" fmla="*/ 288969 h 298648"/>
                <a:gd name="connsiteX5" fmla="*/ 350402 w 364346"/>
                <a:gd name="connsiteY5" fmla="*/ 288969 h 298648"/>
                <a:gd name="connsiteX6" fmla="*/ 349498 w 364346"/>
                <a:gd name="connsiteY6" fmla="*/ 298003 h 298648"/>
                <a:gd name="connsiteX7" fmla="*/ 364340 w 364346"/>
                <a:gd name="connsiteY7" fmla="*/ 204627 h 298648"/>
                <a:gd name="connsiteX8" fmla="*/ 364340 w 364346"/>
                <a:gd name="connsiteY8" fmla="*/ 204627 h 29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346" h="298648">
                  <a:moveTo>
                    <a:pt x="364340" y="204627"/>
                  </a:moveTo>
                  <a:cubicBezTo>
                    <a:pt x="366083" y="-69047"/>
                    <a:pt x="0" y="-67370"/>
                    <a:pt x="0" y="204627"/>
                  </a:cubicBezTo>
                  <a:cubicBezTo>
                    <a:pt x="0" y="236828"/>
                    <a:pt x="5162" y="268771"/>
                    <a:pt x="14713" y="298649"/>
                  </a:cubicBezTo>
                  <a:cubicBezTo>
                    <a:pt x="14390" y="295551"/>
                    <a:pt x="14068" y="292454"/>
                    <a:pt x="13874" y="289292"/>
                  </a:cubicBezTo>
                  <a:cubicBezTo>
                    <a:pt x="68983" y="127255"/>
                    <a:pt x="295034" y="126997"/>
                    <a:pt x="350402" y="288969"/>
                  </a:cubicBezTo>
                  <a:lnTo>
                    <a:pt x="350402" y="288969"/>
                  </a:lnTo>
                  <a:cubicBezTo>
                    <a:pt x="350144" y="292002"/>
                    <a:pt x="349821" y="295035"/>
                    <a:pt x="349498" y="298003"/>
                  </a:cubicBezTo>
                  <a:cubicBezTo>
                    <a:pt x="358984" y="268384"/>
                    <a:pt x="364147" y="236699"/>
                    <a:pt x="364340" y="204627"/>
                  </a:cubicBezTo>
                  <a:lnTo>
                    <a:pt x="364340" y="204627"/>
                  </a:lnTo>
                  <a:close/>
                </a:path>
              </a:pathLst>
            </a:custGeom>
            <a:solidFill>
              <a:schemeClr val="tx1">
                <a:lumMod val="60000"/>
                <a:lumOff val="40000"/>
              </a:schemeClr>
            </a:solidFill>
            <a:ln w="6453" cap="flat">
              <a:noFill/>
              <a:prstDash val="solid"/>
              <a:miter/>
            </a:ln>
          </p:spPr>
          <p:txBody>
            <a:bodyPr rtlCol="0" anchor="ctr"/>
            <a:lstStyle/>
            <a:p>
              <a:endParaRPr lang="en-US"/>
            </a:p>
          </p:txBody>
        </p:sp>
        <p:sp>
          <p:nvSpPr>
            <p:cNvPr id="3737" name="Freeform: Shape 3736">
              <a:extLst>
                <a:ext uri="{FF2B5EF4-FFF2-40B4-BE49-F238E27FC236}">
                  <a16:creationId xmlns:a16="http://schemas.microsoft.com/office/drawing/2014/main" id="{73D83178-98E7-4FD3-B1EB-7DAE2B789210}"/>
                </a:ext>
              </a:extLst>
            </p:cNvPr>
            <p:cNvSpPr/>
            <p:nvPr/>
          </p:nvSpPr>
          <p:spPr>
            <a:xfrm>
              <a:off x="3367276" y="862355"/>
              <a:ext cx="342722" cy="199722"/>
            </a:xfrm>
            <a:custGeom>
              <a:avLst/>
              <a:gdLst>
                <a:gd name="connsiteX0" fmla="*/ 342722 w 342722"/>
                <a:gd name="connsiteY0" fmla="*/ 96796 h 199722"/>
                <a:gd name="connsiteX1" fmla="*/ 164811 w 342722"/>
                <a:gd name="connsiteY1" fmla="*/ 0 h 199722"/>
                <a:gd name="connsiteX2" fmla="*/ 0 w 342722"/>
                <a:gd name="connsiteY2" fmla="*/ 81438 h 199722"/>
                <a:gd name="connsiteX3" fmla="*/ 164811 w 342722"/>
                <a:gd name="connsiteY3" fmla="*/ 199723 h 199722"/>
                <a:gd name="connsiteX4" fmla="*/ 342722 w 342722"/>
                <a:gd name="connsiteY4" fmla="*/ 96796 h 199722"/>
                <a:gd name="connsiteX5" fmla="*/ 342722 w 342722"/>
                <a:gd name="connsiteY5" fmla="*/ 96796 h 19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722" h="199722">
                  <a:moveTo>
                    <a:pt x="342722" y="96796"/>
                  </a:moveTo>
                  <a:cubicBezTo>
                    <a:pt x="342722" y="41622"/>
                    <a:pt x="271803" y="0"/>
                    <a:pt x="164811" y="0"/>
                  </a:cubicBezTo>
                  <a:cubicBezTo>
                    <a:pt x="57820" y="0"/>
                    <a:pt x="0" y="26264"/>
                    <a:pt x="0" y="81438"/>
                  </a:cubicBezTo>
                  <a:cubicBezTo>
                    <a:pt x="0" y="136612"/>
                    <a:pt x="57820" y="199723"/>
                    <a:pt x="164811" y="199723"/>
                  </a:cubicBezTo>
                  <a:cubicBezTo>
                    <a:pt x="271803" y="199723"/>
                    <a:pt x="342722" y="151970"/>
                    <a:pt x="342722" y="96796"/>
                  </a:cubicBezTo>
                  <a:lnTo>
                    <a:pt x="342722" y="96796"/>
                  </a:lnTo>
                  <a:close/>
                </a:path>
              </a:pathLst>
            </a:custGeom>
            <a:solidFill>
              <a:srgbClr val="385867"/>
            </a:solidFill>
            <a:ln w="6453" cap="flat">
              <a:noFill/>
              <a:prstDash val="solid"/>
              <a:miter/>
            </a:ln>
          </p:spPr>
          <p:txBody>
            <a:bodyPr rtlCol="0" anchor="ctr"/>
            <a:lstStyle/>
            <a:p>
              <a:endParaRPr lang="en-US"/>
            </a:p>
          </p:txBody>
        </p:sp>
        <p:sp>
          <p:nvSpPr>
            <p:cNvPr id="3738" name="Freeform: Shape 3737">
              <a:extLst>
                <a:ext uri="{FF2B5EF4-FFF2-40B4-BE49-F238E27FC236}">
                  <a16:creationId xmlns:a16="http://schemas.microsoft.com/office/drawing/2014/main" id="{5714C4D2-885B-4A3B-8AA2-E75D495F5806}"/>
                </a:ext>
              </a:extLst>
            </p:cNvPr>
            <p:cNvSpPr/>
            <p:nvPr/>
          </p:nvSpPr>
          <p:spPr>
            <a:xfrm>
              <a:off x="3059854" y="791888"/>
              <a:ext cx="955502" cy="691768"/>
            </a:xfrm>
            <a:custGeom>
              <a:avLst/>
              <a:gdLst>
                <a:gd name="connsiteX0" fmla="*/ 24842 w 955502"/>
                <a:gd name="connsiteY0" fmla="*/ 323041 h 691768"/>
                <a:gd name="connsiteX1" fmla="*/ 45879 w 955502"/>
                <a:gd name="connsiteY1" fmla="*/ 554706 h 691768"/>
                <a:gd name="connsiteX2" fmla="*/ 139449 w 955502"/>
                <a:gd name="connsiteY2" fmla="*/ 612267 h 691768"/>
                <a:gd name="connsiteX3" fmla="*/ 477783 w 955502"/>
                <a:gd name="connsiteY3" fmla="*/ 691769 h 691768"/>
                <a:gd name="connsiteX4" fmla="*/ 816053 w 955502"/>
                <a:gd name="connsiteY4" fmla="*/ 612332 h 691768"/>
                <a:gd name="connsiteX5" fmla="*/ 909623 w 955502"/>
                <a:gd name="connsiteY5" fmla="*/ 554770 h 691768"/>
                <a:gd name="connsiteX6" fmla="*/ 930660 w 955502"/>
                <a:gd name="connsiteY6" fmla="*/ 323105 h 691768"/>
                <a:gd name="connsiteX7" fmla="*/ 623623 w 955502"/>
                <a:gd name="connsiteY7" fmla="*/ 153131 h 691768"/>
                <a:gd name="connsiteX8" fmla="*/ 614008 w 955502"/>
                <a:gd name="connsiteY8" fmla="*/ 2065 h 691768"/>
                <a:gd name="connsiteX9" fmla="*/ 342398 w 955502"/>
                <a:gd name="connsiteY9" fmla="*/ 0 h 691768"/>
                <a:gd name="connsiteX10" fmla="*/ 331815 w 955502"/>
                <a:gd name="connsiteY10" fmla="*/ 153067 h 691768"/>
                <a:gd name="connsiteX11" fmla="*/ 24842 w 955502"/>
                <a:gd name="connsiteY11" fmla="*/ 323041 h 691768"/>
                <a:gd name="connsiteX12" fmla="*/ 24842 w 955502"/>
                <a:gd name="connsiteY12" fmla="*/ 323041 h 69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5502" h="691768">
                  <a:moveTo>
                    <a:pt x="24842" y="323041"/>
                  </a:moveTo>
                  <a:cubicBezTo>
                    <a:pt x="-9424" y="392024"/>
                    <a:pt x="-13360" y="491853"/>
                    <a:pt x="45879" y="554706"/>
                  </a:cubicBezTo>
                  <a:cubicBezTo>
                    <a:pt x="67368" y="577356"/>
                    <a:pt x="99633" y="596586"/>
                    <a:pt x="139449" y="612267"/>
                  </a:cubicBezTo>
                  <a:cubicBezTo>
                    <a:pt x="162745" y="657181"/>
                    <a:pt x="305357" y="691769"/>
                    <a:pt x="477783" y="691769"/>
                  </a:cubicBezTo>
                  <a:cubicBezTo>
                    <a:pt x="650209" y="691769"/>
                    <a:pt x="792758" y="657181"/>
                    <a:pt x="816053" y="612332"/>
                  </a:cubicBezTo>
                  <a:cubicBezTo>
                    <a:pt x="855933" y="596586"/>
                    <a:pt x="888199" y="577421"/>
                    <a:pt x="909623" y="554770"/>
                  </a:cubicBezTo>
                  <a:cubicBezTo>
                    <a:pt x="968862" y="491917"/>
                    <a:pt x="964926" y="392088"/>
                    <a:pt x="930660" y="323105"/>
                  </a:cubicBezTo>
                  <a:cubicBezTo>
                    <a:pt x="853352" y="167392"/>
                    <a:pt x="650016" y="193140"/>
                    <a:pt x="623623" y="153131"/>
                  </a:cubicBezTo>
                  <a:cubicBezTo>
                    <a:pt x="603167" y="122092"/>
                    <a:pt x="615363" y="26651"/>
                    <a:pt x="614008" y="2065"/>
                  </a:cubicBezTo>
                  <a:cubicBezTo>
                    <a:pt x="518825" y="11357"/>
                    <a:pt x="437581" y="9357"/>
                    <a:pt x="342398" y="0"/>
                  </a:cubicBezTo>
                  <a:cubicBezTo>
                    <a:pt x="341043" y="24586"/>
                    <a:pt x="352207" y="122027"/>
                    <a:pt x="331815" y="153067"/>
                  </a:cubicBezTo>
                  <a:cubicBezTo>
                    <a:pt x="305486" y="193076"/>
                    <a:pt x="102150" y="167328"/>
                    <a:pt x="24842" y="323041"/>
                  </a:cubicBezTo>
                  <a:lnTo>
                    <a:pt x="24842" y="323041"/>
                  </a:lnTo>
                  <a:close/>
                </a:path>
              </a:pathLst>
            </a:custGeom>
            <a:solidFill>
              <a:srgbClr val="DAA272"/>
            </a:solidFill>
            <a:ln w="6453" cap="flat">
              <a:noFill/>
              <a:prstDash val="solid"/>
              <a:miter/>
            </a:ln>
          </p:spPr>
          <p:txBody>
            <a:bodyPr rtlCol="0" anchor="ctr"/>
            <a:lstStyle/>
            <a:p>
              <a:endParaRPr lang="en-US"/>
            </a:p>
          </p:txBody>
        </p:sp>
        <p:sp>
          <p:nvSpPr>
            <p:cNvPr id="3739" name="Freeform: Shape 3738">
              <a:extLst>
                <a:ext uri="{FF2B5EF4-FFF2-40B4-BE49-F238E27FC236}">
                  <a16:creationId xmlns:a16="http://schemas.microsoft.com/office/drawing/2014/main" id="{2DDF5FC3-82FC-439E-9EBA-B4D8B7492312}"/>
                </a:ext>
              </a:extLst>
            </p:cNvPr>
            <p:cNvSpPr/>
            <p:nvPr/>
          </p:nvSpPr>
          <p:spPr>
            <a:xfrm>
              <a:off x="3043654" y="962700"/>
              <a:ext cx="987893" cy="722227"/>
            </a:xfrm>
            <a:custGeom>
              <a:avLst/>
              <a:gdLst>
                <a:gd name="connsiteX0" fmla="*/ 41042 w 987893"/>
                <a:gd name="connsiteY0" fmla="*/ 152228 h 722227"/>
                <a:gd name="connsiteX1" fmla="*/ 387 w 987893"/>
                <a:gd name="connsiteY1" fmla="*/ 722228 h 722227"/>
                <a:gd name="connsiteX2" fmla="*/ 987449 w 987893"/>
                <a:gd name="connsiteY2" fmla="*/ 722228 h 722227"/>
                <a:gd name="connsiteX3" fmla="*/ 946859 w 987893"/>
                <a:gd name="connsiteY3" fmla="*/ 152228 h 722227"/>
                <a:gd name="connsiteX4" fmla="*/ 685123 w 987893"/>
                <a:gd name="connsiteY4" fmla="*/ 3098 h 722227"/>
                <a:gd name="connsiteX5" fmla="*/ 493983 w 987893"/>
                <a:gd name="connsiteY5" fmla="*/ 110348 h 722227"/>
                <a:gd name="connsiteX6" fmla="*/ 314846 w 987893"/>
                <a:gd name="connsiteY6" fmla="*/ 0 h 722227"/>
                <a:gd name="connsiteX7" fmla="*/ 41042 w 987893"/>
                <a:gd name="connsiteY7" fmla="*/ 152228 h 722227"/>
                <a:gd name="connsiteX8" fmla="*/ 41042 w 987893"/>
                <a:gd name="connsiteY8" fmla="*/ 152228 h 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7893" h="722227">
                  <a:moveTo>
                    <a:pt x="41042" y="152228"/>
                  </a:moveTo>
                  <a:cubicBezTo>
                    <a:pt x="-1420" y="237796"/>
                    <a:pt x="-903" y="556577"/>
                    <a:pt x="387" y="722228"/>
                  </a:cubicBezTo>
                  <a:lnTo>
                    <a:pt x="987449" y="722228"/>
                  </a:lnTo>
                  <a:cubicBezTo>
                    <a:pt x="988740" y="561288"/>
                    <a:pt x="990095" y="239345"/>
                    <a:pt x="946859" y="152228"/>
                  </a:cubicBezTo>
                  <a:cubicBezTo>
                    <a:pt x="888072" y="33814"/>
                    <a:pt x="756429" y="20327"/>
                    <a:pt x="685123" y="3098"/>
                  </a:cubicBezTo>
                  <a:cubicBezTo>
                    <a:pt x="666602" y="65628"/>
                    <a:pt x="585229" y="110348"/>
                    <a:pt x="493983" y="110348"/>
                  </a:cubicBezTo>
                  <a:cubicBezTo>
                    <a:pt x="402736" y="110348"/>
                    <a:pt x="331753" y="64079"/>
                    <a:pt x="314846" y="0"/>
                  </a:cubicBezTo>
                  <a:cubicBezTo>
                    <a:pt x="247346" y="19101"/>
                    <a:pt x="103314" y="26780"/>
                    <a:pt x="41042" y="152228"/>
                  </a:cubicBezTo>
                  <a:lnTo>
                    <a:pt x="41042" y="152228"/>
                  </a:lnTo>
                  <a:close/>
                </a:path>
              </a:pathLst>
            </a:custGeom>
            <a:solidFill>
              <a:srgbClr val="FED9B0"/>
            </a:solidFill>
            <a:ln w="6453" cap="flat">
              <a:noFill/>
              <a:prstDash val="solid"/>
              <a:miter/>
            </a:ln>
          </p:spPr>
          <p:txBody>
            <a:bodyPr rtlCol="0" anchor="ctr"/>
            <a:lstStyle/>
            <a:p>
              <a:endParaRPr lang="en-US"/>
            </a:p>
          </p:txBody>
        </p:sp>
        <p:sp>
          <p:nvSpPr>
            <p:cNvPr id="3740" name="Freeform: Shape 3739">
              <a:extLst>
                <a:ext uri="{FF2B5EF4-FFF2-40B4-BE49-F238E27FC236}">
                  <a16:creationId xmlns:a16="http://schemas.microsoft.com/office/drawing/2014/main" id="{73106921-9645-492D-8FF3-E7A52EA515F7}"/>
                </a:ext>
              </a:extLst>
            </p:cNvPr>
            <p:cNvSpPr/>
            <p:nvPr/>
          </p:nvSpPr>
          <p:spPr>
            <a:xfrm>
              <a:off x="3721751" y="975348"/>
              <a:ext cx="314417" cy="709579"/>
            </a:xfrm>
            <a:custGeom>
              <a:avLst/>
              <a:gdLst>
                <a:gd name="connsiteX0" fmla="*/ 313547 w 314417"/>
                <a:gd name="connsiteY0" fmla="*/ 709579 h 709579"/>
                <a:gd name="connsiteX1" fmla="*/ 273344 w 314417"/>
                <a:gd name="connsiteY1" fmla="*/ 139580 h 709579"/>
                <a:gd name="connsiteX2" fmla="*/ 70653 w 314417"/>
                <a:gd name="connsiteY2" fmla="*/ 0 h 709579"/>
                <a:gd name="connsiteX3" fmla="*/ 3800 w 314417"/>
                <a:gd name="connsiteY3" fmla="*/ 154551 h 709579"/>
                <a:gd name="connsiteX4" fmla="*/ 3993 w 314417"/>
                <a:gd name="connsiteY4" fmla="*/ 709579 h 709579"/>
                <a:gd name="connsiteX5" fmla="*/ 313547 w 314417"/>
                <a:gd name="connsiteY5" fmla="*/ 709579 h 709579"/>
                <a:gd name="connsiteX6" fmla="*/ 313547 w 314417"/>
                <a:gd name="connsiteY6" fmla="*/ 709579 h 70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417" h="709579">
                  <a:moveTo>
                    <a:pt x="313547" y="709579"/>
                  </a:moveTo>
                  <a:cubicBezTo>
                    <a:pt x="314127" y="587487"/>
                    <a:pt x="322388" y="238376"/>
                    <a:pt x="273344" y="139580"/>
                  </a:cubicBezTo>
                  <a:cubicBezTo>
                    <a:pt x="229463" y="51173"/>
                    <a:pt x="140346" y="16649"/>
                    <a:pt x="70653" y="0"/>
                  </a:cubicBezTo>
                  <a:cubicBezTo>
                    <a:pt x="32903" y="22263"/>
                    <a:pt x="13608" y="88988"/>
                    <a:pt x="3800" y="154551"/>
                  </a:cubicBezTo>
                  <a:cubicBezTo>
                    <a:pt x="-8461" y="236828"/>
                    <a:pt x="13737" y="602265"/>
                    <a:pt x="3993" y="709579"/>
                  </a:cubicBezTo>
                  <a:lnTo>
                    <a:pt x="313547" y="709579"/>
                  </a:lnTo>
                  <a:lnTo>
                    <a:pt x="313547" y="709579"/>
                  </a:lnTo>
                  <a:close/>
                </a:path>
              </a:pathLst>
            </a:custGeom>
            <a:solidFill>
              <a:srgbClr val="414042"/>
            </a:solidFill>
            <a:ln w="6453" cap="flat">
              <a:noFill/>
              <a:prstDash val="solid"/>
              <a:miter/>
            </a:ln>
          </p:spPr>
          <p:txBody>
            <a:bodyPr rtlCol="0" anchor="ctr"/>
            <a:lstStyle/>
            <a:p>
              <a:endParaRPr lang="en-US"/>
            </a:p>
          </p:txBody>
        </p:sp>
        <p:sp>
          <p:nvSpPr>
            <p:cNvPr id="3741" name="Freeform: Shape 3740">
              <a:extLst>
                <a:ext uri="{FF2B5EF4-FFF2-40B4-BE49-F238E27FC236}">
                  <a16:creationId xmlns:a16="http://schemas.microsoft.com/office/drawing/2014/main" id="{5A53BC83-DB6A-4320-B844-AA007F236E97}"/>
                </a:ext>
              </a:extLst>
            </p:cNvPr>
            <p:cNvSpPr/>
            <p:nvPr/>
          </p:nvSpPr>
          <p:spPr>
            <a:xfrm>
              <a:off x="3039004" y="975090"/>
              <a:ext cx="316010" cy="709837"/>
            </a:xfrm>
            <a:custGeom>
              <a:avLst/>
              <a:gdLst>
                <a:gd name="connsiteX0" fmla="*/ 41046 w 316010"/>
                <a:gd name="connsiteY0" fmla="*/ 139838 h 709837"/>
                <a:gd name="connsiteX1" fmla="*/ 843 w 316010"/>
                <a:gd name="connsiteY1" fmla="*/ 709838 h 709837"/>
                <a:gd name="connsiteX2" fmla="*/ 316011 w 316010"/>
                <a:gd name="connsiteY2" fmla="*/ 709838 h 709837"/>
                <a:gd name="connsiteX3" fmla="*/ 310526 w 316010"/>
                <a:gd name="connsiteY3" fmla="*/ 154809 h 709837"/>
                <a:gd name="connsiteX4" fmla="*/ 244834 w 316010"/>
                <a:gd name="connsiteY4" fmla="*/ 0 h 709837"/>
                <a:gd name="connsiteX5" fmla="*/ 41046 w 316010"/>
                <a:gd name="connsiteY5" fmla="*/ 139838 h 709837"/>
                <a:gd name="connsiteX6" fmla="*/ 41046 w 316010"/>
                <a:gd name="connsiteY6" fmla="*/ 139838 h 70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010" h="709837">
                  <a:moveTo>
                    <a:pt x="41046" y="139838"/>
                  </a:moveTo>
                  <a:cubicBezTo>
                    <a:pt x="-7998" y="238635"/>
                    <a:pt x="327" y="587745"/>
                    <a:pt x="843" y="709838"/>
                  </a:cubicBezTo>
                  <a:lnTo>
                    <a:pt x="316011" y="709838"/>
                  </a:lnTo>
                  <a:cubicBezTo>
                    <a:pt x="305815" y="602071"/>
                    <a:pt x="322722" y="236634"/>
                    <a:pt x="310526" y="154809"/>
                  </a:cubicBezTo>
                  <a:cubicBezTo>
                    <a:pt x="300653" y="88988"/>
                    <a:pt x="282584" y="22005"/>
                    <a:pt x="244834" y="0"/>
                  </a:cubicBezTo>
                  <a:cubicBezTo>
                    <a:pt x="175011" y="16584"/>
                    <a:pt x="85185" y="50979"/>
                    <a:pt x="41046" y="139838"/>
                  </a:cubicBezTo>
                  <a:lnTo>
                    <a:pt x="41046" y="139838"/>
                  </a:lnTo>
                  <a:close/>
                </a:path>
              </a:pathLst>
            </a:custGeom>
            <a:solidFill>
              <a:srgbClr val="414042"/>
            </a:solidFill>
            <a:ln w="6453" cap="flat">
              <a:noFill/>
              <a:prstDash val="solid"/>
              <a:miter/>
            </a:ln>
          </p:spPr>
          <p:txBody>
            <a:bodyPr rtlCol="0" anchor="ctr"/>
            <a:lstStyle/>
            <a:p>
              <a:endParaRPr lang="en-US"/>
            </a:p>
          </p:txBody>
        </p:sp>
        <p:sp>
          <p:nvSpPr>
            <p:cNvPr id="3742" name="Freeform: Shape 3741">
              <a:extLst>
                <a:ext uri="{FF2B5EF4-FFF2-40B4-BE49-F238E27FC236}">
                  <a16:creationId xmlns:a16="http://schemas.microsoft.com/office/drawing/2014/main" id="{977C536C-3BD7-400C-B64D-FAED2E74324A}"/>
                </a:ext>
              </a:extLst>
            </p:cNvPr>
            <p:cNvSpPr/>
            <p:nvPr/>
          </p:nvSpPr>
          <p:spPr>
            <a:xfrm>
              <a:off x="3502855" y="1070725"/>
              <a:ext cx="69435" cy="614203"/>
            </a:xfrm>
            <a:custGeom>
              <a:avLst/>
              <a:gdLst>
                <a:gd name="connsiteX0" fmla="*/ 69435 w 69435"/>
                <a:gd name="connsiteY0" fmla="*/ 614203 h 614203"/>
                <a:gd name="connsiteX1" fmla="*/ 69435 w 69435"/>
                <a:gd name="connsiteY1" fmla="*/ 258 h 614203"/>
                <a:gd name="connsiteX2" fmla="*/ 34718 w 69435"/>
                <a:gd name="connsiteY2" fmla="*/ 3872 h 614203"/>
                <a:gd name="connsiteX3" fmla="*/ 0 w 69435"/>
                <a:gd name="connsiteY3" fmla="*/ 0 h 614203"/>
                <a:gd name="connsiteX4" fmla="*/ 0 w 69435"/>
                <a:gd name="connsiteY4" fmla="*/ 614203 h 614203"/>
                <a:gd name="connsiteX5" fmla="*/ 69435 w 69435"/>
                <a:gd name="connsiteY5" fmla="*/ 614203 h 614203"/>
                <a:gd name="connsiteX6" fmla="*/ 69435 w 69435"/>
                <a:gd name="connsiteY6" fmla="*/ 614203 h 61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5" h="614203">
                  <a:moveTo>
                    <a:pt x="69435" y="614203"/>
                  </a:moveTo>
                  <a:lnTo>
                    <a:pt x="69435" y="258"/>
                  </a:lnTo>
                  <a:cubicBezTo>
                    <a:pt x="58078" y="2581"/>
                    <a:pt x="46527" y="3872"/>
                    <a:pt x="34718" y="3872"/>
                  </a:cubicBezTo>
                  <a:cubicBezTo>
                    <a:pt x="22779" y="3872"/>
                    <a:pt x="11164" y="2517"/>
                    <a:pt x="0" y="0"/>
                  </a:cubicBezTo>
                  <a:lnTo>
                    <a:pt x="0" y="614203"/>
                  </a:lnTo>
                  <a:lnTo>
                    <a:pt x="69435" y="614203"/>
                  </a:lnTo>
                  <a:lnTo>
                    <a:pt x="69435" y="614203"/>
                  </a:lnTo>
                  <a:close/>
                </a:path>
              </a:pathLst>
            </a:custGeom>
            <a:solidFill>
              <a:srgbClr val="FED09E"/>
            </a:solidFill>
            <a:ln w="6453" cap="flat">
              <a:noFill/>
              <a:prstDash val="solid"/>
              <a:miter/>
            </a:ln>
          </p:spPr>
          <p:txBody>
            <a:bodyPr rtlCol="0" anchor="ctr"/>
            <a:lstStyle/>
            <a:p>
              <a:endParaRPr lang="en-US"/>
            </a:p>
          </p:txBody>
        </p:sp>
        <p:sp>
          <p:nvSpPr>
            <p:cNvPr id="3743" name="Freeform: Shape 3742">
              <a:extLst>
                <a:ext uri="{FF2B5EF4-FFF2-40B4-BE49-F238E27FC236}">
                  <a16:creationId xmlns:a16="http://schemas.microsoft.com/office/drawing/2014/main" id="{99B9D6F2-8C70-438A-8FCC-DF7B1420CF9C}"/>
                </a:ext>
              </a:extLst>
            </p:cNvPr>
            <p:cNvSpPr/>
            <p:nvPr/>
          </p:nvSpPr>
          <p:spPr>
            <a:xfrm>
              <a:off x="3515116" y="1277287"/>
              <a:ext cx="44913" cy="44913"/>
            </a:xfrm>
            <a:custGeom>
              <a:avLst/>
              <a:gdLst>
                <a:gd name="connsiteX0" fmla="*/ 44914 w 44913"/>
                <a:gd name="connsiteY0" fmla="*/ 22457 h 44913"/>
                <a:gd name="connsiteX1" fmla="*/ 22457 w 44913"/>
                <a:gd name="connsiteY1" fmla="*/ 44914 h 44913"/>
                <a:gd name="connsiteX2" fmla="*/ 0 w 44913"/>
                <a:gd name="connsiteY2" fmla="*/ 22457 h 44913"/>
                <a:gd name="connsiteX3" fmla="*/ 22457 w 44913"/>
                <a:gd name="connsiteY3" fmla="*/ 0 h 44913"/>
                <a:gd name="connsiteX4" fmla="*/ 44914 w 44913"/>
                <a:gd name="connsiteY4" fmla="*/ 22457 h 44913"/>
                <a:gd name="connsiteX5" fmla="*/ 44914 w 44913"/>
                <a:gd name="connsiteY5" fmla="*/ 22457 h 4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13" h="44913">
                  <a:moveTo>
                    <a:pt x="44914" y="22457"/>
                  </a:moveTo>
                  <a:cubicBezTo>
                    <a:pt x="44914" y="34847"/>
                    <a:pt x="34847" y="44914"/>
                    <a:pt x="22457" y="44914"/>
                  </a:cubicBezTo>
                  <a:cubicBezTo>
                    <a:pt x="10067" y="44914"/>
                    <a:pt x="0" y="34847"/>
                    <a:pt x="0" y="22457"/>
                  </a:cubicBezTo>
                  <a:cubicBezTo>
                    <a:pt x="0" y="10067"/>
                    <a:pt x="10067" y="0"/>
                    <a:pt x="22457" y="0"/>
                  </a:cubicBezTo>
                  <a:cubicBezTo>
                    <a:pt x="34847" y="0"/>
                    <a:pt x="44914" y="10067"/>
                    <a:pt x="44914" y="22457"/>
                  </a:cubicBezTo>
                  <a:lnTo>
                    <a:pt x="44914" y="22457"/>
                  </a:lnTo>
                  <a:close/>
                </a:path>
              </a:pathLst>
            </a:custGeom>
            <a:solidFill>
              <a:srgbClr val="FFFCD5"/>
            </a:solidFill>
            <a:ln w="6453" cap="flat">
              <a:noFill/>
              <a:prstDash val="solid"/>
              <a:miter/>
            </a:ln>
          </p:spPr>
          <p:txBody>
            <a:bodyPr rtlCol="0" anchor="ctr"/>
            <a:lstStyle/>
            <a:p>
              <a:endParaRPr lang="en-US"/>
            </a:p>
          </p:txBody>
        </p:sp>
        <p:sp>
          <p:nvSpPr>
            <p:cNvPr id="3744" name="Freeform: Shape 3743">
              <a:extLst>
                <a:ext uri="{FF2B5EF4-FFF2-40B4-BE49-F238E27FC236}">
                  <a16:creationId xmlns:a16="http://schemas.microsoft.com/office/drawing/2014/main" id="{6C88333A-4DF1-4273-8ABE-9E3444E37346}"/>
                </a:ext>
              </a:extLst>
            </p:cNvPr>
            <p:cNvSpPr/>
            <p:nvPr/>
          </p:nvSpPr>
          <p:spPr>
            <a:xfrm>
              <a:off x="3515116" y="1146871"/>
              <a:ext cx="44913" cy="44913"/>
            </a:xfrm>
            <a:custGeom>
              <a:avLst/>
              <a:gdLst>
                <a:gd name="connsiteX0" fmla="*/ 44914 w 44913"/>
                <a:gd name="connsiteY0" fmla="*/ 22457 h 44913"/>
                <a:gd name="connsiteX1" fmla="*/ 22457 w 44913"/>
                <a:gd name="connsiteY1" fmla="*/ 44913 h 44913"/>
                <a:gd name="connsiteX2" fmla="*/ 0 w 44913"/>
                <a:gd name="connsiteY2" fmla="*/ 22457 h 44913"/>
                <a:gd name="connsiteX3" fmla="*/ 22457 w 44913"/>
                <a:gd name="connsiteY3" fmla="*/ 0 h 44913"/>
                <a:gd name="connsiteX4" fmla="*/ 44914 w 44913"/>
                <a:gd name="connsiteY4" fmla="*/ 22457 h 44913"/>
                <a:gd name="connsiteX5" fmla="*/ 44914 w 44913"/>
                <a:gd name="connsiteY5" fmla="*/ 22457 h 4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13" h="44913">
                  <a:moveTo>
                    <a:pt x="44914" y="22457"/>
                  </a:moveTo>
                  <a:cubicBezTo>
                    <a:pt x="44914" y="34847"/>
                    <a:pt x="34847" y="44913"/>
                    <a:pt x="22457" y="44913"/>
                  </a:cubicBezTo>
                  <a:cubicBezTo>
                    <a:pt x="10067" y="44913"/>
                    <a:pt x="0" y="34847"/>
                    <a:pt x="0" y="22457"/>
                  </a:cubicBezTo>
                  <a:cubicBezTo>
                    <a:pt x="0" y="10067"/>
                    <a:pt x="10067" y="0"/>
                    <a:pt x="22457" y="0"/>
                  </a:cubicBezTo>
                  <a:cubicBezTo>
                    <a:pt x="34847" y="0"/>
                    <a:pt x="44914" y="10131"/>
                    <a:pt x="44914" y="22457"/>
                  </a:cubicBezTo>
                  <a:lnTo>
                    <a:pt x="44914" y="22457"/>
                  </a:lnTo>
                  <a:close/>
                </a:path>
              </a:pathLst>
            </a:custGeom>
            <a:solidFill>
              <a:srgbClr val="FFFCD5"/>
            </a:solidFill>
            <a:ln w="6453" cap="flat">
              <a:noFill/>
              <a:prstDash val="solid"/>
              <a:miter/>
            </a:ln>
          </p:spPr>
          <p:txBody>
            <a:bodyPr rtlCol="0" anchor="ctr"/>
            <a:lstStyle/>
            <a:p>
              <a:endParaRPr lang="en-US"/>
            </a:p>
          </p:txBody>
        </p:sp>
        <p:sp>
          <p:nvSpPr>
            <p:cNvPr id="3745" name="Freeform: Shape 3744">
              <a:extLst>
                <a:ext uri="{FF2B5EF4-FFF2-40B4-BE49-F238E27FC236}">
                  <a16:creationId xmlns:a16="http://schemas.microsoft.com/office/drawing/2014/main" id="{5E926670-3E9D-4F0E-BC7B-6A248A39C3D0}"/>
                </a:ext>
              </a:extLst>
            </p:cNvPr>
            <p:cNvSpPr/>
            <p:nvPr/>
          </p:nvSpPr>
          <p:spPr>
            <a:xfrm>
              <a:off x="3515116" y="1407704"/>
              <a:ext cx="44913" cy="44913"/>
            </a:xfrm>
            <a:custGeom>
              <a:avLst/>
              <a:gdLst>
                <a:gd name="connsiteX0" fmla="*/ 44914 w 44913"/>
                <a:gd name="connsiteY0" fmla="*/ 22457 h 44913"/>
                <a:gd name="connsiteX1" fmla="*/ 22457 w 44913"/>
                <a:gd name="connsiteY1" fmla="*/ 44913 h 44913"/>
                <a:gd name="connsiteX2" fmla="*/ 0 w 44913"/>
                <a:gd name="connsiteY2" fmla="*/ 22457 h 44913"/>
                <a:gd name="connsiteX3" fmla="*/ 22457 w 44913"/>
                <a:gd name="connsiteY3" fmla="*/ 0 h 44913"/>
                <a:gd name="connsiteX4" fmla="*/ 44914 w 44913"/>
                <a:gd name="connsiteY4" fmla="*/ 22457 h 44913"/>
                <a:gd name="connsiteX5" fmla="*/ 44914 w 44913"/>
                <a:gd name="connsiteY5" fmla="*/ 22457 h 4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13" h="44913">
                  <a:moveTo>
                    <a:pt x="44914" y="22457"/>
                  </a:moveTo>
                  <a:cubicBezTo>
                    <a:pt x="44914" y="34847"/>
                    <a:pt x="34847" y="44913"/>
                    <a:pt x="22457" y="44913"/>
                  </a:cubicBezTo>
                  <a:cubicBezTo>
                    <a:pt x="10067" y="44913"/>
                    <a:pt x="0" y="34847"/>
                    <a:pt x="0" y="22457"/>
                  </a:cubicBezTo>
                  <a:cubicBezTo>
                    <a:pt x="0" y="10067"/>
                    <a:pt x="10067" y="0"/>
                    <a:pt x="22457" y="0"/>
                  </a:cubicBezTo>
                  <a:cubicBezTo>
                    <a:pt x="34847" y="0"/>
                    <a:pt x="44914" y="10067"/>
                    <a:pt x="44914" y="22457"/>
                  </a:cubicBezTo>
                  <a:lnTo>
                    <a:pt x="44914" y="22457"/>
                  </a:lnTo>
                  <a:close/>
                </a:path>
              </a:pathLst>
            </a:custGeom>
            <a:solidFill>
              <a:srgbClr val="FFFCD5"/>
            </a:solidFill>
            <a:ln w="6453" cap="flat">
              <a:noFill/>
              <a:prstDash val="solid"/>
              <a:miter/>
            </a:ln>
          </p:spPr>
          <p:txBody>
            <a:bodyPr rtlCol="0" anchor="ctr"/>
            <a:lstStyle/>
            <a:p>
              <a:endParaRPr lang="en-US"/>
            </a:p>
          </p:txBody>
        </p:sp>
        <p:sp>
          <p:nvSpPr>
            <p:cNvPr id="3746" name="Freeform: Shape 3745">
              <a:extLst>
                <a:ext uri="{FF2B5EF4-FFF2-40B4-BE49-F238E27FC236}">
                  <a16:creationId xmlns:a16="http://schemas.microsoft.com/office/drawing/2014/main" id="{09827E86-8995-4374-806E-DF7C6917F7FE}"/>
                </a:ext>
              </a:extLst>
            </p:cNvPr>
            <p:cNvSpPr/>
            <p:nvPr/>
          </p:nvSpPr>
          <p:spPr>
            <a:xfrm>
              <a:off x="3260219" y="949730"/>
              <a:ext cx="279159" cy="195334"/>
            </a:xfrm>
            <a:custGeom>
              <a:avLst/>
              <a:gdLst>
                <a:gd name="connsiteX0" fmla="*/ 123512 w 279159"/>
                <a:gd name="connsiteY0" fmla="*/ 0 h 195334"/>
                <a:gd name="connsiteX1" fmla="*/ 279160 w 279159"/>
                <a:gd name="connsiteY1" fmla="*/ 123189 h 195334"/>
                <a:gd name="connsiteX2" fmla="*/ 162488 w 279159"/>
                <a:gd name="connsiteY2" fmla="*/ 195334 h 195334"/>
                <a:gd name="connsiteX3" fmla="*/ 0 w 279159"/>
                <a:gd name="connsiteY3" fmla="*/ 47559 h 195334"/>
                <a:gd name="connsiteX4" fmla="*/ 123512 w 279159"/>
                <a:gd name="connsiteY4" fmla="*/ 0 h 195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159" h="195334">
                  <a:moveTo>
                    <a:pt x="123512" y="0"/>
                  </a:moveTo>
                  <a:lnTo>
                    <a:pt x="279160" y="123189"/>
                  </a:lnTo>
                  <a:lnTo>
                    <a:pt x="162488" y="195334"/>
                  </a:lnTo>
                  <a:lnTo>
                    <a:pt x="0" y="47559"/>
                  </a:lnTo>
                  <a:lnTo>
                    <a:pt x="123512" y="0"/>
                  </a:lnTo>
                  <a:close/>
                </a:path>
              </a:pathLst>
            </a:custGeom>
            <a:solidFill>
              <a:srgbClr val="FFE8CA"/>
            </a:solidFill>
            <a:ln w="6453" cap="flat">
              <a:noFill/>
              <a:prstDash val="solid"/>
              <a:miter/>
            </a:ln>
          </p:spPr>
          <p:txBody>
            <a:bodyPr rtlCol="0" anchor="ctr"/>
            <a:lstStyle/>
            <a:p>
              <a:endParaRPr lang="en-US"/>
            </a:p>
          </p:txBody>
        </p:sp>
        <p:sp>
          <p:nvSpPr>
            <p:cNvPr id="3747" name="Freeform: Shape 3746">
              <a:extLst>
                <a:ext uri="{FF2B5EF4-FFF2-40B4-BE49-F238E27FC236}">
                  <a16:creationId xmlns:a16="http://schemas.microsoft.com/office/drawing/2014/main" id="{5A25EC39-080E-430F-B605-12E8C453C836}"/>
                </a:ext>
              </a:extLst>
            </p:cNvPr>
            <p:cNvSpPr/>
            <p:nvPr/>
          </p:nvSpPr>
          <p:spPr>
            <a:xfrm>
              <a:off x="3538863" y="949730"/>
              <a:ext cx="264317" cy="190688"/>
            </a:xfrm>
            <a:custGeom>
              <a:avLst/>
              <a:gdLst>
                <a:gd name="connsiteX0" fmla="*/ 155648 w 264317"/>
                <a:gd name="connsiteY0" fmla="*/ 0 h 190688"/>
                <a:gd name="connsiteX1" fmla="*/ 0 w 264317"/>
                <a:gd name="connsiteY1" fmla="*/ 123189 h 190688"/>
                <a:gd name="connsiteX2" fmla="*/ 101894 w 264317"/>
                <a:gd name="connsiteY2" fmla="*/ 190688 h 190688"/>
                <a:gd name="connsiteX3" fmla="*/ 264318 w 264317"/>
                <a:gd name="connsiteY3" fmla="*/ 42913 h 190688"/>
                <a:gd name="connsiteX4" fmla="*/ 155648 w 264317"/>
                <a:gd name="connsiteY4" fmla="*/ 0 h 19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7" h="190688">
                  <a:moveTo>
                    <a:pt x="155648" y="0"/>
                  </a:moveTo>
                  <a:lnTo>
                    <a:pt x="0" y="123189"/>
                  </a:lnTo>
                  <a:lnTo>
                    <a:pt x="101894" y="190688"/>
                  </a:lnTo>
                  <a:lnTo>
                    <a:pt x="264318" y="42913"/>
                  </a:lnTo>
                  <a:lnTo>
                    <a:pt x="155648" y="0"/>
                  </a:lnTo>
                  <a:close/>
                </a:path>
              </a:pathLst>
            </a:custGeom>
            <a:solidFill>
              <a:srgbClr val="FFE8CA"/>
            </a:solidFill>
            <a:ln w="6453" cap="flat">
              <a:noFill/>
              <a:prstDash val="solid"/>
              <a:miter/>
            </a:ln>
          </p:spPr>
          <p:txBody>
            <a:bodyPr rtlCol="0" anchor="ctr"/>
            <a:lstStyle/>
            <a:p>
              <a:endParaRPr lang="en-US"/>
            </a:p>
          </p:txBody>
        </p:sp>
        <p:sp>
          <p:nvSpPr>
            <p:cNvPr id="3748" name="Freeform: Shape 3747">
              <a:extLst>
                <a:ext uri="{FF2B5EF4-FFF2-40B4-BE49-F238E27FC236}">
                  <a16:creationId xmlns:a16="http://schemas.microsoft.com/office/drawing/2014/main" id="{F3959099-14FC-442A-9306-6D9929E72F0B}"/>
                </a:ext>
              </a:extLst>
            </p:cNvPr>
            <p:cNvSpPr/>
            <p:nvPr/>
          </p:nvSpPr>
          <p:spPr>
            <a:xfrm>
              <a:off x="3669151" y="889845"/>
              <a:ext cx="191527" cy="795082"/>
            </a:xfrm>
            <a:custGeom>
              <a:avLst/>
              <a:gdLst>
                <a:gd name="connsiteX0" fmla="*/ 0 w 191527"/>
                <a:gd name="connsiteY0" fmla="*/ 0 h 795082"/>
                <a:gd name="connsiteX1" fmla="*/ 19488 w 191527"/>
                <a:gd name="connsiteY1" fmla="*/ 795083 h 795082"/>
                <a:gd name="connsiteX2" fmla="*/ 107250 w 191527"/>
                <a:gd name="connsiteY2" fmla="*/ 795083 h 795082"/>
                <a:gd name="connsiteX3" fmla="*/ 191527 w 191527"/>
                <a:gd name="connsiteY3" fmla="*/ 222953 h 795082"/>
                <a:gd name="connsiteX4" fmla="*/ 99312 w 191527"/>
                <a:gd name="connsiteY4" fmla="*/ 218178 h 795082"/>
                <a:gd name="connsiteX5" fmla="*/ 170103 w 191527"/>
                <a:gd name="connsiteY5" fmla="*/ 93376 h 795082"/>
                <a:gd name="connsiteX6" fmla="*/ 0 w 191527"/>
                <a:gd name="connsiteY6" fmla="*/ 0 h 795082"/>
                <a:gd name="connsiteX7" fmla="*/ 0 w 191527"/>
                <a:gd name="connsiteY7" fmla="*/ 0 h 79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527" h="795082">
                  <a:moveTo>
                    <a:pt x="0" y="0"/>
                  </a:moveTo>
                  <a:cubicBezTo>
                    <a:pt x="23618" y="37170"/>
                    <a:pt x="44333" y="598909"/>
                    <a:pt x="19488" y="795083"/>
                  </a:cubicBezTo>
                  <a:lnTo>
                    <a:pt x="107250" y="795083"/>
                  </a:lnTo>
                  <a:cubicBezTo>
                    <a:pt x="154874" y="616204"/>
                    <a:pt x="191527" y="222953"/>
                    <a:pt x="191527" y="222953"/>
                  </a:cubicBezTo>
                  <a:lnTo>
                    <a:pt x="99312" y="218178"/>
                  </a:lnTo>
                  <a:lnTo>
                    <a:pt x="170103" y="93376"/>
                  </a:lnTo>
                  <a:lnTo>
                    <a:pt x="0" y="0"/>
                  </a:lnTo>
                  <a:lnTo>
                    <a:pt x="0" y="0"/>
                  </a:lnTo>
                  <a:close/>
                </a:path>
              </a:pathLst>
            </a:custGeom>
            <a:solidFill>
              <a:srgbClr val="58595B"/>
            </a:solidFill>
            <a:ln w="6453" cap="flat">
              <a:noFill/>
              <a:prstDash val="solid"/>
              <a:miter/>
            </a:ln>
          </p:spPr>
          <p:txBody>
            <a:bodyPr rtlCol="0" anchor="ctr"/>
            <a:lstStyle/>
            <a:p>
              <a:endParaRPr lang="en-US"/>
            </a:p>
          </p:txBody>
        </p:sp>
        <p:sp>
          <p:nvSpPr>
            <p:cNvPr id="3749" name="Freeform: Shape 3748">
              <a:extLst>
                <a:ext uri="{FF2B5EF4-FFF2-40B4-BE49-F238E27FC236}">
                  <a16:creationId xmlns:a16="http://schemas.microsoft.com/office/drawing/2014/main" id="{C017DC10-54EF-4260-8481-B9293D221409}"/>
                </a:ext>
              </a:extLst>
            </p:cNvPr>
            <p:cNvSpPr/>
            <p:nvPr/>
          </p:nvSpPr>
          <p:spPr>
            <a:xfrm>
              <a:off x="3214532" y="882618"/>
              <a:ext cx="186235" cy="802245"/>
            </a:xfrm>
            <a:custGeom>
              <a:avLst/>
              <a:gdLst>
                <a:gd name="connsiteX0" fmla="*/ 186236 w 186235"/>
                <a:gd name="connsiteY0" fmla="*/ 0 h 802245"/>
                <a:gd name="connsiteX1" fmla="*/ 172103 w 186235"/>
                <a:gd name="connsiteY1" fmla="*/ 802245 h 802245"/>
                <a:gd name="connsiteX2" fmla="*/ 84212 w 186235"/>
                <a:gd name="connsiteY2" fmla="*/ 802245 h 802245"/>
                <a:gd name="connsiteX3" fmla="*/ 0 w 186235"/>
                <a:gd name="connsiteY3" fmla="*/ 230116 h 802245"/>
                <a:gd name="connsiteX4" fmla="*/ 92214 w 186235"/>
                <a:gd name="connsiteY4" fmla="*/ 225341 h 802245"/>
                <a:gd name="connsiteX5" fmla="*/ 21424 w 186235"/>
                <a:gd name="connsiteY5" fmla="*/ 100539 h 802245"/>
                <a:gd name="connsiteX6" fmla="*/ 186236 w 186235"/>
                <a:gd name="connsiteY6" fmla="*/ 0 h 802245"/>
                <a:gd name="connsiteX7" fmla="*/ 186236 w 186235"/>
                <a:gd name="connsiteY7" fmla="*/ 0 h 8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35" h="802245">
                  <a:moveTo>
                    <a:pt x="186236" y="0"/>
                  </a:moveTo>
                  <a:cubicBezTo>
                    <a:pt x="172361" y="50398"/>
                    <a:pt x="147840" y="606847"/>
                    <a:pt x="172103" y="802245"/>
                  </a:cubicBezTo>
                  <a:lnTo>
                    <a:pt x="84212" y="802245"/>
                  </a:lnTo>
                  <a:cubicBezTo>
                    <a:pt x="36653" y="623366"/>
                    <a:pt x="0" y="230116"/>
                    <a:pt x="0" y="230116"/>
                  </a:cubicBezTo>
                  <a:lnTo>
                    <a:pt x="92214" y="225341"/>
                  </a:lnTo>
                  <a:lnTo>
                    <a:pt x="21424" y="100539"/>
                  </a:lnTo>
                  <a:lnTo>
                    <a:pt x="186236" y="0"/>
                  </a:lnTo>
                  <a:lnTo>
                    <a:pt x="186236" y="0"/>
                  </a:lnTo>
                  <a:close/>
                </a:path>
              </a:pathLst>
            </a:custGeom>
            <a:solidFill>
              <a:srgbClr val="58595B"/>
            </a:solidFill>
            <a:ln w="6453" cap="flat">
              <a:noFill/>
              <a:prstDash val="solid"/>
              <a:miter/>
            </a:ln>
          </p:spPr>
          <p:txBody>
            <a:bodyPr rtlCol="0" anchor="ctr"/>
            <a:lstStyle/>
            <a:p>
              <a:endParaRPr lang="en-US"/>
            </a:p>
          </p:txBody>
        </p:sp>
        <p:sp>
          <p:nvSpPr>
            <p:cNvPr id="3750" name="Freeform: Shape 3749">
              <a:extLst>
                <a:ext uri="{FF2B5EF4-FFF2-40B4-BE49-F238E27FC236}">
                  <a16:creationId xmlns:a16="http://schemas.microsoft.com/office/drawing/2014/main" id="{1FE8BA34-0E55-4684-94F9-919F92DD4A40}"/>
                </a:ext>
              </a:extLst>
            </p:cNvPr>
            <p:cNvSpPr/>
            <p:nvPr/>
          </p:nvSpPr>
          <p:spPr>
            <a:xfrm>
              <a:off x="3325154" y="391087"/>
              <a:ext cx="424818" cy="549718"/>
            </a:xfrm>
            <a:custGeom>
              <a:avLst/>
              <a:gdLst>
                <a:gd name="connsiteX0" fmla="*/ 416658 w 424818"/>
                <a:gd name="connsiteY0" fmla="*/ 261607 h 549718"/>
                <a:gd name="connsiteX1" fmla="*/ 392330 w 424818"/>
                <a:gd name="connsiteY1" fmla="*/ 253477 h 549718"/>
                <a:gd name="connsiteX2" fmla="*/ 392717 w 424818"/>
                <a:gd name="connsiteY2" fmla="*/ 228374 h 549718"/>
                <a:gd name="connsiteX3" fmla="*/ 375165 w 424818"/>
                <a:gd name="connsiteY3" fmla="*/ 86987 h 549718"/>
                <a:gd name="connsiteX4" fmla="*/ 320378 w 424818"/>
                <a:gd name="connsiteY4" fmla="*/ 34072 h 549718"/>
                <a:gd name="connsiteX5" fmla="*/ 214032 w 424818"/>
                <a:gd name="connsiteY5" fmla="*/ 258 h 549718"/>
                <a:gd name="connsiteX6" fmla="*/ 214032 w 424818"/>
                <a:gd name="connsiteY6" fmla="*/ 0 h 549718"/>
                <a:gd name="connsiteX7" fmla="*/ 212418 w 424818"/>
                <a:gd name="connsiteY7" fmla="*/ 129 h 549718"/>
                <a:gd name="connsiteX8" fmla="*/ 210741 w 424818"/>
                <a:gd name="connsiteY8" fmla="*/ 0 h 549718"/>
                <a:gd name="connsiteX9" fmla="*/ 210741 w 424818"/>
                <a:gd name="connsiteY9" fmla="*/ 258 h 549718"/>
                <a:gd name="connsiteX10" fmla="*/ 104394 w 424818"/>
                <a:gd name="connsiteY10" fmla="*/ 34072 h 549718"/>
                <a:gd name="connsiteX11" fmla="*/ 49672 w 424818"/>
                <a:gd name="connsiteY11" fmla="*/ 86987 h 549718"/>
                <a:gd name="connsiteX12" fmla="*/ 32120 w 424818"/>
                <a:gd name="connsiteY12" fmla="*/ 228374 h 549718"/>
                <a:gd name="connsiteX13" fmla="*/ 32507 w 424818"/>
                <a:gd name="connsiteY13" fmla="*/ 253477 h 549718"/>
                <a:gd name="connsiteX14" fmla="*/ 8179 w 424818"/>
                <a:gd name="connsiteY14" fmla="*/ 261607 h 549718"/>
                <a:gd name="connsiteX15" fmla="*/ 14115 w 424818"/>
                <a:gd name="connsiteY15" fmla="*/ 340787 h 549718"/>
                <a:gd name="connsiteX16" fmla="*/ 34507 w 424818"/>
                <a:gd name="connsiteY16" fmla="*/ 364534 h 549718"/>
                <a:gd name="connsiteX17" fmla="*/ 45865 w 424818"/>
                <a:gd name="connsiteY17" fmla="*/ 369761 h 549718"/>
                <a:gd name="connsiteX18" fmla="*/ 76065 w 424818"/>
                <a:gd name="connsiteY18" fmla="*/ 445197 h 549718"/>
                <a:gd name="connsiteX19" fmla="*/ 191317 w 424818"/>
                <a:gd name="connsiteY19" fmla="*/ 546639 h 549718"/>
                <a:gd name="connsiteX20" fmla="*/ 233456 w 424818"/>
                <a:gd name="connsiteY20" fmla="*/ 546639 h 549718"/>
                <a:gd name="connsiteX21" fmla="*/ 348836 w 424818"/>
                <a:gd name="connsiteY21" fmla="*/ 445197 h 549718"/>
                <a:gd name="connsiteX22" fmla="*/ 379037 w 424818"/>
                <a:gd name="connsiteY22" fmla="*/ 369761 h 549718"/>
                <a:gd name="connsiteX23" fmla="*/ 390330 w 424818"/>
                <a:gd name="connsiteY23" fmla="*/ 364534 h 549718"/>
                <a:gd name="connsiteX24" fmla="*/ 410721 w 424818"/>
                <a:gd name="connsiteY24" fmla="*/ 340787 h 549718"/>
                <a:gd name="connsiteX25" fmla="*/ 416658 w 424818"/>
                <a:gd name="connsiteY25" fmla="*/ 261607 h 549718"/>
                <a:gd name="connsiteX26" fmla="*/ 416658 w 424818"/>
                <a:gd name="connsiteY26" fmla="*/ 261607 h 54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4818" h="549718">
                  <a:moveTo>
                    <a:pt x="416658" y="261607"/>
                  </a:moveTo>
                  <a:cubicBezTo>
                    <a:pt x="410463" y="254380"/>
                    <a:pt x="401493" y="252250"/>
                    <a:pt x="392330" y="253477"/>
                  </a:cubicBezTo>
                  <a:cubicBezTo>
                    <a:pt x="392588" y="245088"/>
                    <a:pt x="392717" y="236699"/>
                    <a:pt x="392717" y="228374"/>
                  </a:cubicBezTo>
                  <a:cubicBezTo>
                    <a:pt x="392717" y="180041"/>
                    <a:pt x="392523" y="120801"/>
                    <a:pt x="375165" y="86987"/>
                  </a:cubicBezTo>
                  <a:cubicBezTo>
                    <a:pt x="362452" y="62272"/>
                    <a:pt x="343222" y="46075"/>
                    <a:pt x="320378" y="34072"/>
                  </a:cubicBezTo>
                  <a:cubicBezTo>
                    <a:pt x="281273" y="13551"/>
                    <a:pt x="247394" y="2452"/>
                    <a:pt x="214032" y="258"/>
                  </a:cubicBezTo>
                  <a:lnTo>
                    <a:pt x="214032" y="0"/>
                  </a:lnTo>
                  <a:cubicBezTo>
                    <a:pt x="213451" y="0"/>
                    <a:pt x="212935" y="65"/>
                    <a:pt x="212418" y="129"/>
                  </a:cubicBezTo>
                  <a:cubicBezTo>
                    <a:pt x="211837" y="129"/>
                    <a:pt x="211322" y="65"/>
                    <a:pt x="210741" y="0"/>
                  </a:cubicBezTo>
                  <a:lnTo>
                    <a:pt x="210741" y="258"/>
                  </a:lnTo>
                  <a:cubicBezTo>
                    <a:pt x="177378" y="2388"/>
                    <a:pt x="143500" y="13551"/>
                    <a:pt x="104394" y="34072"/>
                  </a:cubicBezTo>
                  <a:cubicBezTo>
                    <a:pt x="81615" y="46075"/>
                    <a:pt x="62320" y="62272"/>
                    <a:pt x="49672" y="86987"/>
                  </a:cubicBezTo>
                  <a:cubicBezTo>
                    <a:pt x="32313" y="120801"/>
                    <a:pt x="32120" y="180105"/>
                    <a:pt x="32120" y="228374"/>
                  </a:cubicBezTo>
                  <a:cubicBezTo>
                    <a:pt x="32120" y="236699"/>
                    <a:pt x="32249" y="245088"/>
                    <a:pt x="32507" y="253477"/>
                  </a:cubicBezTo>
                  <a:cubicBezTo>
                    <a:pt x="23344" y="252250"/>
                    <a:pt x="14374" y="254315"/>
                    <a:pt x="8179" y="261607"/>
                  </a:cubicBezTo>
                  <a:cubicBezTo>
                    <a:pt x="-6212" y="278450"/>
                    <a:pt x="48" y="314845"/>
                    <a:pt x="14115" y="340787"/>
                  </a:cubicBezTo>
                  <a:cubicBezTo>
                    <a:pt x="19278" y="350273"/>
                    <a:pt x="25473" y="358404"/>
                    <a:pt x="34507" y="364534"/>
                  </a:cubicBezTo>
                  <a:cubicBezTo>
                    <a:pt x="38186" y="366986"/>
                    <a:pt x="42122" y="369051"/>
                    <a:pt x="45865" y="369761"/>
                  </a:cubicBezTo>
                  <a:cubicBezTo>
                    <a:pt x="51995" y="397122"/>
                    <a:pt x="64643" y="422031"/>
                    <a:pt x="76065" y="445197"/>
                  </a:cubicBezTo>
                  <a:cubicBezTo>
                    <a:pt x="91940" y="477592"/>
                    <a:pt x="137627" y="531991"/>
                    <a:pt x="191317" y="546639"/>
                  </a:cubicBezTo>
                  <a:cubicBezTo>
                    <a:pt x="207320" y="550382"/>
                    <a:pt x="212354" y="551092"/>
                    <a:pt x="233456" y="546639"/>
                  </a:cubicBezTo>
                  <a:cubicBezTo>
                    <a:pt x="287209" y="532056"/>
                    <a:pt x="332897" y="477592"/>
                    <a:pt x="348836" y="445197"/>
                  </a:cubicBezTo>
                  <a:cubicBezTo>
                    <a:pt x="360194" y="422031"/>
                    <a:pt x="372906" y="397186"/>
                    <a:pt x="379037" y="369761"/>
                  </a:cubicBezTo>
                  <a:cubicBezTo>
                    <a:pt x="382715" y="368986"/>
                    <a:pt x="386651" y="366986"/>
                    <a:pt x="390330" y="364534"/>
                  </a:cubicBezTo>
                  <a:cubicBezTo>
                    <a:pt x="399428" y="358339"/>
                    <a:pt x="405623" y="350273"/>
                    <a:pt x="410721" y="340787"/>
                  </a:cubicBezTo>
                  <a:cubicBezTo>
                    <a:pt x="424724" y="314845"/>
                    <a:pt x="431048" y="278450"/>
                    <a:pt x="416658" y="261607"/>
                  </a:cubicBezTo>
                  <a:lnTo>
                    <a:pt x="416658" y="261607"/>
                  </a:lnTo>
                  <a:close/>
                </a:path>
              </a:pathLst>
            </a:custGeom>
            <a:solidFill>
              <a:srgbClr val="ECBE92"/>
            </a:solidFill>
            <a:ln w="6453" cap="flat">
              <a:noFill/>
              <a:prstDash val="solid"/>
              <a:miter/>
            </a:ln>
          </p:spPr>
          <p:txBody>
            <a:bodyPr rtlCol="0" anchor="ctr"/>
            <a:lstStyle/>
            <a:p>
              <a:endParaRPr lang="en-US"/>
            </a:p>
          </p:txBody>
        </p:sp>
        <p:sp>
          <p:nvSpPr>
            <p:cNvPr id="3751" name="Freeform: Shape 3750">
              <a:extLst>
                <a:ext uri="{FF2B5EF4-FFF2-40B4-BE49-F238E27FC236}">
                  <a16:creationId xmlns:a16="http://schemas.microsoft.com/office/drawing/2014/main" id="{E0E3F942-1FB0-40C2-9BC4-8E2C7300C30B}"/>
                </a:ext>
              </a:extLst>
            </p:cNvPr>
            <p:cNvSpPr/>
            <p:nvPr/>
          </p:nvSpPr>
          <p:spPr>
            <a:xfrm>
              <a:off x="3188526" y="1336978"/>
              <a:ext cx="20069" cy="347949"/>
            </a:xfrm>
            <a:custGeom>
              <a:avLst/>
              <a:gdLst>
                <a:gd name="connsiteX0" fmla="*/ 13810 w 20069"/>
                <a:gd name="connsiteY0" fmla="*/ 0 h 347949"/>
                <a:gd name="connsiteX1" fmla="*/ 0 w 20069"/>
                <a:gd name="connsiteY1" fmla="*/ 347950 h 347949"/>
                <a:gd name="connsiteX2" fmla="*/ 20069 w 20069"/>
                <a:gd name="connsiteY2" fmla="*/ 347950 h 347949"/>
                <a:gd name="connsiteX3" fmla="*/ 13810 w 20069"/>
                <a:gd name="connsiteY3" fmla="*/ 0 h 347949"/>
              </a:gdLst>
              <a:ahLst/>
              <a:cxnLst>
                <a:cxn ang="0">
                  <a:pos x="connsiteX0" y="connsiteY0"/>
                </a:cxn>
                <a:cxn ang="0">
                  <a:pos x="connsiteX1" y="connsiteY1"/>
                </a:cxn>
                <a:cxn ang="0">
                  <a:pos x="connsiteX2" y="connsiteY2"/>
                </a:cxn>
                <a:cxn ang="0">
                  <a:pos x="connsiteX3" y="connsiteY3"/>
                </a:cxn>
              </a:cxnLst>
              <a:rect l="l" t="t" r="r" b="b"/>
              <a:pathLst>
                <a:path w="20069" h="347949">
                  <a:moveTo>
                    <a:pt x="13810" y="0"/>
                  </a:moveTo>
                  <a:lnTo>
                    <a:pt x="0" y="347950"/>
                  </a:lnTo>
                  <a:lnTo>
                    <a:pt x="20069" y="347950"/>
                  </a:lnTo>
                  <a:lnTo>
                    <a:pt x="13810" y="0"/>
                  </a:lnTo>
                  <a:close/>
                </a:path>
              </a:pathLst>
            </a:custGeom>
            <a:solidFill>
              <a:srgbClr val="000000"/>
            </a:solidFill>
            <a:ln w="6453" cap="flat">
              <a:noFill/>
              <a:prstDash val="solid"/>
              <a:miter/>
            </a:ln>
          </p:spPr>
          <p:txBody>
            <a:bodyPr rtlCol="0" anchor="ctr"/>
            <a:lstStyle/>
            <a:p>
              <a:endParaRPr lang="en-US"/>
            </a:p>
          </p:txBody>
        </p:sp>
        <p:sp>
          <p:nvSpPr>
            <p:cNvPr id="3752" name="Freeform: Shape 3751">
              <a:extLst>
                <a:ext uri="{FF2B5EF4-FFF2-40B4-BE49-F238E27FC236}">
                  <a16:creationId xmlns:a16="http://schemas.microsoft.com/office/drawing/2014/main" id="{27BE5043-3B34-45DA-9629-CC51A2AEAABB}"/>
                </a:ext>
              </a:extLst>
            </p:cNvPr>
            <p:cNvSpPr/>
            <p:nvPr/>
          </p:nvSpPr>
          <p:spPr>
            <a:xfrm>
              <a:off x="3866614" y="1336978"/>
              <a:ext cx="20068" cy="347949"/>
            </a:xfrm>
            <a:custGeom>
              <a:avLst/>
              <a:gdLst>
                <a:gd name="connsiteX0" fmla="*/ 6259 w 20068"/>
                <a:gd name="connsiteY0" fmla="*/ 0 h 347949"/>
                <a:gd name="connsiteX1" fmla="*/ 20069 w 20068"/>
                <a:gd name="connsiteY1" fmla="*/ 347950 h 347949"/>
                <a:gd name="connsiteX2" fmla="*/ 0 w 20068"/>
                <a:gd name="connsiteY2" fmla="*/ 347950 h 347949"/>
                <a:gd name="connsiteX3" fmla="*/ 6259 w 20068"/>
                <a:gd name="connsiteY3" fmla="*/ 0 h 347949"/>
              </a:gdLst>
              <a:ahLst/>
              <a:cxnLst>
                <a:cxn ang="0">
                  <a:pos x="connsiteX0" y="connsiteY0"/>
                </a:cxn>
                <a:cxn ang="0">
                  <a:pos x="connsiteX1" y="connsiteY1"/>
                </a:cxn>
                <a:cxn ang="0">
                  <a:pos x="connsiteX2" y="connsiteY2"/>
                </a:cxn>
                <a:cxn ang="0">
                  <a:pos x="connsiteX3" y="connsiteY3"/>
                </a:cxn>
              </a:cxnLst>
              <a:rect l="l" t="t" r="r" b="b"/>
              <a:pathLst>
                <a:path w="20068" h="347949">
                  <a:moveTo>
                    <a:pt x="6259" y="0"/>
                  </a:moveTo>
                  <a:lnTo>
                    <a:pt x="20069" y="347950"/>
                  </a:lnTo>
                  <a:lnTo>
                    <a:pt x="0" y="347950"/>
                  </a:lnTo>
                  <a:lnTo>
                    <a:pt x="6259" y="0"/>
                  </a:lnTo>
                  <a:close/>
                </a:path>
              </a:pathLst>
            </a:custGeom>
            <a:solidFill>
              <a:srgbClr val="000000"/>
            </a:solidFill>
            <a:ln w="6453" cap="flat">
              <a:noFill/>
              <a:prstDash val="solid"/>
              <a:miter/>
            </a:ln>
          </p:spPr>
          <p:txBody>
            <a:bodyPr rtlCol="0" anchor="ctr"/>
            <a:lstStyle/>
            <a:p>
              <a:endParaRPr lang="en-US"/>
            </a:p>
          </p:txBody>
        </p:sp>
        <p:sp>
          <p:nvSpPr>
            <p:cNvPr id="3753" name="Freeform: Shape 3752">
              <a:extLst>
                <a:ext uri="{FF2B5EF4-FFF2-40B4-BE49-F238E27FC236}">
                  <a16:creationId xmlns:a16="http://schemas.microsoft.com/office/drawing/2014/main" id="{80D8F3AA-64EF-4FFF-93B5-2370095D3EE9}"/>
                </a:ext>
              </a:extLst>
            </p:cNvPr>
            <p:cNvSpPr/>
            <p:nvPr/>
          </p:nvSpPr>
          <p:spPr>
            <a:xfrm>
              <a:off x="3336531" y="377294"/>
              <a:ext cx="402058" cy="313603"/>
            </a:xfrm>
            <a:custGeom>
              <a:avLst/>
              <a:gdLst>
                <a:gd name="connsiteX0" fmla="*/ 11837 w 402058"/>
                <a:gd name="connsiteY0" fmla="*/ 259333 h 313603"/>
                <a:gd name="connsiteX1" fmla="*/ 415 w 402058"/>
                <a:gd name="connsiteY1" fmla="*/ 187381 h 313603"/>
                <a:gd name="connsiteX2" fmla="*/ 12805 w 402058"/>
                <a:gd name="connsiteY2" fmla="*/ 119495 h 313603"/>
                <a:gd name="connsiteX3" fmla="*/ 389277 w 402058"/>
                <a:gd name="connsiteY3" fmla="*/ 119495 h 313603"/>
                <a:gd name="connsiteX4" fmla="*/ 401667 w 402058"/>
                <a:gd name="connsiteY4" fmla="*/ 187381 h 313603"/>
                <a:gd name="connsiteX5" fmla="*/ 390245 w 402058"/>
                <a:gd name="connsiteY5" fmla="*/ 259333 h 313603"/>
                <a:gd name="connsiteX6" fmla="*/ 351914 w 402058"/>
                <a:gd name="connsiteY6" fmla="*/ 313603 h 313603"/>
                <a:gd name="connsiteX7" fmla="*/ 334749 w 402058"/>
                <a:gd name="connsiteY7" fmla="*/ 199255 h 313603"/>
                <a:gd name="connsiteX8" fmla="*/ 323391 w 402058"/>
                <a:gd name="connsiteY8" fmla="*/ 154794 h 313603"/>
                <a:gd name="connsiteX9" fmla="*/ 280543 w 402058"/>
                <a:gd name="connsiteY9" fmla="*/ 133692 h 313603"/>
                <a:gd name="connsiteX10" fmla="*/ 121539 w 402058"/>
                <a:gd name="connsiteY10" fmla="*/ 133692 h 313603"/>
                <a:gd name="connsiteX11" fmla="*/ 78691 w 402058"/>
                <a:gd name="connsiteY11" fmla="*/ 154794 h 313603"/>
                <a:gd name="connsiteX12" fmla="*/ 67333 w 402058"/>
                <a:gd name="connsiteY12" fmla="*/ 199255 h 313603"/>
                <a:gd name="connsiteX13" fmla="*/ 50168 w 402058"/>
                <a:gd name="connsiteY13" fmla="*/ 313603 h 313603"/>
                <a:gd name="connsiteX14" fmla="*/ 11837 w 402058"/>
                <a:gd name="connsiteY14" fmla="*/ 259333 h 313603"/>
                <a:gd name="connsiteX15" fmla="*/ 11837 w 402058"/>
                <a:gd name="connsiteY15" fmla="*/ 259333 h 31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058" h="313603">
                  <a:moveTo>
                    <a:pt x="11837" y="259333"/>
                  </a:moveTo>
                  <a:cubicBezTo>
                    <a:pt x="8030" y="240426"/>
                    <a:pt x="2158" y="213581"/>
                    <a:pt x="415" y="187381"/>
                  </a:cubicBezTo>
                  <a:cubicBezTo>
                    <a:pt x="-1069" y="164538"/>
                    <a:pt x="1061" y="140145"/>
                    <a:pt x="12805" y="119495"/>
                  </a:cubicBezTo>
                  <a:cubicBezTo>
                    <a:pt x="103536" y="-40476"/>
                    <a:pt x="302613" y="-39186"/>
                    <a:pt x="389277" y="119495"/>
                  </a:cubicBezTo>
                  <a:cubicBezTo>
                    <a:pt x="400699" y="140403"/>
                    <a:pt x="403151" y="164538"/>
                    <a:pt x="401667" y="187381"/>
                  </a:cubicBezTo>
                  <a:cubicBezTo>
                    <a:pt x="399925" y="213516"/>
                    <a:pt x="394117" y="240426"/>
                    <a:pt x="390245" y="259333"/>
                  </a:cubicBezTo>
                  <a:cubicBezTo>
                    <a:pt x="388503" y="277983"/>
                    <a:pt x="361271" y="288630"/>
                    <a:pt x="351914" y="313603"/>
                  </a:cubicBezTo>
                  <a:cubicBezTo>
                    <a:pt x="362433" y="280822"/>
                    <a:pt x="345267" y="231972"/>
                    <a:pt x="334749" y="199255"/>
                  </a:cubicBezTo>
                  <a:cubicBezTo>
                    <a:pt x="330361" y="185639"/>
                    <a:pt x="330038" y="167183"/>
                    <a:pt x="323391" y="154794"/>
                  </a:cubicBezTo>
                  <a:cubicBezTo>
                    <a:pt x="315519" y="140081"/>
                    <a:pt x="297515" y="128723"/>
                    <a:pt x="280543" y="133692"/>
                  </a:cubicBezTo>
                  <a:cubicBezTo>
                    <a:pt x="196653" y="155503"/>
                    <a:pt x="205429" y="155503"/>
                    <a:pt x="121539" y="133692"/>
                  </a:cubicBezTo>
                  <a:cubicBezTo>
                    <a:pt x="104568" y="128723"/>
                    <a:pt x="86628" y="140081"/>
                    <a:pt x="78691" y="154794"/>
                  </a:cubicBezTo>
                  <a:cubicBezTo>
                    <a:pt x="72044" y="167183"/>
                    <a:pt x="71657" y="185639"/>
                    <a:pt x="67333" y="199255"/>
                  </a:cubicBezTo>
                  <a:cubicBezTo>
                    <a:pt x="56815" y="232037"/>
                    <a:pt x="39585" y="280887"/>
                    <a:pt x="50168" y="313603"/>
                  </a:cubicBezTo>
                  <a:cubicBezTo>
                    <a:pt x="40811" y="288630"/>
                    <a:pt x="13580" y="277983"/>
                    <a:pt x="11837" y="259333"/>
                  </a:cubicBezTo>
                  <a:lnTo>
                    <a:pt x="11837" y="259333"/>
                  </a:lnTo>
                  <a:close/>
                </a:path>
              </a:pathLst>
            </a:custGeom>
            <a:solidFill>
              <a:srgbClr val="000000"/>
            </a:solidFill>
            <a:ln w="6453" cap="flat">
              <a:noFill/>
              <a:prstDash val="solid"/>
              <a:miter/>
            </a:ln>
          </p:spPr>
          <p:txBody>
            <a:bodyPr rtlCol="0" anchor="ctr"/>
            <a:lstStyle/>
            <a:p>
              <a:endParaRPr lang="en-US"/>
            </a:p>
          </p:txBody>
        </p:sp>
        <p:sp>
          <p:nvSpPr>
            <p:cNvPr id="3754" name="Freeform: Shape 3753">
              <a:extLst>
                <a:ext uri="{FF2B5EF4-FFF2-40B4-BE49-F238E27FC236}">
                  <a16:creationId xmlns:a16="http://schemas.microsoft.com/office/drawing/2014/main" id="{3A29B70B-C650-40F0-BF9D-EC3914454317}"/>
                </a:ext>
              </a:extLst>
            </p:cNvPr>
            <p:cNvSpPr/>
            <p:nvPr/>
          </p:nvSpPr>
          <p:spPr>
            <a:xfrm>
              <a:off x="3515116" y="1538120"/>
              <a:ext cx="44913" cy="44913"/>
            </a:xfrm>
            <a:custGeom>
              <a:avLst/>
              <a:gdLst>
                <a:gd name="connsiteX0" fmla="*/ 44914 w 44913"/>
                <a:gd name="connsiteY0" fmla="*/ 22457 h 44913"/>
                <a:gd name="connsiteX1" fmla="*/ 22457 w 44913"/>
                <a:gd name="connsiteY1" fmla="*/ 44914 h 44913"/>
                <a:gd name="connsiteX2" fmla="*/ 0 w 44913"/>
                <a:gd name="connsiteY2" fmla="*/ 22457 h 44913"/>
                <a:gd name="connsiteX3" fmla="*/ 22457 w 44913"/>
                <a:gd name="connsiteY3" fmla="*/ 0 h 44913"/>
                <a:gd name="connsiteX4" fmla="*/ 44914 w 44913"/>
                <a:gd name="connsiteY4" fmla="*/ 22457 h 44913"/>
                <a:gd name="connsiteX5" fmla="*/ 44914 w 44913"/>
                <a:gd name="connsiteY5" fmla="*/ 22457 h 4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13" h="44913">
                  <a:moveTo>
                    <a:pt x="44914" y="22457"/>
                  </a:moveTo>
                  <a:cubicBezTo>
                    <a:pt x="44914" y="34847"/>
                    <a:pt x="34847" y="44914"/>
                    <a:pt x="22457" y="44914"/>
                  </a:cubicBezTo>
                  <a:cubicBezTo>
                    <a:pt x="10067" y="44914"/>
                    <a:pt x="0" y="34847"/>
                    <a:pt x="0" y="22457"/>
                  </a:cubicBezTo>
                  <a:cubicBezTo>
                    <a:pt x="0" y="10067"/>
                    <a:pt x="10067" y="0"/>
                    <a:pt x="22457" y="0"/>
                  </a:cubicBezTo>
                  <a:cubicBezTo>
                    <a:pt x="34847" y="-64"/>
                    <a:pt x="44914" y="10002"/>
                    <a:pt x="44914" y="22457"/>
                  </a:cubicBezTo>
                  <a:lnTo>
                    <a:pt x="44914" y="22457"/>
                  </a:lnTo>
                  <a:close/>
                </a:path>
              </a:pathLst>
            </a:custGeom>
            <a:solidFill>
              <a:srgbClr val="FFFCD5"/>
            </a:solidFill>
            <a:ln w="6453" cap="flat">
              <a:noFill/>
              <a:prstDash val="solid"/>
              <a:miter/>
            </a:ln>
          </p:spPr>
          <p:txBody>
            <a:bodyPr rtlCol="0" anchor="ctr"/>
            <a:lstStyle/>
            <a:p>
              <a:endParaRPr lang="en-US"/>
            </a:p>
          </p:txBody>
        </p:sp>
        <p:sp>
          <p:nvSpPr>
            <p:cNvPr id="3755" name="Freeform: Shape 3754">
              <a:extLst>
                <a:ext uri="{FF2B5EF4-FFF2-40B4-BE49-F238E27FC236}">
                  <a16:creationId xmlns:a16="http://schemas.microsoft.com/office/drawing/2014/main" id="{6F251209-9BAB-4C46-9DEC-7744A6DF1807}"/>
                </a:ext>
              </a:extLst>
            </p:cNvPr>
            <p:cNvSpPr/>
            <p:nvPr/>
          </p:nvSpPr>
          <p:spPr>
            <a:xfrm>
              <a:off x="3515954" y="1668473"/>
              <a:ext cx="43235" cy="16455"/>
            </a:xfrm>
            <a:custGeom>
              <a:avLst/>
              <a:gdLst>
                <a:gd name="connsiteX0" fmla="*/ 0 w 43235"/>
                <a:gd name="connsiteY0" fmla="*/ 16455 h 16455"/>
                <a:gd name="connsiteX1" fmla="*/ 21618 w 43235"/>
                <a:gd name="connsiteY1" fmla="*/ 0 h 16455"/>
                <a:gd name="connsiteX2" fmla="*/ 43236 w 43235"/>
                <a:gd name="connsiteY2" fmla="*/ 16455 h 16455"/>
                <a:gd name="connsiteX3" fmla="*/ 0 w 43235"/>
                <a:gd name="connsiteY3" fmla="*/ 16455 h 16455"/>
                <a:gd name="connsiteX4" fmla="*/ 0 w 43235"/>
                <a:gd name="connsiteY4" fmla="*/ 16455 h 16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35" h="16455">
                  <a:moveTo>
                    <a:pt x="0" y="16455"/>
                  </a:moveTo>
                  <a:cubicBezTo>
                    <a:pt x="2646" y="6969"/>
                    <a:pt x="11293" y="0"/>
                    <a:pt x="21618" y="0"/>
                  </a:cubicBezTo>
                  <a:cubicBezTo>
                    <a:pt x="31943" y="0"/>
                    <a:pt x="40655" y="6969"/>
                    <a:pt x="43236" y="16455"/>
                  </a:cubicBezTo>
                  <a:lnTo>
                    <a:pt x="0" y="16455"/>
                  </a:lnTo>
                  <a:lnTo>
                    <a:pt x="0" y="16455"/>
                  </a:lnTo>
                  <a:close/>
                </a:path>
              </a:pathLst>
            </a:custGeom>
            <a:solidFill>
              <a:srgbClr val="FFFCD5"/>
            </a:solidFill>
            <a:ln w="6453" cap="flat">
              <a:noFill/>
              <a:prstDash val="solid"/>
              <a:miter/>
            </a:ln>
          </p:spPr>
          <p:txBody>
            <a:bodyPr rtlCol="0" anchor="ctr"/>
            <a:lstStyle/>
            <a:p>
              <a:endParaRPr lang="en-US"/>
            </a:p>
          </p:txBody>
        </p:sp>
        <p:sp>
          <p:nvSpPr>
            <p:cNvPr id="3756" name="Freeform: Shape 3755">
              <a:extLst>
                <a:ext uri="{FF2B5EF4-FFF2-40B4-BE49-F238E27FC236}">
                  <a16:creationId xmlns:a16="http://schemas.microsoft.com/office/drawing/2014/main" id="{B420DDDE-36C7-4082-939D-0A35A28F7492}"/>
                </a:ext>
              </a:extLst>
            </p:cNvPr>
            <p:cNvSpPr/>
            <p:nvPr/>
          </p:nvSpPr>
          <p:spPr>
            <a:xfrm>
              <a:off x="1166041" y="596682"/>
              <a:ext cx="899130" cy="650985"/>
            </a:xfrm>
            <a:custGeom>
              <a:avLst/>
              <a:gdLst>
                <a:gd name="connsiteX0" fmla="*/ 23388 w 899130"/>
                <a:gd name="connsiteY0" fmla="*/ 304069 h 650985"/>
                <a:gd name="connsiteX1" fmla="*/ 43135 w 899130"/>
                <a:gd name="connsiteY1" fmla="*/ 522053 h 650985"/>
                <a:gd name="connsiteX2" fmla="*/ 131219 w 899130"/>
                <a:gd name="connsiteY2" fmla="*/ 576194 h 650985"/>
                <a:gd name="connsiteX3" fmla="*/ 449549 w 899130"/>
                <a:gd name="connsiteY3" fmla="*/ 650985 h 650985"/>
                <a:gd name="connsiteX4" fmla="*/ 767879 w 899130"/>
                <a:gd name="connsiteY4" fmla="*/ 576194 h 650985"/>
                <a:gd name="connsiteX5" fmla="*/ 855963 w 899130"/>
                <a:gd name="connsiteY5" fmla="*/ 521989 h 650985"/>
                <a:gd name="connsiteX6" fmla="*/ 875774 w 899130"/>
                <a:gd name="connsiteY6" fmla="*/ 304004 h 650985"/>
                <a:gd name="connsiteX7" fmla="*/ 586870 w 899130"/>
                <a:gd name="connsiteY7" fmla="*/ 144097 h 650985"/>
                <a:gd name="connsiteX8" fmla="*/ 577836 w 899130"/>
                <a:gd name="connsiteY8" fmla="*/ 1936 h 650985"/>
                <a:gd name="connsiteX9" fmla="*/ 322230 w 899130"/>
                <a:gd name="connsiteY9" fmla="*/ 0 h 650985"/>
                <a:gd name="connsiteX10" fmla="*/ 312228 w 899130"/>
                <a:gd name="connsiteY10" fmla="*/ 144032 h 650985"/>
                <a:gd name="connsiteX11" fmla="*/ 23388 w 899130"/>
                <a:gd name="connsiteY11" fmla="*/ 304069 h 650985"/>
                <a:gd name="connsiteX12" fmla="*/ 23388 w 899130"/>
                <a:gd name="connsiteY12" fmla="*/ 304069 h 65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9130" h="650985">
                  <a:moveTo>
                    <a:pt x="23388" y="304069"/>
                  </a:moveTo>
                  <a:cubicBezTo>
                    <a:pt x="-8877" y="368986"/>
                    <a:pt x="-12555" y="462879"/>
                    <a:pt x="43135" y="522053"/>
                  </a:cubicBezTo>
                  <a:cubicBezTo>
                    <a:pt x="63333" y="543413"/>
                    <a:pt x="93662" y="561417"/>
                    <a:pt x="131219" y="576194"/>
                  </a:cubicBezTo>
                  <a:cubicBezTo>
                    <a:pt x="153159" y="618462"/>
                    <a:pt x="287319" y="650985"/>
                    <a:pt x="449549" y="650985"/>
                  </a:cubicBezTo>
                  <a:cubicBezTo>
                    <a:pt x="611779" y="650985"/>
                    <a:pt x="745939" y="618462"/>
                    <a:pt x="767879" y="576194"/>
                  </a:cubicBezTo>
                  <a:cubicBezTo>
                    <a:pt x="805371" y="561417"/>
                    <a:pt x="835765" y="543348"/>
                    <a:pt x="855963" y="521989"/>
                  </a:cubicBezTo>
                  <a:cubicBezTo>
                    <a:pt x="911718" y="462814"/>
                    <a:pt x="907975" y="368922"/>
                    <a:pt x="875774" y="304004"/>
                  </a:cubicBezTo>
                  <a:cubicBezTo>
                    <a:pt x="803048" y="157455"/>
                    <a:pt x="611650" y="181718"/>
                    <a:pt x="586870" y="144097"/>
                  </a:cubicBezTo>
                  <a:cubicBezTo>
                    <a:pt x="567640" y="114865"/>
                    <a:pt x="579062" y="25102"/>
                    <a:pt x="577836" y="1936"/>
                  </a:cubicBezTo>
                  <a:cubicBezTo>
                    <a:pt x="488203" y="10712"/>
                    <a:pt x="411798" y="8776"/>
                    <a:pt x="322230" y="0"/>
                  </a:cubicBezTo>
                  <a:cubicBezTo>
                    <a:pt x="320939" y="23102"/>
                    <a:pt x="331458" y="114865"/>
                    <a:pt x="312228" y="144032"/>
                  </a:cubicBezTo>
                  <a:cubicBezTo>
                    <a:pt x="287512" y="181783"/>
                    <a:pt x="96179" y="157519"/>
                    <a:pt x="23388" y="304069"/>
                  </a:cubicBezTo>
                  <a:lnTo>
                    <a:pt x="23388" y="304069"/>
                  </a:lnTo>
                  <a:close/>
                </a:path>
              </a:pathLst>
            </a:custGeom>
            <a:solidFill>
              <a:srgbClr val="E9AE8B"/>
            </a:solidFill>
            <a:ln w="6453" cap="flat">
              <a:noFill/>
              <a:prstDash val="solid"/>
              <a:miter/>
            </a:ln>
          </p:spPr>
          <p:txBody>
            <a:bodyPr rtlCol="0" anchor="ctr"/>
            <a:lstStyle/>
            <a:p>
              <a:endParaRPr lang="en-US"/>
            </a:p>
          </p:txBody>
        </p:sp>
        <p:sp>
          <p:nvSpPr>
            <p:cNvPr id="3757" name="Freeform: Shape 3756">
              <a:extLst>
                <a:ext uri="{FF2B5EF4-FFF2-40B4-BE49-F238E27FC236}">
                  <a16:creationId xmlns:a16="http://schemas.microsoft.com/office/drawing/2014/main" id="{C7A67817-6533-423F-A401-90BD01D30645}"/>
                </a:ext>
              </a:extLst>
            </p:cNvPr>
            <p:cNvSpPr/>
            <p:nvPr/>
          </p:nvSpPr>
          <p:spPr>
            <a:xfrm>
              <a:off x="1150768" y="757493"/>
              <a:ext cx="929646" cy="577162"/>
            </a:xfrm>
            <a:custGeom>
              <a:avLst/>
              <a:gdLst>
                <a:gd name="connsiteX0" fmla="*/ 38662 w 929646"/>
                <a:gd name="connsiteY0" fmla="*/ 143258 h 577162"/>
                <a:gd name="connsiteX1" fmla="*/ 847 w 929646"/>
                <a:gd name="connsiteY1" fmla="*/ 577163 h 577162"/>
                <a:gd name="connsiteX2" fmla="*/ 464822 w 929646"/>
                <a:gd name="connsiteY2" fmla="*/ 577163 h 577162"/>
                <a:gd name="connsiteX3" fmla="*/ 464822 w 929646"/>
                <a:gd name="connsiteY3" fmla="*/ 577163 h 577162"/>
                <a:gd name="connsiteX4" fmla="*/ 928798 w 929646"/>
                <a:gd name="connsiteY4" fmla="*/ 577163 h 577162"/>
                <a:gd name="connsiteX5" fmla="*/ 891048 w 929646"/>
                <a:gd name="connsiteY5" fmla="*/ 143258 h 577162"/>
                <a:gd name="connsiteX6" fmla="*/ 644734 w 929646"/>
                <a:gd name="connsiteY6" fmla="*/ 2904 h 577162"/>
                <a:gd name="connsiteX7" fmla="*/ 523545 w 929646"/>
                <a:gd name="connsiteY7" fmla="*/ 158036 h 577162"/>
                <a:gd name="connsiteX8" fmla="*/ 466565 w 929646"/>
                <a:gd name="connsiteY8" fmla="*/ 241668 h 577162"/>
                <a:gd name="connsiteX9" fmla="*/ 406099 w 929646"/>
                <a:gd name="connsiteY9" fmla="*/ 158036 h 577162"/>
                <a:gd name="connsiteX10" fmla="*/ 296204 w 929646"/>
                <a:gd name="connsiteY10" fmla="*/ 0 h 577162"/>
                <a:gd name="connsiteX11" fmla="*/ 38662 w 929646"/>
                <a:gd name="connsiteY11" fmla="*/ 143258 h 577162"/>
                <a:gd name="connsiteX12" fmla="*/ 38662 w 929646"/>
                <a:gd name="connsiteY12" fmla="*/ 143258 h 57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9646" h="577162">
                  <a:moveTo>
                    <a:pt x="38662" y="143258"/>
                  </a:moveTo>
                  <a:cubicBezTo>
                    <a:pt x="-9027" y="239280"/>
                    <a:pt x="847" y="473462"/>
                    <a:pt x="847" y="577163"/>
                  </a:cubicBezTo>
                  <a:lnTo>
                    <a:pt x="464822" y="577163"/>
                  </a:lnTo>
                  <a:lnTo>
                    <a:pt x="464822" y="577163"/>
                  </a:lnTo>
                  <a:lnTo>
                    <a:pt x="928798" y="577163"/>
                  </a:lnTo>
                  <a:cubicBezTo>
                    <a:pt x="928798" y="473526"/>
                    <a:pt x="938671" y="239280"/>
                    <a:pt x="891048" y="143258"/>
                  </a:cubicBezTo>
                  <a:cubicBezTo>
                    <a:pt x="835745" y="31878"/>
                    <a:pt x="711846" y="19166"/>
                    <a:pt x="644734" y="2904"/>
                  </a:cubicBezTo>
                  <a:lnTo>
                    <a:pt x="523545" y="158036"/>
                  </a:lnTo>
                  <a:lnTo>
                    <a:pt x="466565" y="241668"/>
                  </a:lnTo>
                  <a:lnTo>
                    <a:pt x="406099" y="158036"/>
                  </a:lnTo>
                  <a:cubicBezTo>
                    <a:pt x="401711" y="151905"/>
                    <a:pt x="298204" y="7550"/>
                    <a:pt x="296204" y="0"/>
                  </a:cubicBezTo>
                  <a:cubicBezTo>
                    <a:pt x="232834" y="18004"/>
                    <a:pt x="97255" y="25232"/>
                    <a:pt x="38662" y="143258"/>
                  </a:cubicBezTo>
                  <a:lnTo>
                    <a:pt x="38662" y="143258"/>
                  </a:lnTo>
                  <a:close/>
                </a:path>
              </a:pathLst>
            </a:custGeom>
            <a:solidFill>
              <a:srgbClr val="1B757E"/>
            </a:solidFill>
            <a:ln w="6453" cap="flat">
              <a:noFill/>
              <a:prstDash val="solid"/>
              <a:miter/>
            </a:ln>
          </p:spPr>
          <p:txBody>
            <a:bodyPr rtlCol="0" anchor="ctr"/>
            <a:lstStyle/>
            <a:p>
              <a:endParaRPr lang="en-US"/>
            </a:p>
          </p:txBody>
        </p:sp>
        <p:sp>
          <p:nvSpPr>
            <p:cNvPr id="3758" name="Freeform: Shape 3757">
              <a:extLst>
                <a:ext uri="{FF2B5EF4-FFF2-40B4-BE49-F238E27FC236}">
                  <a16:creationId xmlns:a16="http://schemas.microsoft.com/office/drawing/2014/main" id="{E9D58134-9527-497E-9D1A-F885183C2155}"/>
                </a:ext>
              </a:extLst>
            </p:cNvPr>
            <p:cNvSpPr/>
            <p:nvPr/>
          </p:nvSpPr>
          <p:spPr>
            <a:xfrm>
              <a:off x="1415661" y="219629"/>
              <a:ext cx="399850" cy="517283"/>
            </a:xfrm>
            <a:custGeom>
              <a:avLst/>
              <a:gdLst>
                <a:gd name="connsiteX0" fmla="*/ 392166 w 399850"/>
                <a:gd name="connsiteY0" fmla="*/ 246120 h 517283"/>
                <a:gd name="connsiteX1" fmla="*/ 369258 w 399850"/>
                <a:gd name="connsiteY1" fmla="*/ 238505 h 517283"/>
                <a:gd name="connsiteX2" fmla="*/ 369580 w 399850"/>
                <a:gd name="connsiteY2" fmla="*/ 214887 h 517283"/>
                <a:gd name="connsiteX3" fmla="*/ 353061 w 399850"/>
                <a:gd name="connsiteY3" fmla="*/ 81825 h 517283"/>
                <a:gd name="connsiteX4" fmla="*/ 301501 w 399850"/>
                <a:gd name="connsiteY4" fmla="*/ 32072 h 517283"/>
                <a:gd name="connsiteX5" fmla="*/ 201478 w 399850"/>
                <a:gd name="connsiteY5" fmla="*/ 258 h 517283"/>
                <a:gd name="connsiteX6" fmla="*/ 201478 w 399850"/>
                <a:gd name="connsiteY6" fmla="*/ 0 h 517283"/>
                <a:gd name="connsiteX7" fmla="*/ 199929 w 399850"/>
                <a:gd name="connsiteY7" fmla="*/ 129 h 517283"/>
                <a:gd name="connsiteX8" fmla="*/ 198381 w 399850"/>
                <a:gd name="connsiteY8" fmla="*/ 0 h 517283"/>
                <a:gd name="connsiteX9" fmla="*/ 198381 w 399850"/>
                <a:gd name="connsiteY9" fmla="*/ 258 h 517283"/>
                <a:gd name="connsiteX10" fmla="*/ 98293 w 399850"/>
                <a:gd name="connsiteY10" fmla="*/ 32072 h 517283"/>
                <a:gd name="connsiteX11" fmla="*/ 46798 w 399850"/>
                <a:gd name="connsiteY11" fmla="*/ 81825 h 517283"/>
                <a:gd name="connsiteX12" fmla="*/ 30278 w 399850"/>
                <a:gd name="connsiteY12" fmla="*/ 214887 h 517283"/>
                <a:gd name="connsiteX13" fmla="*/ 30601 w 399850"/>
                <a:gd name="connsiteY13" fmla="*/ 238505 h 517283"/>
                <a:gd name="connsiteX14" fmla="*/ 7692 w 399850"/>
                <a:gd name="connsiteY14" fmla="*/ 246120 h 517283"/>
                <a:gd name="connsiteX15" fmla="*/ 13242 w 399850"/>
                <a:gd name="connsiteY15" fmla="*/ 320589 h 517283"/>
                <a:gd name="connsiteX16" fmla="*/ 32472 w 399850"/>
                <a:gd name="connsiteY16" fmla="*/ 342981 h 517283"/>
                <a:gd name="connsiteX17" fmla="*/ 43120 w 399850"/>
                <a:gd name="connsiteY17" fmla="*/ 347949 h 517283"/>
                <a:gd name="connsiteX18" fmla="*/ 71513 w 399850"/>
                <a:gd name="connsiteY18" fmla="*/ 418933 h 517283"/>
                <a:gd name="connsiteX19" fmla="*/ 179925 w 399850"/>
                <a:gd name="connsiteY19" fmla="*/ 514374 h 517283"/>
                <a:gd name="connsiteX20" fmla="*/ 219547 w 399850"/>
                <a:gd name="connsiteY20" fmla="*/ 514374 h 517283"/>
                <a:gd name="connsiteX21" fmla="*/ 328152 w 399850"/>
                <a:gd name="connsiteY21" fmla="*/ 418933 h 517283"/>
                <a:gd name="connsiteX22" fmla="*/ 356610 w 399850"/>
                <a:gd name="connsiteY22" fmla="*/ 347949 h 517283"/>
                <a:gd name="connsiteX23" fmla="*/ 367257 w 399850"/>
                <a:gd name="connsiteY23" fmla="*/ 342981 h 517283"/>
                <a:gd name="connsiteX24" fmla="*/ 386488 w 399850"/>
                <a:gd name="connsiteY24" fmla="*/ 320589 h 517283"/>
                <a:gd name="connsiteX25" fmla="*/ 392166 w 399850"/>
                <a:gd name="connsiteY25" fmla="*/ 246120 h 517283"/>
                <a:gd name="connsiteX26" fmla="*/ 392166 w 399850"/>
                <a:gd name="connsiteY26" fmla="*/ 246120 h 51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9850" h="517283">
                  <a:moveTo>
                    <a:pt x="392166" y="246120"/>
                  </a:moveTo>
                  <a:cubicBezTo>
                    <a:pt x="386359" y="239280"/>
                    <a:pt x="377905" y="237344"/>
                    <a:pt x="369258" y="238505"/>
                  </a:cubicBezTo>
                  <a:cubicBezTo>
                    <a:pt x="369452" y="230568"/>
                    <a:pt x="369580" y="222760"/>
                    <a:pt x="369580" y="214887"/>
                  </a:cubicBezTo>
                  <a:cubicBezTo>
                    <a:pt x="369580" y="169393"/>
                    <a:pt x="369387" y="113639"/>
                    <a:pt x="353061" y="81825"/>
                  </a:cubicBezTo>
                  <a:cubicBezTo>
                    <a:pt x="341122" y="58529"/>
                    <a:pt x="322989" y="43300"/>
                    <a:pt x="301501" y="32072"/>
                  </a:cubicBezTo>
                  <a:cubicBezTo>
                    <a:pt x="264718" y="12777"/>
                    <a:pt x="232840" y="2323"/>
                    <a:pt x="201478" y="258"/>
                  </a:cubicBezTo>
                  <a:lnTo>
                    <a:pt x="201478" y="0"/>
                  </a:lnTo>
                  <a:cubicBezTo>
                    <a:pt x="200962" y="0"/>
                    <a:pt x="200446" y="64"/>
                    <a:pt x="199929" y="129"/>
                  </a:cubicBezTo>
                  <a:cubicBezTo>
                    <a:pt x="199413" y="129"/>
                    <a:pt x="198897" y="64"/>
                    <a:pt x="198381" y="0"/>
                  </a:cubicBezTo>
                  <a:lnTo>
                    <a:pt x="198381" y="258"/>
                  </a:lnTo>
                  <a:cubicBezTo>
                    <a:pt x="166954" y="2323"/>
                    <a:pt x="135076" y="12777"/>
                    <a:pt x="98293" y="32072"/>
                  </a:cubicBezTo>
                  <a:cubicBezTo>
                    <a:pt x="76869" y="43365"/>
                    <a:pt x="58736" y="58594"/>
                    <a:pt x="46798" y="81825"/>
                  </a:cubicBezTo>
                  <a:cubicBezTo>
                    <a:pt x="30407" y="113639"/>
                    <a:pt x="30278" y="169393"/>
                    <a:pt x="30278" y="214887"/>
                  </a:cubicBezTo>
                  <a:cubicBezTo>
                    <a:pt x="30278" y="222760"/>
                    <a:pt x="30343" y="230568"/>
                    <a:pt x="30601" y="238505"/>
                  </a:cubicBezTo>
                  <a:cubicBezTo>
                    <a:pt x="21954" y="237344"/>
                    <a:pt x="13500" y="239344"/>
                    <a:pt x="7692" y="246120"/>
                  </a:cubicBezTo>
                  <a:cubicBezTo>
                    <a:pt x="-5859" y="261995"/>
                    <a:pt x="78" y="296260"/>
                    <a:pt x="13242" y="320589"/>
                  </a:cubicBezTo>
                  <a:cubicBezTo>
                    <a:pt x="18082" y="329558"/>
                    <a:pt x="23890" y="337173"/>
                    <a:pt x="32472" y="342981"/>
                  </a:cubicBezTo>
                  <a:cubicBezTo>
                    <a:pt x="35957" y="345304"/>
                    <a:pt x="39635" y="347175"/>
                    <a:pt x="43120" y="347949"/>
                  </a:cubicBezTo>
                  <a:cubicBezTo>
                    <a:pt x="48863" y="373697"/>
                    <a:pt x="60801" y="397122"/>
                    <a:pt x="71513" y="418933"/>
                  </a:cubicBezTo>
                  <a:cubicBezTo>
                    <a:pt x="86484" y="449392"/>
                    <a:pt x="129462" y="500565"/>
                    <a:pt x="179925" y="514374"/>
                  </a:cubicBezTo>
                  <a:cubicBezTo>
                    <a:pt x="194960" y="517923"/>
                    <a:pt x="199671" y="518569"/>
                    <a:pt x="219547" y="514374"/>
                  </a:cubicBezTo>
                  <a:cubicBezTo>
                    <a:pt x="270139" y="500629"/>
                    <a:pt x="313116" y="449392"/>
                    <a:pt x="328152" y="418933"/>
                  </a:cubicBezTo>
                  <a:cubicBezTo>
                    <a:pt x="338864" y="397122"/>
                    <a:pt x="350802" y="373762"/>
                    <a:pt x="356610" y="347949"/>
                  </a:cubicBezTo>
                  <a:cubicBezTo>
                    <a:pt x="360030" y="347240"/>
                    <a:pt x="363773" y="345368"/>
                    <a:pt x="367257" y="342981"/>
                  </a:cubicBezTo>
                  <a:cubicBezTo>
                    <a:pt x="375840" y="337173"/>
                    <a:pt x="381648" y="329558"/>
                    <a:pt x="386488" y="320589"/>
                  </a:cubicBezTo>
                  <a:cubicBezTo>
                    <a:pt x="399781" y="296260"/>
                    <a:pt x="405718" y="261995"/>
                    <a:pt x="392166" y="246120"/>
                  </a:cubicBezTo>
                  <a:lnTo>
                    <a:pt x="392166" y="246120"/>
                  </a:lnTo>
                  <a:close/>
                </a:path>
              </a:pathLst>
            </a:custGeom>
            <a:solidFill>
              <a:srgbClr val="F5C1A0"/>
            </a:solidFill>
            <a:ln w="6453" cap="flat">
              <a:noFill/>
              <a:prstDash val="solid"/>
              <a:miter/>
            </a:ln>
          </p:spPr>
          <p:txBody>
            <a:bodyPr rtlCol="0" anchor="ctr"/>
            <a:lstStyle/>
            <a:p>
              <a:endParaRPr lang="en-US"/>
            </a:p>
          </p:txBody>
        </p:sp>
        <p:sp>
          <p:nvSpPr>
            <p:cNvPr id="3759" name="Freeform: Shape 3758">
              <a:extLst>
                <a:ext uri="{FF2B5EF4-FFF2-40B4-BE49-F238E27FC236}">
                  <a16:creationId xmlns:a16="http://schemas.microsoft.com/office/drawing/2014/main" id="{90370292-F73C-4143-9F18-8AF45CD5A58F}"/>
                </a:ext>
              </a:extLst>
            </p:cNvPr>
            <p:cNvSpPr/>
            <p:nvPr/>
          </p:nvSpPr>
          <p:spPr>
            <a:xfrm>
              <a:off x="1864442" y="1178229"/>
              <a:ext cx="129065" cy="69503"/>
            </a:xfrm>
            <a:custGeom>
              <a:avLst/>
              <a:gdLst>
                <a:gd name="connsiteX0" fmla="*/ 102647 w 129065"/>
                <a:gd name="connsiteY0" fmla="*/ 69503 h 69503"/>
                <a:gd name="connsiteX1" fmla="*/ 97936 w 129065"/>
                <a:gd name="connsiteY1" fmla="*/ 62405 h 69503"/>
                <a:gd name="connsiteX2" fmla="*/ 104776 w 129065"/>
                <a:gd name="connsiteY2" fmla="*/ 57113 h 69503"/>
                <a:gd name="connsiteX3" fmla="*/ 126523 w 129065"/>
                <a:gd name="connsiteY3" fmla="*/ 53113 h 69503"/>
                <a:gd name="connsiteX4" fmla="*/ 110132 w 129065"/>
                <a:gd name="connsiteY4" fmla="*/ 33173 h 69503"/>
                <a:gd name="connsiteX5" fmla="*/ 120780 w 129065"/>
                <a:gd name="connsiteY5" fmla="*/ 23816 h 69503"/>
                <a:gd name="connsiteX6" fmla="*/ 89289 w 129065"/>
                <a:gd name="connsiteY6" fmla="*/ 18976 h 69503"/>
                <a:gd name="connsiteX7" fmla="*/ 77673 w 129065"/>
                <a:gd name="connsiteY7" fmla="*/ 4 h 69503"/>
                <a:gd name="connsiteX8" fmla="*/ 67155 w 129065"/>
                <a:gd name="connsiteY8" fmla="*/ 12717 h 69503"/>
                <a:gd name="connsiteX9" fmla="*/ 53281 w 129065"/>
                <a:gd name="connsiteY9" fmla="*/ 14072 h 69503"/>
                <a:gd name="connsiteX10" fmla="*/ 31147 w 129065"/>
                <a:gd name="connsiteY10" fmla="*/ 12652 h 69503"/>
                <a:gd name="connsiteX11" fmla="*/ 22500 w 129065"/>
                <a:gd name="connsiteY11" fmla="*/ 30850 h 69503"/>
                <a:gd name="connsiteX12" fmla="*/ 1076 w 129065"/>
                <a:gd name="connsiteY12" fmla="*/ 44982 h 69503"/>
                <a:gd name="connsiteX13" fmla="*/ 23403 w 129065"/>
                <a:gd name="connsiteY13" fmla="*/ 56856 h 69503"/>
                <a:gd name="connsiteX14" fmla="*/ 11723 w 129065"/>
                <a:gd name="connsiteY14" fmla="*/ 69374 h 69503"/>
                <a:gd name="connsiteX15" fmla="*/ 35471 w 129065"/>
                <a:gd name="connsiteY15" fmla="*/ 69374 h 69503"/>
                <a:gd name="connsiteX16" fmla="*/ 35471 w 129065"/>
                <a:gd name="connsiteY16" fmla="*/ 69374 h 69503"/>
                <a:gd name="connsiteX17" fmla="*/ 102647 w 129065"/>
                <a:gd name="connsiteY17" fmla="*/ 69374 h 69503"/>
                <a:gd name="connsiteX18" fmla="*/ 102647 w 129065"/>
                <a:gd name="connsiteY18" fmla="*/ 69503 h 6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065" h="69503">
                  <a:moveTo>
                    <a:pt x="102647" y="69503"/>
                  </a:moveTo>
                  <a:cubicBezTo>
                    <a:pt x="100388" y="67632"/>
                    <a:pt x="99356" y="64922"/>
                    <a:pt x="97936" y="62405"/>
                  </a:cubicBezTo>
                  <a:cubicBezTo>
                    <a:pt x="96452" y="59824"/>
                    <a:pt x="96904" y="57307"/>
                    <a:pt x="104776" y="57113"/>
                  </a:cubicBezTo>
                  <a:cubicBezTo>
                    <a:pt x="114133" y="56856"/>
                    <a:pt x="121942" y="56662"/>
                    <a:pt x="126523" y="53113"/>
                  </a:cubicBezTo>
                  <a:cubicBezTo>
                    <a:pt x="140204" y="42530"/>
                    <a:pt x="93419" y="46079"/>
                    <a:pt x="110132" y="33173"/>
                  </a:cubicBezTo>
                  <a:cubicBezTo>
                    <a:pt x="113165" y="30850"/>
                    <a:pt x="120845" y="27236"/>
                    <a:pt x="120780" y="23816"/>
                  </a:cubicBezTo>
                  <a:cubicBezTo>
                    <a:pt x="120393" y="13620"/>
                    <a:pt x="98711" y="18718"/>
                    <a:pt x="89289" y="18976"/>
                  </a:cubicBezTo>
                  <a:cubicBezTo>
                    <a:pt x="84578" y="19105"/>
                    <a:pt x="91741" y="-319"/>
                    <a:pt x="77673" y="4"/>
                  </a:cubicBezTo>
                  <a:cubicBezTo>
                    <a:pt x="68317" y="262"/>
                    <a:pt x="70124" y="8135"/>
                    <a:pt x="67155" y="12717"/>
                  </a:cubicBezTo>
                  <a:cubicBezTo>
                    <a:pt x="64703" y="16459"/>
                    <a:pt x="58831" y="15620"/>
                    <a:pt x="53281" y="14072"/>
                  </a:cubicBezTo>
                  <a:cubicBezTo>
                    <a:pt x="46053" y="12071"/>
                    <a:pt x="38891" y="9232"/>
                    <a:pt x="31147" y="12652"/>
                  </a:cubicBezTo>
                  <a:cubicBezTo>
                    <a:pt x="20758" y="17234"/>
                    <a:pt x="54120" y="30011"/>
                    <a:pt x="22500" y="30850"/>
                  </a:cubicBezTo>
                  <a:cubicBezTo>
                    <a:pt x="9981" y="31172"/>
                    <a:pt x="-4022" y="32656"/>
                    <a:pt x="1076" y="44982"/>
                  </a:cubicBezTo>
                  <a:cubicBezTo>
                    <a:pt x="2818" y="50596"/>
                    <a:pt x="17015" y="52532"/>
                    <a:pt x="23403" y="56856"/>
                  </a:cubicBezTo>
                  <a:cubicBezTo>
                    <a:pt x="24823" y="57823"/>
                    <a:pt x="16111" y="63954"/>
                    <a:pt x="11723" y="69374"/>
                  </a:cubicBezTo>
                  <a:lnTo>
                    <a:pt x="35471" y="69374"/>
                  </a:lnTo>
                  <a:lnTo>
                    <a:pt x="35471" y="69374"/>
                  </a:lnTo>
                  <a:lnTo>
                    <a:pt x="102647" y="69374"/>
                  </a:lnTo>
                  <a:lnTo>
                    <a:pt x="102647" y="69503"/>
                  </a:lnTo>
                  <a:close/>
                </a:path>
              </a:pathLst>
            </a:custGeom>
            <a:solidFill>
              <a:srgbClr val="ABD19D"/>
            </a:solidFill>
            <a:ln w="6453" cap="flat">
              <a:noFill/>
              <a:prstDash val="solid"/>
              <a:miter/>
            </a:ln>
          </p:spPr>
          <p:txBody>
            <a:bodyPr rtlCol="0" anchor="ctr"/>
            <a:lstStyle/>
            <a:p>
              <a:endParaRPr lang="en-US"/>
            </a:p>
          </p:txBody>
        </p:sp>
        <p:sp>
          <p:nvSpPr>
            <p:cNvPr id="3760" name="Freeform: Shape 3759">
              <a:extLst>
                <a:ext uri="{FF2B5EF4-FFF2-40B4-BE49-F238E27FC236}">
                  <a16:creationId xmlns:a16="http://schemas.microsoft.com/office/drawing/2014/main" id="{22C40F0D-1091-4428-9BEA-11DB30F89D2E}"/>
                </a:ext>
              </a:extLst>
            </p:cNvPr>
            <p:cNvSpPr/>
            <p:nvPr/>
          </p:nvSpPr>
          <p:spPr>
            <a:xfrm>
              <a:off x="1320233" y="748329"/>
              <a:ext cx="236698" cy="218953"/>
            </a:xfrm>
            <a:custGeom>
              <a:avLst/>
              <a:gdLst>
                <a:gd name="connsiteX0" fmla="*/ 135579 w 236698"/>
                <a:gd name="connsiteY0" fmla="*/ 1033 h 218953"/>
                <a:gd name="connsiteX1" fmla="*/ 236699 w 236698"/>
                <a:gd name="connsiteY1" fmla="*/ 167200 h 218953"/>
                <a:gd name="connsiteX2" fmla="*/ 133256 w 236698"/>
                <a:gd name="connsiteY2" fmla="*/ 218953 h 218953"/>
                <a:gd name="connsiteX3" fmla="*/ 0 w 236698"/>
                <a:gd name="connsiteY3" fmla="*/ 22844 h 218953"/>
                <a:gd name="connsiteX4" fmla="*/ 135579 w 236698"/>
                <a:gd name="connsiteY4" fmla="*/ 1033 h 218953"/>
                <a:gd name="connsiteX5" fmla="*/ 135579 w 236698"/>
                <a:gd name="connsiteY5" fmla="*/ 1033 h 218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698" h="218953">
                  <a:moveTo>
                    <a:pt x="135579" y="1033"/>
                  </a:moveTo>
                  <a:cubicBezTo>
                    <a:pt x="169264" y="56401"/>
                    <a:pt x="203014" y="111832"/>
                    <a:pt x="236699" y="167200"/>
                  </a:cubicBezTo>
                  <a:cubicBezTo>
                    <a:pt x="194173" y="175460"/>
                    <a:pt x="158616" y="191528"/>
                    <a:pt x="133256" y="218953"/>
                  </a:cubicBezTo>
                  <a:cubicBezTo>
                    <a:pt x="115833" y="145195"/>
                    <a:pt x="59497" y="69823"/>
                    <a:pt x="0" y="22844"/>
                  </a:cubicBezTo>
                  <a:cubicBezTo>
                    <a:pt x="41106" y="35170"/>
                    <a:pt x="87504" y="-7033"/>
                    <a:pt x="135579" y="1033"/>
                  </a:cubicBezTo>
                  <a:lnTo>
                    <a:pt x="135579" y="1033"/>
                  </a:lnTo>
                  <a:close/>
                </a:path>
              </a:pathLst>
            </a:custGeom>
            <a:solidFill>
              <a:srgbClr val="1E9DAC"/>
            </a:solidFill>
            <a:ln w="6453" cap="flat">
              <a:noFill/>
              <a:prstDash val="solid"/>
              <a:miter/>
            </a:ln>
          </p:spPr>
          <p:txBody>
            <a:bodyPr rtlCol="0" anchor="ctr"/>
            <a:lstStyle/>
            <a:p>
              <a:endParaRPr lang="en-US"/>
            </a:p>
          </p:txBody>
        </p:sp>
        <p:sp>
          <p:nvSpPr>
            <p:cNvPr id="3761" name="Freeform: Shape 3760">
              <a:extLst>
                <a:ext uri="{FF2B5EF4-FFF2-40B4-BE49-F238E27FC236}">
                  <a16:creationId xmlns:a16="http://schemas.microsoft.com/office/drawing/2014/main" id="{31C32626-CDF2-4986-8F4E-E34A5036C8DE}"/>
                </a:ext>
              </a:extLst>
            </p:cNvPr>
            <p:cNvSpPr/>
            <p:nvPr/>
          </p:nvSpPr>
          <p:spPr>
            <a:xfrm>
              <a:off x="1674378" y="748329"/>
              <a:ext cx="236698" cy="218953"/>
            </a:xfrm>
            <a:custGeom>
              <a:avLst/>
              <a:gdLst>
                <a:gd name="connsiteX0" fmla="*/ 101120 w 236698"/>
                <a:gd name="connsiteY0" fmla="*/ 1033 h 218953"/>
                <a:gd name="connsiteX1" fmla="*/ 0 w 236698"/>
                <a:gd name="connsiteY1" fmla="*/ 167200 h 218953"/>
                <a:gd name="connsiteX2" fmla="*/ 103443 w 236698"/>
                <a:gd name="connsiteY2" fmla="*/ 218953 h 218953"/>
                <a:gd name="connsiteX3" fmla="*/ 236699 w 236698"/>
                <a:gd name="connsiteY3" fmla="*/ 22844 h 218953"/>
                <a:gd name="connsiteX4" fmla="*/ 101120 w 236698"/>
                <a:gd name="connsiteY4" fmla="*/ 1033 h 218953"/>
                <a:gd name="connsiteX5" fmla="*/ 101120 w 236698"/>
                <a:gd name="connsiteY5" fmla="*/ 1033 h 218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698" h="218953">
                  <a:moveTo>
                    <a:pt x="101120" y="1033"/>
                  </a:moveTo>
                  <a:cubicBezTo>
                    <a:pt x="67435" y="56401"/>
                    <a:pt x="33685" y="111832"/>
                    <a:pt x="0" y="167200"/>
                  </a:cubicBezTo>
                  <a:cubicBezTo>
                    <a:pt x="42526" y="175460"/>
                    <a:pt x="78082" y="191528"/>
                    <a:pt x="103443" y="218953"/>
                  </a:cubicBezTo>
                  <a:cubicBezTo>
                    <a:pt x="120866" y="145195"/>
                    <a:pt x="177201" y="69823"/>
                    <a:pt x="236699" y="22844"/>
                  </a:cubicBezTo>
                  <a:cubicBezTo>
                    <a:pt x="195593" y="35170"/>
                    <a:pt x="149130" y="-7033"/>
                    <a:pt x="101120" y="1033"/>
                  </a:cubicBezTo>
                  <a:lnTo>
                    <a:pt x="101120" y="1033"/>
                  </a:lnTo>
                  <a:close/>
                </a:path>
              </a:pathLst>
            </a:custGeom>
            <a:solidFill>
              <a:srgbClr val="1E9DAC"/>
            </a:solidFill>
            <a:ln w="6453" cap="flat">
              <a:noFill/>
              <a:prstDash val="solid"/>
              <a:miter/>
            </a:ln>
          </p:spPr>
          <p:txBody>
            <a:bodyPr rtlCol="0" anchor="ctr"/>
            <a:lstStyle/>
            <a:p>
              <a:endParaRPr lang="en-US"/>
            </a:p>
          </p:txBody>
        </p:sp>
        <p:sp>
          <p:nvSpPr>
            <p:cNvPr id="3762" name="Freeform: Shape 3761">
              <a:extLst>
                <a:ext uri="{FF2B5EF4-FFF2-40B4-BE49-F238E27FC236}">
                  <a16:creationId xmlns:a16="http://schemas.microsoft.com/office/drawing/2014/main" id="{AD7E6482-2370-4ED0-860E-E377A3A4B7FE}"/>
                </a:ext>
              </a:extLst>
            </p:cNvPr>
            <p:cNvSpPr/>
            <p:nvPr/>
          </p:nvSpPr>
          <p:spPr>
            <a:xfrm>
              <a:off x="1988490" y="919659"/>
              <a:ext cx="79589" cy="111576"/>
            </a:xfrm>
            <a:custGeom>
              <a:avLst/>
              <a:gdLst>
                <a:gd name="connsiteX0" fmla="*/ 79589 w 79589"/>
                <a:gd name="connsiteY0" fmla="*/ 78856 h 111576"/>
                <a:gd name="connsiteX1" fmla="*/ 79266 w 79589"/>
                <a:gd name="connsiteY1" fmla="*/ 76662 h 111576"/>
                <a:gd name="connsiteX2" fmla="*/ 78427 w 79589"/>
                <a:gd name="connsiteY2" fmla="*/ 71306 h 111576"/>
                <a:gd name="connsiteX3" fmla="*/ 78298 w 79589"/>
                <a:gd name="connsiteY3" fmla="*/ 70596 h 111576"/>
                <a:gd name="connsiteX4" fmla="*/ 78169 w 79589"/>
                <a:gd name="connsiteY4" fmla="*/ 70015 h 111576"/>
                <a:gd name="connsiteX5" fmla="*/ 77976 w 79589"/>
                <a:gd name="connsiteY5" fmla="*/ 68725 h 111576"/>
                <a:gd name="connsiteX6" fmla="*/ 77395 w 79589"/>
                <a:gd name="connsiteY6" fmla="*/ 65240 h 111576"/>
                <a:gd name="connsiteX7" fmla="*/ 76879 w 79589"/>
                <a:gd name="connsiteY7" fmla="*/ 62465 h 111576"/>
                <a:gd name="connsiteX8" fmla="*/ 76233 w 79589"/>
                <a:gd name="connsiteY8" fmla="*/ 59045 h 111576"/>
                <a:gd name="connsiteX9" fmla="*/ 76169 w 79589"/>
                <a:gd name="connsiteY9" fmla="*/ 58851 h 111576"/>
                <a:gd name="connsiteX10" fmla="*/ 75975 w 79589"/>
                <a:gd name="connsiteY10" fmla="*/ 57625 h 111576"/>
                <a:gd name="connsiteX11" fmla="*/ 75717 w 79589"/>
                <a:gd name="connsiteY11" fmla="*/ 56399 h 111576"/>
                <a:gd name="connsiteX12" fmla="*/ 75459 w 79589"/>
                <a:gd name="connsiteY12" fmla="*/ 55173 h 111576"/>
                <a:gd name="connsiteX13" fmla="*/ 74749 w 79589"/>
                <a:gd name="connsiteY13" fmla="*/ 51495 h 111576"/>
                <a:gd name="connsiteX14" fmla="*/ 74233 w 79589"/>
                <a:gd name="connsiteY14" fmla="*/ 49043 h 111576"/>
                <a:gd name="connsiteX15" fmla="*/ 73975 w 79589"/>
                <a:gd name="connsiteY15" fmla="*/ 47817 h 111576"/>
                <a:gd name="connsiteX16" fmla="*/ 73717 w 79589"/>
                <a:gd name="connsiteY16" fmla="*/ 46591 h 111576"/>
                <a:gd name="connsiteX17" fmla="*/ 73459 w 79589"/>
                <a:gd name="connsiteY17" fmla="*/ 45365 h 111576"/>
                <a:gd name="connsiteX18" fmla="*/ 71071 w 79589"/>
                <a:gd name="connsiteY18" fmla="*/ 34523 h 111576"/>
                <a:gd name="connsiteX19" fmla="*/ 70813 w 79589"/>
                <a:gd name="connsiteY19" fmla="*/ 33362 h 111576"/>
                <a:gd name="connsiteX20" fmla="*/ 69716 w 79589"/>
                <a:gd name="connsiteY20" fmla="*/ 28716 h 111576"/>
                <a:gd name="connsiteX21" fmla="*/ 69716 w 79589"/>
                <a:gd name="connsiteY21" fmla="*/ 28587 h 111576"/>
                <a:gd name="connsiteX22" fmla="*/ 69458 w 79589"/>
                <a:gd name="connsiteY22" fmla="*/ 27425 h 111576"/>
                <a:gd name="connsiteX23" fmla="*/ 69200 w 79589"/>
                <a:gd name="connsiteY23" fmla="*/ 26264 h 111576"/>
                <a:gd name="connsiteX24" fmla="*/ 68877 w 79589"/>
                <a:gd name="connsiteY24" fmla="*/ 25102 h 111576"/>
                <a:gd name="connsiteX25" fmla="*/ 66425 w 79589"/>
                <a:gd name="connsiteY25" fmla="*/ 15810 h 111576"/>
                <a:gd name="connsiteX26" fmla="*/ 66102 w 79589"/>
                <a:gd name="connsiteY26" fmla="*/ 14648 h 111576"/>
                <a:gd name="connsiteX27" fmla="*/ 65779 w 79589"/>
                <a:gd name="connsiteY27" fmla="*/ 13486 h 111576"/>
                <a:gd name="connsiteX28" fmla="*/ 64489 w 79589"/>
                <a:gd name="connsiteY28" fmla="*/ 8905 h 111576"/>
                <a:gd name="connsiteX29" fmla="*/ 64166 w 79589"/>
                <a:gd name="connsiteY29" fmla="*/ 7808 h 111576"/>
                <a:gd name="connsiteX30" fmla="*/ 64166 w 79589"/>
                <a:gd name="connsiteY30" fmla="*/ 7743 h 111576"/>
                <a:gd name="connsiteX31" fmla="*/ 62488 w 79589"/>
                <a:gd name="connsiteY31" fmla="*/ 2129 h 111576"/>
                <a:gd name="connsiteX32" fmla="*/ 59262 w 79589"/>
                <a:gd name="connsiteY32" fmla="*/ 3226 h 111576"/>
                <a:gd name="connsiteX33" fmla="*/ 39386 w 79589"/>
                <a:gd name="connsiteY33" fmla="*/ 3226 h 111576"/>
                <a:gd name="connsiteX34" fmla="*/ 26093 w 79589"/>
                <a:gd name="connsiteY34" fmla="*/ 39621 h 111576"/>
                <a:gd name="connsiteX35" fmla="*/ 16285 w 79589"/>
                <a:gd name="connsiteY35" fmla="*/ 51108 h 111576"/>
                <a:gd name="connsiteX36" fmla="*/ 23 w 79589"/>
                <a:gd name="connsiteY36" fmla="*/ 70209 h 111576"/>
                <a:gd name="connsiteX37" fmla="*/ 13058 w 79589"/>
                <a:gd name="connsiteY37" fmla="*/ 75178 h 111576"/>
                <a:gd name="connsiteX38" fmla="*/ 30481 w 79589"/>
                <a:gd name="connsiteY38" fmla="*/ 98473 h 111576"/>
                <a:gd name="connsiteX39" fmla="*/ 62682 w 79589"/>
                <a:gd name="connsiteY39" fmla="*/ 105959 h 111576"/>
                <a:gd name="connsiteX40" fmla="*/ 66231 w 79589"/>
                <a:gd name="connsiteY40" fmla="*/ 88536 h 111576"/>
                <a:gd name="connsiteX41" fmla="*/ 79589 w 79589"/>
                <a:gd name="connsiteY41" fmla="*/ 78856 h 111576"/>
                <a:gd name="connsiteX42" fmla="*/ 79589 w 79589"/>
                <a:gd name="connsiteY42" fmla="*/ 78856 h 11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9589" h="111576">
                  <a:moveTo>
                    <a:pt x="79589" y="78856"/>
                  </a:moveTo>
                  <a:lnTo>
                    <a:pt x="79266" y="76662"/>
                  </a:lnTo>
                  <a:lnTo>
                    <a:pt x="78427" y="71306"/>
                  </a:lnTo>
                  <a:lnTo>
                    <a:pt x="78298" y="70596"/>
                  </a:lnTo>
                  <a:lnTo>
                    <a:pt x="78169" y="70015"/>
                  </a:lnTo>
                  <a:lnTo>
                    <a:pt x="77976" y="68725"/>
                  </a:lnTo>
                  <a:lnTo>
                    <a:pt x="77395" y="65240"/>
                  </a:lnTo>
                  <a:lnTo>
                    <a:pt x="76879" y="62465"/>
                  </a:lnTo>
                  <a:lnTo>
                    <a:pt x="76233" y="59045"/>
                  </a:lnTo>
                  <a:lnTo>
                    <a:pt x="76169" y="58851"/>
                  </a:lnTo>
                  <a:lnTo>
                    <a:pt x="75975" y="57625"/>
                  </a:lnTo>
                  <a:lnTo>
                    <a:pt x="75717" y="56399"/>
                  </a:lnTo>
                  <a:lnTo>
                    <a:pt x="75459" y="55173"/>
                  </a:lnTo>
                  <a:lnTo>
                    <a:pt x="74749" y="51495"/>
                  </a:lnTo>
                  <a:lnTo>
                    <a:pt x="74233" y="49043"/>
                  </a:lnTo>
                  <a:lnTo>
                    <a:pt x="73975" y="47817"/>
                  </a:lnTo>
                  <a:lnTo>
                    <a:pt x="73717" y="46591"/>
                  </a:lnTo>
                  <a:lnTo>
                    <a:pt x="73459" y="45365"/>
                  </a:lnTo>
                  <a:cubicBezTo>
                    <a:pt x="72684" y="41751"/>
                    <a:pt x="71910" y="38137"/>
                    <a:pt x="71071" y="34523"/>
                  </a:cubicBezTo>
                  <a:lnTo>
                    <a:pt x="70813" y="33362"/>
                  </a:lnTo>
                  <a:lnTo>
                    <a:pt x="69716" y="28716"/>
                  </a:lnTo>
                  <a:lnTo>
                    <a:pt x="69716" y="28587"/>
                  </a:lnTo>
                  <a:lnTo>
                    <a:pt x="69458" y="27425"/>
                  </a:lnTo>
                  <a:lnTo>
                    <a:pt x="69200" y="26264"/>
                  </a:lnTo>
                  <a:lnTo>
                    <a:pt x="68877" y="25102"/>
                  </a:lnTo>
                  <a:cubicBezTo>
                    <a:pt x="68103" y="22004"/>
                    <a:pt x="67264" y="18907"/>
                    <a:pt x="66425" y="15810"/>
                  </a:cubicBezTo>
                  <a:lnTo>
                    <a:pt x="66102" y="14648"/>
                  </a:lnTo>
                  <a:lnTo>
                    <a:pt x="65779" y="13486"/>
                  </a:lnTo>
                  <a:lnTo>
                    <a:pt x="64489" y="8905"/>
                  </a:lnTo>
                  <a:lnTo>
                    <a:pt x="64166" y="7808"/>
                  </a:lnTo>
                  <a:lnTo>
                    <a:pt x="64166" y="7743"/>
                  </a:lnTo>
                  <a:cubicBezTo>
                    <a:pt x="63585" y="5872"/>
                    <a:pt x="63069" y="4000"/>
                    <a:pt x="62488" y="2129"/>
                  </a:cubicBezTo>
                  <a:cubicBezTo>
                    <a:pt x="61779" y="2774"/>
                    <a:pt x="60746" y="3226"/>
                    <a:pt x="59262" y="3226"/>
                  </a:cubicBezTo>
                  <a:cubicBezTo>
                    <a:pt x="52615" y="3226"/>
                    <a:pt x="39386" y="3226"/>
                    <a:pt x="39386" y="3226"/>
                  </a:cubicBezTo>
                  <a:cubicBezTo>
                    <a:pt x="19382" y="-9551"/>
                    <a:pt x="7444" y="18326"/>
                    <a:pt x="26093" y="39621"/>
                  </a:cubicBezTo>
                  <a:cubicBezTo>
                    <a:pt x="29449" y="43429"/>
                    <a:pt x="23060" y="47365"/>
                    <a:pt x="16285" y="51108"/>
                  </a:cubicBezTo>
                  <a:cubicBezTo>
                    <a:pt x="10154" y="54463"/>
                    <a:pt x="-558" y="59110"/>
                    <a:pt x="23" y="70209"/>
                  </a:cubicBezTo>
                  <a:cubicBezTo>
                    <a:pt x="345" y="75629"/>
                    <a:pt x="6734" y="75952"/>
                    <a:pt x="13058" y="75178"/>
                  </a:cubicBezTo>
                  <a:cubicBezTo>
                    <a:pt x="32933" y="72661"/>
                    <a:pt x="24544" y="75888"/>
                    <a:pt x="30481" y="98473"/>
                  </a:cubicBezTo>
                  <a:cubicBezTo>
                    <a:pt x="34353" y="113380"/>
                    <a:pt x="54422" y="115122"/>
                    <a:pt x="62682" y="105959"/>
                  </a:cubicBezTo>
                  <a:cubicBezTo>
                    <a:pt x="67651" y="100474"/>
                    <a:pt x="70168" y="93504"/>
                    <a:pt x="66231" y="88536"/>
                  </a:cubicBezTo>
                  <a:cubicBezTo>
                    <a:pt x="61843" y="83050"/>
                    <a:pt x="69780" y="80276"/>
                    <a:pt x="79589" y="78856"/>
                  </a:cubicBezTo>
                  <a:lnTo>
                    <a:pt x="79589" y="78856"/>
                  </a:lnTo>
                  <a:close/>
                </a:path>
              </a:pathLst>
            </a:custGeom>
            <a:solidFill>
              <a:srgbClr val="288892"/>
            </a:solidFill>
            <a:ln w="6453" cap="flat">
              <a:noFill/>
              <a:prstDash val="solid"/>
              <a:miter/>
            </a:ln>
          </p:spPr>
          <p:txBody>
            <a:bodyPr rtlCol="0" anchor="ctr"/>
            <a:lstStyle/>
            <a:p>
              <a:endParaRPr lang="en-US"/>
            </a:p>
          </p:txBody>
        </p:sp>
        <p:sp>
          <p:nvSpPr>
            <p:cNvPr id="3763" name="Freeform: Shape 3762">
              <a:extLst>
                <a:ext uri="{FF2B5EF4-FFF2-40B4-BE49-F238E27FC236}">
                  <a16:creationId xmlns:a16="http://schemas.microsoft.com/office/drawing/2014/main" id="{4D7A7811-A2EA-45F3-B34C-6F61BEACF371}"/>
                </a:ext>
              </a:extLst>
            </p:cNvPr>
            <p:cNvSpPr/>
            <p:nvPr/>
          </p:nvSpPr>
          <p:spPr>
            <a:xfrm>
              <a:off x="1155098" y="982360"/>
              <a:ext cx="68103" cy="111534"/>
            </a:xfrm>
            <a:custGeom>
              <a:avLst/>
              <a:gdLst>
                <a:gd name="connsiteX0" fmla="*/ 10261 w 68103"/>
                <a:gd name="connsiteY0" fmla="*/ 3249 h 111534"/>
                <a:gd name="connsiteX1" fmla="*/ 517 w 68103"/>
                <a:gd name="connsiteY1" fmla="*/ 82041 h 111534"/>
                <a:gd name="connsiteX2" fmla="*/ 1937 w 68103"/>
                <a:gd name="connsiteY2" fmla="*/ 88494 h 111534"/>
                <a:gd name="connsiteX3" fmla="*/ 5422 w 68103"/>
                <a:gd name="connsiteY3" fmla="*/ 105917 h 111534"/>
                <a:gd name="connsiteX4" fmla="*/ 37622 w 68103"/>
                <a:gd name="connsiteY4" fmla="*/ 98432 h 111534"/>
                <a:gd name="connsiteX5" fmla="*/ 55046 w 68103"/>
                <a:gd name="connsiteY5" fmla="*/ 75201 h 111534"/>
                <a:gd name="connsiteX6" fmla="*/ 68081 w 68103"/>
                <a:gd name="connsiteY6" fmla="*/ 70232 h 111534"/>
                <a:gd name="connsiteX7" fmla="*/ 51884 w 68103"/>
                <a:gd name="connsiteY7" fmla="*/ 51131 h 111534"/>
                <a:gd name="connsiteX8" fmla="*/ 42075 w 68103"/>
                <a:gd name="connsiteY8" fmla="*/ 39644 h 111534"/>
                <a:gd name="connsiteX9" fmla="*/ 28782 w 68103"/>
                <a:gd name="connsiteY9" fmla="*/ 3249 h 111534"/>
                <a:gd name="connsiteX10" fmla="*/ 10261 w 68103"/>
                <a:gd name="connsiteY10" fmla="*/ 3249 h 111534"/>
                <a:gd name="connsiteX11" fmla="*/ 10261 w 68103"/>
                <a:gd name="connsiteY11" fmla="*/ 3249 h 11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3" h="111534">
                  <a:moveTo>
                    <a:pt x="10261" y="3249"/>
                  </a:moveTo>
                  <a:cubicBezTo>
                    <a:pt x="5809" y="28545"/>
                    <a:pt x="2711" y="55067"/>
                    <a:pt x="517" y="82041"/>
                  </a:cubicBezTo>
                  <a:cubicBezTo>
                    <a:pt x="3228" y="83590"/>
                    <a:pt x="4131" y="85719"/>
                    <a:pt x="1937" y="88494"/>
                  </a:cubicBezTo>
                  <a:cubicBezTo>
                    <a:pt x="-1999" y="93463"/>
                    <a:pt x="517" y="100432"/>
                    <a:pt x="5422" y="105917"/>
                  </a:cubicBezTo>
                  <a:cubicBezTo>
                    <a:pt x="13682" y="115081"/>
                    <a:pt x="33751" y="113338"/>
                    <a:pt x="37622" y="98432"/>
                  </a:cubicBezTo>
                  <a:cubicBezTo>
                    <a:pt x="43559" y="75846"/>
                    <a:pt x="35170" y="72620"/>
                    <a:pt x="55046" y="75201"/>
                  </a:cubicBezTo>
                  <a:cubicBezTo>
                    <a:pt x="61434" y="76040"/>
                    <a:pt x="67758" y="75717"/>
                    <a:pt x="68081" y="70232"/>
                  </a:cubicBezTo>
                  <a:cubicBezTo>
                    <a:pt x="68662" y="59197"/>
                    <a:pt x="57950" y="54486"/>
                    <a:pt x="51884" y="51131"/>
                  </a:cubicBezTo>
                  <a:cubicBezTo>
                    <a:pt x="45108" y="47388"/>
                    <a:pt x="38719" y="43452"/>
                    <a:pt x="42075" y="39644"/>
                  </a:cubicBezTo>
                  <a:cubicBezTo>
                    <a:pt x="60789" y="18349"/>
                    <a:pt x="48786" y="-9592"/>
                    <a:pt x="28782" y="3249"/>
                  </a:cubicBezTo>
                  <a:lnTo>
                    <a:pt x="10261" y="3249"/>
                  </a:lnTo>
                  <a:lnTo>
                    <a:pt x="10261" y="3249"/>
                  </a:lnTo>
                  <a:close/>
                </a:path>
              </a:pathLst>
            </a:custGeom>
            <a:solidFill>
              <a:srgbClr val="6EB0AE"/>
            </a:solidFill>
            <a:ln w="6453" cap="flat">
              <a:noFill/>
              <a:prstDash val="solid"/>
              <a:miter/>
            </a:ln>
          </p:spPr>
          <p:txBody>
            <a:bodyPr rtlCol="0" anchor="ctr"/>
            <a:lstStyle/>
            <a:p>
              <a:endParaRPr lang="en-US"/>
            </a:p>
          </p:txBody>
        </p:sp>
        <p:sp>
          <p:nvSpPr>
            <p:cNvPr id="3764" name="Freeform: Shape 3763">
              <a:extLst>
                <a:ext uri="{FF2B5EF4-FFF2-40B4-BE49-F238E27FC236}">
                  <a16:creationId xmlns:a16="http://schemas.microsoft.com/office/drawing/2014/main" id="{093E01FC-0660-4C9C-BF5B-51345FB30851}"/>
                </a:ext>
              </a:extLst>
            </p:cNvPr>
            <p:cNvSpPr/>
            <p:nvPr/>
          </p:nvSpPr>
          <p:spPr>
            <a:xfrm>
              <a:off x="1833462" y="1038347"/>
              <a:ext cx="144526" cy="143734"/>
            </a:xfrm>
            <a:custGeom>
              <a:avLst/>
              <a:gdLst>
                <a:gd name="connsiteX0" fmla="*/ 18375 w 144526"/>
                <a:gd name="connsiteY0" fmla="*/ 60771 h 143734"/>
                <a:gd name="connsiteX1" fmla="*/ 28313 w 144526"/>
                <a:gd name="connsiteY1" fmla="*/ 68321 h 143734"/>
                <a:gd name="connsiteX2" fmla="*/ 23215 w 144526"/>
                <a:gd name="connsiteY2" fmla="*/ 79356 h 143734"/>
                <a:gd name="connsiteX3" fmla="*/ 1404 w 144526"/>
                <a:gd name="connsiteY3" fmla="*/ 96973 h 143734"/>
                <a:gd name="connsiteX4" fmla="*/ 27926 w 144526"/>
                <a:gd name="connsiteY4" fmla="*/ 115106 h 143734"/>
                <a:gd name="connsiteX5" fmla="*/ 20569 w 144526"/>
                <a:gd name="connsiteY5" fmla="*/ 133820 h 143734"/>
                <a:gd name="connsiteX6" fmla="*/ 56707 w 144526"/>
                <a:gd name="connsiteY6" fmla="*/ 122850 h 143734"/>
                <a:gd name="connsiteX7" fmla="*/ 77614 w 144526"/>
                <a:gd name="connsiteY7" fmla="*/ 142274 h 143734"/>
                <a:gd name="connsiteX8" fmla="*/ 83358 w 144526"/>
                <a:gd name="connsiteY8" fmla="*/ 118978 h 143734"/>
                <a:gd name="connsiteX9" fmla="*/ 97813 w 144526"/>
                <a:gd name="connsiteY9" fmla="*/ 109363 h 143734"/>
                <a:gd name="connsiteX10" fmla="*/ 122399 w 144526"/>
                <a:gd name="connsiteY10" fmla="*/ 98909 h 143734"/>
                <a:gd name="connsiteX11" fmla="*/ 123754 w 144526"/>
                <a:gd name="connsiteY11" fmla="*/ 69160 h 143734"/>
                <a:gd name="connsiteX12" fmla="*/ 140661 w 144526"/>
                <a:gd name="connsiteY12" fmla="*/ 37863 h 143734"/>
                <a:gd name="connsiteX13" fmla="*/ 111300 w 144526"/>
                <a:gd name="connsiteY13" fmla="*/ 34055 h 143734"/>
                <a:gd name="connsiteX14" fmla="*/ 118463 w 144526"/>
                <a:gd name="connsiteY14" fmla="*/ 1468 h 143734"/>
                <a:gd name="connsiteX15" fmla="*/ 81615 w 144526"/>
                <a:gd name="connsiteY15" fmla="*/ 17019 h 143734"/>
                <a:gd name="connsiteX16" fmla="*/ 48834 w 144526"/>
                <a:gd name="connsiteY16" fmla="*/ 20311 h 143734"/>
                <a:gd name="connsiteX17" fmla="*/ 19021 w 144526"/>
                <a:gd name="connsiteY17" fmla="*/ 35153 h 143734"/>
                <a:gd name="connsiteX18" fmla="*/ 10632 w 144526"/>
                <a:gd name="connsiteY18" fmla="*/ 56319 h 143734"/>
                <a:gd name="connsiteX19" fmla="*/ 18375 w 144526"/>
                <a:gd name="connsiteY19" fmla="*/ 60771 h 143734"/>
                <a:gd name="connsiteX20" fmla="*/ 18375 w 144526"/>
                <a:gd name="connsiteY20" fmla="*/ 60771 h 14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4526" h="143734">
                  <a:moveTo>
                    <a:pt x="18375" y="60771"/>
                  </a:moveTo>
                  <a:cubicBezTo>
                    <a:pt x="22634" y="61481"/>
                    <a:pt x="25216" y="65288"/>
                    <a:pt x="28313" y="68321"/>
                  </a:cubicBezTo>
                  <a:cubicBezTo>
                    <a:pt x="31023" y="71032"/>
                    <a:pt x="31669" y="74645"/>
                    <a:pt x="23215" y="79356"/>
                  </a:cubicBezTo>
                  <a:cubicBezTo>
                    <a:pt x="13213" y="84970"/>
                    <a:pt x="4824" y="89552"/>
                    <a:pt x="1404" y="96973"/>
                  </a:cubicBezTo>
                  <a:cubicBezTo>
                    <a:pt x="-8792" y="119042"/>
                    <a:pt x="40316" y="88132"/>
                    <a:pt x="27926" y="115106"/>
                  </a:cubicBezTo>
                  <a:cubicBezTo>
                    <a:pt x="25667" y="120010"/>
                    <a:pt x="18891" y="129238"/>
                    <a:pt x="20569" y="133820"/>
                  </a:cubicBezTo>
                  <a:cubicBezTo>
                    <a:pt x="25409" y="147501"/>
                    <a:pt x="46704" y="128399"/>
                    <a:pt x="56707" y="122850"/>
                  </a:cubicBezTo>
                  <a:cubicBezTo>
                    <a:pt x="61740" y="120075"/>
                    <a:pt x="62579" y="150662"/>
                    <a:pt x="77614" y="142274"/>
                  </a:cubicBezTo>
                  <a:cubicBezTo>
                    <a:pt x="87617" y="136724"/>
                    <a:pt x="82196" y="126915"/>
                    <a:pt x="83358" y="118978"/>
                  </a:cubicBezTo>
                  <a:cubicBezTo>
                    <a:pt x="84326" y="112460"/>
                    <a:pt x="91037" y="110395"/>
                    <a:pt x="97813" y="109363"/>
                  </a:cubicBezTo>
                  <a:cubicBezTo>
                    <a:pt x="106524" y="108072"/>
                    <a:pt x="115494" y="107943"/>
                    <a:pt x="122399" y="98909"/>
                  </a:cubicBezTo>
                  <a:cubicBezTo>
                    <a:pt x="131627" y="86842"/>
                    <a:pt x="89875" y="88003"/>
                    <a:pt x="123754" y="69160"/>
                  </a:cubicBezTo>
                  <a:cubicBezTo>
                    <a:pt x="137112" y="61739"/>
                    <a:pt x="151631" y="51866"/>
                    <a:pt x="140661" y="37863"/>
                  </a:cubicBezTo>
                  <a:cubicBezTo>
                    <a:pt x="136273" y="31152"/>
                    <a:pt x="120140" y="36443"/>
                    <a:pt x="111300" y="34055"/>
                  </a:cubicBezTo>
                  <a:cubicBezTo>
                    <a:pt x="108589" y="33346"/>
                    <a:pt x="122399" y="8695"/>
                    <a:pt x="118463" y="1468"/>
                  </a:cubicBezTo>
                  <a:cubicBezTo>
                    <a:pt x="114074" y="-6663"/>
                    <a:pt x="89424" y="33281"/>
                    <a:pt x="81615" y="17019"/>
                  </a:cubicBezTo>
                  <a:cubicBezTo>
                    <a:pt x="69355" y="-8535"/>
                    <a:pt x="50641" y="-3566"/>
                    <a:pt x="48834" y="20311"/>
                  </a:cubicBezTo>
                  <a:cubicBezTo>
                    <a:pt x="47027" y="44380"/>
                    <a:pt x="34443" y="35088"/>
                    <a:pt x="19021" y="35153"/>
                  </a:cubicBezTo>
                  <a:cubicBezTo>
                    <a:pt x="4888" y="35217"/>
                    <a:pt x="-5049" y="35604"/>
                    <a:pt x="10632" y="56319"/>
                  </a:cubicBezTo>
                  <a:cubicBezTo>
                    <a:pt x="12374" y="58642"/>
                    <a:pt x="14891" y="60191"/>
                    <a:pt x="18375" y="60771"/>
                  </a:cubicBezTo>
                  <a:lnTo>
                    <a:pt x="18375" y="60771"/>
                  </a:lnTo>
                  <a:close/>
                </a:path>
              </a:pathLst>
            </a:custGeom>
            <a:solidFill>
              <a:srgbClr val="ABD19D"/>
            </a:solidFill>
            <a:ln w="6453" cap="flat">
              <a:noFill/>
              <a:prstDash val="solid"/>
              <a:miter/>
            </a:ln>
          </p:spPr>
          <p:txBody>
            <a:bodyPr rtlCol="0" anchor="ctr"/>
            <a:lstStyle/>
            <a:p>
              <a:endParaRPr lang="en-US"/>
            </a:p>
          </p:txBody>
        </p:sp>
        <p:sp>
          <p:nvSpPr>
            <p:cNvPr id="3765" name="Freeform: Shape 3764">
              <a:extLst>
                <a:ext uri="{FF2B5EF4-FFF2-40B4-BE49-F238E27FC236}">
                  <a16:creationId xmlns:a16="http://schemas.microsoft.com/office/drawing/2014/main" id="{1899F3AC-D9F6-4D5F-9F93-3EC6F361FAD6}"/>
                </a:ext>
              </a:extLst>
            </p:cNvPr>
            <p:cNvSpPr/>
            <p:nvPr/>
          </p:nvSpPr>
          <p:spPr>
            <a:xfrm>
              <a:off x="1724381" y="1089251"/>
              <a:ext cx="46058" cy="53590"/>
            </a:xfrm>
            <a:custGeom>
              <a:avLst/>
              <a:gdLst>
                <a:gd name="connsiteX0" fmla="*/ 1492 w 46058"/>
                <a:gd name="connsiteY0" fmla="*/ 28387 h 53590"/>
                <a:gd name="connsiteX1" fmla="*/ 3428 w 46058"/>
                <a:gd name="connsiteY1" fmla="*/ 41551 h 53590"/>
                <a:gd name="connsiteX2" fmla="*/ 11753 w 46058"/>
                <a:gd name="connsiteY2" fmla="*/ 36712 h 53590"/>
                <a:gd name="connsiteX3" fmla="*/ 14398 w 46058"/>
                <a:gd name="connsiteY3" fmla="*/ 38583 h 53590"/>
                <a:gd name="connsiteX4" fmla="*/ 14463 w 46058"/>
                <a:gd name="connsiteY4" fmla="*/ 44972 h 53590"/>
                <a:gd name="connsiteX5" fmla="*/ 23110 w 46058"/>
                <a:gd name="connsiteY5" fmla="*/ 49618 h 53590"/>
                <a:gd name="connsiteX6" fmla="*/ 26014 w 46058"/>
                <a:gd name="connsiteY6" fmla="*/ 42519 h 53590"/>
                <a:gd name="connsiteX7" fmla="*/ 30983 w 46058"/>
                <a:gd name="connsiteY7" fmla="*/ 41164 h 53590"/>
                <a:gd name="connsiteX8" fmla="*/ 36791 w 46058"/>
                <a:gd name="connsiteY8" fmla="*/ 34259 h 53590"/>
                <a:gd name="connsiteX9" fmla="*/ 37565 w 46058"/>
                <a:gd name="connsiteY9" fmla="*/ 26838 h 53590"/>
                <a:gd name="connsiteX10" fmla="*/ 44534 w 46058"/>
                <a:gd name="connsiteY10" fmla="*/ 26000 h 53590"/>
                <a:gd name="connsiteX11" fmla="*/ 41953 w 46058"/>
                <a:gd name="connsiteY11" fmla="*/ 17352 h 53590"/>
                <a:gd name="connsiteX12" fmla="*/ 34726 w 46058"/>
                <a:gd name="connsiteY12" fmla="*/ 15029 h 53590"/>
                <a:gd name="connsiteX13" fmla="*/ 31047 w 46058"/>
                <a:gd name="connsiteY13" fmla="*/ 9480 h 53590"/>
                <a:gd name="connsiteX14" fmla="*/ 29499 w 46058"/>
                <a:gd name="connsiteY14" fmla="*/ 833 h 53590"/>
                <a:gd name="connsiteX15" fmla="*/ 23949 w 46058"/>
                <a:gd name="connsiteY15" fmla="*/ 510 h 53590"/>
                <a:gd name="connsiteX16" fmla="*/ 18980 w 46058"/>
                <a:gd name="connsiteY16" fmla="*/ 5285 h 53590"/>
                <a:gd name="connsiteX17" fmla="*/ 11817 w 46058"/>
                <a:gd name="connsiteY17" fmla="*/ 6705 h 53590"/>
                <a:gd name="connsiteX18" fmla="*/ 5687 w 46058"/>
                <a:gd name="connsiteY18" fmla="*/ 3027 h 53590"/>
                <a:gd name="connsiteX19" fmla="*/ 2718 w 46058"/>
                <a:gd name="connsiteY19" fmla="*/ 6511 h 53590"/>
                <a:gd name="connsiteX20" fmla="*/ 3428 w 46058"/>
                <a:gd name="connsiteY20" fmla="*/ 12513 h 53590"/>
                <a:gd name="connsiteX21" fmla="*/ 6203 w 46058"/>
                <a:gd name="connsiteY21" fmla="*/ 15804 h 53590"/>
                <a:gd name="connsiteX22" fmla="*/ 1492 w 46058"/>
                <a:gd name="connsiteY22" fmla="*/ 28387 h 53590"/>
                <a:gd name="connsiteX23" fmla="*/ 1492 w 46058"/>
                <a:gd name="connsiteY23" fmla="*/ 28387 h 5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058" h="53590">
                  <a:moveTo>
                    <a:pt x="1492" y="28387"/>
                  </a:moveTo>
                  <a:cubicBezTo>
                    <a:pt x="-1605" y="32775"/>
                    <a:pt x="653" y="38454"/>
                    <a:pt x="3428" y="41551"/>
                  </a:cubicBezTo>
                  <a:cubicBezTo>
                    <a:pt x="6913" y="45488"/>
                    <a:pt x="9881" y="39357"/>
                    <a:pt x="11753" y="36712"/>
                  </a:cubicBezTo>
                  <a:cubicBezTo>
                    <a:pt x="13366" y="34388"/>
                    <a:pt x="14076" y="36066"/>
                    <a:pt x="14398" y="38583"/>
                  </a:cubicBezTo>
                  <a:cubicBezTo>
                    <a:pt x="14721" y="41035"/>
                    <a:pt x="14527" y="44262"/>
                    <a:pt x="14463" y="44972"/>
                  </a:cubicBezTo>
                  <a:cubicBezTo>
                    <a:pt x="13301" y="52457"/>
                    <a:pt x="18915" y="57491"/>
                    <a:pt x="23110" y="49618"/>
                  </a:cubicBezTo>
                  <a:cubicBezTo>
                    <a:pt x="24272" y="47488"/>
                    <a:pt x="25240" y="44843"/>
                    <a:pt x="26014" y="42519"/>
                  </a:cubicBezTo>
                  <a:cubicBezTo>
                    <a:pt x="28143" y="35873"/>
                    <a:pt x="26659" y="36647"/>
                    <a:pt x="30983" y="41164"/>
                  </a:cubicBezTo>
                  <a:cubicBezTo>
                    <a:pt x="35629" y="45940"/>
                    <a:pt x="38081" y="39486"/>
                    <a:pt x="36791" y="34259"/>
                  </a:cubicBezTo>
                  <a:cubicBezTo>
                    <a:pt x="35629" y="29484"/>
                    <a:pt x="31822" y="24064"/>
                    <a:pt x="37565" y="26838"/>
                  </a:cubicBezTo>
                  <a:cubicBezTo>
                    <a:pt x="39888" y="27935"/>
                    <a:pt x="41953" y="28710"/>
                    <a:pt x="44534" y="26000"/>
                  </a:cubicBezTo>
                  <a:cubicBezTo>
                    <a:pt x="46664" y="23741"/>
                    <a:pt x="47180" y="20063"/>
                    <a:pt x="41953" y="17352"/>
                  </a:cubicBezTo>
                  <a:cubicBezTo>
                    <a:pt x="40211" y="16449"/>
                    <a:pt x="37758" y="16126"/>
                    <a:pt x="34726" y="15029"/>
                  </a:cubicBezTo>
                  <a:cubicBezTo>
                    <a:pt x="31112" y="13739"/>
                    <a:pt x="30337" y="14255"/>
                    <a:pt x="31047" y="9480"/>
                  </a:cubicBezTo>
                  <a:cubicBezTo>
                    <a:pt x="31563" y="5801"/>
                    <a:pt x="33693" y="3349"/>
                    <a:pt x="29499" y="833"/>
                  </a:cubicBezTo>
                  <a:cubicBezTo>
                    <a:pt x="28014" y="-71"/>
                    <a:pt x="26078" y="-329"/>
                    <a:pt x="23949" y="510"/>
                  </a:cubicBezTo>
                  <a:cubicBezTo>
                    <a:pt x="22336" y="1155"/>
                    <a:pt x="20787" y="2704"/>
                    <a:pt x="18980" y="5285"/>
                  </a:cubicBezTo>
                  <a:cubicBezTo>
                    <a:pt x="17109" y="7931"/>
                    <a:pt x="13882" y="9028"/>
                    <a:pt x="11817" y="6705"/>
                  </a:cubicBezTo>
                  <a:cubicBezTo>
                    <a:pt x="9752" y="4382"/>
                    <a:pt x="9559" y="1026"/>
                    <a:pt x="5687" y="3027"/>
                  </a:cubicBezTo>
                  <a:cubicBezTo>
                    <a:pt x="4202" y="3801"/>
                    <a:pt x="3235" y="5027"/>
                    <a:pt x="2718" y="6511"/>
                  </a:cubicBezTo>
                  <a:cubicBezTo>
                    <a:pt x="2073" y="8383"/>
                    <a:pt x="2331" y="10641"/>
                    <a:pt x="3428" y="12513"/>
                  </a:cubicBezTo>
                  <a:cubicBezTo>
                    <a:pt x="4202" y="13803"/>
                    <a:pt x="5170" y="14900"/>
                    <a:pt x="6203" y="15804"/>
                  </a:cubicBezTo>
                  <a:cubicBezTo>
                    <a:pt x="16592" y="25225"/>
                    <a:pt x="6396" y="21418"/>
                    <a:pt x="1492" y="28387"/>
                  </a:cubicBezTo>
                  <a:lnTo>
                    <a:pt x="1492" y="28387"/>
                  </a:lnTo>
                  <a:close/>
                </a:path>
              </a:pathLst>
            </a:custGeom>
            <a:solidFill>
              <a:srgbClr val="D47199"/>
            </a:solidFill>
            <a:ln w="6453" cap="flat">
              <a:noFill/>
              <a:prstDash val="solid"/>
              <a:miter/>
            </a:ln>
          </p:spPr>
          <p:txBody>
            <a:bodyPr rtlCol="0" anchor="ctr"/>
            <a:lstStyle/>
            <a:p>
              <a:endParaRPr lang="en-US"/>
            </a:p>
          </p:txBody>
        </p:sp>
        <p:sp>
          <p:nvSpPr>
            <p:cNvPr id="3766" name="Freeform: Shape 3765">
              <a:extLst>
                <a:ext uri="{FF2B5EF4-FFF2-40B4-BE49-F238E27FC236}">
                  <a16:creationId xmlns:a16="http://schemas.microsoft.com/office/drawing/2014/main" id="{5EE93AD3-C71E-4A0E-A3F2-787AA96740BA}"/>
                </a:ext>
              </a:extLst>
            </p:cNvPr>
            <p:cNvSpPr/>
            <p:nvPr/>
          </p:nvSpPr>
          <p:spPr>
            <a:xfrm>
              <a:off x="1298091" y="1048081"/>
              <a:ext cx="46058" cy="53590"/>
            </a:xfrm>
            <a:custGeom>
              <a:avLst/>
              <a:gdLst>
                <a:gd name="connsiteX0" fmla="*/ 1492 w 46058"/>
                <a:gd name="connsiteY0" fmla="*/ 28387 h 53590"/>
                <a:gd name="connsiteX1" fmla="*/ 3428 w 46058"/>
                <a:gd name="connsiteY1" fmla="*/ 41551 h 53590"/>
                <a:gd name="connsiteX2" fmla="*/ 11753 w 46058"/>
                <a:gd name="connsiteY2" fmla="*/ 36712 h 53590"/>
                <a:gd name="connsiteX3" fmla="*/ 14398 w 46058"/>
                <a:gd name="connsiteY3" fmla="*/ 38583 h 53590"/>
                <a:gd name="connsiteX4" fmla="*/ 14463 w 46058"/>
                <a:gd name="connsiteY4" fmla="*/ 44972 h 53590"/>
                <a:gd name="connsiteX5" fmla="*/ 23110 w 46058"/>
                <a:gd name="connsiteY5" fmla="*/ 49618 h 53590"/>
                <a:gd name="connsiteX6" fmla="*/ 26014 w 46058"/>
                <a:gd name="connsiteY6" fmla="*/ 42519 h 53590"/>
                <a:gd name="connsiteX7" fmla="*/ 30983 w 46058"/>
                <a:gd name="connsiteY7" fmla="*/ 41164 h 53590"/>
                <a:gd name="connsiteX8" fmla="*/ 36791 w 46058"/>
                <a:gd name="connsiteY8" fmla="*/ 34259 h 53590"/>
                <a:gd name="connsiteX9" fmla="*/ 37565 w 46058"/>
                <a:gd name="connsiteY9" fmla="*/ 26838 h 53590"/>
                <a:gd name="connsiteX10" fmla="*/ 44534 w 46058"/>
                <a:gd name="connsiteY10" fmla="*/ 26000 h 53590"/>
                <a:gd name="connsiteX11" fmla="*/ 41953 w 46058"/>
                <a:gd name="connsiteY11" fmla="*/ 17352 h 53590"/>
                <a:gd name="connsiteX12" fmla="*/ 34725 w 46058"/>
                <a:gd name="connsiteY12" fmla="*/ 15029 h 53590"/>
                <a:gd name="connsiteX13" fmla="*/ 30983 w 46058"/>
                <a:gd name="connsiteY13" fmla="*/ 9480 h 53590"/>
                <a:gd name="connsiteX14" fmla="*/ 29434 w 46058"/>
                <a:gd name="connsiteY14" fmla="*/ 833 h 53590"/>
                <a:gd name="connsiteX15" fmla="*/ 23884 w 46058"/>
                <a:gd name="connsiteY15" fmla="*/ 510 h 53590"/>
                <a:gd name="connsiteX16" fmla="*/ 18915 w 46058"/>
                <a:gd name="connsiteY16" fmla="*/ 5285 h 53590"/>
                <a:gd name="connsiteX17" fmla="*/ 11753 w 46058"/>
                <a:gd name="connsiteY17" fmla="*/ 6705 h 53590"/>
                <a:gd name="connsiteX18" fmla="*/ 5622 w 46058"/>
                <a:gd name="connsiteY18" fmla="*/ 3027 h 53590"/>
                <a:gd name="connsiteX19" fmla="*/ 2654 w 46058"/>
                <a:gd name="connsiteY19" fmla="*/ 6511 h 53590"/>
                <a:gd name="connsiteX20" fmla="*/ 3364 w 46058"/>
                <a:gd name="connsiteY20" fmla="*/ 12513 h 53590"/>
                <a:gd name="connsiteX21" fmla="*/ 6138 w 46058"/>
                <a:gd name="connsiteY21" fmla="*/ 15804 h 53590"/>
                <a:gd name="connsiteX22" fmla="*/ 1492 w 46058"/>
                <a:gd name="connsiteY22" fmla="*/ 28387 h 53590"/>
                <a:gd name="connsiteX23" fmla="*/ 1492 w 46058"/>
                <a:gd name="connsiteY23" fmla="*/ 28387 h 5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058" h="53590">
                  <a:moveTo>
                    <a:pt x="1492" y="28387"/>
                  </a:moveTo>
                  <a:cubicBezTo>
                    <a:pt x="-1605" y="32775"/>
                    <a:pt x="653" y="38454"/>
                    <a:pt x="3428" y="41551"/>
                  </a:cubicBezTo>
                  <a:cubicBezTo>
                    <a:pt x="6913" y="45423"/>
                    <a:pt x="9881" y="39357"/>
                    <a:pt x="11753" y="36712"/>
                  </a:cubicBezTo>
                  <a:cubicBezTo>
                    <a:pt x="13366" y="34389"/>
                    <a:pt x="14076" y="36066"/>
                    <a:pt x="14398" y="38583"/>
                  </a:cubicBezTo>
                  <a:cubicBezTo>
                    <a:pt x="14721" y="41035"/>
                    <a:pt x="14527" y="44262"/>
                    <a:pt x="14463" y="44972"/>
                  </a:cubicBezTo>
                  <a:cubicBezTo>
                    <a:pt x="13301" y="52457"/>
                    <a:pt x="18915" y="57491"/>
                    <a:pt x="23110" y="49618"/>
                  </a:cubicBezTo>
                  <a:cubicBezTo>
                    <a:pt x="24272" y="47488"/>
                    <a:pt x="25240" y="44843"/>
                    <a:pt x="26014" y="42519"/>
                  </a:cubicBezTo>
                  <a:cubicBezTo>
                    <a:pt x="28143" y="35873"/>
                    <a:pt x="26659" y="36647"/>
                    <a:pt x="30983" y="41164"/>
                  </a:cubicBezTo>
                  <a:cubicBezTo>
                    <a:pt x="35629" y="45939"/>
                    <a:pt x="38081" y="39486"/>
                    <a:pt x="36791" y="34259"/>
                  </a:cubicBezTo>
                  <a:cubicBezTo>
                    <a:pt x="35629" y="29484"/>
                    <a:pt x="31822" y="24064"/>
                    <a:pt x="37565" y="26838"/>
                  </a:cubicBezTo>
                  <a:cubicBezTo>
                    <a:pt x="39888" y="27936"/>
                    <a:pt x="41953" y="28710"/>
                    <a:pt x="44534" y="26000"/>
                  </a:cubicBezTo>
                  <a:cubicBezTo>
                    <a:pt x="46664" y="23741"/>
                    <a:pt x="47180" y="20063"/>
                    <a:pt x="41953" y="17352"/>
                  </a:cubicBezTo>
                  <a:cubicBezTo>
                    <a:pt x="40211" y="16449"/>
                    <a:pt x="37758" y="16062"/>
                    <a:pt x="34725" y="15029"/>
                  </a:cubicBezTo>
                  <a:cubicBezTo>
                    <a:pt x="31047" y="13739"/>
                    <a:pt x="30337" y="14319"/>
                    <a:pt x="30983" y="9480"/>
                  </a:cubicBezTo>
                  <a:cubicBezTo>
                    <a:pt x="31499" y="5801"/>
                    <a:pt x="33628" y="3414"/>
                    <a:pt x="29434" y="833"/>
                  </a:cubicBezTo>
                  <a:cubicBezTo>
                    <a:pt x="27950" y="-71"/>
                    <a:pt x="26014" y="-329"/>
                    <a:pt x="23884" y="510"/>
                  </a:cubicBezTo>
                  <a:cubicBezTo>
                    <a:pt x="22271" y="1155"/>
                    <a:pt x="20722" y="2704"/>
                    <a:pt x="18915" y="5285"/>
                  </a:cubicBezTo>
                  <a:cubicBezTo>
                    <a:pt x="17044" y="7931"/>
                    <a:pt x="13818" y="9028"/>
                    <a:pt x="11753" y="6705"/>
                  </a:cubicBezTo>
                  <a:cubicBezTo>
                    <a:pt x="9688" y="4382"/>
                    <a:pt x="9494" y="1026"/>
                    <a:pt x="5622" y="3027"/>
                  </a:cubicBezTo>
                  <a:cubicBezTo>
                    <a:pt x="4138" y="3801"/>
                    <a:pt x="3170" y="5027"/>
                    <a:pt x="2654" y="6511"/>
                  </a:cubicBezTo>
                  <a:cubicBezTo>
                    <a:pt x="2008" y="8383"/>
                    <a:pt x="2267" y="10641"/>
                    <a:pt x="3364" y="12513"/>
                  </a:cubicBezTo>
                  <a:cubicBezTo>
                    <a:pt x="4138" y="13803"/>
                    <a:pt x="5106" y="14900"/>
                    <a:pt x="6138" y="15804"/>
                  </a:cubicBezTo>
                  <a:cubicBezTo>
                    <a:pt x="16592" y="25225"/>
                    <a:pt x="6397" y="21418"/>
                    <a:pt x="1492" y="28387"/>
                  </a:cubicBezTo>
                  <a:lnTo>
                    <a:pt x="1492" y="28387"/>
                  </a:lnTo>
                  <a:close/>
                </a:path>
              </a:pathLst>
            </a:custGeom>
            <a:solidFill>
              <a:srgbClr val="D47199"/>
            </a:solidFill>
            <a:ln w="6453" cap="flat">
              <a:noFill/>
              <a:prstDash val="solid"/>
              <a:miter/>
            </a:ln>
          </p:spPr>
          <p:txBody>
            <a:bodyPr rtlCol="0" anchor="ctr"/>
            <a:lstStyle/>
            <a:p>
              <a:endParaRPr lang="en-US"/>
            </a:p>
          </p:txBody>
        </p:sp>
        <p:sp>
          <p:nvSpPr>
            <p:cNvPr id="3767" name="Freeform: Shape 3766">
              <a:extLst>
                <a:ext uri="{FF2B5EF4-FFF2-40B4-BE49-F238E27FC236}">
                  <a16:creationId xmlns:a16="http://schemas.microsoft.com/office/drawing/2014/main" id="{FD64AADF-583B-4A19-89AD-9AE71FF12A93}"/>
                </a:ext>
              </a:extLst>
            </p:cNvPr>
            <p:cNvSpPr/>
            <p:nvPr/>
          </p:nvSpPr>
          <p:spPr>
            <a:xfrm>
              <a:off x="1341990" y="948205"/>
              <a:ext cx="60091" cy="54681"/>
            </a:xfrm>
            <a:custGeom>
              <a:avLst/>
              <a:gdLst>
                <a:gd name="connsiteX0" fmla="*/ 15735 w 60091"/>
                <a:gd name="connsiteY0" fmla="*/ 16947 h 54681"/>
                <a:gd name="connsiteX1" fmla="*/ 9863 w 60091"/>
                <a:gd name="connsiteY1" fmla="*/ 19206 h 54681"/>
                <a:gd name="connsiteX2" fmla="*/ 119 w 60091"/>
                <a:gd name="connsiteY2" fmla="*/ 23013 h 54681"/>
                <a:gd name="connsiteX3" fmla="*/ 4765 w 60091"/>
                <a:gd name="connsiteY3" fmla="*/ 28369 h 54681"/>
                <a:gd name="connsiteX4" fmla="*/ 4055 w 60091"/>
                <a:gd name="connsiteY4" fmla="*/ 40436 h 54681"/>
                <a:gd name="connsiteX5" fmla="*/ 20511 w 60091"/>
                <a:gd name="connsiteY5" fmla="*/ 53730 h 54681"/>
                <a:gd name="connsiteX6" fmla="*/ 24705 w 60091"/>
                <a:gd name="connsiteY6" fmla="*/ 47341 h 54681"/>
                <a:gd name="connsiteX7" fmla="*/ 42064 w 60091"/>
                <a:gd name="connsiteY7" fmla="*/ 52181 h 54681"/>
                <a:gd name="connsiteX8" fmla="*/ 57551 w 60091"/>
                <a:gd name="connsiteY8" fmla="*/ 41533 h 54681"/>
                <a:gd name="connsiteX9" fmla="*/ 52002 w 60091"/>
                <a:gd name="connsiteY9" fmla="*/ 6751 h 54681"/>
                <a:gd name="connsiteX10" fmla="*/ 38773 w 60091"/>
                <a:gd name="connsiteY10" fmla="*/ 6687 h 54681"/>
                <a:gd name="connsiteX11" fmla="*/ 35159 w 60091"/>
                <a:gd name="connsiteY11" fmla="*/ 10236 h 54681"/>
                <a:gd name="connsiteX12" fmla="*/ 26899 w 60091"/>
                <a:gd name="connsiteY12" fmla="*/ 5203 h 54681"/>
                <a:gd name="connsiteX13" fmla="*/ 15735 w 60091"/>
                <a:gd name="connsiteY13" fmla="*/ 16947 h 54681"/>
                <a:gd name="connsiteX14" fmla="*/ 15735 w 60091"/>
                <a:gd name="connsiteY14" fmla="*/ 16947 h 5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091" h="54681">
                  <a:moveTo>
                    <a:pt x="15735" y="16947"/>
                  </a:moveTo>
                  <a:cubicBezTo>
                    <a:pt x="16510" y="19399"/>
                    <a:pt x="13283" y="19399"/>
                    <a:pt x="9863" y="19206"/>
                  </a:cubicBezTo>
                  <a:cubicBezTo>
                    <a:pt x="6830" y="19077"/>
                    <a:pt x="1603" y="18303"/>
                    <a:pt x="119" y="23013"/>
                  </a:cubicBezTo>
                  <a:cubicBezTo>
                    <a:pt x="-591" y="25336"/>
                    <a:pt x="1990" y="27079"/>
                    <a:pt x="4765" y="28369"/>
                  </a:cubicBezTo>
                  <a:cubicBezTo>
                    <a:pt x="13412" y="32370"/>
                    <a:pt x="5152" y="29531"/>
                    <a:pt x="4055" y="40436"/>
                  </a:cubicBezTo>
                  <a:cubicBezTo>
                    <a:pt x="3346" y="47664"/>
                    <a:pt x="15606" y="55472"/>
                    <a:pt x="20511" y="53730"/>
                  </a:cubicBezTo>
                  <a:cubicBezTo>
                    <a:pt x="23415" y="52697"/>
                    <a:pt x="25544" y="50439"/>
                    <a:pt x="24705" y="47341"/>
                  </a:cubicBezTo>
                  <a:cubicBezTo>
                    <a:pt x="22834" y="40436"/>
                    <a:pt x="40580" y="50503"/>
                    <a:pt x="42064" y="52181"/>
                  </a:cubicBezTo>
                  <a:cubicBezTo>
                    <a:pt x="49420" y="60505"/>
                    <a:pt x="66521" y="45728"/>
                    <a:pt x="57551" y="41533"/>
                  </a:cubicBezTo>
                  <a:cubicBezTo>
                    <a:pt x="37740" y="32306"/>
                    <a:pt x="58326" y="16431"/>
                    <a:pt x="52002" y="6751"/>
                  </a:cubicBezTo>
                  <a:cubicBezTo>
                    <a:pt x="48130" y="750"/>
                    <a:pt x="43161" y="-4800"/>
                    <a:pt x="38773" y="6687"/>
                  </a:cubicBezTo>
                  <a:cubicBezTo>
                    <a:pt x="38321" y="7848"/>
                    <a:pt x="37934" y="11914"/>
                    <a:pt x="35159" y="10236"/>
                  </a:cubicBezTo>
                  <a:cubicBezTo>
                    <a:pt x="32384" y="8558"/>
                    <a:pt x="26899" y="5203"/>
                    <a:pt x="26899" y="5203"/>
                  </a:cubicBezTo>
                  <a:cubicBezTo>
                    <a:pt x="20704" y="-5187"/>
                    <a:pt x="11347" y="3396"/>
                    <a:pt x="15735" y="16947"/>
                  </a:cubicBezTo>
                  <a:lnTo>
                    <a:pt x="15735" y="16947"/>
                  </a:lnTo>
                  <a:close/>
                </a:path>
              </a:pathLst>
            </a:custGeom>
            <a:solidFill>
              <a:srgbClr val="288892"/>
            </a:solidFill>
            <a:ln w="6453" cap="flat">
              <a:noFill/>
              <a:prstDash val="solid"/>
              <a:miter/>
            </a:ln>
          </p:spPr>
          <p:txBody>
            <a:bodyPr rtlCol="0" anchor="ctr"/>
            <a:lstStyle/>
            <a:p>
              <a:endParaRPr lang="en-US"/>
            </a:p>
          </p:txBody>
        </p:sp>
        <p:sp>
          <p:nvSpPr>
            <p:cNvPr id="3768" name="Freeform: Shape 3767">
              <a:extLst>
                <a:ext uri="{FF2B5EF4-FFF2-40B4-BE49-F238E27FC236}">
                  <a16:creationId xmlns:a16="http://schemas.microsoft.com/office/drawing/2014/main" id="{808A7338-A8F5-441B-8876-EF604486BFA8}"/>
                </a:ext>
              </a:extLst>
            </p:cNvPr>
            <p:cNvSpPr/>
            <p:nvPr/>
          </p:nvSpPr>
          <p:spPr>
            <a:xfrm>
              <a:off x="1833115" y="1138769"/>
              <a:ext cx="60167" cy="54741"/>
            </a:xfrm>
            <a:custGeom>
              <a:avLst/>
              <a:gdLst>
                <a:gd name="connsiteX0" fmla="*/ 15753 w 60167"/>
                <a:gd name="connsiteY0" fmla="*/ 17007 h 54741"/>
                <a:gd name="connsiteX1" fmla="*/ 9881 w 60167"/>
                <a:gd name="connsiteY1" fmla="*/ 19265 h 54741"/>
                <a:gd name="connsiteX2" fmla="*/ 137 w 60167"/>
                <a:gd name="connsiteY2" fmla="*/ 23073 h 54741"/>
                <a:gd name="connsiteX3" fmla="*/ 4783 w 60167"/>
                <a:gd name="connsiteY3" fmla="*/ 28429 h 54741"/>
                <a:gd name="connsiteX4" fmla="*/ 4073 w 60167"/>
                <a:gd name="connsiteY4" fmla="*/ 40432 h 54741"/>
                <a:gd name="connsiteX5" fmla="*/ 20528 w 60167"/>
                <a:gd name="connsiteY5" fmla="*/ 53725 h 54741"/>
                <a:gd name="connsiteX6" fmla="*/ 24723 w 60167"/>
                <a:gd name="connsiteY6" fmla="*/ 47336 h 54741"/>
                <a:gd name="connsiteX7" fmla="*/ 42146 w 60167"/>
                <a:gd name="connsiteY7" fmla="*/ 52241 h 54741"/>
                <a:gd name="connsiteX8" fmla="*/ 57634 w 60167"/>
                <a:gd name="connsiteY8" fmla="*/ 41593 h 54741"/>
                <a:gd name="connsiteX9" fmla="*/ 52084 w 60167"/>
                <a:gd name="connsiteY9" fmla="*/ 6811 h 54741"/>
                <a:gd name="connsiteX10" fmla="*/ 38920 w 60167"/>
                <a:gd name="connsiteY10" fmla="*/ 6682 h 54741"/>
                <a:gd name="connsiteX11" fmla="*/ 35306 w 60167"/>
                <a:gd name="connsiteY11" fmla="*/ 10231 h 54741"/>
                <a:gd name="connsiteX12" fmla="*/ 26981 w 60167"/>
                <a:gd name="connsiteY12" fmla="*/ 5198 h 54741"/>
                <a:gd name="connsiteX13" fmla="*/ 15753 w 60167"/>
                <a:gd name="connsiteY13" fmla="*/ 17007 h 54741"/>
                <a:gd name="connsiteX14" fmla="*/ 15753 w 60167"/>
                <a:gd name="connsiteY14" fmla="*/ 17007 h 5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167" h="54741">
                  <a:moveTo>
                    <a:pt x="15753" y="17007"/>
                  </a:moveTo>
                  <a:cubicBezTo>
                    <a:pt x="16528" y="19459"/>
                    <a:pt x="13236" y="19459"/>
                    <a:pt x="9881" y="19265"/>
                  </a:cubicBezTo>
                  <a:cubicBezTo>
                    <a:pt x="6783" y="19136"/>
                    <a:pt x="1621" y="18362"/>
                    <a:pt x="137" y="23073"/>
                  </a:cubicBezTo>
                  <a:cubicBezTo>
                    <a:pt x="-638" y="25396"/>
                    <a:pt x="2008" y="27203"/>
                    <a:pt x="4783" y="28429"/>
                  </a:cubicBezTo>
                  <a:cubicBezTo>
                    <a:pt x="13430" y="32430"/>
                    <a:pt x="5170" y="29590"/>
                    <a:pt x="4073" y="40432"/>
                  </a:cubicBezTo>
                  <a:cubicBezTo>
                    <a:pt x="3363" y="47594"/>
                    <a:pt x="15624" y="55467"/>
                    <a:pt x="20528" y="53725"/>
                  </a:cubicBezTo>
                  <a:cubicBezTo>
                    <a:pt x="23432" y="52692"/>
                    <a:pt x="25626" y="50434"/>
                    <a:pt x="24723" y="47336"/>
                  </a:cubicBezTo>
                  <a:cubicBezTo>
                    <a:pt x="22851" y="40432"/>
                    <a:pt x="40597" y="50498"/>
                    <a:pt x="42146" y="52241"/>
                  </a:cubicBezTo>
                  <a:cubicBezTo>
                    <a:pt x="49438" y="60565"/>
                    <a:pt x="66603" y="45788"/>
                    <a:pt x="57634" y="41593"/>
                  </a:cubicBezTo>
                  <a:cubicBezTo>
                    <a:pt x="37823" y="32365"/>
                    <a:pt x="58408" y="16491"/>
                    <a:pt x="52084" y="6811"/>
                  </a:cubicBezTo>
                  <a:cubicBezTo>
                    <a:pt x="48212" y="745"/>
                    <a:pt x="43243" y="-4805"/>
                    <a:pt x="38920" y="6682"/>
                  </a:cubicBezTo>
                  <a:cubicBezTo>
                    <a:pt x="38468" y="7843"/>
                    <a:pt x="38081" y="11909"/>
                    <a:pt x="35306" y="10231"/>
                  </a:cubicBezTo>
                  <a:cubicBezTo>
                    <a:pt x="32531" y="8553"/>
                    <a:pt x="26981" y="5198"/>
                    <a:pt x="26981" y="5198"/>
                  </a:cubicBezTo>
                  <a:cubicBezTo>
                    <a:pt x="20722" y="-5063"/>
                    <a:pt x="11301" y="3455"/>
                    <a:pt x="15753" y="17007"/>
                  </a:cubicBezTo>
                  <a:lnTo>
                    <a:pt x="15753" y="17007"/>
                  </a:lnTo>
                  <a:close/>
                </a:path>
              </a:pathLst>
            </a:custGeom>
            <a:solidFill>
              <a:srgbClr val="288892"/>
            </a:solidFill>
            <a:ln w="6453" cap="flat">
              <a:noFill/>
              <a:prstDash val="solid"/>
              <a:miter/>
            </a:ln>
          </p:spPr>
          <p:txBody>
            <a:bodyPr rtlCol="0" anchor="ctr"/>
            <a:lstStyle/>
            <a:p>
              <a:endParaRPr lang="en-US"/>
            </a:p>
          </p:txBody>
        </p:sp>
        <p:sp>
          <p:nvSpPr>
            <p:cNvPr id="3769" name="Freeform: Shape 3768">
              <a:extLst>
                <a:ext uri="{FF2B5EF4-FFF2-40B4-BE49-F238E27FC236}">
                  <a16:creationId xmlns:a16="http://schemas.microsoft.com/office/drawing/2014/main" id="{9EF2DC89-DB4A-4CEE-8847-039D43A61E82}"/>
                </a:ext>
              </a:extLst>
            </p:cNvPr>
            <p:cNvSpPr/>
            <p:nvPr/>
          </p:nvSpPr>
          <p:spPr>
            <a:xfrm>
              <a:off x="1390043" y="1124475"/>
              <a:ext cx="55649" cy="57557"/>
            </a:xfrm>
            <a:custGeom>
              <a:avLst/>
              <a:gdLst>
                <a:gd name="connsiteX0" fmla="*/ 44732 w 55649"/>
                <a:gd name="connsiteY0" fmla="*/ 42723 h 57557"/>
                <a:gd name="connsiteX1" fmla="*/ 42151 w 55649"/>
                <a:gd name="connsiteY1" fmla="*/ 37884 h 57557"/>
                <a:gd name="connsiteX2" fmla="*/ 45119 w 55649"/>
                <a:gd name="connsiteY2" fmla="*/ 34657 h 57557"/>
                <a:gd name="connsiteX3" fmla="*/ 54541 w 55649"/>
                <a:gd name="connsiteY3" fmla="*/ 32270 h 57557"/>
                <a:gd name="connsiteX4" fmla="*/ 47507 w 55649"/>
                <a:gd name="connsiteY4" fmla="*/ 20138 h 57557"/>
                <a:gd name="connsiteX5" fmla="*/ 52089 w 55649"/>
                <a:gd name="connsiteY5" fmla="*/ 14459 h 57557"/>
                <a:gd name="connsiteX6" fmla="*/ 38537 w 55649"/>
                <a:gd name="connsiteY6" fmla="*/ 11491 h 57557"/>
                <a:gd name="connsiteX7" fmla="*/ 33504 w 55649"/>
                <a:gd name="connsiteY7" fmla="*/ 4 h 57557"/>
                <a:gd name="connsiteX8" fmla="*/ 28987 w 55649"/>
                <a:gd name="connsiteY8" fmla="*/ 7748 h 57557"/>
                <a:gd name="connsiteX9" fmla="*/ 22985 w 55649"/>
                <a:gd name="connsiteY9" fmla="*/ 8587 h 57557"/>
                <a:gd name="connsiteX10" fmla="*/ 13435 w 55649"/>
                <a:gd name="connsiteY10" fmla="*/ 7748 h 57557"/>
                <a:gd name="connsiteX11" fmla="*/ 9692 w 55649"/>
                <a:gd name="connsiteY11" fmla="*/ 18847 h 57557"/>
                <a:gd name="connsiteX12" fmla="*/ 464 w 55649"/>
                <a:gd name="connsiteY12" fmla="*/ 27430 h 57557"/>
                <a:gd name="connsiteX13" fmla="*/ 10079 w 55649"/>
                <a:gd name="connsiteY13" fmla="*/ 34657 h 57557"/>
                <a:gd name="connsiteX14" fmla="*/ 4013 w 55649"/>
                <a:gd name="connsiteY14" fmla="*/ 45627 h 57557"/>
                <a:gd name="connsiteX15" fmla="*/ 18339 w 55649"/>
                <a:gd name="connsiteY15" fmla="*/ 46918 h 57557"/>
                <a:gd name="connsiteX16" fmla="*/ 29890 w 55649"/>
                <a:gd name="connsiteY16" fmla="*/ 52080 h 57557"/>
                <a:gd name="connsiteX17" fmla="*/ 41699 w 55649"/>
                <a:gd name="connsiteY17" fmla="*/ 52274 h 57557"/>
                <a:gd name="connsiteX18" fmla="*/ 46926 w 55649"/>
                <a:gd name="connsiteY18" fmla="*/ 45886 h 57557"/>
                <a:gd name="connsiteX19" fmla="*/ 44732 w 55649"/>
                <a:gd name="connsiteY19" fmla="*/ 42723 h 57557"/>
                <a:gd name="connsiteX20" fmla="*/ 44732 w 55649"/>
                <a:gd name="connsiteY20" fmla="*/ 42723 h 5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649" h="57557">
                  <a:moveTo>
                    <a:pt x="44732" y="42723"/>
                  </a:moveTo>
                  <a:cubicBezTo>
                    <a:pt x="43377" y="41627"/>
                    <a:pt x="42861" y="39691"/>
                    <a:pt x="42151" y="37884"/>
                  </a:cubicBezTo>
                  <a:cubicBezTo>
                    <a:pt x="41506" y="36335"/>
                    <a:pt x="41699" y="34786"/>
                    <a:pt x="45119" y="34657"/>
                  </a:cubicBezTo>
                  <a:cubicBezTo>
                    <a:pt x="49185" y="34528"/>
                    <a:pt x="52541" y="34399"/>
                    <a:pt x="54541" y="32270"/>
                  </a:cubicBezTo>
                  <a:cubicBezTo>
                    <a:pt x="60478" y="25881"/>
                    <a:pt x="40280" y="28010"/>
                    <a:pt x="47507" y="20138"/>
                  </a:cubicBezTo>
                  <a:cubicBezTo>
                    <a:pt x="48798" y="18718"/>
                    <a:pt x="52153" y="16524"/>
                    <a:pt x="52089" y="14459"/>
                  </a:cubicBezTo>
                  <a:cubicBezTo>
                    <a:pt x="51960" y="8264"/>
                    <a:pt x="42538" y="11362"/>
                    <a:pt x="38537" y="11491"/>
                  </a:cubicBezTo>
                  <a:cubicBezTo>
                    <a:pt x="36537" y="11555"/>
                    <a:pt x="39570" y="-254"/>
                    <a:pt x="33504" y="4"/>
                  </a:cubicBezTo>
                  <a:cubicBezTo>
                    <a:pt x="29439" y="133"/>
                    <a:pt x="30277" y="4973"/>
                    <a:pt x="28987" y="7748"/>
                  </a:cubicBezTo>
                  <a:cubicBezTo>
                    <a:pt x="27954" y="10007"/>
                    <a:pt x="25373" y="9490"/>
                    <a:pt x="22985" y="8587"/>
                  </a:cubicBezTo>
                  <a:cubicBezTo>
                    <a:pt x="19888" y="7361"/>
                    <a:pt x="16790" y="5618"/>
                    <a:pt x="13435" y="7748"/>
                  </a:cubicBezTo>
                  <a:cubicBezTo>
                    <a:pt x="8982" y="10523"/>
                    <a:pt x="23373" y="18331"/>
                    <a:pt x="9692" y="18847"/>
                  </a:cubicBezTo>
                  <a:cubicBezTo>
                    <a:pt x="4272" y="19041"/>
                    <a:pt x="-1730" y="19944"/>
                    <a:pt x="464" y="27430"/>
                  </a:cubicBezTo>
                  <a:cubicBezTo>
                    <a:pt x="1239" y="30850"/>
                    <a:pt x="7304" y="32012"/>
                    <a:pt x="10079" y="34657"/>
                  </a:cubicBezTo>
                  <a:cubicBezTo>
                    <a:pt x="10918" y="35496"/>
                    <a:pt x="3497" y="42143"/>
                    <a:pt x="4013" y="45627"/>
                  </a:cubicBezTo>
                  <a:cubicBezTo>
                    <a:pt x="4594" y="49564"/>
                    <a:pt x="17436" y="39239"/>
                    <a:pt x="18339" y="46918"/>
                  </a:cubicBezTo>
                  <a:cubicBezTo>
                    <a:pt x="19694" y="59050"/>
                    <a:pt x="26664" y="60857"/>
                    <a:pt x="29890" y="52080"/>
                  </a:cubicBezTo>
                  <a:cubicBezTo>
                    <a:pt x="33181" y="43240"/>
                    <a:pt x="36472" y="49306"/>
                    <a:pt x="41699" y="52274"/>
                  </a:cubicBezTo>
                  <a:cubicBezTo>
                    <a:pt x="46539" y="55049"/>
                    <a:pt x="49959" y="56856"/>
                    <a:pt x="46926" y="45886"/>
                  </a:cubicBezTo>
                  <a:cubicBezTo>
                    <a:pt x="46604" y="44724"/>
                    <a:pt x="45894" y="43627"/>
                    <a:pt x="44732" y="42723"/>
                  </a:cubicBezTo>
                  <a:lnTo>
                    <a:pt x="44732" y="42723"/>
                  </a:lnTo>
                  <a:close/>
                </a:path>
              </a:pathLst>
            </a:custGeom>
            <a:solidFill>
              <a:srgbClr val="6EB0AE"/>
            </a:solidFill>
            <a:ln w="6453" cap="flat">
              <a:noFill/>
              <a:prstDash val="solid"/>
              <a:miter/>
            </a:ln>
          </p:spPr>
          <p:txBody>
            <a:bodyPr rtlCol="0" anchor="ctr"/>
            <a:lstStyle/>
            <a:p>
              <a:endParaRPr lang="en-US"/>
            </a:p>
          </p:txBody>
        </p:sp>
        <p:sp>
          <p:nvSpPr>
            <p:cNvPr id="3772" name="Freeform: Shape 3771">
              <a:extLst>
                <a:ext uri="{FF2B5EF4-FFF2-40B4-BE49-F238E27FC236}">
                  <a16:creationId xmlns:a16="http://schemas.microsoft.com/office/drawing/2014/main" id="{7158BA7F-7345-4E06-8C6F-C672E38AD8C0}"/>
                </a:ext>
              </a:extLst>
            </p:cNvPr>
            <p:cNvSpPr/>
            <p:nvPr/>
          </p:nvSpPr>
          <p:spPr>
            <a:xfrm>
              <a:off x="1568321" y="1146475"/>
              <a:ext cx="135387" cy="139999"/>
            </a:xfrm>
            <a:custGeom>
              <a:avLst/>
              <a:gdLst>
                <a:gd name="connsiteX0" fmla="*/ 108832 w 135387"/>
                <a:gd name="connsiteY0" fmla="*/ 103839 h 139999"/>
                <a:gd name="connsiteX1" fmla="*/ 102637 w 135387"/>
                <a:gd name="connsiteY1" fmla="*/ 92094 h 139999"/>
                <a:gd name="connsiteX2" fmla="*/ 109864 w 135387"/>
                <a:gd name="connsiteY2" fmla="*/ 84286 h 139999"/>
                <a:gd name="connsiteX3" fmla="*/ 132708 w 135387"/>
                <a:gd name="connsiteY3" fmla="*/ 78413 h 139999"/>
                <a:gd name="connsiteX4" fmla="*/ 115543 w 135387"/>
                <a:gd name="connsiteY4" fmla="*/ 48923 h 139999"/>
                <a:gd name="connsiteX5" fmla="*/ 126707 w 135387"/>
                <a:gd name="connsiteY5" fmla="*/ 35113 h 139999"/>
                <a:gd name="connsiteX6" fmla="*/ 93667 w 135387"/>
                <a:gd name="connsiteY6" fmla="*/ 27951 h 139999"/>
                <a:gd name="connsiteX7" fmla="*/ 81471 w 135387"/>
                <a:gd name="connsiteY7" fmla="*/ 9 h 139999"/>
                <a:gd name="connsiteX8" fmla="*/ 70501 w 135387"/>
                <a:gd name="connsiteY8" fmla="*/ 18852 h 139999"/>
                <a:gd name="connsiteX9" fmla="*/ 55917 w 135387"/>
                <a:gd name="connsiteY9" fmla="*/ 20852 h 139999"/>
                <a:gd name="connsiteX10" fmla="*/ 32686 w 135387"/>
                <a:gd name="connsiteY10" fmla="*/ 18787 h 139999"/>
                <a:gd name="connsiteX11" fmla="*/ 23587 w 135387"/>
                <a:gd name="connsiteY11" fmla="*/ 45697 h 139999"/>
                <a:gd name="connsiteX12" fmla="*/ 1130 w 135387"/>
                <a:gd name="connsiteY12" fmla="*/ 66604 h 139999"/>
                <a:gd name="connsiteX13" fmla="*/ 24555 w 135387"/>
                <a:gd name="connsiteY13" fmla="*/ 84157 h 139999"/>
                <a:gd name="connsiteX14" fmla="*/ 9777 w 135387"/>
                <a:gd name="connsiteY14" fmla="*/ 110937 h 139999"/>
                <a:gd name="connsiteX15" fmla="*/ 44624 w 135387"/>
                <a:gd name="connsiteY15" fmla="*/ 114099 h 139999"/>
                <a:gd name="connsiteX16" fmla="*/ 72759 w 135387"/>
                <a:gd name="connsiteY16" fmla="*/ 126747 h 139999"/>
                <a:gd name="connsiteX17" fmla="*/ 101540 w 135387"/>
                <a:gd name="connsiteY17" fmla="*/ 127263 h 139999"/>
                <a:gd name="connsiteX18" fmla="*/ 114188 w 135387"/>
                <a:gd name="connsiteY18" fmla="*/ 111647 h 139999"/>
                <a:gd name="connsiteX19" fmla="*/ 108832 w 135387"/>
                <a:gd name="connsiteY19" fmla="*/ 103839 h 139999"/>
                <a:gd name="connsiteX20" fmla="*/ 108832 w 135387"/>
                <a:gd name="connsiteY20" fmla="*/ 103839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387" h="139999">
                  <a:moveTo>
                    <a:pt x="108832" y="103839"/>
                  </a:moveTo>
                  <a:cubicBezTo>
                    <a:pt x="105541" y="101193"/>
                    <a:pt x="104379" y="96418"/>
                    <a:pt x="102637" y="92094"/>
                  </a:cubicBezTo>
                  <a:cubicBezTo>
                    <a:pt x="101088" y="88287"/>
                    <a:pt x="101540" y="84609"/>
                    <a:pt x="109864" y="84286"/>
                  </a:cubicBezTo>
                  <a:cubicBezTo>
                    <a:pt x="119673" y="83899"/>
                    <a:pt x="127933" y="83640"/>
                    <a:pt x="132708" y="78413"/>
                  </a:cubicBezTo>
                  <a:cubicBezTo>
                    <a:pt x="147098" y="62797"/>
                    <a:pt x="97991" y="67960"/>
                    <a:pt x="115543" y="48923"/>
                  </a:cubicBezTo>
                  <a:cubicBezTo>
                    <a:pt x="118770" y="45438"/>
                    <a:pt x="126836" y="40147"/>
                    <a:pt x="126707" y="35113"/>
                  </a:cubicBezTo>
                  <a:cubicBezTo>
                    <a:pt x="126320" y="20078"/>
                    <a:pt x="103540" y="27563"/>
                    <a:pt x="93667" y="27951"/>
                  </a:cubicBezTo>
                  <a:cubicBezTo>
                    <a:pt x="88763" y="28144"/>
                    <a:pt x="96248" y="-572"/>
                    <a:pt x="81471" y="9"/>
                  </a:cubicBezTo>
                  <a:cubicBezTo>
                    <a:pt x="71662" y="331"/>
                    <a:pt x="73598" y="12012"/>
                    <a:pt x="70501" y="18852"/>
                  </a:cubicBezTo>
                  <a:cubicBezTo>
                    <a:pt x="67919" y="24401"/>
                    <a:pt x="61789" y="23111"/>
                    <a:pt x="55917" y="20852"/>
                  </a:cubicBezTo>
                  <a:cubicBezTo>
                    <a:pt x="48302" y="17884"/>
                    <a:pt x="40816" y="13754"/>
                    <a:pt x="32686" y="18787"/>
                  </a:cubicBezTo>
                  <a:cubicBezTo>
                    <a:pt x="21780" y="25498"/>
                    <a:pt x="56820" y="44470"/>
                    <a:pt x="23587" y="45697"/>
                  </a:cubicBezTo>
                  <a:cubicBezTo>
                    <a:pt x="10487" y="46148"/>
                    <a:pt x="-4226" y="48407"/>
                    <a:pt x="1130" y="66604"/>
                  </a:cubicBezTo>
                  <a:cubicBezTo>
                    <a:pt x="3001" y="74929"/>
                    <a:pt x="17844" y="77704"/>
                    <a:pt x="24555" y="84157"/>
                  </a:cubicBezTo>
                  <a:cubicBezTo>
                    <a:pt x="26620" y="86157"/>
                    <a:pt x="8487" y="102354"/>
                    <a:pt x="9777" y="110937"/>
                  </a:cubicBezTo>
                  <a:cubicBezTo>
                    <a:pt x="11261" y="120617"/>
                    <a:pt x="42494" y="95320"/>
                    <a:pt x="44624" y="114099"/>
                  </a:cubicBezTo>
                  <a:cubicBezTo>
                    <a:pt x="47979" y="143654"/>
                    <a:pt x="64886" y="147978"/>
                    <a:pt x="72759" y="126747"/>
                  </a:cubicBezTo>
                  <a:cubicBezTo>
                    <a:pt x="80761" y="105323"/>
                    <a:pt x="88698" y="119971"/>
                    <a:pt x="101540" y="127263"/>
                  </a:cubicBezTo>
                  <a:cubicBezTo>
                    <a:pt x="113349" y="133974"/>
                    <a:pt x="121738" y="138363"/>
                    <a:pt x="114188" y="111647"/>
                  </a:cubicBezTo>
                  <a:cubicBezTo>
                    <a:pt x="113284" y="108743"/>
                    <a:pt x="111542" y="106033"/>
                    <a:pt x="108832" y="103839"/>
                  </a:cubicBezTo>
                  <a:lnTo>
                    <a:pt x="108832" y="103839"/>
                  </a:lnTo>
                  <a:close/>
                </a:path>
              </a:pathLst>
            </a:custGeom>
            <a:solidFill>
              <a:srgbClr val="6EB0AE"/>
            </a:solidFill>
            <a:ln w="6453" cap="flat">
              <a:noFill/>
              <a:prstDash val="solid"/>
              <a:miter/>
            </a:ln>
          </p:spPr>
          <p:txBody>
            <a:bodyPr rtlCol="0" anchor="ctr"/>
            <a:lstStyle/>
            <a:p>
              <a:endParaRPr lang="en-US"/>
            </a:p>
          </p:txBody>
        </p:sp>
        <p:sp>
          <p:nvSpPr>
            <p:cNvPr id="3773" name="Freeform: Shape 3772">
              <a:extLst>
                <a:ext uri="{FF2B5EF4-FFF2-40B4-BE49-F238E27FC236}">
                  <a16:creationId xmlns:a16="http://schemas.microsoft.com/office/drawing/2014/main" id="{A506B97C-951F-4032-B723-BAEB23A27B77}"/>
                </a:ext>
              </a:extLst>
            </p:cNvPr>
            <p:cNvSpPr/>
            <p:nvPr/>
          </p:nvSpPr>
          <p:spPr>
            <a:xfrm>
              <a:off x="1415564" y="1163384"/>
              <a:ext cx="150798" cy="139868"/>
            </a:xfrm>
            <a:custGeom>
              <a:avLst/>
              <a:gdLst>
                <a:gd name="connsiteX0" fmla="*/ 121299 w 150798"/>
                <a:gd name="connsiteY0" fmla="*/ 103837 h 139868"/>
                <a:gd name="connsiteX1" fmla="*/ 114394 w 150798"/>
                <a:gd name="connsiteY1" fmla="*/ 92092 h 139868"/>
                <a:gd name="connsiteX2" fmla="*/ 122396 w 150798"/>
                <a:gd name="connsiteY2" fmla="*/ 84284 h 139868"/>
                <a:gd name="connsiteX3" fmla="*/ 147821 w 150798"/>
                <a:gd name="connsiteY3" fmla="*/ 78412 h 139868"/>
                <a:gd name="connsiteX4" fmla="*/ 128720 w 150798"/>
                <a:gd name="connsiteY4" fmla="*/ 48921 h 139868"/>
                <a:gd name="connsiteX5" fmla="*/ 141110 w 150798"/>
                <a:gd name="connsiteY5" fmla="*/ 35112 h 139868"/>
                <a:gd name="connsiteX6" fmla="*/ 104392 w 150798"/>
                <a:gd name="connsiteY6" fmla="*/ 28013 h 139868"/>
                <a:gd name="connsiteX7" fmla="*/ 90776 w 150798"/>
                <a:gd name="connsiteY7" fmla="*/ 7 h 139868"/>
                <a:gd name="connsiteX8" fmla="*/ 78515 w 150798"/>
                <a:gd name="connsiteY8" fmla="*/ 18785 h 139868"/>
                <a:gd name="connsiteX9" fmla="*/ 62253 w 150798"/>
                <a:gd name="connsiteY9" fmla="*/ 20786 h 139868"/>
                <a:gd name="connsiteX10" fmla="*/ 36377 w 150798"/>
                <a:gd name="connsiteY10" fmla="*/ 18721 h 139868"/>
                <a:gd name="connsiteX11" fmla="*/ 26245 w 150798"/>
                <a:gd name="connsiteY11" fmla="*/ 45630 h 139868"/>
                <a:gd name="connsiteX12" fmla="*/ 1272 w 150798"/>
                <a:gd name="connsiteY12" fmla="*/ 66538 h 139868"/>
                <a:gd name="connsiteX13" fmla="*/ 27342 w 150798"/>
                <a:gd name="connsiteY13" fmla="*/ 84090 h 139868"/>
                <a:gd name="connsiteX14" fmla="*/ 10952 w 150798"/>
                <a:gd name="connsiteY14" fmla="*/ 110806 h 139868"/>
                <a:gd name="connsiteX15" fmla="*/ 49670 w 150798"/>
                <a:gd name="connsiteY15" fmla="*/ 113968 h 139868"/>
                <a:gd name="connsiteX16" fmla="*/ 81032 w 150798"/>
                <a:gd name="connsiteY16" fmla="*/ 126616 h 139868"/>
                <a:gd name="connsiteX17" fmla="*/ 113039 w 150798"/>
                <a:gd name="connsiteY17" fmla="*/ 127132 h 139868"/>
                <a:gd name="connsiteX18" fmla="*/ 127107 w 150798"/>
                <a:gd name="connsiteY18" fmla="*/ 111516 h 139868"/>
                <a:gd name="connsiteX19" fmla="*/ 121299 w 150798"/>
                <a:gd name="connsiteY19" fmla="*/ 103837 h 139868"/>
                <a:gd name="connsiteX20" fmla="*/ 121299 w 150798"/>
                <a:gd name="connsiteY20" fmla="*/ 103837 h 13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0798" h="139868">
                  <a:moveTo>
                    <a:pt x="121299" y="103837"/>
                  </a:moveTo>
                  <a:cubicBezTo>
                    <a:pt x="117621" y="101191"/>
                    <a:pt x="116330" y="96416"/>
                    <a:pt x="114394" y="92092"/>
                  </a:cubicBezTo>
                  <a:cubicBezTo>
                    <a:pt x="112717" y="88285"/>
                    <a:pt x="113168" y="84607"/>
                    <a:pt x="122396" y="84284"/>
                  </a:cubicBezTo>
                  <a:cubicBezTo>
                    <a:pt x="133366" y="83897"/>
                    <a:pt x="142465" y="83574"/>
                    <a:pt x="147821" y="78412"/>
                  </a:cubicBezTo>
                  <a:cubicBezTo>
                    <a:pt x="163825" y="62795"/>
                    <a:pt x="109167" y="67958"/>
                    <a:pt x="128720" y="48921"/>
                  </a:cubicBezTo>
                  <a:cubicBezTo>
                    <a:pt x="132269" y="45437"/>
                    <a:pt x="141239" y="40145"/>
                    <a:pt x="141110" y="35112"/>
                  </a:cubicBezTo>
                  <a:cubicBezTo>
                    <a:pt x="140658" y="20076"/>
                    <a:pt x="115298" y="27626"/>
                    <a:pt x="104392" y="28013"/>
                  </a:cubicBezTo>
                  <a:cubicBezTo>
                    <a:pt x="98907" y="28207"/>
                    <a:pt x="107231" y="-509"/>
                    <a:pt x="90776" y="7"/>
                  </a:cubicBezTo>
                  <a:cubicBezTo>
                    <a:pt x="79806" y="394"/>
                    <a:pt x="82000" y="12010"/>
                    <a:pt x="78515" y="18785"/>
                  </a:cubicBezTo>
                  <a:cubicBezTo>
                    <a:pt x="75676" y="24399"/>
                    <a:pt x="68836" y="23109"/>
                    <a:pt x="62253" y="20786"/>
                  </a:cubicBezTo>
                  <a:cubicBezTo>
                    <a:pt x="53800" y="17817"/>
                    <a:pt x="45476" y="13687"/>
                    <a:pt x="36377" y="18721"/>
                  </a:cubicBezTo>
                  <a:cubicBezTo>
                    <a:pt x="24245" y="25432"/>
                    <a:pt x="63221" y="44404"/>
                    <a:pt x="26245" y="45630"/>
                  </a:cubicBezTo>
                  <a:cubicBezTo>
                    <a:pt x="11661" y="46146"/>
                    <a:pt x="-4729" y="48341"/>
                    <a:pt x="1272" y="66538"/>
                  </a:cubicBezTo>
                  <a:cubicBezTo>
                    <a:pt x="3337" y="74863"/>
                    <a:pt x="19857" y="77637"/>
                    <a:pt x="27342" y="84090"/>
                  </a:cubicBezTo>
                  <a:cubicBezTo>
                    <a:pt x="29666" y="86091"/>
                    <a:pt x="9532" y="102288"/>
                    <a:pt x="10952" y="110806"/>
                  </a:cubicBezTo>
                  <a:cubicBezTo>
                    <a:pt x="12565" y="120486"/>
                    <a:pt x="47347" y="95190"/>
                    <a:pt x="49670" y="113968"/>
                  </a:cubicBezTo>
                  <a:cubicBezTo>
                    <a:pt x="53413" y="143523"/>
                    <a:pt x="72191" y="147847"/>
                    <a:pt x="81032" y="126616"/>
                  </a:cubicBezTo>
                  <a:cubicBezTo>
                    <a:pt x="89937" y="105192"/>
                    <a:pt x="98778" y="119840"/>
                    <a:pt x="113039" y="127132"/>
                  </a:cubicBezTo>
                  <a:cubicBezTo>
                    <a:pt x="126139" y="133844"/>
                    <a:pt x="135496" y="138232"/>
                    <a:pt x="127107" y="111516"/>
                  </a:cubicBezTo>
                  <a:cubicBezTo>
                    <a:pt x="126268" y="108741"/>
                    <a:pt x="124332" y="106031"/>
                    <a:pt x="121299" y="103837"/>
                  </a:cubicBezTo>
                  <a:lnTo>
                    <a:pt x="121299" y="103837"/>
                  </a:lnTo>
                  <a:close/>
                </a:path>
              </a:pathLst>
            </a:custGeom>
            <a:solidFill>
              <a:srgbClr val="ABD19D"/>
            </a:solidFill>
            <a:ln w="6453" cap="flat">
              <a:noFill/>
              <a:prstDash val="solid"/>
              <a:miter/>
            </a:ln>
          </p:spPr>
          <p:txBody>
            <a:bodyPr rtlCol="0" anchor="ctr"/>
            <a:lstStyle/>
            <a:p>
              <a:endParaRPr lang="en-US"/>
            </a:p>
          </p:txBody>
        </p:sp>
        <p:sp>
          <p:nvSpPr>
            <p:cNvPr id="3774" name="Freeform: Shape 3773">
              <a:extLst>
                <a:ext uri="{FF2B5EF4-FFF2-40B4-BE49-F238E27FC236}">
                  <a16:creationId xmlns:a16="http://schemas.microsoft.com/office/drawing/2014/main" id="{8B7A48FE-B90F-45B3-AD4D-53E6B441CFDF}"/>
                </a:ext>
              </a:extLst>
            </p:cNvPr>
            <p:cNvSpPr/>
            <p:nvPr/>
          </p:nvSpPr>
          <p:spPr>
            <a:xfrm>
              <a:off x="1481336" y="1155064"/>
              <a:ext cx="165131" cy="179591"/>
            </a:xfrm>
            <a:custGeom>
              <a:avLst/>
              <a:gdLst>
                <a:gd name="connsiteX0" fmla="*/ 34619 w 165131"/>
                <a:gd name="connsiteY0" fmla="*/ 92604 h 179591"/>
                <a:gd name="connsiteX1" fmla="*/ 21584 w 165131"/>
                <a:gd name="connsiteY1" fmla="*/ 107833 h 179591"/>
                <a:gd name="connsiteX2" fmla="*/ 30 w 165131"/>
                <a:gd name="connsiteY2" fmla="*/ 133194 h 179591"/>
                <a:gd name="connsiteX3" fmla="*/ 17325 w 165131"/>
                <a:gd name="connsiteY3" fmla="*/ 139776 h 179591"/>
                <a:gd name="connsiteX4" fmla="*/ 40427 w 165131"/>
                <a:gd name="connsiteY4" fmla="*/ 170622 h 179591"/>
                <a:gd name="connsiteX5" fmla="*/ 45073 w 165131"/>
                <a:gd name="connsiteY5" fmla="*/ 179591 h 179591"/>
                <a:gd name="connsiteX6" fmla="*/ 84049 w 165131"/>
                <a:gd name="connsiteY6" fmla="*/ 179591 h 179591"/>
                <a:gd name="connsiteX7" fmla="*/ 87921 w 165131"/>
                <a:gd name="connsiteY7" fmla="*/ 157393 h 179591"/>
                <a:gd name="connsiteX8" fmla="*/ 137868 w 165131"/>
                <a:gd name="connsiteY8" fmla="*/ 142551 h 179591"/>
                <a:gd name="connsiteX9" fmla="*/ 143289 w 165131"/>
                <a:gd name="connsiteY9" fmla="*/ 81440 h 179591"/>
                <a:gd name="connsiteX10" fmla="*/ 128576 w 165131"/>
                <a:gd name="connsiteY10" fmla="*/ 81440 h 179591"/>
                <a:gd name="connsiteX11" fmla="*/ 119735 w 165131"/>
                <a:gd name="connsiteY11" fmla="*/ 66598 h 179591"/>
                <a:gd name="connsiteX12" fmla="*/ 128576 w 165131"/>
                <a:gd name="connsiteY12" fmla="*/ 44335 h 179591"/>
                <a:gd name="connsiteX13" fmla="*/ 118896 w 165131"/>
                <a:gd name="connsiteY13" fmla="*/ 8908 h 179591"/>
                <a:gd name="connsiteX14" fmla="*/ 84501 w 165131"/>
                <a:gd name="connsiteY14" fmla="*/ 29493 h 179591"/>
                <a:gd name="connsiteX15" fmla="*/ 78629 w 165131"/>
                <a:gd name="connsiteY15" fmla="*/ 44335 h 179591"/>
                <a:gd name="connsiteX16" fmla="*/ 52171 w 165131"/>
                <a:gd name="connsiteY16" fmla="*/ 44335 h 179591"/>
                <a:gd name="connsiteX17" fmla="*/ 34619 w 165131"/>
                <a:gd name="connsiteY17" fmla="*/ 92604 h 179591"/>
                <a:gd name="connsiteX18" fmla="*/ 34619 w 165131"/>
                <a:gd name="connsiteY18" fmla="*/ 92604 h 17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5131" h="179591">
                  <a:moveTo>
                    <a:pt x="34619" y="92604"/>
                  </a:moveTo>
                  <a:cubicBezTo>
                    <a:pt x="39072" y="97637"/>
                    <a:pt x="30618" y="102929"/>
                    <a:pt x="21584" y="107833"/>
                  </a:cubicBezTo>
                  <a:cubicBezTo>
                    <a:pt x="13453" y="112286"/>
                    <a:pt x="-744" y="118481"/>
                    <a:pt x="30" y="133194"/>
                  </a:cubicBezTo>
                  <a:cubicBezTo>
                    <a:pt x="418" y="140421"/>
                    <a:pt x="8871" y="140808"/>
                    <a:pt x="17325" y="139776"/>
                  </a:cubicBezTo>
                  <a:cubicBezTo>
                    <a:pt x="43718" y="136420"/>
                    <a:pt x="32554" y="140679"/>
                    <a:pt x="40427" y="170622"/>
                  </a:cubicBezTo>
                  <a:cubicBezTo>
                    <a:pt x="41395" y="174171"/>
                    <a:pt x="42943" y="177139"/>
                    <a:pt x="45073" y="179591"/>
                  </a:cubicBezTo>
                  <a:lnTo>
                    <a:pt x="84049" y="179591"/>
                  </a:lnTo>
                  <a:cubicBezTo>
                    <a:pt x="90115" y="172429"/>
                    <a:pt x="92890" y="163717"/>
                    <a:pt x="87921" y="157393"/>
                  </a:cubicBezTo>
                  <a:cubicBezTo>
                    <a:pt x="76177" y="142551"/>
                    <a:pt x="131996" y="142551"/>
                    <a:pt x="137868" y="142551"/>
                  </a:cubicBezTo>
                  <a:cubicBezTo>
                    <a:pt x="166262" y="142551"/>
                    <a:pt x="179103" y="81440"/>
                    <a:pt x="143289" y="81440"/>
                  </a:cubicBezTo>
                  <a:cubicBezTo>
                    <a:pt x="138901" y="81440"/>
                    <a:pt x="126511" y="86087"/>
                    <a:pt x="128576" y="81440"/>
                  </a:cubicBezTo>
                  <a:cubicBezTo>
                    <a:pt x="130641" y="76794"/>
                    <a:pt x="146644" y="56338"/>
                    <a:pt x="119735" y="66598"/>
                  </a:cubicBezTo>
                  <a:cubicBezTo>
                    <a:pt x="92890" y="76859"/>
                    <a:pt x="115282" y="51756"/>
                    <a:pt x="128576" y="44335"/>
                  </a:cubicBezTo>
                  <a:cubicBezTo>
                    <a:pt x="139804" y="38011"/>
                    <a:pt x="131286" y="19878"/>
                    <a:pt x="118896" y="8908"/>
                  </a:cubicBezTo>
                  <a:cubicBezTo>
                    <a:pt x="104377" y="-3998"/>
                    <a:pt x="84501" y="-7225"/>
                    <a:pt x="84501" y="29493"/>
                  </a:cubicBezTo>
                  <a:cubicBezTo>
                    <a:pt x="84501" y="33171"/>
                    <a:pt x="87470" y="44335"/>
                    <a:pt x="78629" y="44335"/>
                  </a:cubicBezTo>
                  <a:cubicBezTo>
                    <a:pt x="69853" y="44335"/>
                    <a:pt x="52171" y="44335"/>
                    <a:pt x="52171" y="44335"/>
                  </a:cubicBezTo>
                  <a:cubicBezTo>
                    <a:pt x="25649" y="27299"/>
                    <a:pt x="9775" y="64340"/>
                    <a:pt x="34619" y="92604"/>
                  </a:cubicBezTo>
                  <a:lnTo>
                    <a:pt x="34619" y="92604"/>
                  </a:lnTo>
                  <a:close/>
                </a:path>
              </a:pathLst>
            </a:custGeom>
            <a:solidFill>
              <a:srgbClr val="D7D491"/>
            </a:solidFill>
            <a:ln w="6453" cap="flat">
              <a:noFill/>
              <a:prstDash val="solid"/>
              <a:miter/>
            </a:ln>
          </p:spPr>
          <p:txBody>
            <a:bodyPr rtlCol="0" anchor="ctr"/>
            <a:lstStyle/>
            <a:p>
              <a:endParaRPr lang="en-US"/>
            </a:p>
          </p:txBody>
        </p:sp>
        <p:sp>
          <p:nvSpPr>
            <p:cNvPr id="3775" name="Freeform: Shape 3774">
              <a:extLst>
                <a:ext uri="{FF2B5EF4-FFF2-40B4-BE49-F238E27FC236}">
                  <a16:creationId xmlns:a16="http://schemas.microsoft.com/office/drawing/2014/main" id="{546B8B17-40A0-4B1C-B015-1D5C81B1B654}"/>
                </a:ext>
              </a:extLst>
            </p:cNvPr>
            <p:cNvSpPr/>
            <p:nvPr/>
          </p:nvSpPr>
          <p:spPr>
            <a:xfrm>
              <a:off x="1790758" y="1030004"/>
              <a:ext cx="55605" cy="57527"/>
            </a:xfrm>
            <a:custGeom>
              <a:avLst/>
              <a:gdLst>
                <a:gd name="connsiteX0" fmla="*/ 44624 w 55605"/>
                <a:gd name="connsiteY0" fmla="*/ 42722 h 57527"/>
                <a:gd name="connsiteX1" fmla="*/ 42107 w 55605"/>
                <a:gd name="connsiteY1" fmla="*/ 37882 h 57527"/>
                <a:gd name="connsiteX2" fmla="*/ 45076 w 55605"/>
                <a:gd name="connsiteY2" fmla="*/ 34655 h 57527"/>
                <a:gd name="connsiteX3" fmla="*/ 54497 w 55605"/>
                <a:gd name="connsiteY3" fmla="*/ 32268 h 57527"/>
                <a:gd name="connsiteX4" fmla="*/ 47463 w 55605"/>
                <a:gd name="connsiteY4" fmla="*/ 20136 h 57527"/>
                <a:gd name="connsiteX5" fmla="*/ 52045 w 55605"/>
                <a:gd name="connsiteY5" fmla="*/ 14457 h 57527"/>
                <a:gd name="connsiteX6" fmla="*/ 38493 w 55605"/>
                <a:gd name="connsiteY6" fmla="*/ 11553 h 57527"/>
                <a:gd name="connsiteX7" fmla="*/ 33460 w 55605"/>
                <a:gd name="connsiteY7" fmla="*/ 2 h 57527"/>
                <a:gd name="connsiteX8" fmla="*/ 28943 w 55605"/>
                <a:gd name="connsiteY8" fmla="*/ 7746 h 57527"/>
                <a:gd name="connsiteX9" fmla="*/ 22942 w 55605"/>
                <a:gd name="connsiteY9" fmla="*/ 8585 h 57527"/>
                <a:gd name="connsiteX10" fmla="*/ 13391 w 55605"/>
                <a:gd name="connsiteY10" fmla="*/ 7746 h 57527"/>
                <a:gd name="connsiteX11" fmla="*/ 9713 w 55605"/>
                <a:gd name="connsiteY11" fmla="*/ 18845 h 57527"/>
                <a:gd name="connsiteX12" fmla="*/ 485 w 55605"/>
                <a:gd name="connsiteY12" fmla="*/ 27428 h 57527"/>
                <a:gd name="connsiteX13" fmla="*/ 10100 w 55605"/>
                <a:gd name="connsiteY13" fmla="*/ 34655 h 57527"/>
                <a:gd name="connsiteX14" fmla="*/ 4034 w 55605"/>
                <a:gd name="connsiteY14" fmla="*/ 45625 h 57527"/>
                <a:gd name="connsiteX15" fmla="*/ 18295 w 55605"/>
                <a:gd name="connsiteY15" fmla="*/ 46916 h 57527"/>
                <a:gd name="connsiteX16" fmla="*/ 29846 w 55605"/>
                <a:gd name="connsiteY16" fmla="*/ 52078 h 57527"/>
                <a:gd name="connsiteX17" fmla="*/ 41655 w 55605"/>
                <a:gd name="connsiteY17" fmla="*/ 52272 h 57527"/>
                <a:gd name="connsiteX18" fmla="*/ 46882 w 55605"/>
                <a:gd name="connsiteY18" fmla="*/ 45884 h 57527"/>
                <a:gd name="connsiteX19" fmla="*/ 44624 w 55605"/>
                <a:gd name="connsiteY19" fmla="*/ 42722 h 57527"/>
                <a:gd name="connsiteX20" fmla="*/ 44624 w 55605"/>
                <a:gd name="connsiteY20" fmla="*/ 42722 h 5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605" h="57527">
                  <a:moveTo>
                    <a:pt x="44624" y="42722"/>
                  </a:moveTo>
                  <a:cubicBezTo>
                    <a:pt x="43269" y="41625"/>
                    <a:pt x="42817" y="39624"/>
                    <a:pt x="42107" y="37882"/>
                  </a:cubicBezTo>
                  <a:cubicBezTo>
                    <a:pt x="41462" y="36333"/>
                    <a:pt x="41655" y="34784"/>
                    <a:pt x="45076" y="34655"/>
                  </a:cubicBezTo>
                  <a:cubicBezTo>
                    <a:pt x="49141" y="34526"/>
                    <a:pt x="52497" y="34397"/>
                    <a:pt x="54497" y="32268"/>
                  </a:cubicBezTo>
                  <a:cubicBezTo>
                    <a:pt x="60434" y="25815"/>
                    <a:pt x="40236" y="27944"/>
                    <a:pt x="47463" y="20136"/>
                  </a:cubicBezTo>
                  <a:cubicBezTo>
                    <a:pt x="48754" y="18716"/>
                    <a:pt x="52109" y="16522"/>
                    <a:pt x="52045" y="14457"/>
                  </a:cubicBezTo>
                  <a:cubicBezTo>
                    <a:pt x="51916" y="8262"/>
                    <a:pt x="42494" y="11360"/>
                    <a:pt x="38493" y="11553"/>
                  </a:cubicBezTo>
                  <a:cubicBezTo>
                    <a:pt x="36493" y="11553"/>
                    <a:pt x="39526" y="-191"/>
                    <a:pt x="33460" y="2"/>
                  </a:cubicBezTo>
                  <a:cubicBezTo>
                    <a:pt x="29395" y="196"/>
                    <a:pt x="30234" y="4907"/>
                    <a:pt x="28943" y="7746"/>
                  </a:cubicBezTo>
                  <a:cubicBezTo>
                    <a:pt x="27910" y="10069"/>
                    <a:pt x="25394" y="9553"/>
                    <a:pt x="22942" y="8585"/>
                  </a:cubicBezTo>
                  <a:cubicBezTo>
                    <a:pt x="19844" y="7359"/>
                    <a:pt x="16747" y="5681"/>
                    <a:pt x="13391" y="7746"/>
                  </a:cubicBezTo>
                  <a:cubicBezTo>
                    <a:pt x="8939" y="10521"/>
                    <a:pt x="23329" y="18329"/>
                    <a:pt x="9713" y="18845"/>
                  </a:cubicBezTo>
                  <a:cubicBezTo>
                    <a:pt x="4292" y="19039"/>
                    <a:pt x="-1774" y="19942"/>
                    <a:pt x="485" y="27428"/>
                  </a:cubicBezTo>
                  <a:cubicBezTo>
                    <a:pt x="1259" y="30848"/>
                    <a:pt x="7325" y="32010"/>
                    <a:pt x="10100" y="34655"/>
                  </a:cubicBezTo>
                  <a:cubicBezTo>
                    <a:pt x="10939" y="35494"/>
                    <a:pt x="3518" y="42141"/>
                    <a:pt x="4034" y="45625"/>
                  </a:cubicBezTo>
                  <a:cubicBezTo>
                    <a:pt x="4615" y="49562"/>
                    <a:pt x="17456" y="39237"/>
                    <a:pt x="18295" y="46916"/>
                  </a:cubicBezTo>
                  <a:cubicBezTo>
                    <a:pt x="19715" y="59048"/>
                    <a:pt x="26620" y="60790"/>
                    <a:pt x="29846" y="52078"/>
                  </a:cubicBezTo>
                  <a:cubicBezTo>
                    <a:pt x="33138" y="43238"/>
                    <a:pt x="36428" y="49304"/>
                    <a:pt x="41655" y="52272"/>
                  </a:cubicBezTo>
                  <a:cubicBezTo>
                    <a:pt x="46495" y="55047"/>
                    <a:pt x="49915" y="56854"/>
                    <a:pt x="46882" y="45884"/>
                  </a:cubicBezTo>
                  <a:cubicBezTo>
                    <a:pt x="46495" y="44722"/>
                    <a:pt x="45785" y="43625"/>
                    <a:pt x="44624" y="42722"/>
                  </a:cubicBezTo>
                  <a:lnTo>
                    <a:pt x="44624" y="42722"/>
                  </a:lnTo>
                  <a:close/>
                </a:path>
              </a:pathLst>
            </a:custGeom>
            <a:solidFill>
              <a:srgbClr val="6EB0AE"/>
            </a:solidFill>
            <a:ln w="6453" cap="flat">
              <a:noFill/>
              <a:prstDash val="solid"/>
              <a:miter/>
            </a:ln>
          </p:spPr>
          <p:txBody>
            <a:bodyPr rtlCol="0" anchor="ctr"/>
            <a:lstStyle/>
            <a:p>
              <a:endParaRPr lang="en-US"/>
            </a:p>
          </p:txBody>
        </p:sp>
        <p:sp>
          <p:nvSpPr>
            <p:cNvPr id="3776" name="Freeform: Shape 3775">
              <a:extLst>
                <a:ext uri="{FF2B5EF4-FFF2-40B4-BE49-F238E27FC236}">
                  <a16:creationId xmlns:a16="http://schemas.microsoft.com/office/drawing/2014/main" id="{6B2641DE-55BB-4D02-9309-6033633EE81F}"/>
                </a:ext>
              </a:extLst>
            </p:cNvPr>
            <p:cNvSpPr/>
            <p:nvPr/>
          </p:nvSpPr>
          <p:spPr>
            <a:xfrm>
              <a:off x="1591578" y="1035162"/>
              <a:ext cx="100921" cy="93723"/>
            </a:xfrm>
            <a:custGeom>
              <a:avLst/>
              <a:gdLst>
                <a:gd name="connsiteX0" fmla="*/ 81186 w 100921"/>
                <a:gd name="connsiteY0" fmla="*/ 69570 h 93723"/>
                <a:gd name="connsiteX1" fmla="*/ 76540 w 100921"/>
                <a:gd name="connsiteY1" fmla="*/ 61697 h 93723"/>
                <a:gd name="connsiteX2" fmla="*/ 81896 w 100921"/>
                <a:gd name="connsiteY2" fmla="*/ 56470 h 93723"/>
                <a:gd name="connsiteX3" fmla="*/ 98932 w 100921"/>
                <a:gd name="connsiteY3" fmla="*/ 52534 h 93723"/>
                <a:gd name="connsiteX4" fmla="*/ 86155 w 100921"/>
                <a:gd name="connsiteY4" fmla="*/ 32787 h 93723"/>
                <a:gd name="connsiteX5" fmla="*/ 94480 w 100921"/>
                <a:gd name="connsiteY5" fmla="*/ 23559 h 93723"/>
                <a:gd name="connsiteX6" fmla="*/ 69829 w 100921"/>
                <a:gd name="connsiteY6" fmla="*/ 18720 h 93723"/>
                <a:gd name="connsiteX7" fmla="*/ 60730 w 100921"/>
                <a:gd name="connsiteY7" fmla="*/ 6 h 93723"/>
                <a:gd name="connsiteX8" fmla="*/ 52535 w 100921"/>
                <a:gd name="connsiteY8" fmla="*/ 12589 h 93723"/>
                <a:gd name="connsiteX9" fmla="*/ 41693 w 100921"/>
                <a:gd name="connsiteY9" fmla="*/ 13944 h 93723"/>
                <a:gd name="connsiteX10" fmla="*/ 24335 w 100921"/>
                <a:gd name="connsiteY10" fmla="*/ 12525 h 93723"/>
                <a:gd name="connsiteX11" fmla="*/ 17559 w 100921"/>
                <a:gd name="connsiteY11" fmla="*/ 30529 h 93723"/>
                <a:gd name="connsiteX12" fmla="*/ 845 w 100921"/>
                <a:gd name="connsiteY12" fmla="*/ 44532 h 93723"/>
                <a:gd name="connsiteX13" fmla="*/ 18269 w 100921"/>
                <a:gd name="connsiteY13" fmla="*/ 56277 h 93723"/>
                <a:gd name="connsiteX14" fmla="*/ 7299 w 100921"/>
                <a:gd name="connsiteY14" fmla="*/ 74216 h 93723"/>
                <a:gd name="connsiteX15" fmla="*/ 33240 w 100921"/>
                <a:gd name="connsiteY15" fmla="*/ 76346 h 93723"/>
                <a:gd name="connsiteX16" fmla="*/ 54212 w 100921"/>
                <a:gd name="connsiteY16" fmla="*/ 84799 h 93723"/>
                <a:gd name="connsiteX17" fmla="*/ 75636 w 100921"/>
                <a:gd name="connsiteY17" fmla="*/ 85122 h 93723"/>
                <a:gd name="connsiteX18" fmla="*/ 85058 w 100921"/>
                <a:gd name="connsiteY18" fmla="*/ 74668 h 93723"/>
                <a:gd name="connsiteX19" fmla="*/ 81186 w 100921"/>
                <a:gd name="connsiteY19" fmla="*/ 69570 h 93723"/>
                <a:gd name="connsiteX20" fmla="*/ 81186 w 100921"/>
                <a:gd name="connsiteY20" fmla="*/ 69570 h 9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921" h="93723">
                  <a:moveTo>
                    <a:pt x="81186" y="69570"/>
                  </a:moveTo>
                  <a:cubicBezTo>
                    <a:pt x="78669" y="67763"/>
                    <a:pt x="77831" y="64601"/>
                    <a:pt x="76540" y="61697"/>
                  </a:cubicBezTo>
                  <a:cubicBezTo>
                    <a:pt x="75378" y="59181"/>
                    <a:pt x="75701" y="56728"/>
                    <a:pt x="81896" y="56470"/>
                  </a:cubicBezTo>
                  <a:cubicBezTo>
                    <a:pt x="89253" y="56212"/>
                    <a:pt x="95318" y="56083"/>
                    <a:pt x="98932" y="52534"/>
                  </a:cubicBezTo>
                  <a:cubicBezTo>
                    <a:pt x="109644" y="42144"/>
                    <a:pt x="72991" y="45564"/>
                    <a:pt x="86155" y="32787"/>
                  </a:cubicBezTo>
                  <a:cubicBezTo>
                    <a:pt x="88543" y="30529"/>
                    <a:pt x="94544" y="26915"/>
                    <a:pt x="94480" y="23559"/>
                  </a:cubicBezTo>
                  <a:cubicBezTo>
                    <a:pt x="94221" y="13493"/>
                    <a:pt x="77250" y="18526"/>
                    <a:pt x="69829" y="18720"/>
                  </a:cubicBezTo>
                  <a:cubicBezTo>
                    <a:pt x="66215" y="18849"/>
                    <a:pt x="71765" y="-381"/>
                    <a:pt x="60730" y="6"/>
                  </a:cubicBezTo>
                  <a:cubicBezTo>
                    <a:pt x="53438" y="199"/>
                    <a:pt x="54858" y="8072"/>
                    <a:pt x="52535" y="12589"/>
                  </a:cubicBezTo>
                  <a:cubicBezTo>
                    <a:pt x="50599" y="16332"/>
                    <a:pt x="46081" y="15493"/>
                    <a:pt x="41693" y="13944"/>
                  </a:cubicBezTo>
                  <a:cubicBezTo>
                    <a:pt x="36015" y="11944"/>
                    <a:pt x="30401" y="9169"/>
                    <a:pt x="24335" y="12525"/>
                  </a:cubicBezTo>
                  <a:cubicBezTo>
                    <a:pt x="16268" y="17042"/>
                    <a:pt x="42339" y="29755"/>
                    <a:pt x="17559" y="30529"/>
                  </a:cubicBezTo>
                  <a:cubicBezTo>
                    <a:pt x="7815" y="30916"/>
                    <a:pt x="-3155" y="32336"/>
                    <a:pt x="845" y="44532"/>
                  </a:cubicBezTo>
                  <a:cubicBezTo>
                    <a:pt x="2201" y="50146"/>
                    <a:pt x="13300" y="52017"/>
                    <a:pt x="18269" y="56277"/>
                  </a:cubicBezTo>
                  <a:cubicBezTo>
                    <a:pt x="19818" y="57632"/>
                    <a:pt x="6331" y="68473"/>
                    <a:pt x="7299" y="74216"/>
                  </a:cubicBezTo>
                  <a:cubicBezTo>
                    <a:pt x="8396" y="80605"/>
                    <a:pt x="31627" y="63762"/>
                    <a:pt x="33240" y="76346"/>
                  </a:cubicBezTo>
                  <a:cubicBezTo>
                    <a:pt x="35757" y="96221"/>
                    <a:pt x="48340" y="99060"/>
                    <a:pt x="54212" y="84799"/>
                  </a:cubicBezTo>
                  <a:cubicBezTo>
                    <a:pt x="60149" y="70473"/>
                    <a:pt x="66086" y="80282"/>
                    <a:pt x="75636" y="85122"/>
                  </a:cubicBezTo>
                  <a:cubicBezTo>
                    <a:pt x="84413" y="89639"/>
                    <a:pt x="90737" y="92607"/>
                    <a:pt x="85058" y="74668"/>
                  </a:cubicBezTo>
                  <a:cubicBezTo>
                    <a:pt x="84477" y="72861"/>
                    <a:pt x="83251" y="70990"/>
                    <a:pt x="81186" y="69570"/>
                  </a:cubicBezTo>
                  <a:lnTo>
                    <a:pt x="81186" y="69570"/>
                  </a:lnTo>
                  <a:close/>
                </a:path>
              </a:pathLst>
            </a:custGeom>
            <a:solidFill>
              <a:srgbClr val="ABD19D"/>
            </a:solidFill>
            <a:ln w="6453" cap="flat">
              <a:noFill/>
              <a:prstDash val="solid"/>
              <a:miter/>
            </a:ln>
          </p:spPr>
          <p:txBody>
            <a:bodyPr rtlCol="0" anchor="ctr"/>
            <a:lstStyle/>
            <a:p>
              <a:endParaRPr lang="en-US"/>
            </a:p>
          </p:txBody>
        </p:sp>
        <p:sp>
          <p:nvSpPr>
            <p:cNvPr id="3777" name="Freeform: Shape 3776">
              <a:extLst>
                <a:ext uri="{FF2B5EF4-FFF2-40B4-BE49-F238E27FC236}">
                  <a16:creationId xmlns:a16="http://schemas.microsoft.com/office/drawing/2014/main" id="{1F82772E-D767-408F-B3A7-D3E16BB8BEE2}"/>
                </a:ext>
              </a:extLst>
            </p:cNvPr>
            <p:cNvSpPr/>
            <p:nvPr/>
          </p:nvSpPr>
          <p:spPr>
            <a:xfrm>
              <a:off x="1943180" y="1017821"/>
              <a:ext cx="85377" cy="114278"/>
            </a:xfrm>
            <a:custGeom>
              <a:avLst/>
              <a:gdLst>
                <a:gd name="connsiteX0" fmla="*/ 39913 w 85377"/>
                <a:gd name="connsiteY0" fmla="*/ 21542 h 114278"/>
                <a:gd name="connsiteX1" fmla="*/ 32298 w 85377"/>
                <a:gd name="connsiteY1" fmla="*/ 13475 h 114278"/>
                <a:gd name="connsiteX2" fmla="*/ 19586 w 85377"/>
                <a:gd name="connsiteY2" fmla="*/ 182 h 114278"/>
                <a:gd name="connsiteX3" fmla="*/ 17908 w 85377"/>
                <a:gd name="connsiteY3" fmla="*/ 12830 h 114278"/>
                <a:gd name="connsiteX4" fmla="*/ 6034 w 85377"/>
                <a:gd name="connsiteY4" fmla="*/ 31286 h 114278"/>
                <a:gd name="connsiteX5" fmla="*/ 4808 w 85377"/>
                <a:gd name="connsiteY5" fmla="*/ 62067 h 114278"/>
                <a:gd name="connsiteX6" fmla="*/ 15326 w 85377"/>
                <a:gd name="connsiteY6" fmla="*/ 63680 h 114278"/>
                <a:gd name="connsiteX7" fmla="*/ 25522 w 85377"/>
                <a:gd name="connsiteY7" fmla="*/ 97688 h 114278"/>
                <a:gd name="connsiteX8" fmla="*/ 52690 w 85377"/>
                <a:gd name="connsiteY8" fmla="*/ 96978 h 114278"/>
                <a:gd name="connsiteX9" fmla="*/ 51593 w 85377"/>
                <a:gd name="connsiteY9" fmla="*/ 86653 h 114278"/>
                <a:gd name="connsiteX10" fmla="*/ 57530 w 85377"/>
                <a:gd name="connsiteY10" fmla="*/ 79426 h 114278"/>
                <a:gd name="connsiteX11" fmla="*/ 67919 w 85377"/>
                <a:gd name="connsiteY11" fmla="*/ 83943 h 114278"/>
                <a:gd name="connsiteX12" fmla="*/ 82761 w 85377"/>
                <a:gd name="connsiteY12" fmla="*/ 74586 h 114278"/>
                <a:gd name="connsiteX13" fmla="*/ 71210 w 85377"/>
                <a:gd name="connsiteY13" fmla="*/ 51936 h 114278"/>
                <a:gd name="connsiteX14" fmla="*/ 64241 w 85377"/>
                <a:gd name="connsiteY14" fmla="*/ 48903 h 114278"/>
                <a:gd name="connsiteX15" fmla="*/ 62305 w 85377"/>
                <a:gd name="connsiteY15" fmla="*/ 30382 h 114278"/>
                <a:gd name="connsiteX16" fmla="*/ 39913 w 85377"/>
                <a:gd name="connsiteY16" fmla="*/ 21542 h 114278"/>
                <a:gd name="connsiteX17" fmla="*/ 39913 w 85377"/>
                <a:gd name="connsiteY17" fmla="*/ 21542 h 11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377" h="114278">
                  <a:moveTo>
                    <a:pt x="39913" y="21542"/>
                  </a:moveTo>
                  <a:cubicBezTo>
                    <a:pt x="38041" y="25027"/>
                    <a:pt x="35073" y="19477"/>
                    <a:pt x="32298" y="13475"/>
                  </a:cubicBezTo>
                  <a:cubicBezTo>
                    <a:pt x="29781" y="8055"/>
                    <a:pt x="25974" y="-1431"/>
                    <a:pt x="19586" y="182"/>
                  </a:cubicBezTo>
                  <a:cubicBezTo>
                    <a:pt x="16424" y="1021"/>
                    <a:pt x="16875" y="6958"/>
                    <a:pt x="17908" y="12830"/>
                  </a:cubicBezTo>
                  <a:cubicBezTo>
                    <a:pt x="21328" y="31092"/>
                    <a:pt x="18618" y="23607"/>
                    <a:pt x="6034" y="31286"/>
                  </a:cubicBezTo>
                  <a:cubicBezTo>
                    <a:pt x="-2290" y="36448"/>
                    <a:pt x="-1322" y="55291"/>
                    <a:pt x="4808" y="62067"/>
                  </a:cubicBezTo>
                  <a:cubicBezTo>
                    <a:pt x="8486" y="66197"/>
                    <a:pt x="12810" y="67810"/>
                    <a:pt x="15326" y="63680"/>
                  </a:cubicBezTo>
                  <a:cubicBezTo>
                    <a:pt x="21005" y="54324"/>
                    <a:pt x="25071" y="93494"/>
                    <a:pt x="25522" y="97688"/>
                  </a:cubicBezTo>
                  <a:cubicBezTo>
                    <a:pt x="27587" y="117628"/>
                    <a:pt x="55336" y="122145"/>
                    <a:pt x="52690" y="96978"/>
                  </a:cubicBezTo>
                  <a:cubicBezTo>
                    <a:pt x="52367" y="93881"/>
                    <a:pt x="49463" y="85492"/>
                    <a:pt x="51593" y="86653"/>
                  </a:cubicBezTo>
                  <a:cubicBezTo>
                    <a:pt x="53851" y="87750"/>
                    <a:pt x="63918" y="97495"/>
                    <a:pt x="57530" y="79426"/>
                  </a:cubicBezTo>
                  <a:cubicBezTo>
                    <a:pt x="51077" y="61293"/>
                    <a:pt x="63724" y="75231"/>
                    <a:pt x="67919" y="83943"/>
                  </a:cubicBezTo>
                  <a:cubicBezTo>
                    <a:pt x="71533" y="91364"/>
                    <a:pt x="78889" y="84072"/>
                    <a:pt x="82761" y="74586"/>
                  </a:cubicBezTo>
                  <a:cubicBezTo>
                    <a:pt x="87343" y="63422"/>
                    <a:pt x="87278" y="49226"/>
                    <a:pt x="71210" y="51936"/>
                  </a:cubicBezTo>
                  <a:cubicBezTo>
                    <a:pt x="69597" y="52194"/>
                    <a:pt x="64886" y="55098"/>
                    <a:pt x="64241" y="48903"/>
                  </a:cubicBezTo>
                  <a:cubicBezTo>
                    <a:pt x="63596" y="42708"/>
                    <a:pt x="62305" y="30382"/>
                    <a:pt x="62305" y="30382"/>
                  </a:cubicBezTo>
                  <a:cubicBezTo>
                    <a:pt x="67919" y="10507"/>
                    <a:pt x="50496" y="2054"/>
                    <a:pt x="39913" y="21542"/>
                  </a:cubicBezTo>
                  <a:lnTo>
                    <a:pt x="39913" y="21542"/>
                  </a:lnTo>
                  <a:close/>
                </a:path>
              </a:pathLst>
            </a:custGeom>
            <a:solidFill>
              <a:srgbClr val="288892"/>
            </a:solidFill>
            <a:ln w="6453" cap="flat">
              <a:noFill/>
              <a:prstDash val="solid"/>
              <a:miter/>
            </a:ln>
          </p:spPr>
          <p:txBody>
            <a:bodyPr rtlCol="0" anchor="ctr"/>
            <a:lstStyle/>
            <a:p>
              <a:endParaRPr lang="en-US"/>
            </a:p>
          </p:txBody>
        </p:sp>
        <p:sp>
          <p:nvSpPr>
            <p:cNvPr id="3778" name="Freeform: Shape 3777">
              <a:extLst>
                <a:ext uri="{FF2B5EF4-FFF2-40B4-BE49-F238E27FC236}">
                  <a16:creationId xmlns:a16="http://schemas.microsoft.com/office/drawing/2014/main" id="{B8306E8A-7873-4772-A64D-BB32325047C3}"/>
                </a:ext>
              </a:extLst>
            </p:cNvPr>
            <p:cNvSpPr/>
            <p:nvPr/>
          </p:nvSpPr>
          <p:spPr>
            <a:xfrm>
              <a:off x="1672779" y="1111308"/>
              <a:ext cx="136843" cy="114139"/>
            </a:xfrm>
            <a:custGeom>
              <a:avLst/>
              <a:gdLst>
                <a:gd name="connsiteX0" fmla="*/ 110074 w 136843"/>
                <a:gd name="connsiteY0" fmla="*/ 84735 h 114139"/>
                <a:gd name="connsiteX1" fmla="*/ 103750 w 136843"/>
                <a:gd name="connsiteY1" fmla="*/ 75120 h 114139"/>
                <a:gd name="connsiteX2" fmla="*/ 111042 w 136843"/>
                <a:gd name="connsiteY2" fmla="*/ 68732 h 114139"/>
                <a:gd name="connsiteX3" fmla="*/ 134144 w 136843"/>
                <a:gd name="connsiteY3" fmla="*/ 63956 h 114139"/>
                <a:gd name="connsiteX4" fmla="*/ 116785 w 136843"/>
                <a:gd name="connsiteY4" fmla="*/ 39886 h 114139"/>
                <a:gd name="connsiteX5" fmla="*/ 128078 w 136843"/>
                <a:gd name="connsiteY5" fmla="*/ 28658 h 114139"/>
                <a:gd name="connsiteX6" fmla="*/ 94716 w 136843"/>
                <a:gd name="connsiteY6" fmla="*/ 22850 h 114139"/>
                <a:gd name="connsiteX7" fmla="*/ 82391 w 136843"/>
                <a:gd name="connsiteY7" fmla="*/ 6 h 114139"/>
                <a:gd name="connsiteX8" fmla="*/ 71291 w 136843"/>
                <a:gd name="connsiteY8" fmla="*/ 15365 h 114139"/>
                <a:gd name="connsiteX9" fmla="*/ 56514 w 136843"/>
                <a:gd name="connsiteY9" fmla="*/ 17042 h 114139"/>
                <a:gd name="connsiteX10" fmla="*/ 33025 w 136843"/>
                <a:gd name="connsiteY10" fmla="*/ 15365 h 114139"/>
                <a:gd name="connsiteX11" fmla="*/ 23861 w 136843"/>
                <a:gd name="connsiteY11" fmla="*/ 37305 h 114139"/>
                <a:gd name="connsiteX12" fmla="*/ 1146 w 136843"/>
                <a:gd name="connsiteY12" fmla="*/ 54341 h 114139"/>
                <a:gd name="connsiteX13" fmla="*/ 24829 w 136843"/>
                <a:gd name="connsiteY13" fmla="*/ 68602 h 114139"/>
                <a:gd name="connsiteX14" fmla="*/ 9923 w 136843"/>
                <a:gd name="connsiteY14" fmla="*/ 90414 h 114139"/>
                <a:gd name="connsiteX15" fmla="*/ 45156 w 136843"/>
                <a:gd name="connsiteY15" fmla="*/ 92995 h 114139"/>
                <a:gd name="connsiteX16" fmla="*/ 73614 w 136843"/>
                <a:gd name="connsiteY16" fmla="*/ 103256 h 114139"/>
                <a:gd name="connsiteX17" fmla="*/ 102718 w 136843"/>
                <a:gd name="connsiteY17" fmla="*/ 103643 h 114139"/>
                <a:gd name="connsiteX18" fmla="*/ 115495 w 136843"/>
                <a:gd name="connsiteY18" fmla="*/ 90930 h 114139"/>
                <a:gd name="connsiteX19" fmla="*/ 110074 w 136843"/>
                <a:gd name="connsiteY19" fmla="*/ 84735 h 114139"/>
                <a:gd name="connsiteX20" fmla="*/ 110074 w 136843"/>
                <a:gd name="connsiteY20" fmla="*/ 84735 h 11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6843" h="114139">
                  <a:moveTo>
                    <a:pt x="110074" y="84735"/>
                  </a:moveTo>
                  <a:cubicBezTo>
                    <a:pt x="106719" y="82541"/>
                    <a:pt x="105557" y="78669"/>
                    <a:pt x="103750" y="75120"/>
                  </a:cubicBezTo>
                  <a:cubicBezTo>
                    <a:pt x="102201" y="72023"/>
                    <a:pt x="102653" y="68990"/>
                    <a:pt x="111042" y="68732"/>
                  </a:cubicBezTo>
                  <a:cubicBezTo>
                    <a:pt x="120980" y="68409"/>
                    <a:pt x="129304" y="68151"/>
                    <a:pt x="134144" y="63956"/>
                  </a:cubicBezTo>
                  <a:cubicBezTo>
                    <a:pt x="148664" y="51244"/>
                    <a:pt x="99040" y="55438"/>
                    <a:pt x="116785" y="39886"/>
                  </a:cubicBezTo>
                  <a:cubicBezTo>
                    <a:pt x="120012" y="37047"/>
                    <a:pt x="128207" y="32723"/>
                    <a:pt x="128078" y="28658"/>
                  </a:cubicBezTo>
                  <a:cubicBezTo>
                    <a:pt x="127691" y="16397"/>
                    <a:pt x="104654" y="22528"/>
                    <a:pt x="94716" y="22850"/>
                  </a:cubicBezTo>
                  <a:cubicBezTo>
                    <a:pt x="89747" y="22979"/>
                    <a:pt x="97297" y="-445"/>
                    <a:pt x="82391" y="6"/>
                  </a:cubicBezTo>
                  <a:cubicBezTo>
                    <a:pt x="72453" y="264"/>
                    <a:pt x="74389" y="9815"/>
                    <a:pt x="71291" y="15365"/>
                  </a:cubicBezTo>
                  <a:cubicBezTo>
                    <a:pt x="68710" y="19946"/>
                    <a:pt x="62451" y="18849"/>
                    <a:pt x="56514" y="17042"/>
                  </a:cubicBezTo>
                  <a:cubicBezTo>
                    <a:pt x="48835" y="14655"/>
                    <a:pt x="41284" y="11235"/>
                    <a:pt x="33025" y="15365"/>
                  </a:cubicBezTo>
                  <a:cubicBezTo>
                    <a:pt x="21990" y="20850"/>
                    <a:pt x="57417" y="36337"/>
                    <a:pt x="23861" y="37305"/>
                  </a:cubicBezTo>
                  <a:cubicBezTo>
                    <a:pt x="10568" y="37692"/>
                    <a:pt x="-4274" y="39499"/>
                    <a:pt x="1146" y="54341"/>
                  </a:cubicBezTo>
                  <a:cubicBezTo>
                    <a:pt x="3018" y="61117"/>
                    <a:pt x="18053" y="63375"/>
                    <a:pt x="24829" y="68602"/>
                  </a:cubicBezTo>
                  <a:cubicBezTo>
                    <a:pt x="26959" y="70216"/>
                    <a:pt x="8632" y="83445"/>
                    <a:pt x="9923" y="90414"/>
                  </a:cubicBezTo>
                  <a:cubicBezTo>
                    <a:pt x="11407" y="98287"/>
                    <a:pt x="42962" y="77701"/>
                    <a:pt x="45156" y="92995"/>
                  </a:cubicBezTo>
                  <a:cubicBezTo>
                    <a:pt x="48576" y="117130"/>
                    <a:pt x="65613" y="120679"/>
                    <a:pt x="73614" y="103256"/>
                  </a:cubicBezTo>
                  <a:cubicBezTo>
                    <a:pt x="81681" y="85768"/>
                    <a:pt x="89747" y="97706"/>
                    <a:pt x="102718" y="103643"/>
                  </a:cubicBezTo>
                  <a:cubicBezTo>
                    <a:pt x="114656" y="109128"/>
                    <a:pt x="123109" y="112677"/>
                    <a:pt x="115495" y="90930"/>
                  </a:cubicBezTo>
                  <a:cubicBezTo>
                    <a:pt x="114591" y="88672"/>
                    <a:pt x="112914" y="86478"/>
                    <a:pt x="110074" y="84735"/>
                  </a:cubicBezTo>
                  <a:lnTo>
                    <a:pt x="110074" y="84735"/>
                  </a:lnTo>
                  <a:close/>
                </a:path>
              </a:pathLst>
            </a:custGeom>
            <a:solidFill>
              <a:srgbClr val="6EB0AE"/>
            </a:solidFill>
            <a:ln w="6453" cap="flat">
              <a:noFill/>
              <a:prstDash val="solid"/>
              <a:miter/>
            </a:ln>
          </p:spPr>
          <p:txBody>
            <a:bodyPr rtlCol="0" anchor="ctr"/>
            <a:lstStyle/>
            <a:p>
              <a:endParaRPr lang="en-US"/>
            </a:p>
          </p:txBody>
        </p:sp>
        <p:sp>
          <p:nvSpPr>
            <p:cNvPr id="3779" name="Freeform: Shape 3778">
              <a:extLst>
                <a:ext uri="{FF2B5EF4-FFF2-40B4-BE49-F238E27FC236}">
                  <a16:creationId xmlns:a16="http://schemas.microsoft.com/office/drawing/2014/main" id="{7CF81042-255D-46B3-B814-B7CC25AADD39}"/>
                </a:ext>
              </a:extLst>
            </p:cNvPr>
            <p:cNvSpPr/>
            <p:nvPr/>
          </p:nvSpPr>
          <p:spPr>
            <a:xfrm>
              <a:off x="1518474" y="1125118"/>
              <a:ext cx="152400" cy="114092"/>
            </a:xfrm>
            <a:custGeom>
              <a:avLst/>
              <a:gdLst>
                <a:gd name="connsiteX0" fmla="*/ 122606 w 152400"/>
                <a:gd name="connsiteY0" fmla="*/ 84671 h 114092"/>
                <a:gd name="connsiteX1" fmla="*/ 115572 w 152400"/>
                <a:gd name="connsiteY1" fmla="*/ 75120 h 114092"/>
                <a:gd name="connsiteX2" fmla="*/ 123703 w 152400"/>
                <a:gd name="connsiteY2" fmla="*/ 68732 h 114092"/>
                <a:gd name="connsiteX3" fmla="*/ 149386 w 152400"/>
                <a:gd name="connsiteY3" fmla="*/ 63956 h 114092"/>
                <a:gd name="connsiteX4" fmla="*/ 130092 w 152400"/>
                <a:gd name="connsiteY4" fmla="*/ 39886 h 114092"/>
                <a:gd name="connsiteX5" fmla="*/ 142611 w 152400"/>
                <a:gd name="connsiteY5" fmla="*/ 28658 h 114092"/>
                <a:gd name="connsiteX6" fmla="*/ 105441 w 152400"/>
                <a:gd name="connsiteY6" fmla="*/ 22850 h 114092"/>
                <a:gd name="connsiteX7" fmla="*/ 91696 w 152400"/>
                <a:gd name="connsiteY7" fmla="*/ 6 h 114092"/>
                <a:gd name="connsiteX8" fmla="*/ 79306 w 152400"/>
                <a:gd name="connsiteY8" fmla="*/ 15365 h 114092"/>
                <a:gd name="connsiteX9" fmla="*/ 62915 w 152400"/>
                <a:gd name="connsiteY9" fmla="*/ 17043 h 114092"/>
                <a:gd name="connsiteX10" fmla="*/ 36780 w 152400"/>
                <a:gd name="connsiteY10" fmla="*/ 15300 h 114092"/>
                <a:gd name="connsiteX11" fmla="*/ 26520 w 152400"/>
                <a:gd name="connsiteY11" fmla="*/ 37241 h 114092"/>
                <a:gd name="connsiteX12" fmla="*/ 1288 w 152400"/>
                <a:gd name="connsiteY12" fmla="*/ 54277 h 114092"/>
                <a:gd name="connsiteX13" fmla="*/ 27617 w 152400"/>
                <a:gd name="connsiteY13" fmla="*/ 68603 h 114092"/>
                <a:gd name="connsiteX14" fmla="*/ 11032 w 152400"/>
                <a:gd name="connsiteY14" fmla="*/ 90414 h 114092"/>
                <a:gd name="connsiteX15" fmla="*/ 50203 w 152400"/>
                <a:gd name="connsiteY15" fmla="*/ 92995 h 114092"/>
                <a:gd name="connsiteX16" fmla="*/ 81887 w 152400"/>
                <a:gd name="connsiteY16" fmla="*/ 103256 h 114092"/>
                <a:gd name="connsiteX17" fmla="*/ 114282 w 152400"/>
                <a:gd name="connsiteY17" fmla="*/ 103707 h 114092"/>
                <a:gd name="connsiteX18" fmla="*/ 128478 w 152400"/>
                <a:gd name="connsiteY18" fmla="*/ 90995 h 114092"/>
                <a:gd name="connsiteX19" fmla="*/ 122606 w 152400"/>
                <a:gd name="connsiteY19" fmla="*/ 84671 h 114092"/>
                <a:gd name="connsiteX20" fmla="*/ 122606 w 152400"/>
                <a:gd name="connsiteY20" fmla="*/ 84671 h 11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400" h="114092">
                  <a:moveTo>
                    <a:pt x="122606" y="84671"/>
                  </a:moveTo>
                  <a:cubicBezTo>
                    <a:pt x="118863" y="82541"/>
                    <a:pt x="117573" y="78605"/>
                    <a:pt x="115572" y="75120"/>
                  </a:cubicBezTo>
                  <a:cubicBezTo>
                    <a:pt x="113830" y="72023"/>
                    <a:pt x="114346" y="68990"/>
                    <a:pt x="123703" y="68732"/>
                  </a:cubicBezTo>
                  <a:cubicBezTo>
                    <a:pt x="134802" y="68409"/>
                    <a:pt x="144030" y="68151"/>
                    <a:pt x="149386" y="63956"/>
                  </a:cubicBezTo>
                  <a:cubicBezTo>
                    <a:pt x="165583" y="51244"/>
                    <a:pt x="110281" y="55438"/>
                    <a:pt x="130092" y="39886"/>
                  </a:cubicBezTo>
                  <a:cubicBezTo>
                    <a:pt x="133705" y="37047"/>
                    <a:pt x="142740" y="32724"/>
                    <a:pt x="142611" y="28658"/>
                  </a:cubicBezTo>
                  <a:cubicBezTo>
                    <a:pt x="142159" y="16397"/>
                    <a:pt x="116540" y="22528"/>
                    <a:pt x="105441" y="22850"/>
                  </a:cubicBezTo>
                  <a:cubicBezTo>
                    <a:pt x="99891" y="22979"/>
                    <a:pt x="108345" y="-445"/>
                    <a:pt x="91696" y="6"/>
                  </a:cubicBezTo>
                  <a:cubicBezTo>
                    <a:pt x="80597" y="329"/>
                    <a:pt x="82791" y="9815"/>
                    <a:pt x="79306" y="15365"/>
                  </a:cubicBezTo>
                  <a:cubicBezTo>
                    <a:pt x="76402" y="19946"/>
                    <a:pt x="69497" y="18850"/>
                    <a:pt x="62915" y="17043"/>
                  </a:cubicBezTo>
                  <a:cubicBezTo>
                    <a:pt x="54332" y="14655"/>
                    <a:pt x="45943" y="11235"/>
                    <a:pt x="36780" y="15300"/>
                  </a:cubicBezTo>
                  <a:cubicBezTo>
                    <a:pt x="24519" y="20785"/>
                    <a:pt x="63948" y="36273"/>
                    <a:pt x="26520" y="37241"/>
                  </a:cubicBezTo>
                  <a:cubicBezTo>
                    <a:pt x="11742" y="37628"/>
                    <a:pt x="-4778" y="39435"/>
                    <a:pt x="1288" y="54277"/>
                  </a:cubicBezTo>
                  <a:cubicBezTo>
                    <a:pt x="3353" y="61052"/>
                    <a:pt x="20067" y="63311"/>
                    <a:pt x="27617" y="68603"/>
                  </a:cubicBezTo>
                  <a:cubicBezTo>
                    <a:pt x="29940" y="70216"/>
                    <a:pt x="9548" y="83445"/>
                    <a:pt x="11032" y="90414"/>
                  </a:cubicBezTo>
                  <a:cubicBezTo>
                    <a:pt x="12710" y="98287"/>
                    <a:pt x="47815" y="77701"/>
                    <a:pt x="50203" y="92995"/>
                  </a:cubicBezTo>
                  <a:cubicBezTo>
                    <a:pt x="54010" y="117065"/>
                    <a:pt x="72982" y="120614"/>
                    <a:pt x="81887" y="103256"/>
                  </a:cubicBezTo>
                  <a:cubicBezTo>
                    <a:pt x="90857" y="85768"/>
                    <a:pt x="99827" y="97706"/>
                    <a:pt x="114282" y="103707"/>
                  </a:cubicBezTo>
                  <a:cubicBezTo>
                    <a:pt x="127575" y="109192"/>
                    <a:pt x="136932" y="112742"/>
                    <a:pt x="128478" y="90995"/>
                  </a:cubicBezTo>
                  <a:cubicBezTo>
                    <a:pt x="127575" y="88672"/>
                    <a:pt x="125703" y="86478"/>
                    <a:pt x="122606" y="84671"/>
                  </a:cubicBezTo>
                  <a:lnTo>
                    <a:pt x="122606" y="84671"/>
                  </a:lnTo>
                  <a:close/>
                </a:path>
              </a:pathLst>
            </a:custGeom>
            <a:solidFill>
              <a:srgbClr val="ABD19D"/>
            </a:solidFill>
            <a:ln w="6453" cap="flat">
              <a:noFill/>
              <a:prstDash val="solid"/>
              <a:miter/>
            </a:ln>
          </p:spPr>
          <p:txBody>
            <a:bodyPr rtlCol="0" anchor="ctr"/>
            <a:lstStyle/>
            <a:p>
              <a:endParaRPr lang="en-US"/>
            </a:p>
          </p:txBody>
        </p:sp>
        <p:sp>
          <p:nvSpPr>
            <p:cNvPr id="3780" name="Freeform: Shape 3779">
              <a:extLst>
                <a:ext uri="{FF2B5EF4-FFF2-40B4-BE49-F238E27FC236}">
                  <a16:creationId xmlns:a16="http://schemas.microsoft.com/office/drawing/2014/main" id="{F18F8BB5-7183-4337-BAA0-9270064BC31E}"/>
                </a:ext>
              </a:extLst>
            </p:cNvPr>
            <p:cNvSpPr/>
            <p:nvPr/>
          </p:nvSpPr>
          <p:spPr>
            <a:xfrm>
              <a:off x="1584967" y="1118182"/>
              <a:ext cx="166827" cy="153456"/>
            </a:xfrm>
            <a:custGeom>
              <a:avLst/>
              <a:gdLst>
                <a:gd name="connsiteX0" fmla="*/ 34946 w 166827"/>
                <a:gd name="connsiteY0" fmla="*/ 75603 h 153456"/>
                <a:gd name="connsiteX1" fmla="*/ 21782 w 166827"/>
                <a:gd name="connsiteY1" fmla="*/ 88057 h 153456"/>
                <a:gd name="connsiteX2" fmla="*/ 35 w 166827"/>
                <a:gd name="connsiteY2" fmla="*/ 108707 h 153456"/>
                <a:gd name="connsiteX3" fmla="*/ 17523 w 166827"/>
                <a:gd name="connsiteY3" fmla="*/ 114063 h 153456"/>
                <a:gd name="connsiteX4" fmla="*/ 40883 w 166827"/>
                <a:gd name="connsiteY4" fmla="*/ 139230 h 153456"/>
                <a:gd name="connsiteX5" fmla="*/ 84119 w 166827"/>
                <a:gd name="connsiteY5" fmla="*/ 147361 h 153456"/>
                <a:gd name="connsiteX6" fmla="*/ 88829 w 166827"/>
                <a:gd name="connsiteY6" fmla="*/ 128453 h 153456"/>
                <a:gd name="connsiteX7" fmla="*/ 139292 w 166827"/>
                <a:gd name="connsiteY7" fmla="*/ 116321 h 153456"/>
                <a:gd name="connsiteX8" fmla="*/ 144713 w 166827"/>
                <a:gd name="connsiteY8" fmla="*/ 66504 h 153456"/>
                <a:gd name="connsiteX9" fmla="*/ 129871 w 166827"/>
                <a:gd name="connsiteY9" fmla="*/ 66504 h 153456"/>
                <a:gd name="connsiteX10" fmla="*/ 120966 w 166827"/>
                <a:gd name="connsiteY10" fmla="*/ 54372 h 153456"/>
                <a:gd name="connsiteX11" fmla="*/ 129871 w 166827"/>
                <a:gd name="connsiteY11" fmla="*/ 36174 h 153456"/>
                <a:gd name="connsiteX12" fmla="*/ 120062 w 166827"/>
                <a:gd name="connsiteY12" fmla="*/ 7264 h 153456"/>
                <a:gd name="connsiteX13" fmla="*/ 85345 w 166827"/>
                <a:gd name="connsiteY13" fmla="*/ 24042 h 153456"/>
                <a:gd name="connsiteX14" fmla="*/ 79408 w 166827"/>
                <a:gd name="connsiteY14" fmla="*/ 36174 h 153456"/>
                <a:gd name="connsiteX15" fmla="*/ 52692 w 166827"/>
                <a:gd name="connsiteY15" fmla="*/ 36174 h 153456"/>
                <a:gd name="connsiteX16" fmla="*/ 34946 w 166827"/>
                <a:gd name="connsiteY16" fmla="*/ 75603 h 153456"/>
                <a:gd name="connsiteX17" fmla="*/ 34946 w 166827"/>
                <a:gd name="connsiteY17" fmla="*/ 75603 h 15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827" h="153456">
                  <a:moveTo>
                    <a:pt x="34946" y="75603"/>
                  </a:moveTo>
                  <a:cubicBezTo>
                    <a:pt x="39463" y="79732"/>
                    <a:pt x="30881" y="83991"/>
                    <a:pt x="21782" y="88057"/>
                  </a:cubicBezTo>
                  <a:cubicBezTo>
                    <a:pt x="13587" y="91671"/>
                    <a:pt x="-804" y="96769"/>
                    <a:pt x="35" y="108707"/>
                  </a:cubicBezTo>
                  <a:cubicBezTo>
                    <a:pt x="422" y="114579"/>
                    <a:pt x="9005" y="114902"/>
                    <a:pt x="17523" y="114063"/>
                  </a:cubicBezTo>
                  <a:cubicBezTo>
                    <a:pt x="44174" y="111288"/>
                    <a:pt x="32946" y="114837"/>
                    <a:pt x="40883" y="139230"/>
                  </a:cubicBezTo>
                  <a:cubicBezTo>
                    <a:pt x="46175" y="155427"/>
                    <a:pt x="73019" y="157298"/>
                    <a:pt x="84119" y="147361"/>
                  </a:cubicBezTo>
                  <a:cubicBezTo>
                    <a:pt x="90765" y="141424"/>
                    <a:pt x="94121" y="133874"/>
                    <a:pt x="88829" y="128453"/>
                  </a:cubicBezTo>
                  <a:cubicBezTo>
                    <a:pt x="76956" y="116321"/>
                    <a:pt x="133356" y="116321"/>
                    <a:pt x="139292" y="116321"/>
                  </a:cubicBezTo>
                  <a:cubicBezTo>
                    <a:pt x="167944" y="116321"/>
                    <a:pt x="180979" y="66504"/>
                    <a:pt x="144713" y="66504"/>
                  </a:cubicBezTo>
                  <a:cubicBezTo>
                    <a:pt x="140260" y="66504"/>
                    <a:pt x="127741" y="70311"/>
                    <a:pt x="129871" y="66504"/>
                  </a:cubicBezTo>
                  <a:cubicBezTo>
                    <a:pt x="132000" y="62696"/>
                    <a:pt x="148133" y="46047"/>
                    <a:pt x="120966" y="54372"/>
                  </a:cubicBezTo>
                  <a:cubicBezTo>
                    <a:pt x="93798" y="62696"/>
                    <a:pt x="116513" y="42240"/>
                    <a:pt x="129871" y="36174"/>
                  </a:cubicBezTo>
                  <a:cubicBezTo>
                    <a:pt x="141164" y="31012"/>
                    <a:pt x="132646" y="16234"/>
                    <a:pt x="120062" y="7264"/>
                  </a:cubicBezTo>
                  <a:cubicBezTo>
                    <a:pt x="105414" y="-3254"/>
                    <a:pt x="85345" y="-5900"/>
                    <a:pt x="85345" y="24042"/>
                  </a:cubicBezTo>
                  <a:cubicBezTo>
                    <a:pt x="85345" y="27075"/>
                    <a:pt x="88313" y="36174"/>
                    <a:pt x="79408" y="36174"/>
                  </a:cubicBezTo>
                  <a:cubicBezTo>
                    <a:pt x="70503" y="36174"/>
                    <a:pt x="52692" y="36174"/>
                    <a:pt x="52692" y="36174"/>
                  </a:cubicBezTo>
                  <a:cubicBezTo>
                    <a:pt x="25912" y="22365"/>
                    <a:pt x="9844" y="52565"/>
                    <a:pt x="34946" y="75603"/>
                  </a:cubicBezTo>
                  <a:lnTo>
                    <a:pt x="34946" y="75603"/>
                  </a:lnTo>
                  <a:close/>
                </a:path>
              </a:pathLst>
            </a:custGeom>
            <a:solidFill>
              <a:srgbClr val="D7D491"/>
            </a:solidFill>
            <a:ln w="6453" cap="flat">
              <a:noFill/>
              <a:prstDash val="solid"/>
              <a:miter/>
            </a:ln>
          </p:spPr>
          <p:txBody>
            <a:bodyPr rtlCol="0" anchor="ctr"/>
            <a:lstStyle/>
            <a:p>
              <a:endParaRPr lang="en-US"/>
            </a:p>
          </p:txBody>
        </p:sp>
        <p:sp>
          <p:nvSpPr>
            <p:cNvPr id="3781" name="Freeform: Shape 3780">
              <a:extLst>
                <a:ext uri="{FF2B5EF4-FFF2-40B4-BE49-F238E27FC236}">
                  <a16:creationId xmlns:a16="http://schemas.microsoft.com/office/drawing/2014/main" id="{F67A2AB1-3BCB-4D6C-8E1D-4BDC36C6A40F}"/>
                </a:ext>
              </a:extLst>
            </p:cNvPr>
            <p:cNvSpPr/>
            <p:nvPr/>
          </p:nvSpPr>
          <p:spPr>
            <a:xfrm>
              <a:off x="1710838" y="1232239"/>
              <a:ext cx="115995" cy="102416"/>
            </a:xfrm>
            <a:custGeom>
              <a:avLst/>
              <a:gdLst>
                <a:gd name="connsiteX0" fmla="*/ 93310 w 115995"/>
                <a:gd name="connsiteY0" fmla="*/ 88994 h 102416"/>
                <a:gd name="connsiteX1" fmla="*/ 87954 w 115995"/>
                <a:gd name="connsiteY1" fmla="*/ 78927 h 102416"/>
                <a:gd name="connsiteX2" fmla="*/ 94149 w 115995"/>
                <a:gd name="connsiteY2" fmla="*/ 72216 h 102416"/>
                <a:gd name="connsiteX3" fmla="*/ 113702 w 115995"/>
                <a:gd name="connsiteY3" fmla="*/ 67183 h 102416"/>
                <a:gd name="connsiteX4" fmla="*/ 98989 w 115995"/>
                <a:gd name="connsiteY4" fmla="*/ 41951 h 102416"/>
                <a:gd name="connsiteX5" fmla="*/ 108540 w 115995"/>
                <a:gd name="connsiteY5" fmla="*/ 30142 h 102416"/>
                <a:gd name="connsiteX6" fmla="*/ 80275 w 115995"/>
                <a:gd name="connsiteY6" fmla="*/ 24012 h 102416"/>
                <a:gd name="connsiteX7" fmla="*/ 69821 w 115995"/>
                <a:gd name="connsiteY7" fmla="*/ 6 h 102416"/>
                <a:gd name="connsiteX8" fmla="*/ 60400 w 115995"/>
                <a:gd name="connsiteY8" fmla="*/ 16139 h 102416"/>
                <a:gd name="connsiteX9" fmla="*/ 47881 w 115995"/>
                <a:gd name="connsiteY9" fmla="*/ 17881 h 102416"/>
                <a:gd name="connsiteX10" fmla="*/ 28005 w 115995"/>
                <a:gd name="connsiteY10" fmla="*/ 16074 h 102416"/>
                <a:gd name="connsiteX11" fmla="*/ 20197 w 115995"/>
                <a:gd name="connsiteY11" fmla="*/ 39112 h 102416"/>
                <a:gd name="connsiteX12" fmla="*/ 967 w 115995"/>
                <a:gd name="connsiteY12" fmla="*/ 57051 h 102416"/>
                <a:gd name="connsiteX13" fmla="*/ 21036 w 115995"/>
                <a:gd name="connsiteY13" fmla="*/ 72087 h 102416"/>
                <a:gd name="connsiteX14" fmla="*/ 8388 w 115995"/>
                <a:gd name="connsiteY14" fmla="*/ 94995 h 102416"/>
                <a:gd name="connsiteX15" fmla="*/ 38201 w 115995"/>
                <a:gd name="connsiteY15" fmla="*/ 97706 h 102416"/>
                <a:gd name="connsiteX16" fmla="*/ 38911 w 115995"/>
                <a:gd name="connsiteY16" fmla="*/ 102416 h 102416"/>
                <a:gd name="connsiteX17" fmla="*/ 65239 w 115995"/>
                <a:gd name="connsiteY17" fmla="*/ 102416 h 102416"/>
                <a:gd name="connsiteX18" fmla="*/ 77758 w 115995"/>
                <a:gd name="connsiteY18" fmla="*/ 102416 h 102416"/>
                <a:gd name="connsiteX19" fmla="*/ 99441 w 115995"/>
                <a:gd name="connsiteY19" fmla="*/ 102416 h 102416"/>
                <a:gd name="connsiteX20" fmla="*/ 97763 w 115995"/>
                <a:gd name="connsiteY20" fmla="*/ 95641 h 102416"/>
                <a:gd name="connsiteX21" fmla="*/ 93310 w 115995"/>
                <a:gd name="connsiteY21" fmla="*/ 88994 h 102416"/>
                <a:gd name="connsiteX22" fmla="*/ 93310 w 115995"/>
                <a:gd name="connsiteY22" fmla="*/ 88994 h 10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5995" h="102416">
                  <a:moveTo>
                    <a:pt x="93310" y="88994"/>
                  </a:moveTo>
                  <a:cubicBezTo>
                    <a:pt x="90471" y="86735"/>
                    <a:pt x="89439" y="82605"/>
                    <a:pt x="87954" y="78927"/>
                  </a:cubicBezTo>
                  <a:cubicBezTo>
                    <a:pt x="86664" y="75701"/>
                    <a:pt x="86986" y="72474"/>
                    <a:pt x="94149" y="72216"/>
                  </a:cubicBezTo>
                  <a:cubicBezTo>
                    <a:pt x="102603" y="71893"/>
                    <a:pt x="109572" y="71635"/>
                    <a:pt x="113702" y="67183"/>
                  </a:cubicBezTo>
                  <a:cubicBezTo>
                    <a:pt x="126027" y="53825"/>
                    <a:pt x="83953" y="58277"/>
                    <a:pt x="98989" y="41951"/>
                  </a:cubicBezTo>
                  <a:cubicBezTo>
                    <a:pt x="101699" y="38983"/>
                    <a:pt x="108604" y="34401"/>
                    <a:pt x="108540" y="30142"/>
                  </a:cubicBezTo>
                  <a:cubicBezTo>
                    <a:pt x="108217" y="17236"/>
                    <a:pt x="88664" y="23689"/>
                    <a:pt x="80275" y="24012"/>
                  </a:cubicBezTo>
                  <a:cubicBezTo>
                    <a:pt x="76081" y="24141"/>
                    <a:pt x="82469" y="-446"/>
                    <a:pt x="69821" y="6"/>
                  </a:cubicBezTo>
                  <a:cubicBezTo>
                    <a:pt x="61368" y="329"/>
                    <a:pt x="63045" y="10267"/>
                    <a:pt x="60400" y="16139"/>
                  </a:cubicBezTo>
                  <a:cubicBezTo>
                    <a:pt x="58206" y="20914"/>
                    <a:pt x="52914" y="19817"/>
                    <a:pt x="47881" y="17881"/>
                  </a:cubicBezTo>
                  <a:cubicBezTo>
                    <a:pt x="41363" y="15364"/>
                    <a:pt x="34975" y="11751"/>
                    <a:pt x="28005" y="16074"/>
                  </a:cubicBezTo>
                  <a:cubicBezTo>
                    <a:pt x="18648" y="21882"/>
                    <a:pt x="48655" y="38079"/>
                    <a:pt x="20197" y="39112"/>
                  </a:cubicBezTo>
                  <a:cubicBezTo>
                    <a:pt x="8969" y="39499"/>
                    <a:pt x="-3615" y="41435"/>
                    <a:pt x="967" y="57051"/>
                  </a:cubicBezTo>
                  <a:cubicBezTo>
                    <a:pt x="2580" y="64150"/>
                    <a:pt x="15293" y="66537"/>
                    <a:pt x="21036" y="72087"/>
                  </a:cubicBezTo>
                  <a:cubicBezTo>
                    <a:pt x="22778" y="73765"/>
                    <a:pt x="7291" y="87703"/>
                    <a:pt x="8388" y="94995"/>
                  </a:cubicBezTo>
                  <a:cubicBezTo>
                    <a:pt x="9678" y="103255"/>
                    <a:pt x="36394" y="81637"/>
                    <a:pt x="38201" y="97706"/>
                  </a:cubicBezTo>
                  <a:cubicBezTo>
                    <a:pt x="38395" y="99383"/>
                    <a:pt x="38653" y="100932"/>
                    <a:pt x="38911" y="102416"/>
                  </a:cubicBezTo>
                  <a:lnTo>
                    <a:pt x="65239" y="102416"/>
                  </a:lnTo>
                  <a:cubicBezTo>
                    <a:pt x="68982" y="96802"/>
                    <a:pt x="72983" y="98803"/>
                    <a:pt x="77758" y="102416"/>
                  </a:cubicBezTo>
                  <a:lnTo>
                    <a:pt x="99441" y="102416"/>
                  </a:lnTo>
                  <a:cubicBezTo>
                    <a:pt x="99054" y="100480"/>
                    <a:pt x="98473" y="98222"/>
                    <a:pt x="97763" y="95641"/>
                  </a:cubicBezTo>
                  <a:cubicBezTo>
                    <a:pt x="97118" y="93188"/>
                    <a:pt x="95633" y="90865"/>
                    <a:pt x="93310" y="88994"/>
                  </a:cubicBezTo>
                  <a:lnTo>
                    <a:pt x="93310" y="88994"/>
                  </a:lnTo>
                  <a:close/>
                </a:path>
              </a:pathLst>
            </a:custGeom>
            <a:solidFill>
              <a:srgbClr val="6EB0AE"/>
            </a:solidFill>
            <a:ln w="6453" cap="flat">
              <a:noFill/>
              <a:prstDash val="solid"/>
              <a:miter/>
            </a:ln>
          </p:spPr>
          <p:txBody>
            <a:bodyPr rtlCol="0" anchor="ctr"/>
            <a:lstStyle/>
            <a:p>
              <a:endParaRPr lang="en-US"/>
            </a:p>
          </p:txBody>
        </p:sp>
        <p:sp>
          <p:nvSpPr>
            <p:cNvPr id="3782" name="Freeform: Shape 3781">
              <a:extLst>
                <a:ext uri="{FF2B5EF4-FFF2-40B4-BE49-F238E27FC236}">
                  <a16:creationId xmlns:a16="http://schemas.microsoft.com/office/drawing/2014/main" id="{BCC6AC25-5579-4DED-89E1-CF6F6F59931D}"/>
                </a:ext>
              </a:extLst>
            </p:cNvPr>
            <p:cNvSpPr/>
            <p:nvPr/>
          </p:nvSpPr>
          <p:spPr>
            <a:xfrm>
              <a:off x="1580120" y="1246756"/>
              <a:ext cx="129065" cy="87898"/>
            </a:xfrm>
            <a:custGeom>
              <a:avLst/>
              <a:gdLst>
                <a:gd name="connsiteX0" fmla="*/ 102647 w 129065"/>
                <a:gd name="connsiteY0" fmla="*/ 87899 h 87898"/>
                <a:gd name="connsiteX1" fmla="*/ 97936 w 129065"/>
                <a:gd name="connsiteY1" fmla="*/ 78865 h 87898"/>
                <a:gd name="connsiteX2" fmla="*/ 104776 w 129065"/>
                <a:gd name="connsiteY2" fmla="*/ 72153 h 87898"/>
                <a:gd name="connsiteX3" fmla="*/ 126523 w 129065"/>
                <a:gd name="connsiteY3" fmla="*/ 67120 h 87898"/>
                <a:gd name="connsiteX4" fmla="*/ 110132 w 129065"/>
                <a:gd name="connsiteY4" fmla="*/ 41888 h 87898"/>
                <a:gd name="connsiteX5" fmla="*/ 120780 w 129065"/>
                <a:gd name="connsiteY5" fmla="*/ 30079 h 87898"/>
                <a:gd name="connsiteX6" fmla="*/ 89289 w 129065"/>
                <a:gd name="connsiteY6" fmla="*/ 23949 h 87898"/>
                <a:gd name="connsiteX7" fmla="*/ 77673 w 129065"/>
                <a:gd name="connsiteY7" fmla="*/ 8 h 87898"/>
                <a:gd name="connsiteX8" fmla="*/ 67155 w 129065"/>
                <a:gd name="connsiteY8" fmla="*/ 16141 h 87898"/>
                <a:gd name="connsiteX9" fmla="*/ 53281 w 129065"/>
                <a:gd name="connsiteY9" fmla="*/ 17883 h 87898"/>
                <a:gd name="connsiteX10" fmla="*/ 31147 w 129065"/>
                <a:gd name="connsiteY10" fmla="*/ 16076 h 87898"/>
                <a:gd name="connsiteX11" fmla="*/ 22500 w 129065"/>
                <a:gd name="connsiteY11" fmla="*/ 39114 h 87898"/>
                <a:gd name="connsiteX12" fmla="*/ 1076 w 129065"/>
                <a:gd name="connsiteY12" fmla="*/ 56989 h 87898"/>
                <a:gd name="connsiteX13" fmla="*/ 23403 w 129065"/>
                <a:gd name="connsiteY13" fmla="*/ 72024 h 87898"/>
                <a:gd name="connsiteX14" fmla="*/ 11723 w 129065"/>
                <a:gd name="connsiteY14" fmla="*/ 87899 h 87898"/>
                <a:gd name="connsiteX15" fmla="*/ 35470 w 129065"/>
                <a:gd name="connsiteY15" fmla="*/ 87899 h 87898"/>
                <a:gd name="connsiteX16" fmla="*/ 35470 w 129065"/>
                <a:gd name="connsiteY16" fmla="*/ 87899 h 87898"/>
                <a:gd name="connsiteX17" fmla="*/ 102647 w 129065"/>
                <a:gd name="connsiteY17" fmla="*/ 87899 h 87898"/>
                <a:gd name="connsiteX18" fmla="*/ 102647 w 129065"/>
                <a:gd name="connsiteY18" fmla="*/ 87899 h 8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065" h="87898">
                  <a:moveTo>
                    <a:pt x="102647" y="87899"/>
                  </a:moveTo>
                  <a:cubicBezTo>
                    <a:pt x="100388" y="85511"/>
                    <a:pt x="99356" y="82091"/>
                    <a:pt x="97936" y="78865"/>
                  </a:cubicBezTo>
                  <a:cubicBezTo>
                    <a:pt x="96452" y="75638"/>
                    <a:pt x="96904" y="72411"/>
                    <a:pt x="104776" y="72153"/>
                  </a:cubicBezTo>
                  <a:cubicBezTo>
                    <a:pt x="114133" y="71831"/>
                    <a:pt x="121942" y="71573"/>
                    <a:pt x="126523" y="67120"/>
                  </a:cubicBezTo>
                  <a:cubicBezTo>
                    <a:pt x="140204" y="53762"/>
                    <a:pt x="93419" y="58215"/>
                    <a:pt x="110132" y="41888"/>
                  </a:cubicBezTo>
                  <a:cubicBezTo>
                    <a:pt x="113165" y="38920"/>
                    <a:pt x="120845" y="34403"/>
                    <a:pt x="120780" y="30079"/>
                  </a:cubicBezTo>
                  <a:cubicBezTo>
                    <a:pt x="120393" y="17173"/>
                    <a:pt x="98711" y="23626"/>
                    <a:pt x="89289" y="23949"/>
                  </a:cubicBezTo>
                  <a:cubicBezTo>
                    <a:pt x="84578" y="24142"/>
                    <a:pt x="91741" y="-508"/>
                    <a:pt x="77673" y="8"/>
                  </a:cubicBezTo>
                  <a:cubicBezTo>
                    <a:pt x="68317" y="331"/>
                    <a:pt x="70123" y="10268"/>
                    <a:pt x="67155" y="16141"/>
                  </a:cubicBezTo>
                  <a:cubicBezTo>
                    <a:pt x="64703" y="20916"/>
                    <a:pt x="58830" y="19819"/>
                    <a:pt x="53281" y="17883"/>
                  </a:cubicBezTo>
                  <a:cubicBezTo>
                    <a:pt x="46053" y="15366"/>
                    <a:pt x="38891" y="11753"/>
                    <a:pt x="31147" y="16076"/>
                  </a:cubicBezTo>
                  <a:cubicBezTo>
                    <a:pt x="20757" y="21819"/>
                    <a:pt x="54120" y="38081"/>
                    <a:pt x="22500" y="39114"/>
                  </a:cubicBezTo>
                  <a:cubicBezTo>
                    <a:pt x="9981" y="39501"/>
                    <a:pt x="-4022" y="41437"/>
                    <a:pt x="1076" y="56989"/>
                  </a:cubicBezTo>
                  <a:cubicBezTo>
                    <a:pt x="2818" y="64087"/>
                    <a:pt x="16950" y="66475"/>
                    <a:pt x="23403" y="72024"/>
                  </a:cubicBezTo>
                  <a:cubicBezTo>
                    <a:pt x="24823" y="73250"/>
                    <a:pt x="16111" y="80994"/>
                    <a:pt x="11723" y="87899"/>
                  </a:cubicBezTo>
                  <a:lnTo>
                    <a:pt x="35470" y="87899"/>
                  </a:lnTo>
                  <a:lnTo>
                    <a:pt x="35470" y="87899"/>
                  </a:lnTo>
                  <a:lnTo>
                    <a:pt x="102647" y="87899"/>
                  </a:lnTo>
                  <a:lnTo>
                    <a:pt x="102647" y="87899"/>
                  </a:lnTo>
                  <a:close/>
                </a:path>
              </a:pathLst>
            </a:custGeom>
            <a:solidFill>
              <a:srgbClr val="ABD19D"/>
            </a:solidFill>
            <a:ln w="6453" cap="flat">
              <a:noFill/>
              <a:prstDash val="solid"/>
              <a:miter/>
            </a:ln>
          </p:spPr>
          <p:txBody>
            <a:bodyPr rtlCol="0" anchor="ctr"/>
            <a:lstStyle/>
            <a:p>
              <a:endParaRPr lang="en-US"/>
            </a:p>
          </p:txBody>
        </p:sp>
        <p:sp>
          <p:nvSpPr>
            <p:cNvPr id="3783" name="Freeform: Shape 3782">
              <a:extLst>
                <a:ext uri="{FF2B5EF4-FFF2-40B4-BE49-F238E27FC236}">
                  <a16:creationId xmlns:a16="http://schemas.microsoft.com/office/drawing/2014/main" id="{F23A5747-12B4-4E0D-819A-911373F2CCDB}"/>
                </a:ext>
              </a:extLst>
            </p:cNvPr>
            <p:cNvSpPr/>
            <p:nvPr/>
          </p:nvSpPr>
          <p:spPr>
            <a:xfrm>
              <a:off x="1436317" y="1253277"/>
              <a:ext cx="120872" cy="81378"/>
            </a:xfrm>
            <a:custGeom>
              <a:avLst/>
              <a:gdLst>
                <a:gd name="connsiteX0" fmla="*/ 10590 w 120872"/>
                <a:gd name="connsiteY0" fmla="*/ 79313 h 81378"/>
                <a:gd name="connsiteX1" fmla="*/ 11623 w 120872"/>
                <a:gd name="connsiteY1" fmla="*/ 81378 h 81378"/>
                <a:gd name="connsiteX2" fmla="*/ 120873 w 120872"/>
                <a:gd name="connsiteY2" fmla="*/ 81378 h 81378"/>
                <a:gd name="connsiteX3" fmla="*/ 103643 w 120872"/>
                <a:gd name="connsiteY3" fmla="*/ 69827 h 81378"/>
                <a:gd name="connsiteX4" fmla="*/ 91060 w 120872"/>
                <a:gd name="connsiteY4" fmla="*/ 69827 h 81378"/>
                <a:gd name="connsiteX5" fmla="*/ 83510 w 120872"/>
                <a:gd name="connsiteY5" fmla="*/ 57115 h 81378"/>
                <a:gd name="connsiteX6" fmla="*/ 91060 w 120872"/>
                <a:gd name="connsiteY6" fmla="*/ 38014 h 81378"/>
                <a:gd name="connsiteX7" fmla="*/ 82800 w 120872"/>
                <a:gd name="connsiteY7" fmla="*/ 7620 h 81378"/>
                <a:gd name="connsiteX8" fmla="*/ 53374 w 120872"/>
                <a:gd name="connsiteY8" fmla="*/ 25237 h 81378"/>
                <a:gd name="connsiteX9" fmla="*/ 48340 w 120872"/>
                <a:gd name="connsiteY9" fmla="*/ 37949 h 81378"/>
                <a:gd name="connsiteX10" fmla="*/ 25690 w 120872"/>
                <a:gd name="connsiteY10" fmla="*/ 37949 h 81378"/>
                <a:gd name="connsiteX11" fmla="*/ 10590 w 120872"/>
                <a:gd name="connsiteY11" fmla="*/ 79313 h 81378"/>
                <a:gd name="connsiteX12" fmla="*/ 10590 w 120872"/>
                <a:gd name="connsiteY12" fmla="*/ 79313 h 8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872" h="81378">
                  <a:moveTo>
                    <a:pt x="10590" y="79313"/>
                  </a:moveTo>
                  <a:cubicBezTo>
                    <a:pt x="11171" y="80023"/>
                    <a:pt x="11493" y="80669"/>
                    <a:pt x="11623" y="81378"/>
                  </a:cubicBezTo>
                  <a:lnTo>
                    <a:pt x="120873" y="81378"/>
                  </a:lnTo>
                  <a:cubicBezTo>
                    <a:pt x="118421" y="74667"/>
                    <a:pt x="113000" y="69827"/>
                    <a:pt x="103643" y="69827"/>
                  </a:cubicBezTo>
                  <a:cubicBezTo>
                    <a:pt x="99900" y="69827"/>
                    <a:pt x="89253" y="73828"/>
                    <a:pt x="91060" y="69827"/>
                  </a:cubicBezTo>
                  <a:cubicBezTo>
                    <a:pt x="92867" y="65826"/>
                    <a:pt x="106483" y="48339"/>
                    <a:pt x="83510" y="57115"/>
                  </a:cubicBezTo>
                  <a:cubicBezTo>
                    <a:pt x="60537" y="65891"/>
                    <a:pt x="79702" y="44402"/>
                    <a:pt x="91060" y="38014"/>
                  </a:cubicBezTo>
                  <a:cubicBezTo>
                    <a:pt x="100675" y="32658"/>
                    <a:pt x="93383" y="17106"/>
                    <a:pt x="82800" y="7620"/>
                  </a:cubicBezTo>
                  <a:cubicBezTo>
                    <a:pt x="70410" y="-3415"/>
                    <a:pt x="53374" y="-6190"/>
                    <a:pt x="53374" y="25237"/>
                  </a:cubicBezTo>
                  <a:cubicBezTo>
                    <a:pt x="53374" y="28399"/>
                    <a:pt x="55891" y="37949"/>
                    <a:pt x="48340" y="37949"/>
                  </a:cubicBezTo>
                  <a:cubicBezTo>
                    <a:pt x="40790" y="37949"/>
                    <a:pt x="25690" y="37949"/>
                    <a:pt x="25690" y="37949"/>
                  </a:cubicBezTo>
                  <a:cubicBezTo>
                    <a:pt x="2975" y="23430"/>
                    <a:pt x="-10641" y="55179"/>
                    <a:pt x="10590" y="79313"/>
                  </a:cubicBezTo>
                  <a:lnTo>
                    <a:pt x="10590" y="79313"/>
                  </a:lnTo>
                  <a:close/>
                </a:path>
              </a:pathLst>
            </a:custGeom>
            <a:solidFill>
              <a:srgbClr val="D7D491"/>
            </a:solidFill>
            <a:ln w="6453" cap="flat">
              <a:noFill/>
              <a:prstDash val="solid"/>
              <a:miter/>
            </a:ln>
          </p:spPr>
          <p:txBody>
            <a:bodyPr rtlCol="0" anchor="ctr"/>
            <a:lstStyle/>
            <a:p>
              <a:endParaRPr lang="en-US"/>
            </a:p>
          </p:txBody>
        </p:sp>
        <p:sp>
          <p:nvSpPr>
            <p:cNvPr id="3784" name="Freeform: Shape 3783">
              <a:extLst>
                <a:ext uri="{FF2B5EF4-FFF2-40B4-BE49-F238E27FC236}">
                  <a16:creationId xmlns:a16="http://schemas.microsoft.com/office/drawing/2014/main" id="{8D7BC07E-DFE0-4FFA-A36E-D6C50E7D120B}"/>
                </a:ext>
              </a:extLst>
            </p:cNvPr>
            <p:cNvSpPr/>
            <p:nvPr/>
          </p:nvSpPr>
          <p:spPr>
            <a:xfrm>
              <a:off x="1676531" y="1179307"/>
              <a:ext cx="80352" cy="82626"/>
            </a:xfrm>
            <a:custGeom>
              <a:avLst/>
              <a:gdLst>
                <a:gd name="connsiteX0" fmla="*/ 64636 w 80352"/>
                <a:gd name="connsiteY0" fmla="*/ 18930 h 82626"/>
                <a:gd name="connsiteX1" fmla="*/ 60958 w 80352"/>
                <a:gd name="connsiteY1" fmla="*/ 26157 h 82626"/>
                <a:gd name="connsiteX2" fmla="*/ 65217 w 80352"/>
                <a:gd name="connsiteY2" fmla="*/ 30933 h 82626"/>
                <a:gd name="connsiteX3" fmla="*/ 78768 w 80352"/>
                <a:gd name="connsiteY3" fmla="*/ 34546 h 82626"/>
                <a:gd name="connsiteX4" fmla="*/ 68572 w 80352"/>
                <a:gd name="connsiteY4" fmla="*/ 52615 h 82626"/>
                <a:gd name="connsiteX5" fmla="*/ 75219 w 80352"/>
                <a:gd name="connsiteY5" fmla="*/ 61068 h 82626"/>
                <a:gd name="connsiteX6" fmla="*/ 55602 w 80352"/>
                <a:gd name="connsiteY6" fmla="*/ 65457 h 82626"/>
                <a:gd name="connsiteX7" fmla="*/ 48374 w 80352"/>
                <a:gd name="connsiteY7" fmla="*/ 82622 h 82626"/>
                <a:gd name="connsiteX8" fmla="*/ 41857 w 80352"/>
                <a:gd name="connsiteY8" fmla="*/ 71071 h 82626"/>
                <a:gd name="connsiteX9" fmla="*/ 33210 w 80352"/>
                <a:gd name="connsiteY9" fmla="*/ 69780 h 82626"/>
                <a:gd name="connsiteX10" fmla="*/ 19400 w 80352"/>
                <a:gd name="connsiteY10" fmla="*/ 71071 h 82626"/>
                <a:gd name="connsiteX11" fmla="*/ 13980 w 80352"/>
                <a:gd name="connsiteY11" fmla="*/ 54551 h 82626"/>
                <a:gd name="connsiteX12" fmla="*/ 686 w 80352"/>
                <a:gd name="connsiteY12" fmla="*/ 41774 h 82626"/>
                <a:gd name="connsiteX13" fmla="*/ 14560 w 80352"/>
                <a:gd name="connsiteY13" fmla="*/ 30997 h 82626"/>
                <a:gd name="connsiteX14" fmla="*/ 13980 w 80352"/>
                <a:gd name="connsiteY14" fmla="*/ 7766 h 82626"/>
                <a:gd name="connsiteX15" fmla="*/ 27725 w 80352"/>
                <a:gd name="connsiteY15" fmla="*/ 2087 h 82626"/>
                <a:gd name="connsiteX16" fmla="*/ 40824 w 80352"/>
                <a:gd name="connsiteY16" fmla="*/ 14219 h 82626"/>
                <a:gd name="connsiteX17" fmla="*/ 51214 w 80352"/>
                <a:gd name="connsiteY17" fmla="*/ 2604 h 82626"/>
                <a:gd name="connsiteX18" fmla="*/ 67734 w 80352"/>
                <a:gd name="connsiteY18" fmla="*/ 14155 h 82626"/>
                <a:gd name="connsiteX19" fmla="*/ 64636 w 80352"/>
                <a:gd name="connsiteY19" fmla="*/ 18930 h 82626"/>
                <a:gd name="connsiteX20" fmla="*/ 64636 w 80352"/>
                <a:gd name="connsiteY20" fmla="*/ 18930 h 8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352" h="82626">
                  <a:moveTo>
                    <a:pt x="64636" y="18930"/>
                  </a:moveTo>
                  <a:cubicBezTo>
                    <a:pt x="62636" y="20543"/>
                    <a:pt x="61990" y="23512"/>
                    <a:pt x="60958" y="26157"/>
                  </a:cubicBezTo>
                  <a:cubicBezTo>
                    <a:pt x="60054" y="28480"/>
                    <a:pt x="60313" y="30739"/>
                    <a:pt x="65217" y="30933"/>
                  </a:cubicBezTo>
                  <a:cubicBezTo>
                    <a:pt x="71089" y="31191"/>
                    <a:pt x="75929" y="31384"/>
                    <a:pt x="78768" y="34546"/>
                  </a:cubicBezTo>
                  <a:cubicBezTo>
                    <a:pt x="87286" y="44097"/>
                    <a:pt x="58183" y="40935"/>
                    <a:pt x="68572" y="52615"/>
                  </a:cubicBezTo>
                  <a:cubicBezTo>
                    <a:pt x="70444" y="54744"/>
                    <a:pt x="75284" y="57971"/>
                    <a:pt x="75219" y="61068"/>
                  </a:cubicBezTo>
                  <a:cubicBezTo>
                    <a:pt x="74961" y="70296"/>
                    <a:pt x="61474" y="65715"/>
                    <a:pt x="55602" y="65457"/>
                  </a:cubicBezTo>
                  <a:cubicBezTo>
                    <a:pt x="52698" y="65327"/>
                    <a:pt x="57086" y="82944"/>
                    <a:pt x="48374" y="82622"/>
                  </a:cubicBezTo>
                  <a:cubicBezTo>
                    <a:pt x="42567" y="82428"/>
                    <a:pt x="43664" y="75265"/>
                    <a:pt x="41857" y="71071"/>
                  </a:cubicBezTo>
                  <a:cubicBezTo>
                    <a:pt x="40308" y="67586"/>
                    <a:pt x="36694" y="68425"/>
                    <a:pt x="33210" y="69780"/>
                  </a:cubicBezTo>
                  <a:cubicBezTo>
                    <a:pt x="28693" y="71587"/>
                    <a:pt x="24240" y="74168"/>
                    <a:pt x="19400" y="71071"/>
                  </a:cubicBezTo>
                  <a:cubicBezTo>
                    <a:pt x="12947" y="66941"/>
                    <a:pt x="33726" y="55325"/>
                    <a:pt x="13980" y="54551"/>
                  </a:cubicBezTo>
                  <a:cubicBezTo>
                    <a:pt x="6236" y="54228"/>
                    <a:pt x="-2540" y="52873"/>
                    <a:pt x="686" y="41774"/>
                  </a:cubicBezTo>
                  <a:cubicBezTo>
                    <a:pt x="1783" y="36676"/>
                    <a:pt x="10559" y="34998"/>
                    <a:pt x="14560" y="30997"/>
                  </a:cubicBezTo>
                  <a:cubicBezTo>
                    <a:pt x="15786" y="29771"/>
                    <a:pt x="13205" y="12993"/>
                    <a:pt x="13980" y="7766"/>
                  </a:cubicBezTo>
                  <a:cubicBezTo>
                    <a:pt x="14883" y="1829"/>
                    <a:pt x="17722" y="-2881"/>
                    <a:pt x="27725" y="2087"/>
                  </a:cubicBezTo>
                  <a:cubicBezTo>
                    <a:pt x="31338" y="3894"/>
                    <a:pt x="36501" y="16994"/>
                    <a:pt x="40824" y="14219"/>
                  </a:cubicBezTo>
                  <a:cubicBezTo>
                    <a:pt x="44438" y="11896"/>
                    <a:pt x="46374" y="4991"/>
                    <a:pt x="51214" y="2604"/>
                  </a:cubicBezTo>
                  <a:cubicBezTo>
                    <a:pt x="61861" y="-2752"/>
                    <a:pt x="69799" y="6605"/>
                    <a:pt x="67734" y="14155"/>
                  </a:cubicBezTo>
                  <a:cubicBezTo>
                    <a:pt x="67217" y="15897"/>
                    <a:pt x="66249" y="17575"/>
                    <a:pt x="64636" y="18930"/>
                  </a:cubicBezTo>
                  <a:lnTo>
                    <a:pt x="64636" y="18930"/>
                  </a:lnTo>
                  <a:close/>
                </a:path>
              </a:pathLst>
            </a:custGeom>
            <a:solidFill>
              <a:srgbClr val="DF7E9F"/>
            </a:solidFill>
            <a:ln w="6453" cap="flat">
              <a:noFill/>
              <a:prstDash val="solid"/>
              <a:miter/>
            </a:ln>
          </p:spPr>
          <p:txBody>
            <a:bodyPr rtlCol="0" anchor="ctr"/>
            <a:lstStyle/>
            <a:p>
              <a:endParaRPr lang="en-US"/>
            </a:p>
          </p:txBody>
        </p:sp>
        <p:sp>
          <p:nvSpPr>
            <p:cNvPr id="3785" name="Freeform: Shape 3784">
              <a:extLst>
                <a:ext uri="{FF2B5EF4-FFF2-40B4-BE49-F238E27FC236}">
                  <a16:creationId xmlns:a16="http://schemas.microsoft.com/office/drawing/2014/main" id="{C85C13CE-3367-46AF-8D62-4C13432C61C1}"/>
                </a:ext>
              </a:extLst>
            </p:cNvPr>
            <p:cNvSpPr/>
            <p:nvPr/>
          </p:nvSpPr>
          <p:spPr>
            <a:xfrm>
              <a:off x="1488421" y="1241871"/>
              <a:ext cx="67934" cy="78963"/>
            </a:xfrm>
            <a:custGeom>
              <a:avLst/>
              <a:gdLst>
                <a:gd name="connsiteX0" fmla="*/ 2174 w 67934"/>
                <a:gd name="connsiteY0" fmla="*/ 41676 h 78963"/>
                <a:gd name="connsiteX1" fmla="*/ 5077 w 67934"/>
                <a:gd name="connsiteY1" fmla="*/ 61164 h 78963"/>
                <a:gd name="connsiteX2" fmla="*/ 17403 w 67934"/>
                <a:gd name="connsiteY2" fmla="*/ 54066 h 78963"/>
                <a:gd name="connsiteX3" fmla="*/ 21339 w 67934"/>
                <a:gd name="connsiteY3" fmla="*/ 56776 h 78963"/>
                <a:gd name="connsiteX4" fmla="*/ 21404 w 67934"/>
                <a:gd name="connsiteY4" fmla="*/ 66198 h 78963"/>
                <a:gd name="connsiteX5" fmla="*/ 34181 w 67934"/>
                <a:gd name="connsiteY5" fmla="*/ 73103 h 78963"/>
                <a:gd name="connsiteX6" fmla="*/ 38440 w 67934"/>
                <a:gd name="connsiteY6" fmla="*/ 62649 h 78963"/>
                <a:gd name="connsiteX7" fmla="*/ 45732 w 67934"/>
                <a:gd name="connsiteY7" fmla="*/ 60648 h 78963"/>
                <a:gd name="connsiteX8" fmla="*/ 54314 w 67934"/>
                <a:gd name="connsiteY8" fmla="*/ 50452 h 78963"/>
                <a:gd name="connsiteX9" fmla="*/ 55411 w 67934"/>
                <a:gd name="connsiteY9" fmla="*/ 39547 h 78963"/>
                <a:gd name="connsiteX10" fmla="*/ 65672 w 67934"/>
                <a:gd name="connsiteY10" fmla="*/ 38321 h 78963"/>
                <a:gd name="connsiteX11" fmla="*/ 61800 w 67934"/>
                <a:gd name="connsiteY11" fmla="*/ 25543 h 78963"/>
                <a:gd name="connsiteX12" fmla="*/ 51152 w 67934"/>
                <a:gd name="connsiteY12" fmla="*/ 22123 h 78963"/>
                <a:gd name="connsiteX13" fmla="*/ 45667 w 67934"/>
                <a:gd name="connsiteY13" fmla="*/ 13993 h 78963"/>
                <a:gd name="connsiteX14" fmla="*/ 43344 w 67934"/>
                <a:gd name="connsiteY14" fmla="*/ 1215 h 78963"/>
                <a:gd name="connsiteX15" fmla="*/ 35213 w 67934"/>
                <a:gd name="connsiteY15" fmla="*/ 764 h 78963"/>
                <a:gd name="connsiteX16" fmla="*/ 27857 w 67934"/>
                <a:gd name="connsiteY16" fmla="*/ 7797 h 78963"/>
                <a:gd name="connsiteX17" fmla="*/ 17274 w 67934"/>
                <a:gd name="connsiteY17" fmla="*/ 9862 h 78963"/>
                <a:gd name="connsiteX18" fmla="*/ 8239 w 67934"/>
                <a:gd name="connsiteY18" fmla="*/ 4442 h 78963"/>
                <a:gd name="connsiteX19" fmla="*/ 3851 w 67934"/>
                <a:gd name="connsiteY19" fmla="*/ 9604 h 78963"/>
                <a:gd name="connsiteX20" fmla="*/ 4884 w 67934"/>
                <a:gd name="connsiteY20" fmla="*/ 18445 h 78963"/>
                <a:gd name="connsiteX21" fmla="*/ 8949 w 67934"/>
                <a:gd name="connsiteY21" fmla="*/ 23285 h 78963"/>
                <a:gd name="connsiteX22" fmla="*/ 2174 w 67934"/>
                <a:gd name="connsiteY22" fmla="*/ 41676 h 78963"/>
                <a:gd name="connsiteX23" fmla="*/ 2174 w 67934"/>
                <a:gd name="connsiteY23" fmla="*/ 41676 h 7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934" h="78963">
                  <a:moveTo>
                    <a:pt x="2174" y="41676"/>
                  </a:moveTo>
                  <a:cubicBezTo>
                    <a:pt x="-2344" y="48194"/>
                    <a:pt x="947" y="56518"/>
                    <a:pt x="5077" y="61164"/>
                  </a:cubicBezTo>
                  <a:cubicBezTo>
                    <a:pt x="10240" y="66908"/>
                    <a:pt x="14692" y="58002"/>
                    <a:pt x="17403" y="54066"/>
                  </a:cubicBezTo>
                  <a:cubicBezTo>
                    <a:pt x="19790" y="50646"/>
                    <a:pt x="20887" y="53163"/>
                    <a:pt x="21339" y="56776"/>
                  </a:cubicBezTo>
                  <a:cubicBezTo>
                    <a:pt x="21726" y="60390"/>
                    <a:pt x="21533" y="65165"/>
                    <a:pt x="21404" y="66198"/>
                  </a:cubicBezTo>
                  <a:cubicBezTo>
                    <a:pt x="19661" y="77297"/>
                    <a:pt x="27986" y="84718"/>
                    <a:pt x="34181" y="73103"/>
                  </a:cubicBezTo>
                  <a:cubicBezTo>
                    <a:pt x="35859" y="69941"/>
                    <a:pt x="37278" y="66133"/>
                    <a:pt x="38440" y="62649"/>
                  </a:cubicBezTo>
                  <a:cubicBezTo>
                    <a:pt x="41602" y="52840"/>
                    <a:pt x="39343" y="54001"/>
                    <a:pt x="45732" y="60648"/>
                  </a:cubicBezTo>
                  <a:cubicBezTo>
                    <a:pt x="52572" y="67682"/>
                    <a:pt x="56186" y="58196"/>
                    <a:pt x="54314" y="50452"/>
                  </a:cubicBezTo>
                  <a:cubicBezTo>
                    <a:pt x="52572" y="43419"/>
                    <a:pt x="46958" y="35417"/>
                    <a:pt x="55411" y="39547"/>
                  </a:cubicBezTo>
                  <a:cubicBezTo>
                    <a:pt x="58767" y="41225"/>
                    <a:pt x="61864" y="42257"/>
                    <a:pt x="65672" y="38321"/>
                  </a:cubicBezTo>
                  <a:cubicBezTo>
                    <a:pt x="68834" y="35029"/>
                    <a:pt x="69608" y="29609"/>
                    <a:pt x="61800" y="25543"/>
                  </a:cubicBezTo>
                  <a:cubicBezTo>
                    <a:pt x="59219" y="24253"/>
                    <a:pt x="55605" y="23672"/>
                    <a:pt x="51152" y="22123"/>
                  </a:cubicBezTo>
                  <a:cubicBezTo>
                    <a:pt x="45796" y="20252"/>
                    <a:pt x="44635" y="21026"/>
                    <a:pt x="45667" y="13993"/>
                  </a:cubicBezTo>
                  <a:cubicBezTo>
                    <a:pt x="46442" y="8507"/>
                    <a:pt x="49539" y="4958"/>
                    <a:pt x="43344" y="1215"/>
                  </a:cubicBezTo>
                  <a:cubicBezTo>
                    <a:pt x="41150" y="-140"/>
                    <a:pt x="38246" y="-462"/>
                    <a:pt x="35213" y="764"/>
                  </a:cubicBezTo>
                  <a:cubicBezTo>
                    <a:pt x="32890" y="1667"/>
                    <a:pt x="30503" y="3990"/>
                    <a:pt x="27857" y="7797"/>
                  </a:cubicBezTo>
                  <a:cubicBezTo>
                    <a:pt x="25147" y="11669"/>
                    <a:pt x="20371" y="13283"/>
                    <a:pt x="17274" y="9862"/>
                  </a:cubicBezTo>
                  <a:cubicBezTo>
                    <a:pt x="14176" y="6378"/>
                    <a:pt x="13918" y="1538"/>
                    <a:pt x="8239" y="4442"/>
                  </a:cubicBezTo>
                  <a:cubicBezTo>
                    <a:pt x="6045" y="5539"/>
                    <a:pt x="4561" y="7410"/>
                    <a:pt x="3851" y="9604"/>
                  </a:cubicBezTo>
                  <a:cubicBezTo>
                    <a:pt x="2948" y="12379"/>
                    <a:pt x="3206" y="15670"/>
                    <a:pt x="4884" y="18445"/>
                  </a:cubicBezTo>
                  <a:cubicBezTo>
                    <a:pt x="6045" y="20381"/>
                    <a:pt x="7530" y="21930"/>
                    <a:pt x="8949" y="23285"/>
                  </a:cubicBezTo>
                  <a:cubicBezTo>
                    <a:pt x="24437" y="37030"/>
                    <a:pt x="9337" y="31416"/>
                    <a:pt x="2174" y="41676"/>
                  </a:cubicBezTo>
                  <a:lnTo>
                    <a:pt x="2174" y="41676"/>
                  </a:lnTo>
                  <a:close/>
                </a:path>
              </a:pathLst>
            </a:custGeom>
            <a:solidFill>
              <a:srgbClr val="D47199"/>
            </a:solidFill>
            <a:ln w="6453" cap="flat">
              <a:noFill/>
              <a:prstDash val="solid"/>
              <a:miter/>
            </a:ln>
          </p:spPr>
          <p:txBody>
            <a:bodyPr rtlCol="0" anchor="ctr"/>
            <a:lstStyle/>
            <a:p>
              <a:endParaRPr lang="en-US"/>
            </a:p>
          </p:txBody>
        </p:sp>
        <p:sp>
          <p:nvSpPr>
            <p:cNvPr id="3786" name="Freeform: Shape 3785">
              <a:extLst>
                <a:ext uri="{FF2B5EF4-FFF2-40B4-BE49-F238E27FC236}">
                  <a16:creationId xmlns:a16="http://schemas.microsoft.com/office/drawing/2014/main" id="{C8F40171-6C06-4AF0-AC57-BC40A080499C}"/>
                </a:ext>
              </a:extLst>
            </p:cNvPr>
            <p:cNvSpPr/>
            <p:nvPr/>
          </p:nvSpPr>
          <p:spPr>
            <a:xfrm>
              <a:off x="1474413" y="1270120"/>
              <a:ext cx="105964" cy="64535"/>
            </a:xfrm>
            <a:custGeom>
              <a:avLst/>
              <a:gdLst>
                <a:gd name="connsiteX0" fmla="*/ 99619 w 105964"/>
                <a:gd name="connsiteY0" fmla="*/ 64536 h 64535"/>
                <a:gd name="connsiteX1" fmla="*/ 103878 w 105964"/>
                <a:gd name="connsiteY1" fmla="*/ 61696 h 64535"/>
                <a:gd name="connsiteX2" fmla="*/ 90456 w 105964"/>
                <a:gd name="connsiteY2" fmla="*/ 38530 h 64535"/>
                <a:gd name="connsiteX3" fmla="*/ 99167 w 105964"/>
                <a:gd name="connsiteY3" fmla="*/ 27689 h 64535"/>
                <a:gd name="connsiteX4" fmla="*/ 73355 w 105964"/>
                <a:gd name="connsiteY4" fmla="*/ 22010 h 64535"/>
                <a:gd name="connsiteX5" fmla="*/ 63804 w 105964"/>
                <a:gd name="connsiteY5" fmla="*/ 5 h 64535"/>
                <a:gd name="connsiteX6" fmla="*/ 55157 w 105964"/>
                <a:gd name="connsiteY6" fmla="*/ 14783 h 64535"/>
                <a:gd name="connsiteX7" fmla="*/ 43735 w 105964"/>
                <a:gd name="connsiteY7" fmla="*/ 16396 h 64535"/>
                <a:gd name="connsiteX8" fmla="*/ 25538 w 105964"/>
                <a:gd name="connsiteY8" fmla="*/ 14718 h 64535"/>
                <a:gd name="connsiteX9" fmla="*/ 18439 w 105964"/>
                <a:gd name="connsiteY9" fmla="*/ 35884 h 64535"/>
                <a:gd name="connsiteX10" fmla="*/ 887 w 105964"/>
                <a:gd name="connsiteY10" fmla="*/ 52339 h 64535"/>
                <a:gd name="connsiteX11" fmla="*/ 17213 w 105964"/>
                <a:gd name="connsiteY11" fmla="*/ 64471 h 64535"/>
                <a:gd name="connsiteX12" fmla="*/ 99619 w 105964"/>
                <a:gd name="connsiteY12" fmla="*/ 64471 h 64535"/>
                <a:gd name="connsiteX13" fmla="*/ 99619 w 105964"/>
                <a:gd name="connsiteY13" fmla="*/ 64536 h 6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964" h="64535">
                  <a:moveTo>
                    <a:pt x="99619" y="64536"/>
                  </a:moveTo>
                  <a:cubicBezTo>
                    <a:pt x="101297" y="63890"/>
                    <a:pt x="102716" y="62987"/>
                    <a:pt x="103878" y="61696"/>
                  </a:cubicBezTo>
                  <a:cubicBezTo>
                    <a:pt x="115106" y="49435"/>
                    <a:pt x="76711" y="53501"/>
                    <a:pt x="90456" y="38530"/>
                  </a:cubicBezTo>
                  <a:cubicBezTo>
                    <a:pt x="92972" y="35755"/>
                    <a:pt x="99296" y="31625"/>
                    <a:pt x="99167" y="27689"/>
                  </a:cubicBezTo>
                  <a:cubicBezTo>
                    <a:pt x="98909" y="15879"/>
                    <a:pt x="81034" y="21816"/>
                    <a:pt x="73355" y="22010"/>
                  </a:cubicBezTo>
                  <a:cubicBezTo>
                    <a:pt x="69483" y="22203"/>
                    <a:pt x="75356" y="-382"/>
                    <a:pt x="63804" y="5"/>
                  </a:cubicBezTo>
                  <a:cubicBezTo>
                    <a:pt x="56061" y="263"/>
                    <a:pt x="57610" y="9491"/>
                    <a:pt x="55157" y="14783"/>
                  </a:cubicBezTo>
                  <a:cubicBezTo>
                    <a:pt x="53157" y="19171"/>
                    <a:pt x="48317" y="18203"/>
                    <a:pt x="43735" y="16396"/>
                  </a:cubicBezTo>
                  <a:cubicBezTo>
                    <a:pt x="37799" y="14073"/>
                    <a:pt x="31926" y="10782"/>
                    <a:pt x="25538" y="14718"/>
                  </a:cubicBezTo>
                  <a:cubicBezTo>
                    <a:pt x="17020" y="20009"/>
                    <a:pt x="44381" y="34916"/>
                    <a:pt x="18439" y="35884"/>
                  </a:cubicBezTo>
                  <a:cubicBezTo>
                    <a:pt x="8179" y="36271"/>
                    <a:pt x="-3307" y="38014"/>
                    <a:pt x="887" y="52339"/>
                  </a:cubicBezTo>
                  <a:cubicBezTo>
                    <a:pt x="2178" y="58083"/>
                    <a:pt x="11406" y="60535"/>
                    <a:pt x="17213" y="64471"/>
                  </a:cubicBezTo>
                  <a:lnTo>
                    <a:pt x="99619" y="64471"/>
                  </a:lnTo>
                  <a:lnTo>
                    <a:pt x="99619" y="64536"/>
                  </a:lnTo>
                  <a:close/>
                </a:path>
              </a:pathLst>
            </a:custGeom>
            <a:solidFill>
              <a:srgbClr val="6EB0AE"/>
            </a:solidFill>
            <a:ln w="6453" cap="flat">
              <a:noFill/>
              <a:prstDash val="solid"/>
              <a:miter/>
            </a:ln>
          </p:spPr>
          <p:txBody>
            <a:bodyPr rtlCol="0" anchor="ctr"/>
            <a:lstStyle/>
            <a:p>
              <a:endParaRPr lang="en-US"/>
            </a:p>
          </p:txBody>
        </p:sp>
        <p:sp>
          <p:nvSpPr>
            <p:cNvPr id="3787" name="Freeform: Shape 3786">
              <a:extLst>
                <a:ext uri="{FF2B5EF4-FFF2-40B4-BE49-F238E27FC236}">
                  <a16:creationId xmlns:a16="http://schemas.microsoft.com/office/drawing/2014/main" id="{7B18B974-D17B-4BAD-9B47-73FFCF3CEC15}"/>
                </a:ext>
              </a:extLst>
            </p:cNvPr>
            <p:cNvSpPr/>
            <p:nvPr/>
          </p:nvSpPr>
          <p:spPr>
            <a:xfrm>
              <a:off x="1672906" y="1283919"/>
              <a:ext cx="72812" cy="50736"/>
            </a:xfrm>
            <a:custGeom>
              <a:avLst/>
              <a:gdLst>
                <a:gd name="connsiteX0" fmla="*/ 21541 w 72812"/>
                <a:gd name="connsiteY0" fmla="*/ 23117 h 50736"/>
                <a:gd name="connsiteX1" fmla="*/ 13475 w 72812"/>
                <a:gd name="connsiteY1" fmla="*/ 26279 h 50736"/>
                <a:gd name="connsiteX2" fmla="*/ 181 w 72812"/>
                <a:gd name="connsiteY2" fmla="*/ 31506 h 50736"/>
                <a:gd name="connsiteX3" fmla="*/ 6505 w 72812"/>
                <a:gd name="connsiteY3" fmla="*/ 38798 h 50736"/>
                <a:gd name="connsiteX4" fmla="*/ 6441 w 72812"/>
                <a:gd name="connsiteY4" fmla="*/ 50736 h 50736"/>
                <a:gd name="connsiteX5" fmla="*/ 70068 w 72812"/>
                <a:gd name="connsiteY5" fmla="*/ 50736 h 50736"/>
                <a:gd name="connsiteX6" fmla="*/ 71101 w 72812"/>
                <a:gd name="connsiteY6" fmla="*/ 9243 h 50736"/>
                <a:gd name="connsiteX7" fmla="*/ 53097 w 72812"/>
                <a:gd name="connsiteY7" fmla="*/ 9114 h 50736"/>
                <a:gd name="connsiteX8" fmla="*/ 48192 w 72812"/>
                <a:gd name="connsiteY8" fmla="*/ 13953 h 50736"/>
                <a:gd name="connsiteX9" fmla="*/ 36899 w 72812"/>
                <a:gd name="connsiteY9" fmla="*/ 7113 h 50736"/>
                <a:gd name="connsiteX10" fmla="*/ 21541 w 72812"/>
                <a:gd name="connsiteY10" fmla="*/ 23117 h 50736"/>
                <a:gd name="connsiteX11" fmla="*/ 21541 w 72812"/>
                <a:gd name="connsiteY11" fmla="*/ 23117 h 5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812" h="50736">
                  <a:moveTo>
                    <a:pt x="21541" y="23117"/>
                  </a:moveTo>
                  <a:cubicBezTo>
                    <a:pt x="22638" y="26472"/>
                    <a:pt x="18185" y="26472"/>
                    <a:pt x="13475" y="26279"/>
                  </a:cubicBezTo>
                  <a:cubicBezTo>
                    <a:pt x="9280" y="26021"/>
                    <a:pt x="2182" y="24988"/>
                    <a:pt x="181" y="31506"/>
                  </a:cubicBezTo>
                  <a:cubicBezTo>
                    <a:pt x="-851" y="34732"/>
                    <a:pt x="2698" y="37056"/>
                    <a:pt x="6505" y="38798"/>
                  </a:cubicBezTo>
                  <a:cubicBezTo>
                    <a:pt x="16959" y="43573"/>
                    <a:pt x="9409" y="41121"/>
                    <a:pt x="6441" y="50736"/>
                  </a:cubicBezTo>
                  <a:lnTo>
                    <a:pt x="70068" y="50736"/>
                  </a:lnTo>
                  <a:cubicBezTo>
                    <a:pt x="59033" y="38023"/>
                    <a:pt x="78457" y="20600"/>
                    <a:pt x="71101" y="9243"/>
                  </a:cubicBezTo>
                  <a:cubicBezTo>
                    <a:pt x="65809" y="1047"/>
                    <a:pt x="59033" y="-6567"/>
                    <a:pt x="53097" y="9114"/>
                  </a:cubicBezTo>
                  <a:cubicBezTo>
                    <a:pt x="52516" y="10727"/>
                    <a:pt x="51935" y="16212"/>
                    <a:pt x="48192" y="13953"/>
                  </a:cubicBezTo>
                  <a:cubicBezTo>
                    <a:pt x="44449" y="11695"/>
                    <a:pt x="36899" y="7113"/>
                    <a:pt x="36899" y="7113"/>
                  </a:cubicBezTo>
                  <a:cubicBezTo>
                    <a:pt x="28381" y="-7083"/>
                    <a:pt x="15540" y="4661"/>
                    <a:pt x="21541" y="23117"/>
                  </a:cubicBezTo>
                  <a:lnTo>
                    <a:pt x="21541" y="23117"/>
                  </a:lnTo>
                  <a:close/>
                </a:path>
              </a:pathLst>
            </a:custGeom>
            <a:solidFill>
              <a:srgbClr val="639BBB"/>
            </a:solidFill>
            <a:ln w="6453" cap="flat">
              <a:noFill/>
              <a:prstDash val="solid"/>
              <a:miter/>
            </a:ln>
          </p:spPr>
          <p:txBody>
            <a:bodyPr rtlCol="0" anchor="ctr"/>
            <a:lstStyle/>
            <a:p>
              <a:endParaRPr lang="en-US"/>
            </a:p>
          </p:txBody>
        </p:sp>
        <p:sp>
          <p:nvSpPr>
            <p:cNvPr id="3789" name="Freeform: Shape 3788">
              <a:extLst>
                <a:ext uri="{FF2B5EF4-FFF2-40B4-BE49-F238E27FC236}">
                  <a16:creationId xmlns:a16="http://schemas.microsoft.com/office/drawing/2014/main" id="{C2437CDC-C1CC-4D60-A825-25DC7BA262CA}"/>
                </a:ext>
              </a:extLst>
            </p:cNvPr>
            <p:cNvSpPr/>
            <p:nvPr/>
          </p:nvSpPr>
          <p:spPr>
            <a:xfrm>
              <a:off x="1499035" y="1053684"/>
              <a:ext cx="55649" cy="57505"/>
            </a:xfrm>
            <a:custGeom>
              <a:avLst/>
              <a:gdLst>
                <a:gd name="connsiteX0" fmla="*/ 44797 w 55649"/>
                <a:gd name="connsiteY0" fmla="*/ 42723 h 57505"/>
                <a:gd name="connsiteX1" fmla="*/ 42216 w 55649"/>
                <a:gd name="connsiteY1" fmla="*/ 37884 h 57505"/>
                <a:gd name="connsiteX2" fmla="*/ 45184 w 55649"/>
                <a:gd name="connsiteY2" fmla="*/ 34657 h 57505"/>
                <a:gd name="connsiteX3" fmla="*/ 54541 w 55649"/>
                <a:gd name="connsiteY3" fmla="*/ 32270 h 57505"/>
                <a:gd name="connsiteX4" fmla="*/ 47507 w 55649"/>
                <a:gd name="connsiteY4" fmla="*/ 20138 h 57505"/>
                <a:gd name="connsiteX5" fmla="*/ 52089 w 55649"/>
                <a:gd name="connsiteY5" fmla="*/ 14459 h 57505"/>
                <a:gd name="connsiteX6" fmla="*/ 38537 w 55649"/>
                <a:gd name="connsiteY6" fmla="*/ 11491 h 57505"/>
                <a:gd name="connsiteX7" fmla="*/ 33504 w 55649"/>
                <a:gd name="connsiteY7" fmla="*/ 4 h 57505"/>
                <a:gd name="connsiteX8" fmla="*/ 28987 w 55649"/>
                <a:gd name="connsiteY8" fmla="*/ 7748 h 57505"/>
                <a:gd name="connsiteX9" fmla="*/ 22985 w 55649"/>
                <a:gd name="connsiteY9" fmla="*/ 8587 h 57505"/>
                <a:gd name="connsiteX10" fmla="*/ 13435 w 55649"/>
                <a:gd name="connsiteY10" fmla="*/ 7748 h 57505"/>
                <a:gd name="connsiteX11" fmla="*/ 9692 w 55649"/>
                <a:gd name="connsiteY11" fmla="*/ 18783 h 57505"/>
                <a:gd name="connsiteX12" fmla="*/ 464 w 55649"/>
                <a:gd name="connsiteY12" fmla="*/ 27365 h 57505"/>
                <a:gd name="connsiteX13" fmla="*/ 10079 w 55649"/>
                <a:gd name="connsiteY13" fmla="*/ 34593 h 57505"/>
                <a:gd name="connsiteX14" fmla="*/ 4013 w 55649"/>
                <a:gd name="connsiteY14" fmla="*/ 45563 h 57505"/>
                <a:gd name="connsiteX15" fmla="*/ 18339 w 55649"/>
                <a:gd name="connsiteY15" fmla="*/ 46854 h 57505"/>
                <a:gd name="connsiteX16" fmla="*/ 29890 w 55649"/>
                <a:gd name="connsiteY16" fmla="*/ 52080 h 57505"/>
                <a:gd name="connsiteX17" fmla="*/ 41699 w 55649"/>
                <a:gd name="connsiteY17" fmla="*/ 52274 h 57505"/>
                <a:gd name="connsiteX18" fmla="*/ 46926 w 55649"/>
                <a:gd name="connsiteY18" fmla="*/ 45886 h 57505"/>
                <a:gd name="connsiteX19" fmla="*/ 44797 w 55649"/>
                <a:gd name="connsiteY19" fmla="*/ 42723 h 57505"/>
                <a:gd name="connsiteX20" fmla="*/ 44797 w 55649"/>
                <a:gd name="connsiteY20" fmla="*/ 42723 h 5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649" h="57505">
                  <a:moveTo>
                    <a:pt x="44797" y="42723"/>
                  </a:moveTo>
                  <a:cubicBezTo>
                    <a:pt x="43442" y="41627"/>
                    <a:pt x="42925" y="39691"/>
                    <a:pt x="42216" y="37884"/>
                  </a:cubicBezTo>
                  <a:cubicBezTo>
                    <a:pt x="41570" y="36335"/>
                    <a:pt x="41764" y="34786"/>
                    <a:pt x="45184" y="34657"/>
                  </a:cubicBezTo>
                  <a:cubicBezTo>
                    <a:pt x="49249" y="34528"/>
                    <a:pt x="52605" y="34399"/>
                    <a:pt x="54541" y="32270"/>
                  </a:cubicBezTo>
                  <a:cubicBezTo>
                    <a:pt x="60478" y="25881"/>
                    <a:pt x="40280" y="27946"/>
                    <a:pt x="47507" y="20138"/>
                  </a:cubicBezTo>
                  <a:cubicBezTo>
                    <a:pt x="48798" y="18718"/>
                    <a:pt x="52153" y="16524"/>
                    <a:pt x="52089" y="14459"/>
                  </a:cubicBezTo>
                  <a:cubicBezTo>
                    <a:pt x="51960" y="8264"/>
                    <a:pt x="42538" y="11362"/>
                    <a:pt x="38537" y="11491"/>
                  </a:cubicBezTo>
                  <a:cubicBezTo>
                    <a:pt x="36537" y="11555"/>
                    <a:pt x="39570" y="-254"/>
                    <a:pt x="33504" y="4"/>
                  </a:cubicBezTo>
                  <a:cubicBezTo>
                    <a:pt x="29439" y="133"/>
                    <a:pt x="30277" y="4973"/>
                    <a:pt x="28987" y="7748"/>
                  </a:cubicBezTo>
                  <a:cubicBezTo>
                    <a:pt x="27954" y="10071"/>
                    <a:pt x="25438" y="9490"/>
                    <a:pt x="22985" y="8587"/>
                  </a:cubicBezTo>
                  <a:cubicBezTo>
                    <a:pt x="19888" y="7361"/>
                    <a:pt x="16790" y="5618"/>
                    <a:pt x="13435" y="7748"/>
                  </a:cubicBezTo>
                  <a:cubicBezTo>
                    <a:pt x="8982" y="10523"/>
                    <a:pt x="23373" y="18266"/>
                    <a:pt x="9692" y="18783"/>
                  </a:cubicBezTo>
                  <a:cubicBezTo>
                    <a:pt x="4272" y="18976"/>
                    <a:pt x="-1730" y="19880"/>
                    <a:pt x="464" y="27365"/>
                  </a:cubicBezTo>
                  <a:cubicBezTo>
                    <a:pt x="1239" y="30785"/>
                    <a:pt x="7304" y="31947"/>
                    <a:pt x="10079" y="34593"/>
                  </a:cubicBezTo>
                  <a:cubicBezTo>
                    <a:pt x="10918" y="35432"/>
                    <a:pt x="3497" y="42078"/>
                    <a:pt x="4013" y="45563"/>
                  </a:cubicBezTo>
                  <a:cubicBezTo>
                    <a:pt x="4594" y="49564"/>
                    <a:pt x="17436" y="39174"/>
                    <a:pt x="18339" y="46854"/>
                  </a:cubicBezTo>
                  <a:cubicBezTo>
                    <a:pt x="19694" y="58985"/>
                    <a:pt x="26664" y="60792"/>
                    <a:pt x="29890" y="52080"/>
                  </a:cubicBezTo>
                  <a:cubicBezTo>
                    <a:pt x="33181" y="43240"/>
                    <a:pt x="36472" y="49306"/>
                    <a:pt x="41699" y="52274"/>
                  </a:cubicBezTo>
                  <a:cubicBezTo>
                    <a:pt x="46539" y="55049"/>
                    <a:pt x="49959" y="56856"/>
                    <a:pt x="46926" y="45886"/>
                  </a:cubicBezTo>
                  <a:cubicBezTo>
                    <a:pt x="46668" y="44724"/>
                    <a:pt x="45958" y="43627"/>
                    <a:pt x="44797" y="42723"/>
                  </a:cubicBezTo>
                  <a:lnTo>
                    <a:pt x="44797" y="42723"/>
                  </a:lnTo>
                  <a:close/>
                </a:path>
              </a:pathLst>
            </a:custGeom>
            <a:solidFill>
              <a:srgbClr val="DF7E9F"/>
            </a:solidFill>
            <a:ln w="6453" cap="flat">
              <a:noFill/>
              <a:prstDash val="solid"/>
              <a:miter/>
            </a:ln>
          </p:spPr>
          <p:txBody>
            <a:bodyPr rtlCol="0" anchor="ctr"/>
            <a:lstStyle/>
            <a:p>
              <a:endParaRPr lang="en-US"/>
            </a:p>
          </p:txBody>
        </p:sp>
        <p:sp>
          <p:nvSpPr>
            <p:cNvPr id="3790" name="Freeform: Shape 3789">
              <a:extLst>
                <a:ext uri="{FF2B5EF4-FFF2-40B4-BE49-F238E27FC236}">
                  <a16:creationId xmlns:a16="http://schemas.microsoft.com/office/drawing/2014/main" id="{FD3FE023-D685-4BDD-9BAF-BF878BA2B94F}"/>
                </a:ext>
              </a:extLst>
            </p:cNvPr>
            <p:cNvSpPr/>
            <p:nvPr/>
          </p:nvSpPr>
          <p:spPr>
            <a:xfrm>
              <a:off x="1546771" y="1156337"/>
              <a:ext cx="104761" cy="95365"/>
            </a:xfrm>
            <a:custGeom>
              <a:avLst/>
              <a:gdLst>
                <a:gd name="connsiteX0" fmla="*/ 27455 w 104761"/>
                <a:gd name="connsiteY0" fmla="*/ 29639 h 95365"/>
                <a:gd name="connsiteX1" fmla="*/ 17195 w 104761"/>
                <a:gd name="connsiteY1" fmla="*/ 33575 h 95365"/>
                <a:gd name="connsiteX2" fmla="*/ 223 w 104761"/>
                <a:gd name="connsiteY2" fmla="*/ 40222 h 95365"/>
                <a:gd name="connsiteX3" fmla="*/ 8290 w 104761"/>
                <a:gd name="connsiteY3" fmla="*/ 49579 h 95365"/>
                <a:gd name="connsiteX4" fmla="*/ 7064 w 104761"/>
                <a:gd name="connsiteY4" fmla="*/ 70487 h 95365"/>
                <a:gd name="connsiteX5" fmla="*/ 35715 w 104761"/>
                <a:gd name="connsiteY5" fmla="*/ 93653 h 95365"/>
                <a:gd name="connsiteX6" fmla="*/ 43072 w 104761"/>
                <a:gd name="connsiteY6" fmla="*/ 82554 h 95365"/>
                <a:gd name="connsiteX7" fmla="*/ 73337 w 104761"/>
                <a:gd name="connsiteY7" fmla="*/ 91008 h 95365"/>
                <a:gd name="connsiteX8" fmla="*/ 100375 w 104761"/>
                <a:gd name="connsiteY8" fmla="*/ 72487 h 95365"/>
                <a:gd name="connsiteX9" fmla="*/ 90695 w 104761"/>
                <a:gd name="connsiteY9" fmla="*/ 11829 h 95365"/>
                <a:gd name="connsiteX10" fmla="*/ 67722 w 104761"/>
                <a:gd name="connsiteY10" fmla="*/ 11635 h 95365"/>
                <a:gd name="connsiteX11" fmla="*/ 61463 w 104761"/>
                <a:gd name="connsiteY11" fmla="*/ 17765 h 95365"/>
                <a:gd name="connsiteX12" fmla="*/ 47073 w 104761"/>
                <a:gd name="connsiteY12" fmla="*/ 8989 h 95365"/>
                <a:gd name="connsiteX13" fmla="*/ 27455 w 104761"/>
                <a:gd name="connsiteY13" fmla="*/ 29639 h 95365"/>
                <a:gd name="connsiteX14" fmla="*/ 27455 w 104761"/>
                <a:gd name="connsiteY14" fmla="*/ 29639 h 9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761" h="95365">
                  <a:moveTo>
                    <a:pt x="27455" y="29639"/>
                  </a:moveTo>
                  <a:cubicBezTo>
                    <a:pt x="28810" y="33833"/>
                    <a:pt x="23132" y="33898"/>
                    <a:pt x="17195" y="33575"/>
                  </a:cubicBezTo>
                  <a:cubicBezTo>
                    <a:pt x="11839" y="33317"/>
                    <a:pt x="2805" y="31962"/>
                    <a:pt x="223" y="40222"/>
                  </a:cubicBezTo>
                  <a:cubicBezTo>
                    <a:pt x="-1067" y="44288"/>
                    <a:pt x="3450" y="47321"/>
                    <a:pt x="8290" y="49579"/>
                  </a:cubicBezTo>
                  <a:cubicBezTo>
                    <a:pt x="23390" y="56484"/>
                    <a:pt x="8999" y="51579"/>
                    <a:pt x="7064" y="70487"/>
                  </a:cubicBezTo>
                  <a:cubicBezTo>
                    <a:pt x="5838" y="83070"/>
                    <a:pt x="27262" y="96686"/>
                    <a:pt x="35715" y="93653"/>
                  </a:cubicBezTo>
                  <a:cubicBezTo>
                    <a:pt x="40813" y="91847"/>
                    <a:pt x="44556" y="87910"/>
                    <a:pt x="43072" y="82554"/>
                  </a:cubicBezTo>
                  <a:cubicBezTo>
                    <a:pt x="39781" y="70551"/>
                    <a:pt x="70755" y="88039"/>
                    <a:pt x="73337" y="91008"/>
                  </a:cubicBezTo>
                  <a:cubicBezTo>
                    <a:pt x="86114" y="105527"/>
                    <a:pt x="115927" y="79715"/>
                    <a:pt x="100375" y="72487"/>
                  </a:cubicBezTo>
                  <a:cubicBezTo>
                    <a:pt x="65851" y="56355"/>
                    <a:pt x="101730" y="28800"/>
                    <a:pt x="90695" y="11829"/>
                  </a:cubicBezTo>
                  <a:cubicBezTo>
                    <a:pt x="83920" y="1310"/>
                    <a:pt x="75337" y="-8370"/>
                    <a:pt x="67722" y="11635"/>
                  </a:cubicBezTo>
                  <a:cubicBezTo>
                    <a:pt x="66948" y="13635"/>
                    <a:pt x="66238" y="20734"/>
                    <a:pt x="61463" y="17765"/>
                  </a:cubicBezTo>
                  <a:cubicBezTo>
                    <a:pt x="56688" y="14862"/>
                    <a:pt x="47073" y="8989"/>
                    <a:pt x="47073" y="8989"/>
                  </a:cubicBezTo>
                  <a:cubicBezTo>
                    <a:pt x="36167" y="-8950"/>
                    <a:pt x="19841" y="6021"/>
                    <a:pt x="27455" y="29639"/>
                  </a:cubicBezTo>
                  <a:lnTo>
                    <a:pt x="27455" y="29639"/>
                  </a:lnTo>
                  <a:close/>
                </a:path>
              </a:pathLst>
            </a:custGeom>
            <a:solidFill>
              <a:srgbClr val="288892"/>
            </a:solidFill>
            <a:ln w="6453" cap="flat">
              <a:noFill/>
              <a:prstDash val="solid"/>
              <a:miter/>
            </a:ln>
          </p:spPr>
          <p:txBody>
            <a:bodyPr rtlCol="0" anchor="ctr"/>
            <a:lstStyle/>
            <a:p>
              <a:endParaRPr lang="en-US"/>
            </a:p>
          </p:txBody>
        </p:sp>
        <p:sp>
          <p:nvSpPr>
            <p:cNvPr id="3791" name="Freeform: Shape 3790">
              <a:extLst>
                <a:ext uri="{FF2B5EF4-FFF2-40B4-BE49-F238E27FC236}">
                  <a16:creationId xmlns:a16="http://schemas.microsoft.com/office/drawing/2014/main" id="{1E269606-D883-4352-8193-99F0DEB9FB60}"/>
                </a:ext>
              </a:extLst>
            </p:cNvPr>
            <p:cNvSpPr/>
            <p:nvPr/>
          </p:nvSpPr>
          <p:spPr>
            <a:xfrm>
              <a:off x="1391273" y="1089251"/>
              <a:ext cx="46058" cy="53590"/>
            </a:xfrm>
            <a:custGeom>
              <a:avLst/>
              <a:gdLst>
                <a:gd name="connsiteX0" fmla="*/ 1492 w 46058"/>
                <a:gd name="connsiteY0" fmla="*/ 28387 h 53590"/>
                <a:gd name="connsiteX1" fmla="*/ 3428 w 46058"/>
                <a:gd name="connsiteY1" fmla="*/ 41551 h 53590"/>
                <a:gd name="connsiteX2" fmla="*/ 11753 w 46058"/>
                <a:gd name="connsiteY2" fmla="*/ 36712 h 53590"/>
                <a:gd name="connsiteX3" fmla="*/ 14398 w 46058"/>
                <a:gd name="connsiteY3" fmla="*/ 38583 h 53590"/>
                <a:gd name="connsiteX4" fmla="*/ 14463 w 46058"/>
                <a:gd name="connsiteY4" fmla="*/ 44972 h 53590"/>
                <a:gd name="connsiteX5" fmla="*/ 23110 w 46058"/>
                <a:gd name="connsiteY5" fmla="*/ 49618 h 53590"/>
                <a:gd name="connsiteX6" fmla="*/ 26014 w 46058"/>
                <a:gd name="connsiteY6" fmla="*/ 42519 h 53590"/>
                <a:gd name="connsiteX7" fmla="*/ 30983 w 46058"/>
                <a:gd name="connsiteY7" fmla="*/ 41164 h 53590"/>
                <a:gd name="connsiteX8" fmla="*/ 36791 w 46058"/>
                <a:gd name="connsiteY8" fmla="*/ 34259 h 53590"/>
                <a:gd name="connsiteX9" fmla="*/ 37565 w 46058"/>
                <a:gd name="connsiteY9" fmla="*/ 26838 h 53590"/>
                <a:gd name="connsiteX10" fmla="*/ 44534 w 46058"/>
                <a:gd name="connsiteY10" fmla="*/ 26000 h 53590"/>
                <a:gd name="connsiteX11" fmla="*/ 41953 w 46058"/>
                <a:gd name="connsiteY11" fmla="*/ 17352 h 53590"/>
                <a:gd name="connsiteX12" fmla="*/ 34725 w 46058"/>
                <a:gd name="connsiteY12" fmla="*/ 15029 h 53590"/>
                <a:gd name="connsiteX13" fmla="*/ 30983 w 46058"/>
                <a:gd name="connsiteY13" fmla="*/ 9480 h 53590"/>
                <a:gd name="connsiteX14" fmla="*/ 29434 w 46058"/>
                <a:gd name="connsiteY14" fmla="*/ 833 h 53590"/>
                <a:gd name="connsiteX15" fmla="*/ 23884 w 46058"/>
                <a:gd name="connsiteY15" fmla="*/ 510 h 53590"/>
                <a:gd name="connsiteX16" fmla="*/ 18915 w 46058"/>
                <a:gd name="connsiteY16" fmla="*/ 5285 h 53590"/>
                <a:gd name="connsiteX17" fmla="*/ 11753 w 46058"/>
                <a:gd name="connsiteY17" fmla="*/ 6705 h 53590"/>
                <a:gd name="connsiteX18" fmla="*/ 5622 w 46058"/>
                <a:gd name="connsiteY18" fmla="*/ 3027 h 53590"/>
                <a:gd name="connsiteX19" fmla="*/ 2654 w 46058"/>
                <a:gd name="connsiteY19" fmla="*/ 6511 h 53590"/>
                <a:gd name="connsiteX20" fmla="*/ 3364 w 46058"/>
                <a:gd name="connsiteY20" fmla="*/ 12513 h 53590"/>
                <a:gd name="connsiteX21" fmla="*/ 6138 w 46058"/>
                <a:gd name="connsiteY21" fmla="*/ 15804 h 53590"/>
                <a:gd name="connsiteX22" fmla="*/ 1492 w 46058"/>
                <a:gd name="connsiteY22" fmla="*/ 28387 h 53590"/>
                <a:gd name="connsiteX23" fmla="*/ 1492 w 46058"/>
                <a:gd name="connsiteY23" fmla="*/ 28387 h 5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058" h="53590">
                  <a:moveTo>
                    <a:pt x="1492" y="28387"/>
                  </a:moveTo>
                  <a:cubicBezTo>
                    <a:pt x="-1605" y="32775"/>
                    <a:pt x="653" y="38454"/>
                    <a:pt x="3428" y="41551"/>
                  </a:cubicBezTo>
                  <a:cubicBezTo>
                    <a:pt x="6913" y="45488"/>
                    <a:pt x="9881" y="39357"/>
                    <a:pt x="11753" y="36712"/>
                  </a:cubicBezTo>
                  <a:cubicBezTo>
                    <a:pt x="13366" y="34388"/>
                    <a:pt x="14076" y="36066"/>
                    <a:pt x="14398" y="38583"/>
                  </a:cubicBezTo>
                  <a:cubicBezTo>
                    <a:pt x="14721" y="41035"/>
                    <a:pt x="14527" y="44262"/>
                    <a:pt x="14463" y="44972"/>
                  </a:cubicBezTo>
                  <a:cubicBezTo>
                    <a:pt x="13301" y="52457"/>
                    <a:pt x="18915" y="57491"/>
                    <a:pt x="23110" y="49618"/>
                  </a:cubicBezTo>
                  <a:cubicBezTo>
                    <a:pt x="24272" y="47488"/>
                    <a:pt x="25239" y="44843"/>
                    <a:pt x="26014" y="42519"/>
                  </a:cubicBezTo>
                  <a:cubicBezTo>
                    <a:pt x="28143" y="35873"/>
                    <a:pt x="26659" y="36647"/>
                    <a:pt x="30983" y="41164"/>
                  </a:cubicBezTo>
                  <a:cubicBezTo>
                    <a:pt x="35629" y="45940"/>
                    <a:pt x="38081" y="39486"/>
                    <a:pt x="36791" y="34259"/>
                  </a:cubicBezTo>
                  <a:cubicBezTo>
                    <a:pt x="35629" y="29484"/>
                    <a:pt x="31822" y="24064"/>
                    <a:pt x="37565" y="26838"/>
                  </a:cubicBezTo>
                  <a:cubicBezTo>
                    <a:pt x="39888" y="27935"/>
                    <a:pt x="41953" y="28710"/>
                    <a:pt x="44534" y="26000"/>
                  </a:cubicBezTo>
                  <a:cubicBezTo>
                    <a:pt x="46664" y="23741"/>
                    <a:pt x="47180" y="20063"/>
                    <a:pt x="41953" y="17352"/>
                  </a:cubicBezTo>
                  <a:cubicBezTo>
                    <a:pt x="40211" y="16449"/>
                    <a:pt x="37758" y="16126"/>
                    <a:pt x="34725" y="15029"/>
                  </a:cubicBezTo>
                  <a:cubicBezTo>
                    <a:pt x="31047" y="13739"/>
                    <a:pt x="30337" y="14255"/>
                    <a:pt x="30983" y="9480"/>
                  </a:cubicBezTo>
                  <a:cubicBezTo>
                    <a:pt x="31499" y="5801"/>
                    <a:pt x="33628" y="3349"/>
                    <a:pt x="29434" y="833"/>
                  </a:cubicBezTo>
                  <a:cubicBezTo>
                    <a:pt x="27950" y="-71"/>
                    <a:pt x="25949" y="-329"/>
                    <a:pt x="23884" y="510"/>
                  </a:cubicBezTo>
                  <a:cubicBezTo>
                    <a:pt x="22271" y="1155"/>
                    <a:pt x="20722" y="2704"/>
                    <a:pt x="18915" y="5285"/>
                  </a:cubicBezTo>
                  <a:cubicBezTo>
                    <a:pt x="17044" y="7931"/>
                    <a:pt x="13818" y="9028"/>
                    <a:pt x="11753" y="6705"/>
                  </a:cubicBezTo>
                  <a:cubicBezTo>
                    <a:pt x="9688" y="4382"/>
                    <a:pt x="9494" y="1026"/>
                    <a:pt x="5622" y="3027"/>
                  </a:cubicBezTo>
                  <a:cubicBezTo>
                    <a:pt x="4138" y="3801"/>
                    <a:pt x="3170" y="5027"/>
                    <a:pt x="2654" y="6511"/>
                  </a:cubicBezTo>
                  <a:cubicBezTo>
                    <a:pt x="2008" y="8383"/>
                    <a:pt x="2267" y="10641"/>
                    <a:pt x="3364" y="12513"/>
                  </a:cubicBezTo>
                  <a:cubicBezTo>
                    <a:pt x="4138" y="13803"/>
                    <a:pt x="5106" y="14900"/>
                    <a:pt x="6138" y="15804"/>
                  </a:cubicBezTo>
                  <a:cubicBezTo>
                    <a:pt x="16592" y="25225"/>
                    <a:pt x="6397" y="21418"/>
                    <a:pt x="1492" y="28387"/>
                  </a:cubicBezTo>
                  <a:lnTo>
                    <a:pt x="1492" y="28387"/>
                  </a:lnTo>
                  <a:close/>
                </a:path>
              </a:pathLst>
            </a:custGeom>
            <a:solidFill>
              <a:srgbClr val="D47199"/>
            </a:solidFill>
            <a:ln w="6453" cap="flat">
              <a:noFill/>
              <a:prstDash val="solid"/>
              <a:miter/>
            </a:ln>
          </p:spPr>
          <p:txBody>
            <a:bodyPr rtlCol="0" anchor="ctr"/>
            <a:lstStyle/>
            <a:p>
              <a:endParaRPr lang="en-US"/>
            </a:p>
          </p:txBody>
        </p:sp>
        <p:sp>
          <p:nvSpPr>
            <p:cNvPr id="3792" name="Freeform: Shape 3791">
              <a:extLst>
                <a:ext uri="{FF2B5EF4-FFF2-40B4-BE49-F238E27FC236}">
                  <a16:creationId xmlns:a16="http://schemas.microsoft.com/office/drawing/2014/main" id="{DED9F5DD-D4BA-4F03-B5F6-19F45EDC615C}"/>
                </a:ext>
              </a:extLst>
            </p:cNvPr>
            <p:cNvSpPr/>
            <p:nvPr/>
          </p:nvSpPr>
          <p:spPr>
            <a:xfrm>
              <a:off x="1882071" y="1004122"/>
              <a:ext cx="73371" cy="110247"/>
            </a:xfrm>
            <a:custGeom>
              <a:avLst/>
              <a:gdLst>
                <a:gd name="connsiteX0" fmla="*/ 59012 w 73371"/>
                <a:gd name="connsiteY0" fmla="*/ 81638 h 110247"/>
                <a:gd name="connsiteX1" fmla="*/ 55656 w 73371"/>
                <a:gd name="connsiteY1" fmla="*/ 72410 h 110247"/>
                <a:gd name="connsiteX2" fmla="*/ 59528 w 73371"/>
                <a:gd name="connsiteY2" fmla="*/ 66280 h 110247"/>
                <a:gd name="connsiteX3" fmla="*/ 71918 w 73371"/>
                <a:gd name="connsiteY3" fmla="*/ 61698 h 110247"/>
                <a:gd name="connsiteX4" fmla="*/ 62625 w 73371"/>
                <a:gd name="connsiteY4" fmla="*/ 38467 h 110247"/>
                <a:gd name="connsiteX5" fmla="*/ 68691 w 73371"/>
                <a:gd name="connsiteY5" fmla="*/ 27626 h 110247"/>
                <a:gd name="connsiteX6" fmla="*/ 50816 w 73371"/>
                <a:gd name="connsiteY6" fmla="*/ 22012 h 110247"/>
                <a:gd name="connsiteX7" fmla="*/ 44170 w 73371"/>
                <a:gd name="connsiteY7" fmla="*/ 7 h 110247"/>
                <a:gd name="connsiteX8" fmla="*/ 38233 w 73371"/>
                <a:gd name="connsiteY8" fmla="*/ 14849 h 110247"/>
                <a:gd name="connsiteX9" fmla="*/ 30296 w 73371"/>
                <a:gd name="connsiteY9" fmla="*/ 16462 h 110247"/>
                <a:gd name="connsiteX10" fmla="*/ 17712 w 73371"/>
                <a:gd name="connsiteY10" fmla="*/ 14849 h 110247"/>
                <a:gd name="connsiteX11" fmla="*/ 12808 w 73371"/>
                <a:gd name="connsiteY11" fmla="*/ 36015 h 110247"/>
                <a:gd name="connsiteX12" fmla="*/ 611 w 73371"/>
                <a:gd name="connsiteY12" fmla="*/ 52470 h 110247"/>
                <a:gd name="connsiteX13" fmla="*/ 13324 w 73371"/>
                <a:gd name="connsiteY13" fmla="*/ 66280 h 110247"/>
                <a:gd name="connsiteX14" fmla="*/ 5322 w 73371"/>
                <a:gd name="connsiteY14" fmla="*/ 87317 h 110247"/>
                <a:gd name="connsiteX15" fmla="*/ 24165 w 73371"/>
                <a:gd name="connsiteY15" fmla="*/ 89834 h 110247"/>
                <a:gd name="connsiteX16" fmla="*/ 39394 w 73371"/>
                <a:gd name="connsiteY16" fmla="*/ 99771 h 110247"/>
                <a:gd name="connsiteX17" fmla="*/ 55011 w 73371"/>
                <a:gd name="connsiteY17" fmla="*/ 100158 h 110247"/>
                <a:gd name="connsiteX18" fmla="*/ 61851 w 73371"/>
                <a:gd name="connsiteY18" fmla="*/ 87897 h 110247"/>
                <a:gd name="connsiteX19" fmla="*/ 59012 w 73371"/>
                <a:gd name="connsiteY19" fmla="*/ 81638 h 110247"/>
                <a:gd name="connsiteX20" fmla="*/ 59012 w 73371"/>
                <a:gd name="connsiteY20" fmla="*/ 81638 h 11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371" h="110247">
                  <a:moveTo>
                    <a:pt x="59012" y="81638"/>
                  </a:moveTo>
                  <a:cubicBezTo>
                    <a:pt x="57205" y="79509"/>
                    <a:pt x="56560" y="75766"/>
                    <a:pt x="55656" y="72410"/>
                  </a:cubicBezTo>
                  <a:cubicBezTo>
                    <a:pt x="54817" y="69442"/>
                    <a:pt x="55075" y="66538"/>
                    <a:pt x="59528" y="66280"/>
                  </a:cubicBezTo>
                  <a:cubicBezTo>
                    <a:pt x="64884" y="66022"/>
                    <a:pt x="69337" y="65763"/>
                    <a:pt x="71918" y="61698"/>
                  </a:cubicBezTo>
                  <a:cubicBezTo>
                    <a:pt x="79726" y="49437"/>
                    <a:pt x="53075" y="53503"/>
                    <a:pt x="62625" y="38467"/>
                  </a:cubicBezTo>
                  <a:cubicBezTo>
                    <a:pt x="64368" y="35757"/>
                    <a:pt x="68756" y="31562"/>
                    <a:pt x="68691" y="27626"/>
                  </a:cubicBezTo>
                  <a:cubicBezTo>
                    <a:pt x="68498" y="15752"/>
                    <a:pt x="56108" y="21754"/>
                    <a:pt x="50816" y="22012"/>
                  </a:cubicBezTo>
                  <a:cubicBezTo>
                    <a:pt x="48170" y="22141"/>
                    <a:pt x="52171" y="-445"/>
                    <a:pt x="44170" y="7"/>
                  </a:cubicBezTo>
                  <a:cubicBezTo>
                    <a:pt x="38814" y="265"/>
                    <a:pt x="39911" y="9493"/>
                    <a:pt x="38233" y="14849"/>
                  </a:cubicBezTo>
                  <a:cubicBezTo>
                    <a:pt x="36878" y="19237"/>
                    <a:pt x="33522" y="18204"/>
                    <a:pt x="30296" y="16462"/>
                  </a:cubicBezTo>
                  <a:cubicBezTo>
                    <a:pt x="26165" y="14139"/>
                    <a:pt x="22100" y="10848"/>
                    <a:pt x="17712" y="14849"/>
                  </a:cubicBezTo>
                  <a:cubicBezTo>
                    <a:pt x="11775" y="20140"/>
                    <a:pt x="30812" y="35047"/>
                    <a:pt x="12808" y="36015"/>
                  </a:cubicBezTo>
                  <a:cubicBezTo>
                    <a:pt x="5709" y="36402"/>
                    <a:pt x="-2293" y="38144"/>
                    <a:pt x="611" y="52470"/>
                  </a:cubicBezTo>
                  <a:cubicBezTo>
                    <a:pt x="1644" y="58988"/>
                    <a:pt x="9646" y="61182"/>
                    <a:pt x="13324" y="66280"/>
                  </a:cubicBezTo>
                  <a:cubicBezTo>
                    <a:pt x="14421" y="67829"/>
                    <a:pt x="4612" y="80605"/>
                    <a:pt x="5322" y="87317"/>
                  </a:cubicBezTo>
                  <a:cubicBezTo>
                    <a:pt x="6096" y="94931"/>
                    <a:pt x="23004" y="75056"/>
                    <a:pt x="24165" y="89834"/>
                  </a:cubicBezTo>
                  <a:cubicBezTo>
                    <a:pt x="25972" y="113129"/>
                    <a:pt x="35135" y="116549"/>
                    <a:pt x="39394" y="99771"/>
                  </a:cubicBezTo>
                  <a:cubicBezTo>
                    <a:pt x="43718" y="82864"/>
                    <a:pt x="48041" y="94415"/>
                    <a:pt x="55011" y="100158"/>
                  </a:cubicBezTo>
                  <a:cubicBezTo>
                    <a:pt x="61399" y="105450"/>
                    <a:pt x="65916" y="108935"/>
                    <a:pt x="61851" y="87897"/>
                  </a:cubicBezTo>
                  <a:cubicBezTo>
                    <a:pt x="61399" y="85510"/>
                    <a:pt x="60496" y="83380"/>
                    <a:pt x="59012" y="81638"/>
                  </a:cubicBezTo>
                  <a:lnTo>
                    <a:pt x="59012" y="81638"/>
                  </a:lnTo>
                  <a:close/>
                </a:path>
              </a:pathLst>
            </a:custGeom>
            <a:solidFill>
              <a:srgbClr val="6EB0AE"/>
            </a:solidFill>
            <a:ln w="6453" cap="flat">
              <a:noFill/>
              <a:prstDash val="solid"/>
              <a:miter/>
            </a:ln>
          </p:spPr>
          <p:txBody>
            <a:bodyPr rtlCol="0" anchor="ctr"/>
            <a:lstStyle/>
            <a:p>
              <a:endParaRPr lang="en-US"/>
            </a:p>
          </p:txBody>
        </p:sp>
        <p:sp>
          <p:nvSpPr>
            <p:cNvPr id="3793" name="Freeform: Shape 3792">
              <a:extLst>
                <a:ext uri="{FF2B5EF4-FFF2-40B4-BE49-F238E27FC236}">
                  <a16:creationId xmlns:a16="http://schemas.microsoft.com/office/drawing/2014/main" id="{C540D380-B108-48F6-909F-A14B807A76C3}"/>
                </a:ext>
              </a:extLst>
            </p:cNvPr>
            <p:cNvSpPr/>
            <p:nvPr/>
          </p:nvSpPr>
          <p:spPr>
            <a:xfrm>
              <a:off x="1235063" y="1146475"/>
              <a:ext cx="135472" cy="139999"/>
            </a:xfrm>
            <a:custGeom>
              <a:avLst/>
              <a:gdLst>
                <a:gd name="connsiteX0" fmla="*/ 108917 w 135472"/>
                <a:gd name="connsiteY0" fmla="*/ 103839 h 139999"/>
                <a:gd name="connsiteX1" fmla="*/ 102722 w 135472"/>
                <a:gd name="connsiteY1" fmla="*/ 92094 h 139999"/>
                <a:gd name="connsiteX2" fmla="*/ 109949 w 135472"/>
                <a:gd name="connsiteY2" fmla="*/ 84286 h 139999"/>
                <a:gd name="connsiteX3" fmla="*/ 132793 w 135472"/>
                <a:gd name="connsiteY3" fmla="*/ 78413 h 139999"/>
                <a:gd name="connsiteX4" fmla="*/ 115628 w 135472"/>
                <a:gd name="connsiteY4" fmla="*/ 48923 h 139999"/>
                <a:gd name="connsiteX5" fmla="*/ 126792 w 135472"/>
                <a:gd name="connsiteY5" fmla="*/ 35113 h 139999"/>
                <a:gd name="connsiteX6" fmla="*/ 93752 w 135472"/>
                <a:gd name="connsiteY6" fmla="*/ 27951 h 139999"/>
                <a:gd name="connsiteX7" fmla="*/ 81556 w 135472"/>
                <a:gd name="connsiteY7" fmla="*/ 9 h 139999"/>
                <a:gd name="connsiteX8" fmla="*/ 70521 w 135472"/>
                <a:gd name="connsiteY8" fmla="*/ 18852 h 139999"/>
                <a:gd name="connsiteX9" fmla="*/ 55937 w 135472"/>
                <a:gd name="connsiteY9" fmla="*/ 20852 h 139999"/>
                <a:gd name="connsiteX10" fmla="*/ 32706 w 135472"/>
                <a:gd name="connsiteY10" fmla="*/ 18787 h 139999"/>
                <a:gd name="connsiteX11" fmla="*/ 23607 w 135472"/>
                <a:gd name="connsiteY11" fmla="*/ 45697 h 139999"/>
                <a:gd name="connsiteX12" fmla="*/ 1151 w 135472"/>
                <a:gd name="connsiteY12" fmla="*/ 66604 h 139999"/>
                <a:gd name="connsiteX13" fmla="*/ 24575 w 135472"/>
                <a:gd name="connsiteY13" fmla="*/ 84157 h 139999"/>
                <a:gd name="connsiteX14" fmla="*/ 9798 w 135472"/>
                <a:gd name="connsiteY14" fmla="*/ 110937 h 139999"/>
                <a:gd name="connsiteX15" fmla="*/ 44644 w 135472"/>
                <a:gd name="connsiteY15" fmla="*/ 114099 h 139999"/>
                <a:gd name="connsiteX16" fmla="*/ 72780 w 135472"/>
                <a:gd name="connsiteY16" fmla="*/ 126747 h 139999"/>
                <a:gd name="connsiteX17" fmla="*/ 101560 w 135472"/>
                <a:gd name="connsiteY17" fmla="*/ 127263 h 139999"/>
                <a:gd name="connsiteX18" fmla="*/ 114208 w 135472"/>
                <a:gd name="connsiteY18" fmla="*/ 111647 h 139999"/>
                <a:gd name="connsiteX19" fmla="*/ 108917 w 135472"/>
                <a:gd name="connsiteY19" fmla="*/ 103839 h 139999"/>
                <a:gd name="connsiteX20" fmla="*/ 108917 w 135472"/>
                <a:gd name="connsiteY20" fmla="*/ 103839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472" h="139999">
                  <a:moveTo>
                    <a:pt x="108917" y="103839"/>
                  </a:moveTo>
                  <a:cubicBezTo>
                    <a:pt x="105561" y="101193"/>
                    <a:pt x="104464" y="96418"/>
                    <a:pt x="102722" y="92094"/>
                  </a:cubicBezTo>
                  <a:cubicBezTo>
                    <a:pt x="101173" y="88287"/>
                    <a:pt x="101625" y="84609"/>
                    <a:pt x="109949" y="84286"/>
                  </a:cubicBezTo>
                  <a:cubicBezTo>
                    <a:pt x="119758" y="83899"/>
                    <a:pt x="128018" y="83640"/>
                    <a:pt x="132793" y="78413"/>
                  </a:cubicBezTo>
                  <a:cubicBezTo>
                    <a:pt x="147184" y="62797"/>
                    <a:pt x="98076" y="67960"/>
                    <a:pt x="115628" y="48923"/>
                  </a:cubicBezTo>
                  <a:cubicBezTo>
                    <a:pt x="118790" y="45438"/>
                    <a:pt x="126921" y="40147"/>
                    <a:pt x="126792" y="35113"/>
                  </a:cubicBezTo>
                  <a:cubicBezTo>
                    <a:pt x="126405" y="20078"/>
                    <a:pt x="103625" y="27563"/>
                    <a:pt x="93752" y="27951"/>
                  </a:cubicBezTo>
                  <a:cubicBezTo>
                    <a:pt x="88848" y="28144"/>
                    <a:pt x="96333" y="-572"/>
                    <a:pt x="81556" y="9"/>
                  </a:cubicBezTo>
                  <a:cubicBezTo>
                    <a:pt x="71747" y="331"/>
                    <a:pt x="73683" y="12012"/>
                    <a:pt x="70521" y="18852"/>
                  </a:cubicBezTo>
                  <a:cubicBezTo>
                    <a:pt x="67940" y="24401"/>
                    <a:pt x="61810" y="23111"/>
                    <a:pt x="55937" y="20852"/>
                  </a:cubicBezTo>
                  <a:cubicBezTo>
                    <a:pt x="48323" y="17884"/>
                    <a:pt x="40837" y="13754"/>
                    <a:pt x="32706" y="18787"/>
                  </a:cubicBezTo>
                  <a:cubicBezTo>
                    <a:pt x="21801" y="25498"/>
                    <a:pt x="56841" y="44470"/>
                    <a:pt x="23607" y="45697"/>
                  </a:cubicBezTo>
                  <a:cubicBezTo>
                    <a:pt x="10508" y="46148"/>
                    <a:pt x="-4270" y="48407"/>
                    <a:pt x="1151" y="66604"/>
                  </a:cubicBezTo>
                  <a:cubicBezTo>
                    <a:pt x="3022" y="74929"/>
                    <a:pt x="17864" y="77704"/>
                    <a:pt x="24575" y="84157"/>
                  </a:cubicBezTo>
                  <a:cubicBezTo>
                    <a:pt x="26640" y="86157"/>
                    <a:pt x="8572" y="102354"/>
                    <a:pt x="9798" y="110937"/>
                  </a:cubicBezTo>
                  <a:cubicBezTo>
                    <a:pt x="11282" y="120617"/>
                    <a:pt x="42515" y="95320"/>
                    <a:pt x="44644" y="114099"/>
                  </a:cubicBezTo>
                  <a:cubicBezTo>
                    <a:pt x="48000" y="143654"/>
                    <a:pt x="64907" y="147978"/>
                    <a:pt x="72780" y="126747"/>
                  </a:cubicBezTo>
                  <a:cubicBezTo>
                    <a:pt x="80782" y="105323"/>
                    <a:pt x="88719" y="119971"/>
                    <a:pt x="101560" y="127263"/>
                  </a:cubicBezTo>
                  <a:cubicBezTo>
                    <a:pt x="113370" y="133974"/>
                    <a:pt x="121758" y="138363"/>
                    <a:pt x="114208" y="111647"/>
                  </a:cubicBezTo>
                  <a:cubicBezTo>
                    <a:pt x="113370" y="108743"/>
                    <a:pt x="111692" y="106033"/>
                    <a:pt x="108917" y="103839"/>
                  </a:cubicBezTo>
                  <a:lnTo>
                    <a:pt x="108917" y="103839"/>
                  </a:lnTo>
                  <a:close/>
                </a:path>
              </a:pathLst>
            </a:custGeom>
            <a:solidFill>
              <a:srgbClr val="6EB0AE"/>
            </a:solidFill>
            <a:ln w="6453" cap="flat">
              <a:noFill/>
              <a:prstDash val="solid"/>
              <a:miter/>
            </a:ln>
          </p:spPr>
          <p:txBody>
            <a:bodyPr rtlCol="0" anchor="ctr"/>
            <a:lstStyle/>
            <a:p>
              <a:endParaRPr lang="en-US"/>
            </a:p>
          </p:txBody>
        </p:sp>
        <p:sp>
          <p:nvSpPr>
            <p:cNvPr id="3794" name="Freeform: Shape 3793">
              <a:extLst>
                <a:ext uri="{FF2B5EF4-FFF2-40B4-BE49-F238E27FC236}">
                  <a16:creationId xmlns:a16="http://schemas.microsoft.com/office/drawing/2014/main" id="{B551EBBE-F211-4CA3-AFAF-B53966551F85}"/>
                </a:ext>
              </a:extLst>
            </p:cNvPr>
            <p:cNvSpPr/>
            <p:nvPr/>
          </p:nvSpPr>
          <p:spPr>
            <a:xfrm>
              <a:off x="1151292" y="1155064"/>
              <a:ext cx="162068" cy="179591"/>
            </a:xfrm>
            <a:custGeom>
              <a:avLst/>
              <a:gdLst>
                <a:gd name="connsiteX0" fmla="*/ 31491 w 162068"/>
                <a:gd name="connsiteY0" fmla="*/ 92604 h 179591"/>
                <a:gd name="connsiteX1" fmla="*/ 18456 w 162068"/>
                <a:gd name="connsiteY1" fmla="*/ 107833 h 179591"/>
                <a:gd name="connsiteX2" fmla="*/ 0 w 162068"/>
                <a:gd name="connsiteY2" fmla="*/ 121643 h 179591"/>
                <a:gd name="connsiteX3" fmla="*/ 129 w 162068"/>
                <a:gd name="connsiteY3" fmla="*/ 138614 h 179591"/>
                <a:gd name="connsiteX4" fmla="*/ 14261 w 162068"/>
                <a:gd name="connsiteY4" fmla="*/ 139776 h 179591"/>
                <a:gd name="connsiteX5" fmla="*/ 37363 w 162068"/>
                <a:gd name="connsiteY5" fmla="*/ 170622 h 179591"/>
                <a:gd name="connsiteX6" fmla="*/ 42009 w 162068"/>
                <a:gd name="connsiteY6" fmla="*/ 179591 h 179591"/>
                <a:gd name="connsiteX7" fmla="*/ 80986 w 162068"/>
                <a:gd name="connsiteY7" fmla="*/ 179591 h 179591"/>
                <a:gd name="connsiteX8" fmla="*/ 84858 w 162068"/>
                <a:gd name="connsiteY8" fmla="*/ 157393 h 179591"/>
                <a:gd name="connsiteX9" fmla="*/ 134805 w 162068"/>
                <a:gd name="connsiteY9" fmla="*/ 142551 h 179591"/>
                <a:gd name="connsiteX10" fmla="*/ 140225 w 162068"/>
                <a:gd name="connsiteY10" fmla="*/ 81440 h 179591"/>
                <a:gd name="connsiteX11" fmla="*/ 125512 w 162068"/>
                <a:gd name="connsiteY11" fmla="*/ 81440 h 179591"/>
                <a:gd name="connsiteX12" fmla="*/ 116672 w 162068"/>
                <a:gd name="connsiteY12" fmla="*/ 66598 h 179591"/>
                <a:gd name="connsiteX13" fmla="*/ 125512 w 162068"/>
                <a:gd name="connsiteY13" fmla="*/ 44335 h 179591"/>
                <a:gd name="connsiteX14" fmla="*/ 115833 w 162068"/>
                <a:gd name="connsiteY14" fmla="*/ 8908 h 179591"/>
                <a:gd name="connsiteX15" fmla="*/ 81502 w 162068"/>
                <a:gd name="connsiteY15" fmla="*/ 29493 h 179591"/>
                <a:gd name="connsiteX16" fmla="*/ 75630 w 162068"/>
                <a:gd name="connsiteY16" fmla="*/ 44335 h 179591"/>
                <a:gd name="connsiteX17" fmla="*/ 49237 w 162068"/>
                <a:gd name="connsiteY17" fmla="*/ 44335 h 179591"/>
                <a:gd name="connsiteX18" fmla="*/ 31491 w 162068"/>
                <a:gd name="connsiteY18" fmla="*/ 92604 h 179591"/>
                <a:gd name="connsiteX19" fmla="*/ 31491 w 162068"/>
                <a:gd name="connsiteY19" fmla="*/ 92604 h 17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068" h="179591">
                  <a:moveTo>
                    <a:pt x="31491" y="92604"/>
                  </a:moveTo>
                  <a:cubicBezTo>
                    <a:pt x="35944" y="97637"/>
                    <a:pt x="27490" y="102929"/>
                    <a:pt x="18456" y="107833"/>
                  </a:cubicBezTo>
                  <a:cubicBezTo>
                    <a:pt x="12906" y="110866"/>
                    <a:pt x="4453" y="114738"/>
                    <a:pt x="0" y="121643"/>
                  </a:cubicBezTo>
                  <a:lnTo>
                    <a:pt x="129" y="138614"/>
                  </a:lnTo>
                  <a:cubicBezTo>
                    <a:pt x="3420" y="140550"/>
                    <a:pt x="8841" y="140486"/>
                    <a:pt x="14261" y="139776"/>
                  </a:cubicBezTo>
                  <a:cubicBezTo>
                    <a:pt x="40654" y="136420"/>
                    <a:pt x="29490" y="140679"/>
                    <a:pt x="37363" y="170622"/>
                  </a:cubicBezTo>
                  <a:cubicBezTo>
                    <a:pt x="38331" y="174171"/>
                    <a:pt x="39945" y="177139"/>
                    <a:pt x="42009" y="179591"/>
                  </a:cubicBezTo>
                  <a:lnTo>
                    <a:pt x="80986" y="179591"/>
                  </a:lnTo>
                  <a:cubicBezTo>
                    <a:pt x="87052" y="172429"/>
                    <a:pt x="89827" y="163717"/>
                    <a:pt x="84858" y="157393"/>
                  </a:cubicBezTo>
                  <a:cubicBezTo>
                    <a:pt x="73113" y="142551"/>
                    <a:pt x="128932" y="142551"/>
                    <a:pt x="134805" y="142551"/>
                  </a:cubicBezTo>
                  <a:cubicBezTo>
                    <a:pt x="163198" y="142551"/>
                    <a:pt x="176040" y="81440"/>
                    <a:pt x="140225" y="81440"/>
                  </a:cubicBezTo>
                  <a:cubicBezTo>
                    <a:pt x="135837" y="81440"/>
                    <a:pt x="123447" y="86087"/>
                    <a:pt x="125512" y="81440"/>
                  </a:cubicBezTo>
                  <a:cubicBezTo>
                    <a:pt x="127577" y="76794"/>
                    <a:pt x="143581" y="56338"/>
                    <a:pt x="116672" y="66598"/>
                  </a:cubicBezTo>
                  <a:cubicBezTo>
                    <a:pt x="89827" y="76859"/>
                    <a:pt x="112219" y="51756"/>
                    <a:pt x="125512" y="44335"/>
                  </a:cubicBezTo>
                  <a:cubicBezTo>
                    <a:pt x="136741" y="38011"/>
                    <a:pt x="128222" y="19878"/>
                    <a:pt x="115833" y="8908"/>
                  </a:cubicBezTo>
                  <a:cubicBezTo>
                    <a:pt x="101313" y="-3998"/>
                    <a:pt x="81502" y="-7225"/>
                    <a:pt x="81502" y="29493"/>
                  </a:cubicBezTo>
                  <a:cubicBezTo>
                    <a:pt x="81502" y="33171"/>
                    <a:pt x="84406" y="44335"/>
                    <a:pt x="75630" y="44335"/>
                  </a:cubicBezTo>
                  <a:cubicBezTo>
                    <a:pt x="66789" y="44335"/>
                    <a:pt x="49237" y="44335"/>
                    <a:pt x="49237" y="44335"/>
                  </a:cubicBezTo>
                  <a:cubicBezTo>
                    <a:pt x="22586" y="27299"/>
                    <a:pt x="6711" y="64340"/>
                    <a:pt x="31491" y="92604"/>
                  </a:cubicBezTo>
                  <a:lnTo>
                    <a:pt x="31491" y="92604"/>
                  </a:lnTo>
                  <a:close/>
                </a:path>
              </a:pathLst>
            </a:custGeom>
            <a:solidFill>
              <a:srgbClr val="D7D491"/>
            </a:solidFill>
            <a:ln w="6453" cap="flat">
              <a:noFill/>
              <a:prstDash val="solid"/>
              <a:miter/>
            </a:ln>
          </p:spPr>
          <p:txBody>
            <a:bodyPr rtlCol="0" anchor="ctr"/>
            <a:lstStyle/>
            <a:p>
              <a:endParaRPr lang="en-US"/>
            </a:p>
          </p:txBody>
        </p:sp>
        <p:sp>
          <p:nvSpPr>
            <p:cNvPr id="3796" name="Freeform: Shape 3795">
              <a:extLst>
                <a:ext uri="{FF2B5EF4-FFF2-40B4-BE49-F238E27FC236}">
                  <a16:creationId xmlns:a16="http://schemas.microsoft.com/office/drawing/2014/main" id="{08AA0394-B57A-4F09-A2E7-73C06A78F877}"/>
                </a:ext>
              </a:extLst>
            </p:cNvPr>
            <p:cNvSpPr/>
            <p:nvPr/>
          </p:nvSpPr>
          <p:spPr>
            <a:xfrm>
              <a:off x="1185366" y="1125118"/>
              <a:ext cx="152335" cy="114092"/>
            </a:xfrm>
            <a:custGeom>
              <a:avLst/>
              <a:gdLst>
                <a:gd name="connsiteX0" fmla="*/ 122541 w 152335"/>
                <a:gd name="connsiteY0" fmla="*/ 84671 h 114092"/>
                <a:gd name="connsiteX1" fmla="*/ 115508 w 152335"/>
                <a:gd name="connsiteY1" fmla="*/ 75120 h 114092"/>
                <a:gd name="connsiteX2" fmla="*/ 123639 w 152335"/>
                <a:gd name="connsiteY2" fmla="*/ 68732 h 114092"/>
                <a:gd name="connsiteX3" fmla="*/ 149322 w 152335"/>
                <a:gd name="connsiteY3" fmla="*/ 63956 h 114092"/>
                <a:gd name="connsiteX4" fmla="*/ 130027 w 152335"/>
                <a:gd name="connsiteY4" fmla="*/ 39886 h 114092"/>
                <a:gd name="connsiteX5" fmla="*/ 142546 w 152335"/>
                <a:gd name="connsiteY5" fmla="*/ 28658 h 114092"/>
                <a:gd name="connsiteX6" fmla="*/ 105376 w 152335"/>
                <a:gd name="connsiteY6" fmla="*/ 22850 h 114092"/>
                <a:gd name="connsiteX7" fmla="*/ 91631 w 152335"/>
                <a:gd name="connsiteY7" fmla="*/ 6 h 114092"/>
                <a:gd name="connsiteX8" fmla="*/ 79241 w 152335"/>
                <a:gd name="connsiteY8" fmla="*/ 15365 h 114092"/>
                <a:gd name="connsiteX9" fmla="*/ 62851 w 152335"/>
                <a:gd name="connsiteY9" fmla="*/ 17043 h 114092"/>
                <a:gd name="connsiteX10" fmla="*/ 36716 w 152335"/>
                <a:gd name="connsiteY10" fmla="*/ 15300 h 114092"/>
                <a:gd name="connsiteX11" fmla="*/ 26520 w 152335"/>
                <a:gd name="connsiteY11" fmla="*/ 37241 h 114092"/>
                <a:gd name="connsiteX12" fmla="*/ 1288 w 152335"/>
                <a:gd name="connsiteY12" fmla="*/ 54277 h 114092"/>
                <a:gd name="connsiteX13" fmla="*/ 27681 w 152335"/>
                <a:gd name="connsiteY13" fmla="*/ 68603 h 114092"/>
                <a:gd name="connsiteX14" fmla="*/ 11097 w 152335"/>
                <a:gd name="connsiteY14" fmla="*/ 90414 h 114092"/>
                <a:gd name="connsiteX15" fmla="*/ 50267 w 152335"/>
                <a:gd name="connsiteY15" fmla="*/ 92995 h 114092"/>
                <a:gd name="connsiteX16" fmla="*/ 81952 w 152335"/>
                <a:gd name="connsiteY16" fmla="*/ 103256 h 114092"/>
                <a:gd name="connsiteX17" fmla="*/ 114346 w 152335"/>
                <a:gd name="connsiteY17" fmla="*/ 103707 h 114092"/>
                <a:gd name="connsiteX18" fmla="*/ 128607 w 152335"/>
                <a:gd name="connsiteY18" fmla="*/ 90995 h 114092"/>
                <a:gd name="connsiteX19" fmla="*/ 122541 w 152335"/>
                <a:gd name="connsiteY19" fmla="*/ 84671 h 114092"/>
                <a:gd name="connsiteX20" fmla="*/ 122541 w 152335"/>
                <a:gd name="connsiteY20" fmla="*/ 84671 h 11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35" h="114092">
                  <a:moveTo>
                    <a:pt x="122541" y="84671"/>
                  </a:moveTo>
                  <a:cubicBezTo>
                    <a:pt x="118799" y="82541"/>
                    <a:pt x="117508" y="78605"/>
                    <a:pt x="115508" y="75120"/>
                  </a:cubicBezTo>
                  <a:cubicBezTo>
                    <a:pt x="113765" y="72023"/>
                    <a:pt x="114281" y="68990"/>
                    <a:pt x="123639" y="68732"/>
                  </a:cubicBezTo>
                  <a:cubicBezTo>
                    <a:pt x="134738" y="68409"/>
                    <a:pt x="143966" y="68151"/>
                    <a:pt x="149322" y="63956"/>
                  </a:cubicBezTo>
                  <a:cubicBezTo>
                    <a:pt x="165519" y="51244"/>
                    <a:pt x="110216" y="55438"/>
                    <a:pt x="130027" y="39886"/>
                  </a:cubicBezTo>
                  <a:cubicBezTo>
                    <a:pt x="133641" y="37047"/>
                    <a:pt x="142675" y="32724"/>
                    <a:pt x="142546" y="28658"/>
                  </a:cubicBezTo>
                  <a:cubicBezTo>
                    <a:pt x="142094" y="16397"/>
                    <a:pt x="116476" y="22528"/>
                    <a:pt x="105376" y="22850"/>
                  </a:cubicBezTo>
                  <a:cubicBezTo>
                    <a:pt x="99827" y="22979"/>
                    <a:pt x="108280" y="-445"/>
                    <a:pt x="91631" y="6"/>
                  </a:cubicBezTo>
                  <a:cubicBezTo>
                    <a:pt x="80532" y="329"/>
                    <a:pt x="82726" y="9815"/>
                    <a:pt x="79241" y="15365"/>
                  </a:cubicBezTo>
                  <a:cubicBezTo>
                    <a:pt x="76402" y="19946"/>
                    <a:pt x="69433" y="18850"/>
                    <a:pt x="62851" y="17043"/>
                  </a:cubicBezTo>
                  <a:cubicBezTo>
                    <a:pt x="54268" y="14655"/>
                    <a:pt x="45879" y="11235"/>
                    <a:pt x="36716" y="15300"/>
                  </a:cubicBezTo>
                  <a:cubicBezTo>
                    <a:pt x="24455" y="20785"/>
                    <a:pt x="63883" y="36273"/>
                    <a:pt x="26520" y="37241"/>
                  </a:cubicBezTo>
                  <a:cubicBezTo>
                    <a:pt x="11742" y="37628"/>
                    <a:pt x="-4778" y="39435"/>
                    <a:pt x="1288" y="54277"/>
                  </a:cubicBezTo>
                  <a:cubicBezTo>
                    <a:pt x="3353" y="61052"/>
                    <a:pt x="20067" y="63311"/>
                    <a:pt x="27681" y="68603"/>
                  </a:cubicBezTo>
                  <a:cubicBezTo>
                    <a:pt x="30004" y="70216"/>
                    <a:pt x="9613" y="83445"/>
                    <a:pt x="11097" y="90414"/>
                  </a:cubicBezTo>
                  <a:cubicBezTo>
                    <a:pt x="12775" y="98287"/>
                    <a:pt x="47879" y="77701"/>
                    <a:pt x="50267" y="92995"/>
                  </a:cubicBezTo>
                  <a:cubicBezTo>
                    <a:pt x="54010" y="117065"/>
                    <a:pt x="73046" y="120614"/>
                    <a:pt x="81952" y="103256"/>
                  </a:cubicBezTo>
                  <a:cubicBezTo>
                    <a:pt x="90921" y="85768"/>
                    <a:pt x="99891" y="97706"/>
                    <a:pt x="114346" y="103707"/>
                  </a:cubicBezTo>
                  <a:cubicBezTo>
                    <a:pt x="127639" y="109192"/>
                    <a:pt x="136996" y="112742"/>
                    <a:pt x="128607" y="90995"/>
                  </a:cubicBezTo>
                  <a:cubicBezTo>
                    <a:pt x="127575" y="88672"/>
                    <a:pt x="125639" y="86478"/>
                    <a:pt x="122541" y="84671"/>
                  </a:cubicBezTo>
                  <a:lnTo>
                    <a:pt x="122541" y="84671"/>
                  </a:lnTo>
                  <a:close/>
                </a:path>
              </a:pathLst>
            </a:custGeom>
            <a:solidFill>
              <a:srgbClr val="ABD19D"/>
            </a:solidFill>
            <a:ln w="6453" cap="flat">
              <a:noFill/>
              <a:prstDash val="solid"/>
              <a:miter/>
            </a:ln>
          </p:spPr>
          <p:txBody>
            <a:bodyPr rtlCol="0" anchor="ctr"/>
            <a:lstStyle/>
            <a:p>
              <a:endParaRPr lang="en-US"/>
            </a:p>
          </p:txBody>
        </p:sp>
        <p:sp>
          <p:nvSpPr>
            <p:cNvPr id="3797" name="Freeform: Shape 3796">
              <a:extLst>
                <a:ext uri="{FF2B5EF4-FFF2-40B4-BE49-F238E27FC236}">
                  <a16:creationId xmlns:a16="http://schemas.microsoft.com/office/drawing/2014/main" id="{BFBA8C7D-D74D-41E4-A286-9D56CCD2ACC5}"/>
                </a:ext>
              </a:extLst>
            </p:cNvPr>
            <p:cNvSpPr/>
            <p:nvPr/>
          </p:nvSpPr>
          <p:spPr>
            <a:xfrm>
              <a:off x="1251795" y="1118182"/>
              <a:ext cx="166847" cy="153456"/>
            </a:xfrm>
            <a:custGeom>
              <a:avLst/>
              <a:gdLst>
                <a:gd name="connsiteX0" fmla="*/ 34946 w 166847"/>
                <a:gd name="connsiteY0" fmla="*/ 75603 h 153456"/>
                <a:gd name="connsiteX1" fmla="*/ 21782 w 166847"/>
                <a:gd name="connsiteY1" fmla="*/ 88057 h 153456"/>
                <a:gd name="connsiteX2" fmla="*/ 35 w 166847"/>
                <a:gd name="connsiteY2" fmla="*/ 108707 h 153456"/>
                <a:gd name="connsiteX3" fmla="*/ 17523 w 166847"/>
                <a:gd name="connsiteY3" fmla="*/ 114063 h 153456"/>
                <a:gd name="connsiteX4" fmla="*/ 40883 w 166847"/>
                <a:gd name="connsiteY4" fmla="*/ 139230 h 153456"/>
                <a:gd name="connsiteX5" fmla="*/ 84119 w 166847"/>
                <a:gd name="connsiteY5" fmla="*/ 147361 h 153456"/>
                <a:gd name="connsiteX6" fmla="*/ 88829 w 166847"/>
                <a:gd name="connsiteY6" fmla="*/ 128453 h 153456"/>
                <a:gd name="connsiteX7" fmla="*/ 139292 w 166847"/>
                <a:gd name="connsiteY7" fmla="*/ 116321 h 153456"/>
                <a:gd name="connsiteX8" fmla="*/ 144713 w 166847"/>
                <a:gd name="connsiteY8" fmla="*/ 66504 h 153456"/>
                <a:gd name="connsiteX9" fmla="*/ 129871 w 166847"/>
                <a:gd name="connsiteY9" fmla="*/ 66504 h 153456"/>
                <a:gd name="connsiteX10" fmla="*/ 120966 w 166847"/>
                <a:gd name="connsiteY10" fmla="*/ 54372 h 153456"/>
                <a:gd name="connsiteX11" fmla="*/ 129871 w 166847"/>
                <a:gd name="connsiteY11" fmla="*/ 36174 h 153456"/>
                <a:gd name="connsiteX12" fmla="*/ 120062 w 166847"/>
                <a:gd name="connsiteY12" fmla="*/ 7264 h 153456"/>
                <a:gd name="connsiteX13" fmla="*/ 85345 w 166847"/>
                <a:gd name="connsiteY13" fmla="*/ 24042 h 153456"/>
                <a:gd name="connsiteX14" fmla="*/ 79408 w 166847"/>
                <a:gd name="connsiteY14" fmla="*/ 36174 h 153456"/>
                <a:gd name="connsiteX15" fmla="*/ 52692 w 166847"/>
                <a:gd name="connsiteY15" fmla="*/ 36174 h 153456"/>
                <a:gd name="connsiteX16" fmla="*/ 34946 w 166847"/>
                <a:gd name="connsiteY16" fmla="*/ 75603 h 153456"/>
                <a:gd name="connsiteX17" fmla="*/ 34946 w 166847"/>
                <a:gd name="connsiteY17" fmla="*/ 75603 h 15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847" h="153456">
                  <a:moveTo>
                    <a:pt x="34946" y="75603"/>
                  </a:moveTo>
                  <a:cubicBezTo>
                    <a:pt x="39463" y="79732"/>
                    <a:pt x="30881" y="83991"/>
                    <a:pt x="21782" y="88057"/>
                  </a:cubicBezTo>
                  <a:cubicBezTo>
                    <a:pt x="13587" y="91671"/>
                    <a:pt x="-804" y="96769"/>
                    <a:pt x="35" y="108707"/>
                  </a:cubicBezTo>
                  <a:cubicBezTo>
                    <a:pt x="422" y="114579"/>
                    <a:pt x="9005" y="114902"/>
                    <a:pt x="17523" y="114063"/>
                  </a:cubicBezTo>
                  <a:cubicBezTo>
                    <a:pt x="44174" y="111288"/>
                    <a:pt x="32946" y="114837"/>
                    <a:pt x="40883" y="139230"/>
                  </a:cubicBezTo>
                  <a:cubicBezTo>
                    <a:pt x="46175" y="155427"/>
                    <a:pt x="73019" y="157298"/>
                    <a:pt x="84119" y="147361"/>
                  </a:cubicBezTo>
                  <a:cubicBezTo>
                    <a:pt x="90765" y="141424"/>
                    <a:pt x="94121" y="133874"/>
                    <a:pt x="88829" y="128453"/>
                  </a:cubicBezTo>
                  <a:cubicBezTo>
                    <a:pt x="76956" y="116321"/>
                    <a:pt x="133355" y="116321"/>
                    <a:pt x="139292" y="116321"/>
                  </a:cubicBezTo>
                  <a:cubicBezTo>
                    <a:pt x="168009" y="116321"/>
                    <a:pt x="180979" y="66504"/>
                    <a:pt x="144713" y="66504"/>
                  </a:cubicBezTo>
                  <a:cubicBezTo>
                    <a:pt x="140260" y="66504"/>
                    <a:pt x="127741" y="70311"/>
                    <a:pt x="129871" y="66504"/>
                  </a:cubicBezTo>
                  <a:cubicBezTo>
                    <a:pt x="132000" y="62696"/>
                    <a:pt x="148133" y="46047"/>
                    <a:pt x="120966" y="54372"/>
                  </a:cubicBezTo>
                  <a:cubicBezTo>
                    <a:pt x="93798" y="62696"/>
                    <a:pt x="116513" y="42240"/>
                    <a:pt x="129871" y="36174"/>
                  </a:cubicBezTo>
                  <a:cubicBezTo>
                    <a:pt x="141228" y="31012"/>
                    <a:pt x="132646" y="16234"/>
                    <a:pt x="120062" y="7264"/>
                  </a:cubicBezTo>
                  <a:cubicBezTo>
                    <a:pt x="105414" y="-3254"/>
                    <a:pt x="85345" y="-5900"/>
                    <a:pt x="85345" y="24042"/>
                  </a:cubicBezTo>
                  <a:cubicBezTo>
                    <a:pt x="85345" y="27075"/>
                    <a:pt x="88313" y="36174"/>
                    <a:pt x="79408" y="36174"/>
                  </a:cubicBezTo>
                  <a:cubicBezTo>
                    <a:pt x="70503" y="36174"/>
                    <a:pt x="52692" y="36174"/>
                    <a:pt x="52692" y="36174"/>
                  </a:cubicBezTo>
                  <a:cubicBezTo>
                    <a:pt x="25976" y="22365"/>
                    <a:pt x="9908" y="52565"/>
                    <a:pt x="34946" y="75603"/>
                  </a:cubicBezTo>
                  <a:lnTo>
                    <a:pt x="34946" y="75603"/>
                  </a:lnTo>
                  <a:close/>
                </a:path>
              </a:pathLst>
            </a:custGeom>
            <a:solidFill>
              <a:srgbClr val="D7D491"/>
            </a:solidFill>
            <a:ln w="6453" cap="flat">
              <a:noFill/>
              <a:prstDash val="solid"/>
              <a:miter/>
            </a:ln>
          </p:spPr>
          <p:txBody>
            <a:bodyPr rtlCol="0" anchor="ctr"/>
            <a:lstStyle/>
            <a:p>
              <a:endParaRPr lang="en-US"/>
            </a:p>
          </p:txBody>
        </p:sp>
        <p:sp>
          <p:nvSpPr>
            <p:cNvPr id="3798" name="Freeform: Shape 3797">
              <a:extLst>
                <a:ext uri="{FF2B5EF4-FFF2-40B4-BE49-F238E27FC236}">
                  <a16:creationId xmlns:a16="http://schemas.microsoft.com/office/drawing/2014/main" id="{756EE7F4-80EC-4083-9979-EED51E7E5F35}"/>
                </a:ext>
              </a:extLst>
            </p:cNvPr>
            <p:cNvSpPr/>
            <p:nvPr/>
          </p:nvSpPr>
          <p:spPr>
            <a:xfrm>
              <a:off x="1377581" y="1232239"/>
              <a:ext cx="116080" cy="102416"/>
            </a:xfrm>
            <a:custGeom>
              <a:avLst/>
              <a:gdLst>
                <a:gd name="connsiteX0" fmla="*/ 93395 w 116080"/>
                <a:gd name="connsiteY0" fmla="*/ 88994 h 102416"/>
                <a:gd name="connsiteX1" fmla="*/ 88039 w 116080"/>
                <a:gd name="connsiteY1" fmla="*/ 78927 h 102416"/>
                <a:gd name="connsiteX2" fmla="*/ 94234 w 116080"/>
                <a:gd name="connsiteY2" fmla="*/ 72216 h 102416"/>
                <a:gd name="connsiteX3" fmla="*/ 113787 w 116080"/>
                <a:gd name="connsiteY3" fmla="*/ 67183 h 102416"/>
                <a:gd name="connsiteX4" fmla="*/ 99074 w 116080"/>
                <a:gd name="connsiteY4" fmla="*/ 41951 h 102416"/>
                <a:gd name="connsiteX5" fmla="*/ 108625 w 116080"/>
                <a:gd name="connsiteY5" fmla="*/ 30142 h 102416"/>
                <a:gd name="connsiteX6" fmla="*/ 80360 w 116080"/>
                <a:gd name="connsiteY6" fmla="*/ 24012 h 102416"/>
                <a:gd name="connsiteX7" fmla="*/ 69906 w 116080"/>
                <a:gd name="connsiteY7" fmla="*/ 6 h 102416"/>
                <a:gd name="connsiteX8" fmla="*/ 60485 w 116080"/>
                <a:gd name="connsiteY8" fmla="*/ 16139 h 102416"/>
                <a:gd name="connsiteX9" fmla="*/ 47966 w 116080"/>
                <a:gd name="connsiteY9" fmla="*/ 17881 h 102416"/>
                <a:gd name="connsiteX10" fmla="*/ 28026 w 116080"/>
                <a:gd name="connsiteY10" fmla="*/ 16074 h 102416"/>
                <a:gd name="connsiteX11" fmla="*/ 20217 w 116080"/>
                <a:gd name="connsiteY11" fmla="*/ 39112 h 102416"/>
                <a:gd name="connsiteX12" fmla="*/ 987 w 116080"/>
                <a:gd name="connsiteY12" fmla="*/ 57051 h 102416"/>
                <a:gd name="connsiteX13" fmla="*/ 21056 w 116080"/>
                <a:gd name="connsiteY13" fmla="*/ 72087 h 102416"/>
                <a:gd name="connsiteX14" fmla="*/ 8408 w 116080"/>
                <a:gd name="connsiteY14" fmla="*/ 94995 h 102416"/>
                <a:gd name="connsiteX15" fmla="*/ 38222 w 116080"/>
                <a:gd name="connsiteY15" fmla="*/ 97706 h 102416"/>
                <a:gd name="connsiteX16" fmla="*/ 38931 w 116080"/>
                <a:gd name="connsiteY16" fmla="*/ 102416 h 102416"/>
                <a:gd name="connsiteX17" fmla="*/ 65260 w 116080"/>
                <a:gd name="connsiteY17" fmla="*/ 102416 h 102416"/>
                <a:gd name="connsiteX18" fmla="*/ 77779 w 116080"/>
                <a:gd name="connsiteY18" fmla="*/ 102416 h 102416"/>
                <a:gd name="connsiteX19" fmla="*/ 99461 w 116080"/>
                <a:gd name="connsiteY19" fmla="*/ 102416 h 102416"/>
                <a:gd name="connsiteX20" fmla="*/ 97783 w 116080"/>
                <a:gd name="connsiteY20" fmla="*/ 95641 h 102416"/>
                <a:gd name="connsiteX21" fmla="*/ 93395 w 116080"/>
                <a:gd name="connsiteY21" fmla="*/ 88994 h 102416"/>
                <a:gd name="connsiteX22" fmla="*/ 93395 w 116080"/>
                <a:gd name="connsiteY22" fmla="*/ 88994 h 10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6080" h="102416">
                  <a:moveTo>
                    <a:pt x="93395" y="88994"/>
                  </a:moveTo>
                  <a:cubicBezTo>
                    <a:pt x="90556" y="86735"/>
                    <a:pt x="89588" y="82605"/>
                    <a:pt x="88039" y="78927"/>
                  </a:cubicBezTo>
                  <a:cubicBezTo>
                    <a:pt x="86749" y="75701"/>
                    <a:pt x="87071" y="72474"/>
                    <a:pt x="94234" y="72216"/>
                  </a:cubicBezTo>
                  <a:cubicBezTo>
                    <a:pt x="102688" y="71893"/>
                    <a:pt x="109657" y="71635"/>
                    <a:pt x="113787" y="67183"/>
                  </a:cubicBezTo>
                  <a:cubicBezTo>
                    <a:pt x="126112" y="53825"/>
                    <a:pt x="84038" y="58277"/>
                    <a:pt x="99074" y="41951"/>
                  </a:cubicBezTo>
                  <a:cubicBezTo>
                    <a:pt x="101784" y="38983"/>
                    <a:pt x="108754" y="34401"/>
                    <a:pt x="108625" y="30142"/>
                  </a:cubicBezTo>
                  <a:cubicBezTo>
                    <a:pt x="108302" y="17236"/>
                    <a:pt x="88749" y="23689"/>
                    <a:pt x="80360" y="24012"/>
                  </a:cubicBezTo>
                  <a:cubicBezTo>
                    <a:pt x="76166" y="24141"/>
                    <a:pt x="82554" y="-446"/>
                    <a:pt x="69906" y="6"/>
                  </a:cubicBezTo>
                  <a:cubicBezTo>
                    <a:pt x="61453" y="329"/>
                    <a:pt x="63130" y="10267"/>
                    <a:pt x="60485" y="16139"/>
                  </a:cubicBezTo>
                  <a:cubicBezTo>
                    <a:pt x="58291" y="20914"/>
                    <a:pt x="52999" y="19817"/>
                    <a:pt x="47966" y="17881"/>
                  </a:cubicBezTo>
                  <a:cubicBezTo>
                    <a:pt x="41448" y="15364"/>
                    <a:pt x="35060" y="11751"/>
                    <a:pt x="28026" y="16074"/>
                  </a:cubicBezTo>
                  <a:cubicBezTo>
                    <a:pt x="18669" y="21882"/>
                    <a:pt x="48676" y="38079"/>
                    <a:pt x="20217" y="39112"/>
                  </a:cubicBezTo>
                  <a:cubicBezTo>
                    <a:pt x="8989" y="39499"/>
                    <a:pt x="-3659" y="41435"/>
                    <a:pt x="987" y="57051"/>
                  </a:cubicBezTo>
                  <a:cubicBezTo>
                    <a:pt x="2601" y="64150"/>
                    <a:pt x="15313" y="66537"/>
                    <a:pt x="21056" y="72087"/>
                  </a:cubicBezTo>
                  <a:cubicBezTo>
                    <a:pt x="22799" y="73765"/>
                    <a:pt x="7311" y="87703"/>
                    <a:pt x="8408" y="94995"/>
                  </a:cubicBezTo>
                  <a:cubicBezTo>
                    <a:pt x="9699" y="103255"/>
                    <a:pt x="36415" y="81637"/>
                    <a:pt x="38222" y="97706"/>
                  </a:cubicBezTo>
                  <a:cubicBezTo>
                    <a:pt x="38415" y="99383"/>
                    <a:pt x="38673" y="100932"/>
                    <a:pt x="38931" y="102416"/>
                  </a:cubicBezTo>
                  <a:lnTo>
                    <a:pt x="65260" y="102416"/>
                  </a:lnTo>
                  <a:cubicBezTo>
                    <a:pt x="69003" y="96802"/>
                    <a:pt x="73004" y="98803"/>
                    <a:pt x="77779" y="102416"/>
                  </a:cubicBezTo>
                  <a:lnTo>
                    <a:pt x="99461" y="102416"/>
                  </a:lnTo>
                  <a:cubicBezTo>
                    <a:pt x="99074" y="100480"/>
                    <a:pt x="98493" y="98222"/>
                    <a:pt x="97783" y="95641"/>
                  </a:cubicBezTo>
                  <a:cubicBezTo>
                    <a:pt x="97203" y="93188"/>
                    <a:pt x="95783" y="90865"/>
                    <a:pt x="93395" y="88994"/>
                  </a:cubicBezTo>
                  <a:lnTo>
                    <a:pt x="93395" y="88994"/>
                  </a:lnTo>
                  <a:close/>
                </a:path>
              </a:pathLst>
            </a:custGeom>
            <a:solidFill>
              <a:srgbClr val="6EB0AE"/>
            </a:solidFill>
            <a:ln w="6453" cap="flat">
              <a:noFill/>
              <a:prstDash val="solid"/>
              <a:miter/>
            </a:ln>
          </p:spPr>
          <p:txBody>
            <a:bodyPr rtlCol="0" anchor="ctr"/>
            <a:lstStyle/>
            <a:p>
              <a:endParaRPr lang="en-US"/>
            </a:p>
          </p:txBody>
        </p:sp>
        <p:sp>
          <p:nvSpPr>
            <p:cNvPr id="3799" name="Freeform: Shape 3798">
              <a:extLst>
                <a:ext uri="{FF2B5EF4-FFF2-40B4-BE49-F238E27FC236}">
                  <a16:creationId xmlns:a16="http://schemas.microsoft.com/office/drawing/2014/main" id="{04A0EAB2-E09F-4DBF-B228-1D39684EF16E}"/>
                </a:ext>
              </a:extLst>
            </p:cNvPr>
            <p:cNvSpPr/>
            <p:nvPr/>
          </p:nvSpPr>
          <p:spPr>
            <a:xfrm>
              <a:off x="1246988" y="1246756"/>
              <a:ext cx="129089" cy="87898"/>
            </a:xfrm>
            <a:custGeom>
              <a:avLst/>
              <a:gdLst>
                <a:gd name="connsiteX0" fmla="*/ 102671 w 129089"/>
                <a:gd name="connsiteY0" fmla="*/ 87899 h 87898"/>
                <a:gd name="connsiteX1" fmla="*/ 97960 w 129089"/>
                <a:gd name="connsiteY1" fmla="*/ 78865 h 87898"/>
                <a:gd name="connsiteX2" fmla="*/ 104801 w 129089"/>
                <a:gd name="connsiteY2" fmla="*/ 72153 h 87898"/>
                <a:gd name="connsiteX3" fmla="*/ 126548 w 129089"/>
                <a:gd name="connsiteY3" fmla="*/ 67120 h 87898"/>
                <a:gd name="connsiteX4" fmla="*/ 110221 w 129089"/>
                <a:gd name="connsiteY4" fmla="*/ 41888 h 87898"/>
                <a:gd name="connsiteX5" fmla="*/ 120804 w 129089"/>
                <a:gd name="connsiteY5" fmla="*/ 30079 h 87898"/>
                <a:gd name="connsiteX6" fmla="*/ 89313 w 129089"/>
                <a:gd name="connsiteY6" fmla="*/ 23949 h 87898"/>
                <a:gd name="connsiteX7" fmla="*/ 77698 w 129089"/>
                <a:gd name="connsiteY7" fmla="*/ 8 h 87898"/>
                <a:gd name="connsiteX8" fmla="*/ 67179 w 129089"/>
                <a:gd name="connsiteY8" fmla="*/ 16141 h 87898"/>
                <a:gd name="connsiteX9" fmla="*/ 53241 w 129089"/>
                <a:gd name="connsiteY9" fmla="*/ 17883 h 87898"/>
                <a:gd name="connsiteX10" fmla="*/ 31107 w 129089"/>
                <a:gd name="connsiteY10" fmla="*/ 16076 h 87898"/>
                <a:gd name="connsiteX11" fmla="*/ 22459 w 129089"/>
                <a:gd name="connsiteY11" fmla="*/ 39114 h 87898"/>
                <a:gd name="connsiteX12" fmla="*/ 1100 w 129089"/>
                <a:gd name="connsiteY12" fmla="*/ 56989 h 87898"/>
                <a:gd name="connsiteX13" fmla="*/ 23427 w 129089"/>
                <a:gd name="connsiteY13" fmla="*/ 72024 h 87898"/>
                <a:gd name="connsiteX14" fmla="*/ 11747 w 129089"/>
                <a:gd name="connsiteY14" fmla="*/ 87899 h 87898"/>
                <a:gd name="connsiteX15" fmla="*/ 35495 w 129089"/>
                <a:gd name="connsiteY15" fmla="*/ 87899 h 87898"/>
                <a:gd name="connsiteX16" fmla="*/ 35495 w 129089"/>
                <a:gd name="connsiteY16" fmla="*/ 87899 h 87898"/>
                <a:gd name="connsiteX17" fmla="*/ 102671 w 129089"/>
                <a:gd name="connsiteY17" fmla="*/ 87899 h 87898"/>
                <a:gd name="connsiteX18" fmla="*/ 102671 w 129089"/>
                <a:gd name="connsiteY18" fmla="*/ 87899 h 8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089" h="87898">
                  <a:moveTo>
                    <a:pt x="102671" y="87899"/>
                  </a:moveTo>
                  <a:cubicBezTo>
                    <a:pt x="100413" y="85511"/>
                    <a:pt x="99380" y="82091"/>
                    <a:pt x="97960" y="78865"/>
                  </a:cubicBezTo>
                  <a:cubicBezTo>
                    <a:pt x="96476" y="75638"/>
                    <a:pt x="96928" y="72411"/>
                    <a:pt x="104801" y="72153"/>
                  </a:cubicBezTo>
                  <a:cubicBezTo>
                    <a:pt x="114158" y="71831"/>
                    <a:pt x="121966" y="71573"/>
                    <a:pt x="126548" y="67120"/>
                  </a:cubicBezTo>
                  <a:cubicBezTo>
                    <a:pt x="140228" y="53762"/>
                    <a:pt x="93443" y="58215"/>
                    <a:pt x="110221" y="41888"/>
                  </a:cubicBezTo>
                  <a:cubicBezTo>
                    <a:pt x="113254" y="38920"/>
                    <a:pt x="120933" y="34403"/>
                    <a:pt x="120804" y="30079"/>
                  </a:cubicBezTo>
                  <a:cubicBezTo>
                    <a:pt x="120417" y="17173"/>
                    <a:pt x="98735" y="23626"/>
                    <a:pt x="89313" y="23949"/>
                  </a:cubicBezTo>
                  <a:cubicBezTo>
                    <a:pt x="84603" y="24142"/>
                    <a:pt x="91765" y="-508"/>
                    <a:pt x="77698" y="8"/>
                  </a:cubicBezTo>
                  <a:cubicBezTo>
                    <a:pt x="68341" y="331"/>
                    <a:pt x="70148" y="10268"/>
                    <a:pt x="67179" y="16141"/>
                  </a:cubicBezTo>
                  <a:cubicBezTo>
                    <a:pt x="64727" y="20916"/>
                    <a:pt x="58855" y="19819"/>
                    <a:pt x="53241" y="17883"/>
                  </a:cubicBezTo>
                  <a:cubicBezTo>
                    <a:pt x="46013" y="15366"/>
                    <a:pt x="38850" y="11753"/>
                    <a:pt x="31107" y="16076"/>
                  </a:cubicBezTo>
                  <a:cubicBezTo>
                    <a:pt x="20717" y="21819"/>
                    <a:pt x="54079" y="38081"/>
                    <a:pt x="22459" y="39114"/>
                  </a:cubicBezTo>
                  <a:cubicBezTo>
                    <a:pt x="9941" y="39501"/>
                    <a:pt x="-4063" y="41437"/>
                    <a:pt x="1100" y="56989"/>
                  </a:cubicBezTo>
                  <a:cubicBezTo>
                    <a:pt x="2842" y="64087"/>
                    <a:pt x="17039" y="66475"/>
                    <a:pt x="23427" y="72024"/>
                  </a:cubicBezTo>
                  <a:cubicBezTo>
                    <a:pt x="24847" y="73250"/>
                    <a:pt x="16135" y="80994"/>
                    <a:pt x="11747" y="87899"/>
                  </a:cubicBezTo>
                  <a:lnTo>
                    <a:pt x="35495" y="87899"/>
                  </a:lnTo>
                  <a:lnTo>
                    <a:pt x="35495" y="87899"/>
                  </a:lnTo>
                  <a:lnTo>
                    <a:pt x="102671" y="87899"/>
                  </a:lnTo>
                  <a:lnTo>
                    <a:pt x="102671" y="87899"/>
                  </a:lnTo>
                  <a:close/>
                </a:path>
              </a:pathLst>
            </a:custGeom>
            <a:solidFill>
              <a:srgbClr val="ABD19D"/>
            </a:solidFill>
            <a:ln w="6453" cap="flat">
              <a:noFill/>
              <a:prstDash val="solid"/>
              <a:miter/>
            </a:ln>
          </p:spPr>
          <p:txBody>
            <a:bodyPr rtlCol="0" anchor="ctr"/>
            <a:lstStyle/>
            <a:p>
              <a:endParaRPr lang="en-US"/>
            </a:p>
          </p:txBody>
        </p:sp>
        <p:sp>
          <p:nvSpPr>
            <p:cNvPr id="3800" name="Freeform: Shape 3799">
              <a:extLst>
                <a:ext uri="{FF2B5EF4-FFF2-40B4-BE49-F238E27FC236}">
                  <a16:creationId xmlns:a16="http://schemas.microsoft.com/office/drawing/2014/main" id="{C8F1F476-1779-4121-9D8A-A7C6222F21D7}"/>
                </a:ext>
              </a:extLst>
            </p:cNvPr>
            <p:cNvSpPr/>
            <p:nvPr/>
          </p:nvSpPr>
          <p:spPr>
            <a:xfrm>
              <a:off x="1151356" y="1253277"/>
              <a:ext cx="72726" cy="81378"/>
            </a:xfrm>
            <a:custGeom>
              <a:avLst/>
              <a:gdLst>
                <a:gd name="connsiteX0" fmla="*/ 323 w 72726"/>
                <a:gd name="connsiteY0" fmla="*/ 81378 h 81378"/>
                <a:gd name="connsiteX1" fmla="*/ 72726 w 72726"/>
                <a:gd name="connsiteY1" fmla="*/ 81378 h 81378"/>
                <a:gd name="connsiteX2" fmla="*/ 55496 w 72726"/>
                <a:gd name="connsiteY2" fmla="*/ 69827 h 81378"/>
                <a:gd name="connsiteX3" fmla="*/ 42913 w 72726"/>
                <a:gd name="connsiteY3" fmla="*/ 69827 h 81378"/>
                <a:gd name="connsiteX4" fmla="*/ 35363 w 72726"/>
                <a:gd name="connsiteY4" fmla="*/ 57115 h 81378"/>
                <a:gd name="connsiteX5" fmla="*/ 42913 w 72726"/>
                <a:gd name="connsiteY5" fmla="*/ 38014 h 81378"/>
                <a:gd name="connsiteX6" fmla="*/ 34588 w 72726"/>
                <a:gd name="connsiteY6" fmla="*/ 7620 h 81378"/>
                <a:gd name="connsiteX7" fmla="*/ 5162 w 72726"/>
                <a:gd name="connsiteY7" fmla="*/ 25237 h 81378"/>
                <a:gd name="connsiteX8" fmla="*/ 129 w 72726"/>
                <a:gd name="connsiteY8" fmla="*/ 37949 h 81378"/>
                <a:gd name="connsiteX9" fmla="*/ 0 w 72726"/>
                <a:gd name="connsiteY9" fmla="*/ 37949 h 81378"/>
                <a:gd name="connsiteX10" fmla="*/ 323 w 72726"/>
                <a:gd name="connsiteY10" fmla="*/ 81378 h 81378"/>
                <a:gd name="connsiteX11" fmla="*/ 323 w 72726"/>
                <a:gd name="connsiteY11" fmla="*/ 81378 h 8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726" h="81378">
                  <a:moveTo>
                    <a:pt x="323" y="81378"/>
                  </a:moveTo>
                  <a:lnTo>
                    <a:pt x="72726" y="81378"/>
                  </a:lnTo>
                  <a:cubicBezTo>
                    <a:pt x="70274" y="74667"/>
                    <a:pt x="64853" y="69827"/>
                    <a:pt x="55496" y="69827"/>
                  </a:cubicBezTo>
                  <a:cubicBezTo>
                    <a:pt x="51754" y="69827"/>
                    <a:pt x="41106" y="73828"/>
                    <a:pt x="42913" y="69827"/>
                  </a:cubicBezTo>
                  <a:cubicBezTo>
                    <a:pt x="44720" y="65826"/>
                    <a:pt x="58336" y="48339"/>
                    <a:pt x="35363" y="57115"/>
                  </a:cubicBezTo>
                  <a:cubicBezTo>
                    <a:pt x="12390" y="65891"/>
                    <a:pt x="31556" y="44402"/>
                    <a:pt x="42913" y="38014"/>
                  </a:cubicBezTo>
                  <a:cubicBezTo>
                    <a:pt x="52528" y="32658"/>
                    <a:pt x="45236" y="17106"/>
                    <a:pt x="34588" y="7620"/>
                  </a:cubicBezTo>
                  <a:cubicBezTo>
                    <a:pt x="22199" y="-3415"/>
                    <a:pt x="5162" y="-6190"/>
                    <a:pt x="5162" y="25237"/>
                  </a:cubicBezTo>
                  <a:cubicBezTo>
                    <a:pt x="5162" y="28399"/>
                    <a:pt x="7679" y="37949"/>
                    <a:pt x="129" y="37949"/>
                  </a:cubicBezTo>
                  <a:lnTo>
                    <a:pt x="0" y="37949"/>
                  </a:lnTo>
                  <a:cubicBezTo>
                    <a:pt x="194" y="52985"/>
                    <a:pt x="323" y="67504"/>
                    <a:pt x="323" y="81378"/>
                  </a:cubicBezTo>
                  <a:lnTo>
                    <a:pt x="323" y="81378"/>
                  </a:lnTo>
                  <a:close/>
                </a:path>
              </a:pathLst>
            </a:custGeom>
            <a:solidFill>
              <a:srgbClr val="D7D491"/>
            </a:solidFill>
            <a:ln w="6453" cap="flat">
              <a:noFill/>
              <a:prstDash val="solid"/>
              <a:miter/>
            </a:ln>
          </p:spPr>
          <p:txBody>
            <a:bodyPr rtlCol="0" anchor="ctr"/>
            <a:lstStyle/>
            <a:p>
              <a:endParaRPr lang="en-US"/>
            </a:p>
          </p:txBody>
        </p:sp>
        <p:sp>
          <p:nvSpPr>
            <p:cNvPr id="3801" name="Freeform: Shape 3800">
              <a:extLst>
                <a:ext uri="{FF2B5EF4-FFF2-40B4-BE49-F238E27FC236}">
                  <a16:creationId xmlns:a16="http://schemas.microsoft.com/office/drawing/2014/main" id="{27732C3E-7B1F-48A5-87BF-3ADD17CEBF0F}"/>
                </a:ext>
              </a:extLst>
            </p:cNvPr>
            <p:cNvSpPr/>
            <p:nvPr/>
          </p:nvSpPr>
          <p:spPr>
            <a:xfrm>
              <a:off x="1343291" y="1179307"/>
              <a:ext cx="80420" cy="82626"/>
            </a:xfrm>
            <a:custGeom>
              <a:avLst/>
              <a:gdLst>
                <a:gd name="connsiteX0" fmla="*/ 64704 w 80420"/>
                <a:gd name="connsiteY0" fmla="*/ 18930 h 82626"/>
                <a:gd name="connsiteX1" fmla="*/ 61026 w 80420"/>
                <a:gd name="connsiteY1" fmla="*/ 26157 h 82626"/>
                <a:gd name="connsiteX2" fmla="*/ 65285 w 80420"/>
                <a:gd name="connsiteY2" fmla="*/ 30933 h 82626"/>
                <a:gd name="connsiteX3" fmla="*/ 78836 w 80420"/>
                <a:gd name="connsiteY3" fmla="*/ 34546 h 82626"/>
                <a:gd name="connsiteX4" fmla="*/ 68641 w 80420"/>
                <a:gd name="connsiteY4" fmla="*/ 52615 h 82626"/>
                <a:gd name="connsiteX5" fmla="*/ 75223 w 80420"/>
                <a:gd name="connsiteY5" fmla="*/ 61068 h 82626"/>
                <a:gd name="connsiteX6" fmla="*/ 55605 w 80420"/>
                <a:gd name="connsiteY6" fmla="*/ 65457 h 82626"/>
                <a:gd name="connsiteX7" fmla="*/ 48378 w 80420"/>
                <a:gd name="connsiteY7" fmla="*/ 82622 h 82626"/>
                <a:gd name="connsiteX8" fmla="*/ 41860 w 80420"/>
                <a:gd name="connsiteY8" fmla="*/ 71071 h 82626"/>
                <a:gd name="connsiteX9" fmla="*/ 33213 w 80420"/>
                <a:gd name="connsiteY9" fmla="*/ 69780 h 82626"/>
                <a:gd name="connsiteX10" fmla="*/ 19404 w 80420"/>
                <a:gd name="connsiteY10" fmla="*/ 71071 h 82626"/>
                <a:gd name="connsiteX11" fmla="*/ 13983 w 80420"/>
                <a:gd name="connsiteY11" fmla="*/ 54551 h 82626"/>
                <a:gd name="connsiteX12" fmla="*/ 690 w 80420"/>
                <a:gd name="connsiteY12" fmla="*/ 41774 h 82626"/>
                <a:gd name="connsiteX13" fmla="*/ 14564 w 80420"/>
                <a:gd name="connsiteY13" fmla="*/ 30997 h 82626"/>
                <a:gd name="connsiteX14" fmla="*/ 13983 w 80420"/>
                <a:gd name="connsiteY14" fmla="*/ 7766 h 82626"/>
                <a:gd name="connsiteX15" fmla="*/ 27728 w 80420"/>
                <a:gd name="connsiteY15" fmla="*/ 2087 h 82626"/>
                <a:gd name="connsiteX16" fmla="*/ 40828 w 80420"/>
                <a:gd name="connsiteY16" fmla="*/ 14219 h 82626"/>
                <a:gd name="connsiteX17" fmla="*/ 51217 w 80420"/>
                <a:gd name="connsiteY17" fmla="*/ 2604 h 82626"/>
                <a:gd name="connsiteX18" fmla="*/ 67737 w 80420"/>
                <a:gd name="connsiteY18" fmla="*/ 14155 h 82626"/>
                <a:gd name="connsiteX19" fmla="*/ 64704 w 80420"/>
                <a:gd name="connsiteY19" fmla="*/ 18930 h 82626"/>
                <a:gd name="connsiteX20" fmla="*/ 64704 w 80420"/>
                <a:gd name="connsiteY20" fmla="*/ 18930 h 8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420" h="82626">
                  <a:moveTo>
                    <a:pt x="64704" y="18930"/>
                  </a:moveTo>
                  <a:cubicBezTo>
                    <a:pt x="62704" y="20543"/>
                    <a:pt x="62058" y="23512"/>
                    <a:pt x="61026" y="26157"/>
                  </a:cubicBezTo>
                  <a:cubicBezTo>
                    <a:pt x="60123" y="28480"/>
                    <a:pt x="60381" y="30739"/>
                    <a:pt x="65285" y="30933"/>
                  </a:cubicBezTo>
                  <a:cubicBezTo>
                    <a:pt x="71157" y="31191"/>
                    <a:pt x="75997" y="31384"/>
                    <a:pt x="78836" y="34546"/>
                  </a:cubicBezTo>
                  <a:cubicBezTo>
                    <a:pt x="87354" y="44097"/>
                    <a:pt x="58251" y="40935"/>
                    <a:pt x="68641" y="52615"/>
                  </a:cubicBezTo>
                  <a:cubicBezTo>
                    <a:pt x="70512" y="54744"/>
                    <a:pt x="75352" y="57971"/>
                    <a:pt x="75223" y="61068"/>
                  </a:cubicBezTo>
                  <a:cubicBezTo>
                    <a:pt x="74965" y="70296"/>
                    <a:pt x="61478" y="65715"/>
                    <a:pt x="55605" y="65457"/>
                  </a:cubicBezTo>
                  <a:cubicBezTo>
                    <a:pt x="52702" y="65327"/>
                    <a:pt x="57090" y="82944"/>
                    <a:pt x="48378" y="82622"/>
                  </a:cubicBezTo>
                  <a:cubicBezTo>
                    <a:pt x="42570" y="82428"/>
                    <a:pt x="43667" y="75265"/>
                    <a:pt x="41860" y="71071"/>
                  </a:cubicBezTo>
                  <a:cubicBezTo>
                    <a:pt x="40312" y="67586"/>
                    <a:pt x="36698" y="68425"/>
                    <a:pt x="33213" y="69780"/>
                  </a:cubicBezTo>
                  <a:cubicBezTo>
                    <a:pt x="28696" y="71587"/>
                    <a:pt x="24243" y="74168"/>
                    <a:pt x="19404" y="71071"/>
                  </a:cubicBezTo>
                  <a:cubicBezTo>
                    <a:pt x="12951" y="66941"/>
                    <a:pt x="33729" y="55325"/>
                    <a:pt x="13983" y="54551"/>
                  </a:cubicBezTo>
                  <a:cubicBezTo>
                    <a:pt x="6175" y="54228"/>
                    <a:pt x="-2537" y="52873"/>
                    <a:pt x="690" y="41774"/>
                  </a:cubicBezTo>
                  <a:cubicBezTo>
                    <a:pt x="1787" y="36676"/>
                    <a:pt x="10563" y="34998"/>
                    <a:pt x="14564" y="30997"/>
                  </a:cubicBezTo>
                  <a:cubicBezTo>
                    <a:pt x="15790" y="29771"/>
                    <a:pt x="13209" y="12993"/>
                    <a:pt x="13983" y="7766"/>
                  </a:cubicBezTo>
                  <a:cubicBezTo>
                    <a:pt x="14887" y="1829"/>
                    <a:pt x="17726" y="-2881"/>
                    <a:pt x="27728" y="2087"/>
                  </a:cubicBezTo>
                  <a:cubicBezTo>
                    <a:pt x="31342" y="3894"/>
                    <a:pt x="36504" y="16994"/>
                    <a:pt x="40828" y="14219"/>
                  </a:cubicBezTo>
                  <a:cubicBezTo>
                    <a:pt x="44442" y="11896"/>
                    <a:pt x="46378" y="4991"/>
                    <a:pt x="51217" y="2604"/>
                  </a:cubicBezTo>
                  <a:cubicBezTo>
                    <a:pt x="61865" y="-2752"/>
                    <a:pt x="69802" y="6605"/>
                    <a:pt x="67737" y="14155"/>
                  </a:cubicBezTo>
                  <a:cubicBezTo>
                    <a:pt x="67350" y="15897"/>
                    <a:pt x="66317" y="17575"/>
                    <a:pt x="64704" y="18930"/>
                  </a:cubicBezTo>
                  <a:lnTo>
                    <a:pt x="64704" y="18930"/>
                  </a:lnTo>
                  <a:close/>
                </a:path>
              </a:pathLst>
            </a:custGeom>
            <a:solidFill>
              <a:srgbClr val="DF7E9F"/>
            </a:solidFill>
            <a:ln w="6453" cap="flat">
              <a:noFill/>
              <a:prstDash val="solid"/>
              <a:miter/>
            </a:ln>
          </p:spPr>
          <p:txBody>
            <a:bodyPr rtlCol="0" anchor="ctr"/>
            <a:lstStyle/>
            <a:p>
              <a:endParaRPr lang="en-US"/>
            </a:p>
          </p:txBody>
        </p:sp>
        <p:sp>
          <p:nvSpPr>
            <p:cNvPr id="3802" name="Freeform: Shape 3801">
              <a:extLst>
                <a:ext uri="{FF2B5EF4-FFF2-40B4-BE49-F238E27FC236}">
                  <a16:creationId xmlns:a16="http://schemas.microsoft.com/office/drawing/2014/main" id="{9F82E289-7B66-410E-90C9-273244EC3C10}"/>
                </a:ext>
              </a:extLst>
            </p:cNvPr>
            <p:cNvSpPr/>
            <p:nvPr/>
          </p:nvSpPr>
          <p:spPr>
            <a:xfrm>
              <a:off x="1155249" y="1241871"/>
              <a:ext cx="67933" cy="78963"/>
            </a:xfrm>
            <a:custGeom>
              <a:avLst/>
              <a:gdLst>
                <a:gd name="connsiteX0" fmla="*/ 2174 w 67933"/>
                <a:gd name="connsiteY0" fmla="*/ 41676 h 78963"/>
                <a:gd name="connsiteX1" fmla="*/ 5077 w 67933"/>
                <a:gd name="connsiteY1" fmla="*/ 61164 h 78963"/>
                <a:gd name="connsiteX2" fmla="*/ 17403 w 67933"/>
                <a:gd name="connsiteY2" fmla="*/ 54066 h 78963"/>
                <a:gd name="connsiteX3" fmla="*/ 21339 w 67933"/>
                <a:gd name="connsiteY3" fmla="*/ 56776 h 78963"/>
                <a:gd name="connsiteX4" fmla="*/ 21404 w 67933"/>
                <a:gd name="connsiteY4" fmla="*/ 66198 h 78963"/>
                <a:gd name="connsiteX5" fmla="*/ 34181 w 67933"/>
                <a:gd name="connsiteY5" fmla="*/ 73103 h 78963"/>
                <a:gd name="connsiteX6" fmla="*/ 38440 w 67933"/>
                <a:gd name="connsiteY6" fmla="*/ 62649 h 78963"/>
                <a:gd name="connsiteX7" fmla="*/ 45732 w 67933"/>
                <a:gd name="connsiteY7" fmla="*/ 60648 h 78963"/>
                <a:gd name="connsiteX8" fmla="*/ 54314 w 67933"/>
                <a:gd name="connsiteY8" fmla="*/ 50452 h 78963"/>
                <a:gd name="connsiteX9" fmla="*/ 55411 w 67933"/>
                <a:gd name="connsiteY9" fmla="*/ 39547 h 78963"/>
                <a:gd name="connsiteX10" fmla="*/ 65672 w 67933"/>
                <a:gd name="connsiteY10" fmla="*/ 38321 h 78963"/>
                <a:gd name="connsiteX11" fmla="*/ 61800 w 67933"/>
                <a:gd name="connsiteY11" fmla="*/ 25543 h 78963"/>
                <a:gd name="connsiteX12" fmla="*/ 51088 w 67933"/>
                <a:gd name="connsiteY12" fmla="*/ 22123 h 78963"/>
                <a:gd name="connsiteX13" fmla="*/ 45603 w 67933"/>
                <a:gd name="connsiteY13" fmla="*/ 13993 h 78963"/>
                <a:gd name="connsiteX14" fmla="*/ 43280 w 67933"/>
                <a:gd name="connsiteY14" fmla="*/ 1215 h 78963"/>
                <a:gd name="connsiteX15" fmla="*/ 35149 w 67933"/>
                <a:gd name="connsiteY15" fmla="*/ 764 h 78963"/>
                <a:gd name="connsiteX16" fmla="*/ 27792 w 67933"/>
                <a:gd name="connsiteY16" fmla="*/ 7797 h 78963"/>
                <a:gd name="connsiteX17" fmla="*/ 17209 w 67933"/>
                <a:gd name="connsiteY17" fmla="*/ 9862 h 78963"/>
                <a:gd name="connsiteX18" fmla="*/ 8175 w 67933"/>
                <a:gd name="connsiteY18" fmla="*/ 4442 h 78963"/>
                <a:gd name="connsiteX19" fmla="*/ 3787 w 67933"/>
                <a:gd name="connsiteY19" fmla="*/ 9604 h 78963"/>
                <a:gd name="connsiteX20" fmla="*/ 4819 w 67933"/>
                <a:gd name="connsiteY20" fmla="*/ 18445 h 78963"/>
                <a:gd name="connsiteX21" fmla="*/ 8949 w 67933"/>
                <a:gd name="connsiteY21" fmla="*/ 23285 h 78963"/>
                <a:gd name="connsiteX22" fmla="*/ 2174 w 67933"/>
                <a:gd name="connsiteY22" fmla="*/ 41676 h 78963"/>
                <a:gd name="connsiteX23" fmla="*/ 2174 w 67933"/>
                <a:gd name="connsiteY23" fmla="*/ 41676 h 7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933" h="78963">
                  <a:moveTo>
                    <a:pt x="2174" y="41676"/>
                  </a:moveTo>
                  <a:cubicBezTo>
                    <a:pt x="-2344" y="48194"/>
                    <a:pt x="947" y="56518"/>
                    <a:pt x="5077" y="61164"/>
                  </a:cubicBezTo>
                  <a:cubicBezTo>
                    <a:pt x="10240" y="66908"/>
                    <a:pt x="14628" y="58002"/>
                    <a:pt x="17403" y="54066"/>
                  </a:cubicBezTo>
                  <a:cubicBezTo>
                    <a:pt x="19790" y="50646"/>
                    <a:pt x="20887" y="53163"/>
                    <a:pt x="21339" y="56776"/>
                  </a:cubicBezTo>
                  <a:cubicBezTo>
                    <a:pt x="21791" y="60390"/>
                    <a:pt x="21597" y="65165"/>
                    <a:pt x="21404" y="66198"/>
                  </a:cubicBezTo>
                  <a:cubicBezTo>
                    <a:pt x="19661" y="77297"/>
                    <a:pt x="27986" y="84718"/>
                    <a:pt x="34181" y="73103"/>
                  </a:cubicBezTo>
                  <a:cubicBezTo>
                    <a:pt x="35859" y="69941"/>
                    <a:pt x="37343" y="66133"/>
                    <a:pt x="38440" y="62649"/>
                  </a:cubicBezTo>
                  <a:cubicBezTo>
                    <a:pt x="41602" y="52840"/>
                    <a:pt x="39343" y="54001"/>
                    <a:pt x="45732" y="60648"/>
                  </a:cubicBezTo>
                  <a:cubicBezTo>
                    <a:pt x="52572" y="67682"/>
                    <a:pt x="56186" y="58196"/>
                    <a:pt x="54314" y="50452"/>
                  </a:cubicBezTo>
                  <a:cubicBezTo>
                    <a:pt x="52572" y="43419"/>
                    <a:pt x="46958" y="35417"/>
                    <a:pt x="55411" y="39547"/>
                  </a:cubicBezTo>
                  <a:cubicBezTo>
                    <a:pt x="58767" y="41225"/>
                    <a:pt x="61864" y="42257"/>
                    <a:pt x="65672" y="38321"/>
                  </a:cubicBezTo>
                  <a:cubicBezTo>
                    <a:pt x="68834" y="35029"/>
                    <a:pt x="69608" y="29609"/>
                    <a:pt x="61800" y="25543"/>
                  </a:cubicBezTo>
                  <a:cubicBezTo>
                    <a:pt x="59219" y="24253"/>
                    <a:pt x="55605" y="23672"/>
                    <a:pt x="51088" y="22123"/>
                  </a:cubicBezTo>
                  <a:cubicBezTo>
                    <a:pt x="45732" y="20252"/>
                    <a:pt x="44570" y="21026"/>
                    <a:pt x="45603" y="13993"/>
                  </a:cubicBezTo>
                  <a:cubicBezTo>
                    <a:pt x="46377" y="8507"/>
                    <a:pt x="49475" y="4958"/>
                    <a:pt x="43280" y="1215"/>
                  </a:cubicBezTo>
                  <a:cubicBezTo>
                    <a:pt x="41086" y="-140"/>
                    <a:pt x="38182" y="-462"/>
                    <a:pt x="35149" y="764"/>
                  </a:cubicBezTo>
                  <a:cubicBezTo>
                    <a:pt x="32826" y="1667"/>
                    <a:pt x="30438" y="3990"/>
                    <a:pt x="27792" y="7797"/>
                  </a:cubicBezTo>
                  <a:cubicBezTo>
                    <a:pt x="25082" y="11669"/>
                    <a:pt x="20307" y="13283"/>
                    <a:pt x="17209" y="9862"/>
                  </a:cubicBezTo>
                  <a:cubicBezTo>
                    <a:pt x="14112" y="6378"/>
                    <a:pt x="13854" y="1538"/>
                    <a:pt x="8175" y="4442"/>
                  </a:cubicBezTo>
                  <a:cubicBezTo>
                    <a:pt x="5981" y="5539"/>
                    <a:pt x="4497" y="7410"/>
                    <a:pt x="3787" y="9604"/>
                  </a:cubicBezTo>
                  <a:cubicBezTo>
                    <a:pt x="2883" y="12379"/>
                    <a:pt x="3141" y="15670"/>
                    <a:pt x="4819" y="18445"/>
                  </a:cubicBezTo>
                  <a:cubicBezTo>
                    <a:pt x="5981" y="20381"/>
                    <a:pt x="7465" y="21930"/>
                    <a:pt x="8949" y="23285"/>
                  </a:cubicBezTo>
                  <a:cubicBezTo>
                    <a:pt x="24501" y="37030"/>
                    <a:pt x="9401" y="31416"/>
                    <a:pt x="2174" y="41676"/>
                  </a:cubicBezTo>
                  <a:lnTo>
                    <a:pt x="2174" y="41676"/>
                  </a:lnTo>
                  <a:close/>
                </a:path>
              </a:pathLst>
            </a:custGeom>
            <a:solidFill>
              <a:srgbClr val="D47199"/>
            </a:solidFill>
            <a:ln w="6453" cap="flat">
              <a:noFill/>
              <a:prstDash val="solid"/>
              <a:miter/>
            </a:ln>
          </p:spPr>
          <p:txBody>
            <a:bodyPr rtlCol="0" anchor="ctr"/>
            <a:lstStyle/>
            <a:p>
              <a:endParaRPr lang="en-US"/>
            </a:p>
          </p:txBody>
        </p:sp>
        <p:sp>
          <p:nvSpPr>
            <p:cNvPr id="3803" name="Freeform: Shape 3802">
              <a:extLst>
                <a:ext uri="{FF2B5EF4-FFF2-40B4-BE49-F238E27FC236}">
                  <a16:creationId xmlns:a16="http://schemas.microsoft.com/office/drawing/2014/main" id="{04080BD3-884B-4A4A-8060-05AE62D9FA76}"/>
                </a:ext>
              </a:extLst>
            </p:cNvPr>
            <p:cNvSpPr/>
            <p:nvPr/>
          </p:nvSpPr>
          <p:spPr>
            <a:xfrm>
              <a:off x="1151550" y="1270120"/>
              <a:ext cx="95720" cy="64535"/>
            </a:xfrm>
            <a:custGeom>
              <a:avLst/>
              <a:gdLst>
                <a:gd name="connsiteX0" fmla="*/ 89375 w 95720"/>
                <a:gd name="connsiteY0" fmla="*/ 64536 h 64535"/>
                <a:gd name="connsiteX1" fmla="*/ 93634 w 95720"/>
                <a:gd name="connsiteY1" fmla="*/ 61696 h 64535"/>
                <a:gd name="connsiteX2" fmla="*/ 80212 w 95720"/>
                <a:gd name="connsiteY2" fmla="*/ 38530 h 64535"/>
                <a:gd name="connsiteX3" fmla="*/ 88923 w 95720"/>
                <a:gd name="connsiteY3" fmla="*/ 27689 h 64535"/>
                <a:gd name="connsiteX4" fmla="*/ 63111 w 95720"/>
                <a:gd name="connsiteY4" fmla="*/ 22010 h 64535"/>
                <a:gd name="connsiteX5" fmla="*/ 53561 w 95720"/>
                <a:gd name="connsiteY5" fmla="*/ 5 h 64535"/>
                <a:gd name="connsiteX6" fmla="*/ 44913 w 95720"/>
                <a:gd name="connsiteY6" fmla="*/ 14783 h 64535"/>
                <a:gd name="connsiteX7" fmla="*/ 33491 w 95720"/>
                <a:gd name="connsiteY7" fmla="*/ 16396 h 64535"/>
                <a:gd name="connsiteX8" fmla="*/ 15294 w 95720"/>
                <a:gd name="connsiteY8" fmla="*/ 14718 h 64535"/>
                <a:gd name="connsiteX9" fmla="*/ 8195 w 95720"/>
                <a:gd name="connsiteY9" fmla="*/ 35884 h 64535"/>
                <a:gd name="connsiteX10" fmla="*/ 0 w 95720"/>
                <a:gd name="connsiteY10" fmla="*/ 36723 h 64535"/>
                <a:gd name="connsiteX11" fmla="*/ 129 w 95720"/>
                <a:gd name="connsiteY11" fmla="*/ 60728 h 64535"/>
                <a:gd name="connsiteX12" fmla="*/ 6969 w 95720"/>
                <a:gd name="connsiteY12" fmla="*/ 64536 h 64535"/>
                <a:gd name="connsiteX13" fmla="*/ 89375 w 95720"/>
                <a:gd name="connsiteY13" fmla="*/ 64536 h 64535"/>
                <a:gd name="connsiteX14" fmla="*/ 89375 w 95720"/>
                <a:gd name="connsiteY14" fmla="*/ 64536 h 6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720" h="64535">
                  <a:moveTo>
                    <a:pt x="89375" y="64536"/>
                  </a:moveTo>
                  <a:cubicBezTo>
                    <a:pt x="91053" y="63890"/>
                    <a:pt x="92473" y="62987"/>
                    <a:pt x="93634" y="61696"/>
                  </a:cubicBezTo>
                  <a:cubicBezTo>
                    <a:pt x="104862" y="49435"/>
                    <a:pt x="66467" y="53501"/>
                    <a:pt x="80212" y="38530"/>
                  </a:cubicBezTo>
                  <a:cubicBezTo>
                    <a:pt x="82728" y="35755"/>
                    <a:pt x="89052" y="31625"/>
                    <a:pt x="88923" y="27689"/>
                  </a:cubicBezTo>
                  <a:cubicBezTo>
                    <a:pt x="88665" y="15879"/>
                    <a:pt x="70790" y="21816"/>
                    <a:pt x="63111" y="22010"/>
                  </a:cubicBezTo>
                  <a:cubicBezTo>
                    <a:pt x="59239" y="22203"/>
                    <a:pt x="65111" y="-382"/>
                    <a:pt x="53561" y="5"/>
                  </a:cubicBezTo>
                  <a:cubicBezTo>
                    <a:pt x="45881" y="263"/>
                    <a:pt x="47366" y="9491"/>
                    <a:pt x="44913" y="14783"/>
                  </a:cubicBezTo>
                  <a:cubicBezTo>
                    <a:pt x="42913" y="19171"/>
                    <a:pt x="38073" y="18203"/>
                    <a:pt x="33491" y="16396"/>
                  </a:cubicBezTo>
                  <a:cubicBezTo>
                    <a:pt x="27555" y="14073"/>
                    <a:pt x="21682" y="10782"/>
                    <a:pt x="15294" y="14718"/>
                  </a:cubicBezTo>
                  <a:cubicBezTo>
                    <a:pt x="6776" y="20009"/>
                    <a:pt x="34137" y="34916"/>
                    <a:pt x="8195" y="35884"/>
                  </a:cubicBezTo>
                  <a:cubicBezTo>
                    <a:pt x="5421" y="36013"/>
                    <a:pt x="2646" y="36207"/>
                    <a:pt x="0" y="36723"/>
                  </a:cubicBezTo>
                  <a:cubicBezTo>
                    <a:pt x="65" y="44918"/>
                    <a:pt x="129" y="52920"/>
                    <a:pt x="129" y="60728"/>
                  </a:cubicBezTo>
                  <a:cubicBezTo>
                    <a:pt x="2517" y="61954"/>
                    <a:pt x="4904" y="63116"/>
                    <a:pt x="6969" y="64536"/>
                  </a:cubicBezTo>
                  <a:lnTo>
                    <a:pt x="89375" y="64536"/>
                  </a:lnTo>
                  <a:lnTo>
                    <a:pt x="89375" y="64536"/>
                  </a:lnTo>
                  <a:close/>
                </a:path>
              </a:pathLst>
            </a:custGeom>
            <a:solidFill>
              <a:srgbClr val="6EB0AE"/>
            </a:solidFill>
            <a:ln w="6453" cap="flat">
              <a:noFill/>
              <a:prstDash val="solid"/>
              <a:miter/>
            </a:ln>
          </p:spPr>
          <p:txBody>
            <a:bodyPr rtlCol="0" anchor="ctr"/>
            <a:lstStyle/>
            <a:p>
              <a:endParaRPr lang="en-US"/>
            </a:p>
          </p:txBody>
        </p:sp>
        <p:sp>
          <p:nvSpPr>
            <p:cNvPr id="3804" name="Freeform: Shape 3803">
              <a:extLst>
                <a:ext uri="{FF2B5EF4-FFF2-40B4-BE49-F238E27FC236}">
                  <a16:creationId xmlns:a16="http://schemas.microsoft.com/office/drawing/2014/main" id="{FBE82F28-4AF0-4A30-A3FE-76D81BCDB715}"/>
                </a:ext>
              </a:extLst>
            </p:cNvPr>
            <p:cNvSpPr/>
            <p:nvPr/>
          </p:nvSpPr>
          <p:spPr>
            <a:xfrm>
              <a:off x="1339798" y="1283919"/>
              <a:ext cx="72876" cy="50736"/>
            </a:xfrm>
            <a:custGeom>
              <a:avLst/>
              <a:gdLst>
                <a:gd name="connsiteX0" fmla="*/ 21541 w 72876"/>
                <a:gd name="connsiteY0" fmla="*/ 23117 h 50736"/>
                <a:gd name="connsiteX1" fmla="*/ 13475 w 72876"/>
                <a:gd name="connsiteY1" fmla="*/ 26279 h 50736"/>
                <a:gd name="connsiteX2" fmla="*/ 181 w 72876"/>
                <a:gd name="connsiteY2" fmla="*/ 31506 h 50736"/>
                <a:gd name="connsiteX3" fmla="*/ 6505 w 72876"/>
                <a:gd name="connsiteY3" fmla="*/ 38798 h 50736"/>
                <a:gd name="connsiteX4" fmla="*/ 6441 w 72876"/>
                <a:gd name="connsiteY4" fmla="*/ 50736 h 50736"/>
                <a:gd name="connsiteX5" fmla="*/ 70133 w 72876"/>
                <a:gd name="connsiteY5" fmla="*/ 50736 h 50736"/>
                <a:gd name="connsiteX6" fmla="*/ 71165 w 72876"/>
                <a:gd name="connsiteY6" fmla="*/ 9243 h 50736"/>
                <a:gd name="connsiteX7" fmla="*/ 53161 w 72876"/>
                <a:gd name="connsiteY7" fmla="*/ 9114 h 50736"/>
                <a:gd name="connsiteX8" fmla="*/ 48257 w 72876"/>
                <a:gd name="connsiteY8" fmla="*/ 13953 h 50736"/>
                <a:gd name="connsiteX9" fmla="*/ 36964 w 72876"/>
                <a:gd name="connsiteY9" fmla="*/ 7113 h 50736"/>
                <a:gd name="connsiteX10" fmla="*/ 21541 w 72876"/>
                <a:gd name="connsiteY10" fmla="*/ 23117 h 50736"/>
                <a:gd name="connsiteX11" fmla="*/ 21541 w 72876"/>
                <a:gd name="connsiteY11" fmla="*/ 23117 h 5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876" h="50736">
                  <a:moveTo>
                    <a:pt x="21541" y="23117"/>
                  </a:moveTo>
                  <a:cubicBezTo>
                    <a:pt x="22638" y="26472"/>
                    <a:pt x="18121" y="26472"/>
                    <a:pt x="13475" y="26279"/>
                  </a:cubicBezTo>
                  <a:cubicBezTo>
                    <a:pt x="9280" y="26021"/>
                    <a:pt x="2182" y="24988"/>
                    <a:pt x="181" y="31506"/>
                  </a:cubicBezTo>
                  <a:cubicBezTo>
                    <a:pt x="-851" y="34732"/>
                    <a:pt x="2698" y="37056"/>
                    <a:pt x="6505" y="38798"/>
                  </a:cubicBezTo>
                  <a:cubicBezTo>
                    <a:pt x="16959" y="43573"/>
                    <a:pt x="9409" y="41121"/>
                    <a:pt x="6441" y="50736"/>
                  </a:cubicBezTo>
                  <a:lnTo>
                    <a:pt x="70133" y="50736"/>
                  </a:lnTo>
                  <a:cubicBezTo>
                    <a:pt x="59098" y="38023"/>
                    <a:pt x="78521" y="20600"/>
                    <a:pt x="71165" y="9243"/>
                  </a:cubicBezTo>
                  <a:cubicBezTo>
                    <a:pt x="65809" y="1047"/>
                    <a:pt x="59098" y="-6567"/>
                    <a:pt x="53161" y="9114"/>
                  </a:cubicBezTo>
                  <a:cubicBezTo>
                    <a:pt x="52580" y="10727"/>
                    <a:pt x="51999" y="16212"/>
                    <a:pt x="48257" y="13953"/>
                  </a:cubicBezTo>
                  <a:cubicBezTo>
                    <a:pt x="44514" y="11695"/>
                    <a:pt x="36964" y="7113"/>
                    <a:pt x="36964" y="7113"/>
                  </a:cubicBezTo>
                  <a:cubicBezTo>
                    <a:pt x="28317" y="-7083"/>
                    <a:pt x="15540" y="4661"/>
                    <a:pt x="21541" y="23117"/>
                  </a:cubicBezTo>
                  <a:lnTo>
                    <a:pt x="21541" y="23117"/>
                  </a:lnTo>
                  <a:close/>
                </a:path>
              </a:pathLst>
            </a:custGeom>
            <a:solidFill>
              <a:srgbClr val="639BBB"/>
            </a:solidFill>
            <a:ln w="6453" cap="flat">
              <a:noFill/>
              <a:prstDash val="solid"/>
              <a:miter/>
            </a:ln>
          </p:spPr>
          <p:txBody>
            <a:bodyPr rtlCol="0" anchor="ctr"/>
            <a:lstStyle/>
            <a:p>
              <a:endParaRPr lang="en-US"/>
            </a:p>
          </p:txBody>
        </p:sp>
        <p:sp>
          <p:nvSpPr>
            <p:cNvPr id="3805" name="Freeform: Shape 3804">
              <a:extLst>
                <a:ext uri="{FF2B5EF4-FFF2-40B4-BE49-F238E27FC236}">
                  <a16:creationId xmlns:a16="http://schemas.microsoft.com/office/drawing/2014/main" id="{49939D90-D204-4715-ACFE-6C6C823FD0B1}"/>
                </a:ext>
              </a:extLst>
            </p:cNvPr>
            <p:cNvSpPr/>
            <p:nvPr/>
          </p:nvSpPr>
          <p:spPr>
            <a:xfrm>
              <a:off x="1153215" y="1064244"/>
              <a:ext cx="67642" cy="77037"/>
            </a:xfrm>
            <a:custGeom>
              <a:avLst/>
              <a:gdLst>
                <a:gd name="connsiteX0" fmla="*/ 14209 w 67642"/>
                <a:gd name="connsiteY0" fmla="*/ 37972 h 77037"/>
                <a:gd name="connsiteX1" fmla="*/ 8853 w 67642"/>
                <a:gd name="connsiteY1" fmla="*/ 44167 h 77037"/>
                <a:gd name="connsiteX2" fmla="*/ 13 w 67642"/>
                <a:gd name="connsiteY2" fmla="*/ 54556 h 77037"/>
                <a:gd name="connsiteX3" fmla="*/ 7111 w 67642"/>
                <a:gd name="connsiteY3" fmla="*/ 57267 h 77037"/>
                <a:gd name="connsiteX4" fmla="*/ 16597 w 67642"/>
                <a:gd name="connsiteY4" fmla="*/ 69915 h 77037"/>
                <a:gd name="connsiteX5" fmla="*/ 34085 w 67642"/>
                <a:gd name="connsiteY5" fmla="*/ 73980 h 77037"/>
                <a:gd name="connsiteX6" fmla="*/ 36021 w 67642"/>
                <a:gd name="connsiteY6" fmla="*/ 64494 h 77037"/>
                <a:gd name="connsiteX7" fmla="*/ 56477 w 67642"/>
                <a:gd name="connsiteY7" fmla="*/ 58428 h 77037"/>
                <a:gd name="connsiteX8" fmla="*/ 58671 w 67642"/>
                <a:gd name="connsiteY8" fmla="*/ 33390 h 77037"/>
                <a:gd name="connsiteX9" fmla="*/ 52670 w 67642"/>
                <a:gd name="connsiteY9" fmla="*/ 33390 h 77037"/>
                <a:gd name="connsiteX10" fmla="*/ 49056 w 67642"/>
                <a:gd name="connsiteY10" fmla="*/ 27324 h 77037"/>
                <a:gd name="connsiteX11" fmla="*/ 52670 w 67642"/>
                <a:gd name="connsiteY11" fmla="*/ 18161 h 77037"/>
                <a:gd name="connsiteX12" fmla="*/ 48733 w 67642"/>
                <a:gd name="connsiteY12" fmla="*/ 3642 h 77037"/>
                <a:gd name="connsiteX13" fmla="*/ 34666 w 67642"/>
                <a:gd name="connsiteY13" fmla="*/ 12095 h 77037"/>
                <a:gd name="connsiteX14" fmla="*/ 32214 w 67642"/>
                <a:gd name="connsiteY14" fmla="*/ 18161 h 77037"/>
                <a:gd name="connsiteX15" fmla="*/ 21372 w 67642"/>
                <a:gd name="connsiteY15" fmla="*/ 18161 h 77037"/>
                <a:gd name="connsiteX16" fmla="*/ 14209 w 67642"/>
                <a:gd name="connsiteY16" fmla="*/ 37972 h 77037"/>
                <a:gd name="connsiteX17" fmla="*/ 14209 w 67642"/>
                <a:gd name="connsiteY17" fmla="*/ 37972 h 7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642" h="77037">
                  <a:moveTo>
                    <a:pt x="14209" y="37972"/>
                  </a:moveTo>
                  <a:cubicBezTo>
                    <a:pt x="16016" y="40037"/>
                    <a:pt x="12596" y="42167"/>
                    <a:pt x="8853" y="44167"/>
                  </a:cubicBezTo>
                  <a:cubicBezTo>
                    <a:pt x="5562" y="46038"/>
                    <a:pt x="-310" y="48555"/>
                    <a:pt x="13" y="54556"/>
                  </a:cubicBezTo>
                  <a:cubicBezTo>
                    <a:pt x="206" y="57525"/>
                    <a:pt x="3626" y="57718"/>
                    <a:pt x="7111" y="57267"/>
                  </a:cubicBezTo>
                  <a:cubicBezTo>
                    <a:pt x="17888" y="55847"/>
                    <a:pt x="13371" y="57654"/>
                    <a:pt x="16597" y="69915"/>
                  </a:cubicBezTo>
                  <a:cubicBezTo>
                    <a:pt x="18727" y="78046"/>
                    <a:pt x="29632" y="78949"/>
                    <a:pt x="34085" y="73980"/>
                  </a:cubicBezTo>
                  <a:cubicBezTo>
                    <a:pt x="36795" y="71012"/>
                    <a:pt x="38150" y="67205"/>
                    <a:pt x="36021" y="64494"/>
                  </a:cubicBezTo>
                  <a:cubicBezTo>
                    <a:pt x="31181" y="58428"/>
                    <a:pt x="54025" y="58428"/>
                    <a:pt x="56477" y="58428"/>
                  </a:cubicBezTo>
                  <a:cubicBezTo>
                    <a:pt x="68093" y="58428"/>
                    <a:pt x="73384" y="33390"/>
                    <a:pt x="58671" y="33390"/>
                  </a:cubicBezTo>
                  <a:cubicBezTo>
                    <a:pt x="56864" y="33390"/>
                    <a:pt x="51766" y="35326"/>
                    <a:pt x="52670" y="33390"/>
                  </a:cubicBezTo>
                  <a:cubicBezTo>
                    <a:pt x="53509" y="31519"/>
                    <a:pt x="60026" y="23130"/>
                    <a:pt x="49056" y="27324"/>
                  </a:cubicBezTo>
                  <a:cubicBezTo>
                    <a:pt x="38086" y="31519"/>
                    <a:pt x="47249" y="21259"/>
                    <a:pt x="52670" y="18161"/>
                  </a:cubicBezTo>
                  <a:cubicBezTo>
                    <a:pt x="57251" y="15580"/>
                    <a:pt x="53767" y="8159"/>
                    <a:pt x="48733" y="3642"/>
                  </a:cubicBezTo>
                  <a:cubicBezTo>
                    <a:pt x="42797" y="-1650"/>
                    <a:pt x="34666" y="-2940"/>
                    <a:pt x="34666" y="12095"/>
                  </a:cubicBezTo>
                  <a:cubicBezTo>
                    <a:pt x="34666" y="13580"/>
                    <a:pt x="35892" y="18161"/>
                    <a:pt x="32214" y="18161"/>
                  </a:cubicBezTo>
                  <a:cubicBezTo>
                    <a:pt x="28600" y="18161"/>
                    <a:pt x="21372" y="18161"/>
                    <a:pt x="21372" y="18161"/>
                  </a:cubicBezTo>
                  <a:cubicBezTo>
                    <a:pt x="10596" y="11192"/>
                    <a:pt x="4078" y="26356"/>
                    <a:pt x="14209" y="37972"/>
                  </a:cubicBezTo>
                  <a:lnTo>
                    <a:pt x="14209" y="37972"/>
                  </a:lnTo>
                  <a:close/>
                </a:path>
              </a:pathLst>
            </a:custGeom>
            <a:solidFill>
              <a:srgbClr val="288892"/>
            </a:solidFill>
            <a:ln w="6453" cap="flat">
              <a:noFill/>
              <a:prstDash val="solid"/>
              <a:miter/>
            </a:ln>
          </p:spPr>
          <p:txBody>
            <a:bodyPr rtlCol="0" anchor="ctr"/>
            <a:lstStyle/>
            <a:p>
              <a:endParaRPr lang="en-US"/>
            </a:p>
          </p:txBody>
        </p:sp>
        <p:sp>
          <p:nvSpPr>
            <p:cNvPr id="3806" name="Freeform: Shape 3805">
              <a:extLst>
                <a:ext uri="{FF2B5EF4-FFF2-40B4-BE49-F238E27FC236}">
                  <a16:creationId xmlns:a16="http://schemas.microsoft.com/office/drawing/2014/main" id="{3123B404-374A-4501-AFF3-6D684F2C9DCE}"/>
                </a:ext>
              </a:extLst>
            </p:cNvPr>
            <p:cNvSpPr/>
            <p:nvPr/>
          </p:nvSpPr>
          <p:spPr>
            <a:xfrm>
              <a:off x="1213663" y="1156337"/>
              <a:ext cx="104761" cy="95365"/>
            </a:xfrm>
            <a:custGeom>
              <a:avLst/>
              <a:gdLst>
                <a:gd name="connsiteX0" fmla="*/ 27455 w 104761"/>
                <a:gd name="connsiteY0" fmla="*/ 29639 h 95365"/>
                <a:gd name="connsiteX1" fmla="*/ 17195 w 104761"/>
                <a:gd name="connsiteY1" fmla="*/ 33575 h 95365"/>
                <a:gd name="connsiteX2" fmla="*/ 223 w 104761"/>
                <a:gd name="connsiteY2" fmla="*/ 40222 h 95365"/>
                <a:gd name="connsiteX3" fmla="*/ 8290 w 104761"/>
                <a:gd name="connsiteY3" fmla="*/ 49579 h 95365"/>
                <a:gd name="connsiteX4" fmla="*/ 7064 w 104761"/>
                <a:gd name="connsiteY4" fmla="*/ 70487 h 95365"/>
                <a:gd name="connsiteX5" fmla="*/ 35715 w 104761"/>
                <a:gd name="connsiteY5" fmla="*/ 93653 h 95365"/>
                <a:gd name="connsiteX6" fmla="*/ 43072 w 104761"/>
                <a:gd name="connsiteY6" fmla="*/ 82554 h 95365"/>
                <a:gd name="connsiteX7" fmla="*/ 73337 w 104761"/>
                <a:gd name="connsiteY7" fmla="*/ 91008 h 95365"/>
                <a:gd name="connsiteX8" fmla="*/ 100375 w 104761"/>
                <a:gd name="connsiteY8" fmla="*/ 72487 h 95365"/>
                <a:gd name="connsiteX9" fmla="*/ 90695 w 104761"/>
                <a:gd name="connsiteY9" fmla="*/ 11829 h 95365"/>
                <a:gd name="connsiteX10" fmla="*/ 67722 w 104761"/>
                <a:gd name="connsiteY10" fmla="*/ 11635 h 95365"/>
                <a:gd name="connsiteX11" fmla="*/ 61463 w 104761"/>
                <a:gd name="connsiteY11" fmla="*/ 17765 h 95365"/>
                <a:gd name="connsiteX12" fmla="*/ 47073 w 104761"/>
                <a:gd name="connsiteY12" fmla="*/ 8989 h 95365"/>
                <a:gd name="connsiteX13" fmla="*/ 27455 w 104761"/>
                <a:gd name="connsiteY13" fmla="*/ 29639 h 95365"/>
                <a:gd name="connsiteX14" fmla="*/ 27455 w 104761"/>
                <a:gd name="connsiteY14" fmla="*/ 29639 h 9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761" h="95365">
                  <a:moveTo>
                    <a:pt x="27455" y="29639"/>
                  </a:moveTo>
                  <a:cubicBezTo>
                    <a:pt x="28810" y="33833"/>
                    <a:pt x="23132" y="33898"/>
                    <a:pt x="17195" y="33575"/>
                  </a:cubicBezTo>
                  <a:cubicBezTo>
                    <a:pt x="11839" y="33317"/>
                    <a:pt x="2804" y="31962"/>
                    <a:pt x="223" y="40222"/>
                  </a:cubicBezTo>
                  <a:cubicBezTo>
                    <a:pt x="-1067" y="44288"/>
                    <a:pt x="3450" y="47321"/>
                    <a:pt x="8290" y="49579"/>
                  </a:cubicBezTo>
                  <a:cubicBezTo>
                    <a:pt x="23390" y="56484"/>
                    <a:pt x="8999" y="51579"/>
                    <a:pt x="7064" y="70487"/>
                  </a:cubicBezTo>
                  <a:cubicBezTo>
                    <a:pt x="5837" y="83070"/>
                    <a:pt x="27262" y="96686"/>
                    <a:pt x="35715" y="93653"/>
                  </a:cubicBezTo>
                  <a:cubicBezTo>
                    <a:pt x="40813" y="91847"/>
                    <a:pt x="44556" y="87910"/>
                    <a:pt x="43072" y="82554"/>
                  </a:cubicBezTo>
                  <a:cubicBezTo>
                    <a:pt x="39781" y="70551"/>
                    <a:pt x="70691" y="88039"/>
                    <a:pt x="73337" y="91008"/>
                  </a:cubicBezTo>
                  <a:cubicBezTo>
                    <a:pt x="86114" y="105527"/>
                    <a:pt x="115927" y="79715"/>
                    <a:pt x="100375" y="72487"/>
                  </a:cubicBezTo>
                  <a:cubicBezTo>
                    <a:pt x="65851" y="56355"/>
                    <a:pt x="101730" y="28800"/>
                    <a:pt x="90695" y="11829"/>
                  </a:cubicBezTo>
                  <a:cubicBezTo>
                    <a:pt x="83920" y="1310"/>
                    <a:pt x="75337" y="-8370"/>
                    <a:pt x="67722" y="11635"/>
                  </a:cubicBezTo>
                  <a:cubicBezTo>
                    <a:pt x="66948" y="13635"/>
                    <a:pt x="66238" y="20734"/>
                    <a:pt x="61463" y="17765"/>
                  </a:cubicBezTo>
                  <a:cubicBezTo>
                    <a:pt x="56688" y="14862"/>
                    <a:pt x="47073" y="8989"/>
                    <a:pt x="47073" y="8989"/>
                  </a:cubicBezTo>
                  <a:cubicBezTo>
                    <a:pt x="36102" y="-8950"/>
                    <a:pt x="19776" y="6021"/>
                    <a:pt x="27455" y="29639"/>
                  </a:cubicBezTo>
                  <a:lnTo>
                    <a:pt x="27455" y="29639"/>
                  </a:lnTo>
                  <a:close/>
                </a:path>
              </a:pathLst>
            </a:custGeom>
            <a:solidFill>
              <a:srgbClr val="288892"/>
            </a:solidFill>
            <a:ln w="6453" cap="flat">
              <a:noFill/>
              <a:prstDash val="solid"/>
              <a:miter/>
            </a:ln>
          </p:spPr>
          <p:txBody>
            <a:bodyPr rtlCol="0" anchor="ctr"/>
            <a:lstStyle/>
            <a:p>
              <a:endParaRPr lang="en-US"/>
            </a:p>
          </p:txBody>
        </p:sp>
        <p:sp>
          <p:nvSpPr>
            <p:cNvPr id="3807" name="Freeform: Shape 3806">
              <a:extLst>
                <a:ext uri="{FF2B5EF4-FFF2-40B4-BE49-F238E27FC236}">
                  <a16:creationId xmlns:a16="http://schemas.microsoft.com/office/drawing/2014/main" id="{BDD6ED27-B81A-45A2-833A-D3C37007EE7C}"/>
                </a:ext>
              </a:extLst>
            </p:cNvPr>
            <p:cNvSpPr/>
            <p:nvPr/>
          </p:nvSpPr>
          <p:spPr>
            <a:xfrm>
              <a:off x="2008703" y="1089251"/>
              <a:ext cx="46058" cy="53590"/>
            </a:xfrm>
            <a:custGeom>
              <a:avLst/>
              <a:gdLst>
                <a:gd name="connsiteX0" fmla="*/ 1492 w 46058"/>
                <a:gd name="connsiteY0" fmla="*/ 28387 h 53590"/>
                <a:gd name="connsiteX1" fmla="*/ 3428 w 46058"/>
                <a:gd name="connsiteY1" fmla="*/ 41551 h 53590"/>
                <a:gd name="connsiteX2" fmla="*/ 11753 w 46058"/>
                <a:gd name="connsiteY2" fmla="*/ 36712 h 53590"/>
                <a:gd name="connsiteX3" fmla="*/ 14398 w 46058"/>
                <a:gd name="connsiteY3" fmla="*/ 38583 h 53590"/>
                <a:gd name="connsiteX4" fmla="*/ 14463 w 46058"/>
                <a:gd name="connsiteY4" fmla="*/ 44972 h 53590"/>
                <a:gd name="connsiteX5" fmla="*/ 23110 w 46058"/>
                <a:gd name="connsiteY5" fmla="*/ 49618 h 53590"/>
                <a:gd name="connsiteX6" fmla="*/ 26014 w 46058"/>
                <a:gd name="connsiteY6" fmla="*/ 42519 h 53590"/>
                <a:gd name="connsiteX7" fmla="*/ 30983 w 46058"/>
                <a:gd name="connsiteY7" fmla="*/ 41164 h 53590"/>
                <a:gd name="connsiteX8" fmla="*/ 36791 w 46058"/>
                <a:gd name="connsiteY8" fmla="*/ 34259 h 53590"/>
                <a:gd name="connsiteX9" fmla="*/ 37565 w 46058"/>
                <a:gd name="connsiteY9" fmla="*/ 26838 h 53590"/>
                <a:gd name="connsiteX10" fmla="*/ 44534 w 46058"/>
                <a:gd name="connsiteY10" fmla="*/ 26000 h 53590"/>
                <a:gd name="connsiteX11" fmla="*/ 41953 w 46058"/>
                <a:gd name="connsiteY11" fmla="*/ 17352 h 53590"/>
                <a:gd name="connsiteX12" fmla="*/ 34726 w 46058"/>
                <a:gd name="connsiteY12" fmla="*/ 15029 h 53590"/>
                <a:gd name="connsiteX13" fmla="*/ 30983 w 46058"/>
                <a:gd name="connsiteY13" fmla="*/ 9480 h 53590"/>
                <a:gd name="connsiteX14" fmla="*/ 29434 w 46058"/>
                <a:gd name="connsiteY14" fmla="*/ 833 h 53590"/>
                <a:gd name="connsiteX15" fmla="*/ 23884 w 46058"/>
                <a:gd name="connsiteY15" fmla="*/ 510 h 53590"/>
                <a:gd name="connsiteX16" fmla="*/ 18915 w 46058"/>
                <a:gd name="connsiteY16" fmla="*/ 5285 h 53590"/>
                <a:gd name="connsiteX17" fmla="*/ 11753 w 46058"/>
                <a:gd name="connsiteY17" fmla="*/ 6705 h 53590"/>
                <a:gd name="connsiteX18" fmla="*/ 5622 w 46058"/>
                <a:gd name="connsiteY18" fmla="*/ 3027 h 53590"/>
                <a:gd name="connsiteX19" fmla="*/ 2654 w 46058"/>
                <a:gd name="connsiteY19" fmla="*/ 6511 h 53590"/>
                <a:gd name="connsiteX20" fmla="*/ 3364 w 46058"/>
                <a:gd name="connsiteY20" fmla="*/ 12513 h 53590"/>
                <a:gd name="connsiteX21" fmla="*/ 6138 w 46058"/>
                <a:gd name="connsiteY21" fmla="*/ 15804 h 53590"/>
                <a:gd name="connsiteX22" fmla="*/ 1492 w 46058"/>
                <a:gd name="connsiteY22" fmla="*/ 28387 h 53590"/>
                <a:gd name="connsiteX23" fmla="*/ 1492 w 46058"/>
                <a:gd name="connsiteY23" fmla="*/ 28387 h 5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058" h="53590">
                  <a:moveTo>
                    <a:pt x="1492" y="28387"/>
                  </a:moveTo>
                  <a:cubicBezTo>
                    <a:pt x="-1605" y="32775"/>
                    <a:pt x="653" y="38454"/>
                    <a:pt x="3428" y="41551"/>
                  </a:cubicBezTo>
                  <a:cubicBezTo>
                    <a:pt x="6913" y="45488"/>
                    <a:pt x="9881" y="39357"/>
                    <a:pt x="11753" y="36712"/>
                  </a:cubicBezTo>
                  <a:cubicBezTo>
                    <a:pt x="13366" y="34388"/>
                    <a:pt x="14076" y="36066"/>
                    <a:pt x="14398" y="38583"/>
                  </a:cubicBezTo>
                  <a:cubicBezTo>
                    <a:pt x="14656" y="41035"/>
                    <a:pt x="14527" y="44262"/>
                    <a:pt x="14463" y="44972"/>
                  </a:cubicBezTo>
                  <a:cubicBezTo>
                    <a:pt x="13301" y="52457"/>
                    <a:pt x="18915" y="57491"/>
                    <a:pt x="23110" y="49618"/>
                  </a:cubicBezTo>
                  <a:cubicBezTo>
                    <a:pt x="24272" y="47488"/>
                    <a:pt x="25240" y="44843"/>
                    <a:pt x="26014" y="42519"/>
                  </a:cubicBezTo>
                  <a:cubicBezTo>
                    <a:pt x="28143" y="35873"/>
                    <a:pt x="26659" y="36647"/>
                    <a:pt x="30983" y="41164"/>
                  </a:cubicBezTo>
                  <a:cubicBezTo>
                    <a:pt x="35629" y="45940"/>
                    <a:pt x="38081" y="39486"/>
                    <a:pt x="36791" y="34259"/>
                  </a:cubicBezTo>
                  <a:cubicBezTo>
                    <a:pt x="35629" y="29484"/>
                    <a:pt x="31822" y="24064"/>
                    <a:pt x="37565" y="26838"/>
                  </a:cubicBezTo>
                  <a:cubicBezTo>
                    <a:pt x="39824" y="27935"/>
                    <a:pt x="41953" y="28710"/>
                    <a:pt x="44534" y="26000"/>
                  </a:cubicBezTo>
                  <a:cubicBezTo>
                    <a:pt x="46664" y="23741"/>
                    <a:pt x="47180" y="20063"/>
                    <a:pt x="41953" y="17352"/>
                  </a:cubicBezTo>
                  <a:cubicBezTo>
                    <a:pt x="40211" y="16449"/>
                    <a:pt x="37758" y="16126"/>
                    <a:pt x="34726" y="15029"/>
                  </a:cubicBezTo>
                  <a:cubicBezTo>
                    <a:pt x="31112" y="13739"/>
                    <a:pt x="30337" y="14255"/>
                    <a:pt x="30983" y="9480"/>
                  </a:cubicBezTo>
                  <a:cubicBezTo>
                    <a:pt x="31499" y="5801"/>
                    <a:pt x="33628" y="3349"/>
                    <a:pt x="29434" y="833"/>
                  </a:cubicBezTo>
                  <a:cubicBezTo>
                    <a:pt x="27950" y="-71"/>
                    <a:pt x="25949" y="-329"/>
                    <a:pt x="23884" y="510"/>
                  </a:cubicBezTo>
                  <a:cubicBezTo>
                    <a:pt x="22336" y="1155"/>
                    <a:pt x="20722" y="2704"/>
                    <a:pt x="18915" y="5285"/>
                  </a:cubicBezTo>
                  <a:cubicBezTo>
                    <a:pt x="17044" y="7931"/>
                    <a:pt x="13818" y="9028"/>
                    <a:pt x="11753" y="6705"/>
                  </a:cubicBezTo>
                  <a:cubicBezTo>
                    <a:pt x="9688" y="4382"/>
                    <a:pt x="9494" y="1026"/>
                    <a:pt x="5622" y="3027"/>
                  </a:cubicBezTo>
                  <a:cubicBezTo>
                    <a:pt x="4138" y="3801"/>
                    <a:pt x="3170" y="5027"/>
                    <a:pt x="2654" y="6511"/>
                  </a:cubicBezTo>
                  <a:cubicBezTo>
                    <a:pt x="2008" y="8383"/>
                    <a:pt x="2267" y="10641"/>
                    <a:pt x="3364" y="12513"/>
                  </a:cubicBezTo>
                  <a:cubicBezTo>
                    <a:pt x="4138" y="13803"/>
                    <a:pt x="5106" y="14900"/>
                    <a:pt x="6138" y="15804"/>
                  </a:cubicBezTo>
                  <a:cubicBezTo>
                    <a:pt x="16592" y="25225"/>
                    <a:pt x="6332" y="21418"/>
                    <a:pt x="1492" y="28387"/>
                  </a:cubicBezTo>
                  <a:lnTo>
                    <a:pt x="1492" y="28387"/>
                  </a:lnTo>
                  <a:close/>
                </a:path>
              </a:pathLst>
            </a:custGeom>
            <a:solidFill>
              <a:srgbClr val="D47199"/>
            </a:solidFill>
            <a:ln w="6453" cap="flat">
              <a:noFill/>
              <a:prstDash val="solid"/>
              <a:miter/>
            </a:ln>
          </p:spPr>
          <p:txBody>
            <a:bodyPr rtlCol="0" anchor="ctr"/>
            <a:lstStyle/>
            <a:p>
              <a:endParaRPr lang="en-US"/>
            </a:p>
          </p:txBody>
        </p:sp>
        <p:sp>
          <p:nvSpPr>
            <p:cNvPr id="3808" name="Freeform: Shape 3807">
              <a:extLst>
                <a:ext uri="{FF2B5EF4-FFF2-40B4-BE49-F238E27FC236}">
                  <a16:creationId xmlns:a16="http://schemas.microsoft.com/office/drawing/2014/main" id="{D47141C6-2794-4929-9825-4ADE739E5B4A}"/>
                </a:ext>
              </a:extLst>
            </p:cNvPr>
            <p:cNvSpPr/>
            <p:nvPr/>
          </p:nvSpPr>
          <p:spPr>
            <a:xfrm>
              <a:off x="1674300" y="1124475"/>
              <a:ext cx="55649" cy="57557"/>
            </a:xfrm>
            <a:custGeom>
              <a:avLst/>
              <a:gdLst>
                <a:gd name="connsiteX0" fmla="*/ 44797 w 55649"/>
                <a:gd name="connsiteY0" fmla="*/ 42723 h 57557"/>
                <a:gd name="connsiteX1" fmla="*/ 42216 w 55649"/>
                <a:gd name="connsiteY1" fmla="*/ 37884 h 57557"/>
                <a:gd name="connsiteX2" fmla="*/ 45184 w 55649"/>
                <a:gd name="connsiteY2" fmla="*/ 34657 h 57557"/>
                <a:gd name="connsiteX3" fmla="*/ 54541 w 55649"/>
                <a:gd name="connsiteY3" fmla="*/ 32270 h 57557"/>
                <a:gd name="connsiteX4" fmla="*/ 47507 w 55649"/>
                <a:gd name="connsiteY4" fmla="*/ 20138 h 57557"/>
                <a:gd name="connsiteX5" fmla="*/ 52089 w 55649"/>
                <a:gd name="connsiteY5" fmla="*/ 14459 h 57557"/>
                <a:gd name="connsiteX6" fmla="*/ 38537 w 55649"/>
                <a:gd name="connsiteY6" fmla="*/ 11491 h 57557"/>
                <a:gd name="connsiteX7" fmla="*/ 33504 w 55649"/>
                <a:gd name="connsiteY7" fmla="*/ 4 h 57557"/>
                <a:gd name="connsiteX8" fmla="*/ 28987 w 55649"/>
                <a:gd name="connsiteY8" fmla="*/ 7748 h 57557"/>
                <a:gd name="connsiteX9" fmla="*/ 22985 w 55649"/>
                <a:gd name="connsiteY9" fmla="*/ 8587 h 57557"/>
                <a:gd name="connsiteX10" fmla="*/ 13435 w 55649"/>
                <a:gd name="connsiteY10" fmla="*/ 7748 h 57557"/>
                <a:gd name="connsiteX11" fmla="*/ 9692 w 55649"/>
                <a:gd name="connsiteY11" fmla="*/ 18847 h 57557"/>
                <a:gd name="connsiteX12" fmla="*/ 464 w 55649"/>
                <a:gd name="connsiteY12" fmla="*/ 27430 h 57557"/>
                <a:gd name="connsiteX13" fmla="*/ 10079 w 55649"/>
                <a:gd name="connsiteY13" fmla="*/ 34657 h 57557"/>
                <a:gd name="connsiteX14" fmla="*/ 4013 w 55649"/>
                <a:gd name="connsiteY14" fmla="*/ 45627 h 57557"/>
                <a:gd name="connsiteX15" fmla="*/ 18339 w 55649"/>
                <a:gd name="connsiteY15" fmla="*/ 46918 h 57557"/>
                <a:gd name="connsiteX16" fmla="*/ 29890 w 55649"/>
                <a:gd name="connsiteY16" fmla="*/ 52080 h 57557"/>
                <a:gd name="connsiteX17" fmla="*/ 41699 w 55649"/>
                <a:gd name="connsiteY17" fmla="*/ 52274 h 57557"/>
                <a:gd name="connsiteX18" fmla="*/ 46926 w 55649"/>
                <a:gd name="connsiteY18" fmla="*/ 45886 h 57557"/>
                <a:gd name="connsiteX19" fmla="*/ 44797 w 55649"/>
                <a:gd name="connsiteY19" fmla="*/ 42723 h 57557"/>
                <a:gd name="connsiteX20" fmla="*/ 44797 w 55649"/>
                <a:gd name="connsiteY20" fmla="*/ 42723 h 5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649" h="57557">
                  <a:moveTo>
                    <a:pt x="44797" y="42723"/>
                  </a:moveTo>
                  <a:cubicBezTo>
                    <a:pt x="43442" y="41627"/>
                    <a:pt x="42925" y="39691"/>
                    <a:pt x="42216" y="37884"/>
                  </a:cubicBezTo>
                  <a:cubicBezTo>
                    <a:pt x="41570" y="36335"/>
                    <a:pt x="41764" y="34786"/>
                    <a:pt x="45184" y="34657"/>
                  </a:cubicBezTo>
                  <a:cubicBezTo>
                    <a:pt x="49249" y="34528"/>
                    <a:pt x="52605" y="34399"/>
                    <a:pt x="54541" y="32270"/>
                  </a:cubicBezTo>
                  <a:cubicBezTo>
                    <a:pt x="60478" y="25881"/>
                    <a:pt x="40280" y="28010"/>
                    <a:pt x="47507" y="20138"/>
                  </a:cubicBezTo>
                  <a:cubicBezTo>
                    <a:pt x="48798" y="18718"/>
                    <a:pt x="52153" y="16524"/>
                    <a:pt x="52089" y="14459"/>
                  </a:cubicBezTo>
                  <a:cubicBezTo>
                    <a:pt x="51960" y="8264"/>
                    <a:pt x="42538" y="11362"/>
                    <a:pt x="38537" y="11491"/>
                  </a:cubicBezTo>
                  <a:cubicBezTo>
                    <a:pt x="36537" y="11555"/>
                    <a:pt x="39570" y="-254"/>
                    <a:pt x="33504" y="4"/>
                  </a:cubicBezTo>
                  <a:cubicBezTo>
                    <a:pt x="29438" y="133"/>
                    <a:pt x="30277" y="4973"/>
                    <a:pt x="28987" y="7748"/>
                  </a:cubicBezTo>
                  <a:cubicBezTo>
                    <a:pt x="27954" y="10007"/>
                    <a:pt x="25438" y="9490"/>
                    <a:pt x="22985" y="8587"/>
                  </a:cubicBezTo>
                  <a:cubicBezTo>
                    <a:pt x="19888" y="7361"/>
                    <a:pt x="16790" y="5618"/>
                    <a:pt x="13435" y="7748"/>
                  </a:cubicBezTo>
                  <a:cubicBezTo>
                    <a:pt x="8918" y="10523"/>
                    <a:pt x="23373" y="18331"/>
                    <a:pt x="9692" y="18847"/>
                  </a:cubicBezTo>
                  <a:cubicBezTo>
                    <a:pt x="4272" y="19041"/>
                    <a:pt x="-1730" y="19944"/>
                    <a:pt x="464" y="27430"/>
                  </a:cubicBezTo>
                  <a:cubicBezTo>
                    <a:pt x="1239" y="30850"/>
                    <a:pt x="7304" y="32012"/>
                    <a:pt x="10079" y="34657"/>
                  </a:cubicBezTo>
                  <a:cubicBezTo>
                    <a:pt x="10918" y="35496"/>
                    <a:pt x="3497" y="42143"/>
                    <a:pt x="4013" y="45627"/>
                  </a:cubicBezTo>
                  <a:cubicBezTo>
                    <a:pt x="4594" y="49564"/>
                    <a:pt x="17436" y="39239"/>
                    <a:pt x="18339" y="46918"/>
                  </a:cubicBezTo>
                  <a:cubicBezTo>
                    <a:pt x="19694" y="59050"/>
                    <a:pt x="26664" y="60857"/>
                    <a:pt x="29890" y="52080"/>
                  </a:cubicBezTo>
                  <a:cubicBezTo>
                    <a:pt x="33181" y="43240"/>
                    <a:pt x="36472" y="49306"/>
                    <a:pt x="41699" y="52274"/>
                  </a:cubicBezTo>
                  <a:cubicBezTo>
                    <a:pt x="46539" y="55049"/>
                    <a:pt x="49959" y="56856"/>
                    <a:pt x="46926" y="45886"/>
                  </a:cubicBezTo>
                  <a:cubicBezTo>
                    <a:pt x="46604" y="44724"/>
                    <a:pt x="45894" y="43627"/>
                    <a:pt x="44797" y="42723"/>
                  </a:cubicBezTo>
                  <a:lnTo>
                    <a:pt x="44797" y="42723"/>
                  </a:lnTo>
                  <a:close/>
                </a:path>
              </a:pathLst>
            </a:custGeom>
            <a:solidFill>
              <a:srgbClr val="6EB0AE"/>
            </a:solidFill>
            <a:ln w="6453" cap="flat">
              <a:noFill/>
              <a:prstDash val="solid"/>
              <a:miter/>
            </a:ln>
          </p:spPr>
          <p:txBody>
            <a:bodyPr rtlCol="0" anchor="ctr"/>
            <a:lstStyle/>
            <a:p>
              <a:endParaRPr lang="en-US"/>
            </a:p>
          </p:txBody>
        </p:sp>
        <p:sp>
          <p:nvSpPr>
            <p:cNvPr id="3809" name="Freeform: Shape 3808">
              <a:extLst>
                <a:ext uri="{FF2B5EF4-FFF2-40B4-BE49-F238E27FC236}">
                  <a16:creationId xmlns:a16="http://schemas.microsoft.com/office/drawing/2014/main" id="{5C972C50-ACC8-438D-B9E1-252A760F171E}"/>
                </a:ext>
              </a:extLst>
            </p:cNvPr>
            <p:cNvSpPr/>
            <p:nvPr/>
          </p:nvSpPr>
          <p:spPr>
            <a:xfrm>
              <a:off x="1852449" y="1146475"/>
              <a:ext cx="135451" cy="139999"/>
            </a:xfrm>
            <a:custGeom>
              <a:avLst/>
              <a:gdLst>
                <a:gd name="connsiteX0" fmla="*/ 108961 w 135451"/>
                <a:gd name="connsiteY0" fmla="*/ 103839 h 139999"/>
                <a:gd name="connsiteX1" fmla="*/ 102766 w 135451"/>
                <a:gd name="connsiteY1" fmla="*/ 92094 h 139999"/>
                <a:gd name="connsiteX2" fmla="*/ 109929 w 135451"/>
                <a:gd name="connsiteY2" fmla="*/ 84286 h 139999"/>
                <a:gd name="connsiteX3" fmla="*/ 132773 w 135451"/>
                <a:gd name="connsiteY3" fmla="*/ 78413 h 139999"/>
                <a:gd name="connsiteX4" fmla="*/ 115608 w 135451"/>
                <a:gd name="connsiteY4" fmla="*/ 48923 h 139999"/>
                <a:gd name="connsiteX5" fmla="*/ 126771 w 135451"/>
                <a:gd name="connsiteY5" fmla="*/ 35113 h 139999"/>
                <a:gd name="connsiteX6" fmla="*/ 93732 w 135451"/>
                <a:gd name="connsiteY6" fmla="*/ 27951 h 139999"/>
                <a:gd name="connsiteX7" fmla="*/ 81535 w 135451"/>
                <a:gd name="connsiteY7" fmla="*/ 9 h 139999"/>
                <a:gd name="connsiteX8" fmla="*/ 70501 w 135451"/>
                <a:gd name="connsiteY8" fmla="*/ 18852 h 139999"/>
                <a:gd name="connsiteX9" fmla="*/ 55917 w 135451"/>
                <a:gd name="connsiteY9" fmla="*/ 20852 h 139999"/>
                <a:gd name="connsiteX10" fmla="*/ 32686 w 135451"/>
                <a:gd name="connsiteY10" fmla="*/ 18787 h 139999"/>
                <a:gd name="connsiteX11" fmla="*/ 23587 w 135451"/>
                <a:gd name="connsiteY11" fmla="*/ 45697 h 139999"/>
                <a:gd name="connsiteX12" fmla="*/ 1130 w 135451"/>
                <a:gd name="connsiteY12" fmla="*/ 66604 h 139999"/>
                <a:gd name="connsiteX13" fmla="*/ 24555 w 135451"/>
                <a:gd name="connsiteY13" fmla="*/ 84157 h 139999"/>
                <a:gd name="connsiteX14" fmla="*/ 9777 w 135451"/>
                <a:gd name="connsiteY14" fmla="*/ 110937 h 139999"/>
                <a:gd name="connsiteX15" fmla="*/ 44559 w 135451"/>
                <a:gd name="connsiteY15" fmla="*/ 114099 h 139999"/>
                <a:gd name="connsiteX16" fmla="*/ 72695 w 135451"/>
                <a:gd name="connsiteY16" fmla="*/ 126747 h 139999"/>
                <a:gd name="connsiteX17" fmla="*/ 101475 w 135451"/>
                <a:gd name="connsiteY17" fmla="*/ 127263 h 139999"/>
                <a:gd name="connsiteX18" fmla="*/ 114123 w 135451"/>
                <a:gd name="connsiteY18" fmla="*/ 111647 h 139999"/>
                <a:gd name="connsiteX19" fmla="*/ 108961 w 135451"/>
                <a:gd name="connsiteY19" fmla="*/ 103839 h 139999"/>
                <a:gd name="connsiteX20" fmla="*/ 108961 w 135451"/>
                <a:gd name="connsiteY20" fmla="*/ 103839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451" h="139999">
                  <a:moveTo>
                    <a:pt x="108961" y="103839"/>
                  </a:moveTo>
                  <a:cubicBezTo>
                    <a:pt x="105605" y="101193"/>
                    <a:pt x="104444" y="96418"/>
                    <a:pt x="102766" y="92094"/>
                  </a:cubicBezTo>
                  <a:cubicBezTo>
                    <a:pt x="101217" y="88287"/>
                    <a:pt x="101669" y="84609"/>
                    <a:pt x="109929" y="84286"/>
                  </a:cubicBezTo>
                  <a:cubicBezTo>
                    <a:pt x="119802" y="83899"/>
                    <a:pt x="127997" y="83640"/>
                    <a:pt x="132773" y="78413"/>
                  </a:cubicBezTo>
                  <a:cubicBezTo>
                    <a:pt x="147163" y="62797"/>
                    <a:pt x="98055" y="67960"/>
                    <a:pt x="115608" y="48923"/>
                  </a:cubicBezTo>
                  <a:cubicBezTo>
                    <a:pt x="118770" y="45438"/>
                    <a:pt x="126901" y="40147"/>
                    <a:pt x="126771" y="35113"/>
                  </a:cubicBezTo>
                  <a:cubicBezTo>
                    <a:pt x="126384" y="20078"/>
                    <a:pt x="103605" y="27563"/>
                    <a:pt x="93732" y="27951"/>
                  </a:cubicBezTo>
                  <a:cubicBezTo>
                    <a:pt x="88827" y="28144"/>
                    <a:pt x="96313" y="-572"/>
                    <a:pt x="81535" y="9"/>
                  </a:cubicBezTo>
                  <a:cubicBezTo>
                    <a:pt x="71662" y="331"/>
                    <a:pt x="73663" y="12012"/>
                    <a:pt x="70501" y="18852"/>
                  </a:cubicBezTo>
                  <a:cubicBezTo>
                    <a:pt x="67919" y="24401"/>
                    <a:pt x="61789" y="23111"/>
                    <a:pt x="55917" y="20852"/>
                  </a:cubicBezTo>
                  <a:cubicBezTo>
                    <a:pt x="48302" y="17884"/>
                    <a:pt x="40817" y="13754"/>
                    <a:pt x="32686" y="18787"/>
                  </a:cubicBezTo>
                  <a:cubicBezTo>
                    <a:pt x="21780" y="25498"/>
                    <a:pt x="56820" y="44470"/>
                    <a:pt x="23587" y="45697"/>
                  </a:cubicBezTo>
                  <a:cubicBezTo>
                    <a:pt x="10487" y="46148"/>
                    <a:pt x="-4226" y="48407"/>
                    <a:pt x="1130" y="66604"/>
                  </a:cubicBezTo>
                  <a:cubicBezTo>
                    <a:pt x="3002" y="74929"/>
                    <a:pt x="17844" y="77704"/>
                    <a:pt x="24555" y="84157"/>
                  </a:cubicBezTo>
                  <a:cubicBezTo>
                    <a:pt x="26620" y="86157"/>
                    <a:pt x="8551" y="102354"/>
                    <a:pt x="9777" y="110937"/>
                  </a:cubicBezTo>
                  <a:cubicBezTo>
                    <a:pt x="11261" y="120617"/>
                    <a:pt x="42430" y="95320"/>
                    <a:pt x="44559" y="114099"/>
                  </a:cubicBezTo>
                  <a:cubicBezTo>
                    <a:pt x="47915" y="143654"/>
                    <a:pt x="64822" y="147978"/>
                    <a:pt x="72695" y="126747"/>
                  </a:cubicBezTo>
                  <a:cubicBezTo>
                    <a:pt x="80697" y="105323"/>
                    <a:pt x="88634" y="119971"/>
                    <a:pt x="101475" y="127263"/>
                  </a:cubicBezTo>
                  <a:cubicBezTo>
                    <a:pt x="113284" y="133974"/>
                    <a:pt x="121674" y="138363"/>
                    <a:pt x="114123" y="111647"/>
                  </a:cubicBezTo>
                  <a:cubicBezTo>
                    <a:pt x="113414" y="108743"/>
                    <a:pt x="111736" y="106033"/>
                    <a:pt x="108961" y="103839"/>
                  </a:cubicBezTo>
                  <a:lnTo>
                    <a:pt x="108961" y="103839"/>
                  </a:lnTo>
                  <a:close/>
                </a:path>
              </a:pathLst>
            </a:custGeom>
            <a:solidFill>
              <a:srgbClr val="6EB0AE"/>
            </a:solidFill>
            <a:ln w="6453" cap="flat">
              <a:noFill/>
              <a:prstDash val="solid"/>
              <a:miter/>
            </a:ln>
          </p:spPr>
          <p:txBody>
            <a:bodyPr rtlCol="0" anchor="ctr"/>
            <a:lstStyle/>
            <a:p>
              <a:endParaRPr lang="en-US"/>
            </a:p>
          </p:txBody>
        </p:sp>
        <p:sp>
          <p:nvSpPr>
            <p:cNvPr id="3810" name="Freeform: Shape 3809">
              <a:extLst>
                <a:ext uri="{FF2B5EF4-FFF2-40B4-BE49-F238E27FC236}">
                  <a16:creationId xmlns:a16="http://schemas.microsoft.com/office/drawing/2014/main" id="{7463C184-C586-465B-BCA5-E6D5F4DF9119}"/>
                </a:ext>
              </a:extLst>
            </p:cNvPr>
            <p:cNvSpPr/>
            <p:nvPr/>
          </p:nvSpPr>
          <p:spPr>
            <a:xfrm>
              <a:off x="1699886" y="1163384"/>
              <a:ext cx="150733" cy="139868"/>
            </a:xfrm>
            <a:custGeom>
              <a:avLst/>
              <a:gdLst>
                <a:gd name="connsiteX0" fmla="*/ 121235 w 150733"/>
                <a:gd name="connsiteY0" fmla="*/ 103837 h 139868"/>
                <a:gd name="connsiteX1" fmla="*/ 114330 w 150733"/>
                <a:gd name="connsiteY1" fmla="*/ 92092 h 139868"/>
                <a:gd name="connsiteX2" fmla="*/ 122332 w 150733"/>
                <a:gd name="connsiteY2" fmla="*/ 84284 h 139868"/>
                <a:gd name="connsiteX3" fmla="*/ 147757 w 150733"/>
                <a:gd name="connsiteY3" fmla="*/ 78412 h 139868"/>
                <a:gd name="connsiteX4" fmla="*/ 128656 w 150733"/>
                <a:gd name="connsiteY4" fmla="*/ 48921 h 139868"/>
                <a:gd name="connsiteX5" fmla="*/ 141045 w 150733"/>
                <a:gd name="connsiteY5" fmla="*/ 35112 h 139868"/>
                <a:gd name="connsiteX6" fmla="*/ 104328 w 150733"/>
                <a:gd name="connsiteY6" fmla="*/ 28013 h 139868"/>
                <a:gd name="connsiteX7" fmla="*/ 90776 w 150733"/>
                <a:gd name="connsiteY7" fmla="*/ 7 h 139868"/>
                <a:gd name="connsiteX8" fmla="*/ 78515 w 150733"/>
                <a:gd name="connsiteY8" fmla="*/ 18785 h 139868"/>
                <a:gd name="connsiteX9" fmla="*/ 62254 w 150733"/>
                <a:gd name="connsiteY9" fmla="*/ 20786 h 139868"/>
                <a:gd name="connsiteX10" fmla="*/ 36377 w 150733"/>
                <a:gd name="connsiteY10" fmla="*/ 18721 h 139868"/>
                <a:gd name="connsiteX11" fmla="*/ 26245 w 150733"/>
                <a:gd name="connsiteY11" fmla="*/ 45630 h 139868"/>
                <a:gd name="connsiteX12" fmla="*/ 1272 w 150733"/>
                <a:gd name="connsiteY12" fmla="*/ 66538 h 139868"/>
                <a:gd name="connsiteX13" fmla="*/ 27342 w 150733"/>
                <a:gd name="connsiteY13" fmla="*/ 84090 h 139868"/>
                <a:gd name="connsiteX14" fmla="*/ 10952 w 150733"/>
                <a:gd name="connsiteY14" fmla="*/ 110806 h 139868"/>
                <a:gd name="connsiteX15" fmla="*/ 49670 w 150733"/>
                <a:gd name="connsiteY15" fmla="*/ 113968 h 139868"/>
                <a:gd name="connsiteX16" fmla="*/ 81032 w 150733"/>
                <a:gd name="connsiteY16" fmla="*/ 126616 h 139868"/>
                <a:gd name="connsiteX17" fmla="*/ 113039 w 150733"/>
                <a:gd name="connsiteY17" fmla="*/ 127132 h 139868"/>
                <a:gd name="connsiteX18" fmla="*/ 127107 w 150733"/>
                <a:gd name="connsiteY18" fmla="*/ 111516 h 139868"/>
                <a:gd name="connsiteX19" fmla="*/ 121235 w 150733"/>
                <a:gd name="connsiteY19" fmla="*/ 103837 h 139868"/>
                <a:gd name="connsiteX20" fmla="*/ 121235 w 150733"/>
                <a:gd name="connsiteY20" fmla="*/ 103837 h 13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0733" h="139868">
                  <a:moveTo>
                    <a:pt x="121235" y="103837"/>
                  </a:moveTo>
                  <a:cubicBezTo>
                    <a:pt x="117556" y="101191"/>
                    <a:pt x="116266" y="96416"/>
                    <a:pt x="114330" y="92092"/>
                  </a:cubicBezTo>
                  <a:cubicBezTo>
                    <a:pt x="112652" y="88285"/>
                    <a:pt x="113104" y="84607"/>
                    <a:pt x="122332" y="84284"/>
                  </a:cubicBezTo>
                  <a:cubicBezTo>
                    <a:pt x="133302" y="83897"/>
                    <a:pt x="142401" y="83574"/>
                    <a:pt x="147757" y="78412"/>
                  </a:cubicBezTo>
                  <a:cubicBezTo>
                    <a:pt x="163760" y="62795"/>
                    <a:pt x="109103" y="67958"/>
                    <a:pt x="128656" y="48921"/>
                  </a:cubicBezTo>
                  <a:cubicBezTo>
                    <a:pt x="132205" y="45437"/>
                    <a:pt x="141174" y="40145"/>
                    <a:pt x="141045" y="35112"/>
                  </a:cubicBezTo>
                  <a:cubicBezTo>
                    <a:pt x="140594" y="20076"/>
                    <a:pt x="115233" y="27626"/>
                    <a:pt x="104328" y="28013"/>
                  </a:cubicBezTo>
                  <a:cubicBezTo>
                    <a:pt x="98842" y="28207"/>
                    <a:pt x="107167" y="-509"/>
                    <a:pt x="90776" y="7"/>
                  </a:cubicBezTo>
                  <a:cubicBezTo>
                    <a:pt x="79806" y="394"/>
                    <a:pt x="82000" y="12010"/>
                    <a:pt x="78515" y="18785"/>
                  </a:cubicBezTo>
                  <a:cubicBezTo>
                    <a:pt x="75676" y="24399"/>
                    <a:pt x="68836" y="23109"/>
                    <a:pt x="62254" y="20786"/>
                  </a:cubicBezTo>
                  <a:cubicBezTo>
                    <a:pt x="53800" y="17817"/>
                    <a:pt x="45476" y="13687"/>
                    <a:pt x="36377" y="18721"/>
                  </a:cubicBezTo>
                  <a:cubicBezTo>
                    <a:pt x="24245" y="25432"/>
                    <a:pt x="63221" y="44404"/>
                    <a:pt x="26245" y="45630"/>
                  </a:cubicBezTo>
                  <a:cubicBezTo>
                    <a:pt x="11662" y="46146"/>
                    <a:pt x="-4729" y="48341"/>
                    <a:pt x="1272" y="66538"/>
                  </a:cubicBezTo>
                  <a:cubicBezTo>
                    <a:pt x="3337" y="74863"/>
                    <a:pt x="19857" y="77637"/>
                    <a:pt x="27342" y="84090"/>
                  </a:cubicBezTo>
                  <a:cubicBezTo>
                    <a:pt x="29665" y="86091"/>
                    <a:pt x="9467" y="102288"/>
                    <a:pt x="10952" y="110806"/>
                  </a:cubicBezTo>
                  <a:cubicBezTo>
                    <a:pt x="12565" y="120486"/>
                    <a:pt x="47347" y="95190"/>
                    <a:pt x="49670" y="113968"/>
                  </a:cubicBezTo>
                  <a:cubicBezTo>
                    <a:pt x="53413" y="143523"/>
                    <a:pt x="72191" y="147847"/>
                    <a:pt x="81032" y="126616"/>
                  </a:cubicBezTo>
                  <a:cubicBezTo>
                    <a:pt x="89937" y="105192"/>
                    <a:pt x="98778" y="119840"/>
                    <a:pt x="113039" y="127132"/>
                  </a:cubicBezTo>
                  <a:cubicBezTo>
                    <a:pt x="126139" y="133844"/>
                    <a:pt x="135431" y="138232"/>
                    <a:pt x="127107" y="111516"/>
                  </a:cubicBezTo>
                  <a:cubicBezTo>
                    <a:pt x="126204" y="108741"/>
                    <a:pt x="124332" y="106031"/>
                    <a:pt x="121235" y="103837"/>
                  </a:cubicBezTo>
                  <a:lnTo>
                    <a:pt x="121235" y="103837"/>
                  </a:lnTo>
                  <a:close/>
                </a:path>
              </a:pathLst>
            </a:custGeom>
            <a:solidFill>
              <a:srgbClr val="ABD19D"/>
            </a:solidFill>
            <a:ln w="6453" cap="flat">
              <a:noFill/>
              <a:prstDash val="solid"/>
              <a:miter/>
            </a:ln>
          </p:spPr>
          <p:txBody>
            <a:bodyPr rtlCol="0" anchor="ctr"/>
            <a:lstStyle/>
            <a:p>
              <a:endParaRPr lang="en-US"/>
            </a:p>
          </p:txBody>
        </p:sp>
        <p:sp>
          <p:nvSpPr>
            <p:cNvPr id="3811" name="Freeform: Shape 3810">
              <a:extLst>
                <a:ext uri="{FF2B5EF4-FFF2-40B4-BE49-F238E27FC236}">
                  <a16:creationId xmlns:a16="http://schemas.microsoft.com/office/drawing/2014/main" id="{D6D2E2EF-7CF5-4421-9572-04C4C8FC96D3}"/>
                </a:ext>
              </a:extLst>
            </p:cNvPr>
            <p:cNvSpPr/>
            <p:nvPr/>
          </p:nvSpPr>
          <p:spPr>
            <a:xfrm>
              <a:off x="1765593" y="1155064"/>
              <a:ext cx="165120" cy="179591"/>
            </a:xfrm>
            <a:custGeom>
              <a:avLst/>
              <a:gdLst>
                <a:gd name="connsiteX0" fmla="*/ 34619 w 165120"/>
                <a:gd name="connsiteY0" fmla="*/ 92604 h 179591"/>
                <a:gd name="connsiteX1" fmla="*/ 21584 w 165120"/>
                <a:gd name="connsiteY1" fmla="*/ 107833 h 179591"/>
                <a:gd name="connsiteX2" fmla="*/ 30 w 165120"/>
                <a:gd name="connsiteY2" fmla="*/ 133194 h 179591"/>
                <a:gd name="connsiteX3" fmla="*/ 17325 w 165120"/>
                <a:gd name="connsiteY3" fmla="*/ 139776 h 179591"/>
                <a:gd name="connsiteX4" fmla="*/ 40427 w 165120"/>
                <a:gd name="connsiteY4" fmla="*/ 170622 h 179591"/>
                <a:gd name="connsiteX5" fmla="*/ 45073 w 165120"/>
                <a:gd name="connsiteY5" fmla="*/ 179591 h 179591"/>
                <a:gd name="connsiteX6" fmla="*/ 84050 w 165120"/>
                <a:gd name="connsiteY6" fmla="*/ 179591 h 179591"/>
                <a:gd name="connsiteX7" fmla="*/ 87921 w 165120"/>
                <a:gd name="connsiteY7" fmla="*/ 157393 h 179591"/>
                <a:gd name="connsiteX8" fmla="*/ 137868 w 165120"/>
                <a:gd name="connsiteY8" fmla="*/ 142551 h 179591"/>
                <a:gd name="connsiteX9" fmla="*/ 143224 w 165120"/>
                <a:gd name="connsiteY9" fmla="*/ 81440 h 179591"/>
                <a:gd name="connsiteX10" fmla="*/ 128576 w 165120"/>
                <a:gd name="connsiteY10" fmla="*/ 81440 h 179591"/>
                <a:gd name="connsiteX11" fmla="*/ 119735 w 165120"/>
                <a:gd name="connsiteY11" fmla="*/ 66598 h 179591"/>
                <a:gd name="connsiteX12" fmla="*/ 128576 w 165120"/>
                <a:gd name="connsiteY12" fmla="*/ 44335 h 179591"/>
                <a:gd name="connsiteX13" fmla="*/ 118896 w 165120"/>
                <a:gd name="connsiteY13" fmla="*/ 8908 h 179591"/>
                <a:gd name="connsiteX14" fmla="*/ 84501 w 165120"/>
                <a:gd name="connsiteY14" fmla="*/ 29493 h 179591"/>
                <a:gd name="connsiteX15" fmla="*/ 78629 w 165120"/>
                <a:gd name="connsiteY15" fmla="*/ 44335 h 179591"/>
                <a:gd name="connsiteX16" fmla="*/ 52236 w 165120"/>
                <a:gd name="connsiteY16" fmla="*/ 44335 h 179591"/>
                <a:gd name="connsiteX17" fmla="*/ 34619 w 165120"/>
                <a:gd name="connsiteY17" fmla="*/ 92604 h 179591"/>
                <a:gd name="connsiteX18" fmla="*/ 34619 w 165120"/>
                <a:gd name="connsiteY18" fmla="*/ 92604 h 17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5120" h="179591">
                  <a:moveTo>
                    <a:pt x="34619" y="92604"/>
                  </a:moveTo>
                  <a:cubicBezTo>
                    <a:pt x="39072" y="97637"/>
                    <a:pt x="30618" y="102929"/>
                    <a:pt x="21584" y="107833"/>
                  </a:cubicBezTo>
                  <a:cubicBezTo>
                    <a:pt x="13453" y="112286"/>
                    <a:pt x="-744" y="118481"/>
                    <a:pt x="30" y="133194"/>
                  </a:cubicBezTo>
                  <a:cubicBezTo>
                    <a:pt x="418" y="140421"/>
                    <a:pt x="8871" y="140808"/>
                    <a:pt x="17325" y="139776"/>
                  </a:cubicBezTo>
                  <a:cubicBezTo>
                    <a:pt x="43718" y="136420"/>
                    <a:pt x="32554" y="140679"/>
                    <a:pt x="40427" y="170622"/>
                  </a:cubicBezTo>
                  <a:cubicBezTo>
                    <a:pt x="41395" y="174171"/>
                    <a:pt x="43008" y="177139"/>
                    <a:pt x="45073" y="179591"/>
                  </a:cubicBezTo>
                  <a:lnTo>
                    <a:pt x="84050" y="179591"/>
                  </a:lnTo>
                  <a:cubicBezTo>
                    <a:pt x="90115" y="172429"/>
                    <a:pt x="92890" y="163717"/>
                    <a:pt x="87921" y="157393"/>
                  </a:cubicBezTo>
                  <a:cubicBezTo>
                    <a:pt x="76177" y="142551"/>
                    <a:pt x="131996" y="142551"/>
                    <a:pt x="137868" y="142551"/>
                  </a:cubicBezTo>
                  <a:cubicBezTo>
                    <a:pt x="166262" y="142551"/>
                    <a:pt x="179103" y="81440"/>
                    <a:pt x="143224" y="81440"/>
                  </a:cubicBezTo>
                  <a:cubicBezTo>
                    <a:pt x="138836" y="81440"/>
                    <a:pt x="126446" y="86087"/>
                    <a:pt x="128576" y="81440"/>
                  </a:cubicBezTo>
                  <a:cubicBezTo>
                    <a:pt x="130641" y="76794"/>
                    <a:pt x="146644" y="56338"/>
                    <a:pt x="119735" y="66598"/>
                  </a:cubicBezTo>
                  <a:cubicBezTo>
                    <a:pt x="92890" y="76859"/>
                    <a:pt x="115282" y="51756"/>
                    <a:pt x="128576" y="44335"/>
                  </a:cubicBezTo>
                  <a:cubicBezTo>
                    <a:pt x="139804" y="38011"/>
                    <a:pt x="131286" y="19878"/>
                    <a:pt x="118896" y="8908"/>
                  </a:cubicBezTo>
                  <a:cubicBezTo>
                    <a:pt x="104377" y="-3998"/>
                    <a:pt x="84501" y="-7225"/>
                    <a:pt x="84501" y="29493"/>
                  </a:cubicBezTo>
                  <a:cubicBezTo>
                    <a:pt x="84501" y="33171"/>
                    <a:pt x="87470" y="44335"/>
                    <a:pt x="78629" y="44335"/>
                  </a:cubicBezTo>
                  <a:cubicBezTo>
                    <a:pt x="69853" y="44335"/>
                    <a:pt x="52236" y="44335"/>
                    <a:pt x="52236" y="44335"/>
                  </a:cubicBezTo>
                  <a:cubicBezTo>
                    <a:pt x="25649" y="27299"/>
                    <a:pt x="9839" y="64340"/>
                    <a:pt x="34619" y="92604"/>
                  </a:cubicBezTo>
                  <a:lnTo>
                    <a:pt x="34619" y="92604"/>
                  </a:lnTo>
                  <a:close/>
                </a:path>
              </a:pathLst>
            </a:custGeom>
            <a:solidFill>
              <a:srgbClr val="D7D491"/>
            </a:solidFill>
            <a:ln w="6453" cap="flat">
              <a:noFill/>
              <a:prstDash val="solid"/>
              <a:miter/>
            </a:ln>
          </p:spPr>
          <p:txBody>
            <a:bodyPr rtlCol="0" anchor="ctr"/>
            <a:lstStyle/>
            <a:p>
              <a:endParaRPr lang="en-US"/>
            </a:p>
          </p:txBody>
        </p:sp>
        <p:sp>
          <p:nvSpPr>
            <p:cNvPr id="3812" name="Freeform: Shape 3811">
              <a:extLst>
                <a:ext uri="{FF2B5EF4-FFF2-40B4-BE49-F238E27FC236}">
                  <a16:creationId xmlns:a16="http://schemas.microsoft.com/office/drawing/2014/main" id="{80517D84-ECF2-4911-8F8B-521A75F86494}"/>
                </a:ext>
              </a:extLst>
            </p:cNvPr>
            <p:cNvSpPr/>
            <p:nvPr/>
          </p:nvSpPr>
          <p:spPr>
            <a:xfrm>
              <a:off x="1957102" y="1111373"/>
              <a:ext cx="123238" cy="114139"/>
            </a:xfrm>
            <a:custGeom>
              <a:avLst/>
              <a:gdLst>
                <a:gd name="connsiteX0" fmla="*/ 110074 w 123238"/>
                <a:gd name="connsiteY0" fmla="*/ 84671 h 114139"/>
                <a:gd name="connsiteX1" fmla="*/ 103815 w 123238"/>
                <a:gd name="connsiteY1" fmla="*/ 75056 h 114139"/>
                <a:gd name="connsiteX2" fmla="*/ 111107 w 123238"/>
                <a:gd name="connsiteY2" fmla="*/ 68667 h 114139"/>
                <a:gd name="connsiteX3" fmla="*/ 123239 w 123238"/>
                <a:gd name="connsiteY3" fmla="*/ 67957 h 114139"/>
                <a:gd name="connsiteX4" fmla="*/ 123045 w 123238"/>
                <a:gd name="connsiteY4" fmla="*/ 52599 h 114139"/>
                <a:gd name="connsiteX5" fmla="*/ 116850 w 123238"/>
                <a:gd name="connsiteY5" fmla="*/ 39886 h 114139"/>
                <a:gd name="connsiteX6" fmla="*/ 122722 w 123238"/>
                <a:gd name="connsiteY6" fmla="*/ 35563 h 114139"/>
                <a:gd name="connsiteX7" fmla="*/ 122335 w 123238"/>
                <a:gd name="connsiteY7" fmla="*/ 21882 h 114139"/>
                <a:gd name="connsiteX8" fmla="*/ 94716 w 123238"/>
                <a:gd name="connsiteY8" fmla="*/ 22850 h 114139"/>
                <a:gd name="connsiteX9" fmla="*/ 82390 w 123238"/>
                <a:gd name="connsiteY9" fmla="*/ 6 h 114139"/>
                <a:gd name="connsiteX10" fmla="*/ 71291 w 123238"/>
                <a:gd name="connsiteY10" fmla="*/ 15365 h 114139"/>
                <a:gd name="connsiteX11" fmla="*/ 56514 w 123238"/>
                <a:gd name="connsiteY11" fmla="*/ 17043 h 114139"/>
                <a:gd name="connsiteX12" fmla="*/ 33025 w 123238"/>
                <a:gd name="connsiteY12" fmla="*/ 15365 h 114139"/>
                <a:gd name="connsiteX13" fmla="*/ 23861 w 123238"/>
                <a:gd name="connsiteY13" fmla="*/ 37305 h 114139"/>
                <a:gd name="connsiteX14" fmla="*/ 1146 w 123238"/>
                <a:gd name="connsiteY14" fmla="*/ 54341 h 114139"/>
                <a:gd name="connsiteX15" fmla="*/ 24829 w 123238"/>
                <a:gd name="connsiteY15" fmla="*/ 68603 h 114139"/>
                <a:gd name="connsiteX16" fmla="*/ 9923 w 123238"/>
                <a:gd name="connsiteY16" fmla="*/ 90414 h 114139"/>
                <a:gd name="connsiteX17" fmla="*/ 45156 w 123238"/>
                <a:gd name="connsiteY17" fmla="*/ 92995 h 114139"/>
                <a:gd name="connsiteX18" fmla="*/ 73614 w 123238"/>
                <a:gd name="connsiteY18" fmla="*/ 103256 h 114139"/>
                <a:gd name="connsiteX19" fmla="*/ 102718 w 123238"/>
                <a:gd name="connsiteY19" fmla="*/ 103643 h 114139"/>
                <a:gd name="connsiteX20" fmla="*/ 115495 w 123238"/>
                <a:gd name="connsiteY20" fmla="*/ 90930 h 114139"/>
                <a:gd name="connsiteX21" fmla="*/ 110074 w 123238"/>
                <a:gd name="connsiteY21" fmla="*/ 84671 h 114139"/>
                <a:gd name="connsiteX22" fmla="*/ 110074 w 123238"/>
                <a:gd name="connsiteY22" fmla="*/ 84671 h 11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38" h="114139">
                  <a:moveTo>
                    <a:pt x="110074" y="84671"/>
                  </a:moveTo>
                  <a:cubicBezTo>
                    <a:pt x="106719" y="82477"/>
                    <a:pt x="105557" y="78605"/>
                    <a:pt x="103815" y="75056"/>
                  </a:cubicBezTo>
                  <a:cubicBezTo>
                    <a:pt x="102266" y="71958"/>
                    <a:pt x="102718" y="68925"/>
                    <a:pt x="111107" y="68667"/>
                  </a:cubicBezTo>
                  <a:cubicBezTo>
                    <a:pt x="115559" y="68538"/>
                    <a:pt x="119625" y="68409"/>
                    <a:pt x="123239" y="67957"/>
                  </a:cubicBezTo>
                  <a:cubicBezTo>
                    <a:pt x="123174" y="62859"/>
                    <a:pt x="123109" y="57697"/>
                    <a:pt x="123045" y="52599"/>
                  </a:cubicBezTo>
                  <a:cubicBezTo>
                    <a:pt x="115172" y="50211"/>
                    <a:pt x="108396" y="47243"/>
                    <a:pt x="116850" y="39886"/>
                  </a:cubicBezTo>
                  <a:cubicBezTo>
                    <a:pt x="118270" y="38660"/>
                    <a:pt x="120593" y="37176"/>
                    <a:pt x="122722" y="35563"/>
                  </a:cubicBezTo>
                  <a:cubicBezTo>
                    <a:pt x="122593" y="30981"/>
                    <a:pt x="122464" y="26464"/>
                    <a:pt x="122335" y="21882"/>
                  </a:cubicBezTo>
                  <a:cubicBezTo>
                    <a:pt x="114785" y="19624"/>
                    <a:pt x="101621" y="22657"/>
                    <a:pt x="94716" y="22850"/>
                  </a:cubicBezTo>
                  <a:cubicBezTo>
                    <a:pt x="89747" y="22979"/>
                    <a:pt x="97297" y="-445"/>
                    <a:pt x="82390" y="6"/>
                  </a:cubicBezTo>
                  <a:cubicBezTo>
                    <a:pt x="72453" y="265"/>
                    <a:pt x="74389" y="9815"/>
                    <a:pt x="71291" y="15365"/>
                  </a:cubicBezTo>
                  <a:cubicBezTo>
                    <a:pt x="68710" y="19946"/>
                    <a:pt x="62451" y="18850"/>
                    <a:pt x="56514" y="17043"/>
                  </a:cubicBezTo>
                  <a:cubicBezTo>
                    <a:pt x="48835" y="14655"/>
                    <a:pt x="41284" y="11235"/>
                    <a:pt x="33025" y="15365"/>
                  </a:cubicBezTo>
                  <a:cubicBezTo>
                    <a:pt x="21990" y="20850"/>
                    <a:pt x="57417" y="36337"/>
                    <a:pt x="23861" y="37305"/>
                  </a:cubicBezTo>
                  <a:cubicBezTo>
                    <a:pt x="10568" y="37692"/>
                    <a:pt x="-4274" y="39499"/>
                    <a:pt x="1146" y="54341"/>
                  </a:cubicBezTo>
                  <a:cubicBezTo>
                    <a:pt x="3018" y="61117"/>
                    <a:pt x="18053" y="63376"/>
                    <a:pt x="24829" y="68603"/>
                  </a:cubicBezTo>
                  <a:cubicBezTo>
                    <a:pt x="26894" y="70216"/>
                    <a:pt x="8632" y="83445"/>
                    <a:pt x="9923" y="90414"/>
                  </a:cubicBezTo>
                  <a:cubicBezTo>
                    <a:pt x="11407" y="98287"/>
                    <a:pt x="42962" y="77701"/>
                    <a:pt x="45156" y="92995"/>
                  </a:cubicBezTo>
                  <a:cubicBezTo>
                    <a:pt x="48512" y="117130"/>
                    <a:pt x="65613" y="120679"/>
                    <a:pt x="73614" y="103256"/>
                  </a:cubicBezTo>
                  <a:cubicBezTo>
                    <a:pt x="81681" y="85768"/>
                    <a:pt x="89747" y="97706"/>
                    <a:pt x="102718" y="103643"/>
                  </a:cubicBezTo>
                  <a:cubicBezTo>
                    <a:pt x="114656" y="109128"/>
                    <a:pt x="123109" y="112677"/>
                    <a:pt x="115495" y="90930"/>
                  </a:cubicBezTo>
                  <a:cubicBezTo>
                    <a:pt x="114527" y="88607"/>
                    <a:pt x="112849" y="86413"/>
                    <a:pt x="110074" y="84671"/>
                  </a:cubicBezTo>
                  <a:lnTo>
                    <a:pt x="110074" y="84671"/>
                  </a:lnTo>
                  <a:close/>
                </a:path>
              </a:pathLst>
            </a:custGeom>
            <a:solidFill>
              <a:srgbClr val="6EB0AE"/>
            </a:solidFill>
            <a:ln w="6453" cap="flat">
              <a:noFill/>
              <a:prstDash val="solid"/>
              <a:miter/>
            </a:ln>
          </p:spPr>
          <p:txBody>
            <a:bodyPr rtlCol="0" anchor="ctr"/>
            <a:lstStyle/>
            <a:p>
              <a:endParaRPr lang="en-US"/>
            </a:p>
          </p:txBody>
        </p:sp>
        <p:sp>
          <p:nvSpPr>
            <p:cNvPr id="3813" name="Freeform: Shape 3812">
              <a:extLst>
                <a:ext uri="{FF2B5EF4-FFF2-40B4-BE49-F238E27FC236}">
                  <a16:creationId xmlns:a16="http://schemas.microsoft.com/office/drawing/2014/main" id="{D7199535-3A38-405D-ABC2-F0E23D91BDFB}"/>
                </a:ext>
              </a:extLst>
            </p:cNvPr>
            <p:cNvSpPr/>
            <p:nvPr/>
          </p:nvSpPr>
          <p:spPr>
            <a:xfrm>
              <a:off x="1802731" y="1125118"/>
              <a:ext cx="152400" cy="114092"/>
            </a:xfrm>
            <a:custGeom>
              <a:avLst/>
              <a:gdLst>
                <a:gd name="connsiteX0" fmla="*/ 122606 w 152400"/>
                <a:gd name="connsiteY0" fmla="*/ 84671 h 114092"/>
                <a:gd name="connsiteX1" fmla="*/ 115572 w 152400"/>
                <a:gd name="connsiteY1" fmla="*/ 75120 h 114092"/>
                <a:gd name="connsiteX2" fmla="*/ 123703 w 152400"/>
                <a:gd name="connsiteY2" fmla="*/ 68732 h 114092"/>
                <a:gd name="connsiteX3" fmla="*/ 149386 w 152400"/>
                <a:gd name="connsiteY3" fmla="*/ 63956 h 114092"/>
                <a:gd name="connsiteX4" fmla="*/ 130091 w 152400"/>
                <a:gd name="connsiteY4" fmla="*/ 39886 h 114092"/>
                <a:gd name="connsiteX5" fmla="*/ 142610 w 152400"/>
                <a:gd name="connsiteY5" fmla="*/ 28658 h 114092"/>
                <a:gd name="connsiteX6" fmla="*/ 105441 w 152400"/>
                <a:gd name="connsiteY6" fmla="*/ 22850 h 114092"/>
                <a:gd name="connsiteX7" fmla="*/ 91696 w 152400"/>
                <a:gd name="connsiteY7" fmla="*/ 6 h 114092"/>
                <a:gd name="connsiteX8" fmla="*/ 79306 w 152400"/>
                <a:gd name="connsiteY8" fmla="*/ 15365 h 114092"/>
                <a:gd name="connsiteX9" fmla="*/ 62915 w 152400"/>
                <a:gd name="connsiteY9" fmla="*/ 17043 h 114092"/>
                <a:gd name="connsiteX10" fmla="*/ 36780 w 152400"/>
                <a:gd name="connsiteY10" fmla="*/ 15300 h 114092"/>
                <a:gd name="connsiteX11" fmla="*/ 26520 w 152400"/>
                <a:gd name="connsiteY11" fmla="*/ 37241 h 114092"/>
                <a:gd name="connsiteX12" fmla="*/ 1288 w 152400"/>
                <a:gd name="connsiteY12" fmla="*/ 54277 h 114092"/>
                <a:gd name="connsiteX13" fmla="*/ 27617 w 152400"/>
                <a:gd name="connsiteY13" fmla="*/ 68603 h 114092"/>
                <a:gd name="connsiteX14" fmla="*/ 11032 w 152400"/>
                <a:gd name="connsiteY14" fmla="*/ 90414 h 114092"/>
                <a:gd name="connsiteX15" fmla="*/ 50203 w 152400"/>
                <a:gd name="connsiteY15" fmla="*/ 92995 h 114092"/>
                <a:gd name="connsiteX16" fmla="*/ 81887 w 152400"/>
                <a:gd name="connsiteY16" fmla="*/ 103256 h 114092"/>
                <a:gd name="connsiteX17" fmla="*/ 114282 w 152400"/>
                <a:gd name="connsiteY17" fmla="*/ 103707 h 114092"/>
                <a:gd name="connsiteX18" fmla="*/ 128478 w 152400"/>
                <a:gd name="connsiteY18" fmla="*/ 90995 h 114092"/>
                <a:gd name="connsiteX19" fmla="*/ 122606 w 152400"/>
                <a:gd name="connsiteY19" fmla="*/ 84671 h 114092"/>
                <a:gd name="connsiteX20" fmla="*/ 122606 w 152400"/>
                <a:gd name="connsiteY20" fmla="*/ 84671 h 11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400" h="114092">
                  <a:moveTo>
                    <a:pt x="122606" y="84671"/>
                  </a:moveTo>
                  <a:cubicBezTo>
                    <a:pt x="118863" y="82541"/>
                    <a:pt x="117573" y="78605"/>
                    <a:pt x="115572" y="75120"/>
                  </a:cubicBezTo>
                  <a:cubicBezTo>
                    <a:pt x="113830" y="72023"/>
                    <a:pt x="114346" y="68990"/>
                    <a:pt x="123703" y="68732"/>
                  </a:cubicBezTo>
                  <a:cubicBezTo>
                    <a:pt x="134802" y="68409"/>
                    <a:pt x="144030" y="68151"/>
                    <a:pt x="149386" y="63956"/>
                  </a:cubicBezTo>
                  <a:cubicBezTo>
                    <a:pt x="165583" y="51244"/>
                    <a:pt x="110281" y="55438"/>
                    <a:pt x="130091" y="39886"/>
                  </a:cubicBezTo>
                  <a:cubicBezTo>
                    <a:pt x="133705" y="37047"/>
                    <a:pt x="142740" y="32724"/>
                    <a:pt x="142610" y="28658"/>
                  </a:cubicBezTo>
                  <a:cubicBezTo>
                    <a:pt x="142159" y="16397"/>
                    <a:pt x="116540" y="22528"/>
                    <a:pt x="105441" y="22850"/>
                  </a:cubicBezTo>
                  <a:cubicBezTo>
                    <a:pt x="99891" y="22979"/>
                    <a:pt x="108280" y="-445"/>
                    <a:pt x="91696" y="6"/>
                  </a:cubicBezTo>
                  <a:cubicBezTo>
                    <a:pt x="80597" y="329"/>
                    <a:pt x="82791" y="9815"/>
                    <a:pt x="79306" y="15365"/>
                  </a:cubicBezTo>
                  <a:cubicBezTo>
                    <a:pt x="76466" y="19946"/>
                    <a:pt x="69497" y="18850"/>
                    <a:pt x="62915" y="17043"/>
                  </a:cubicBezTo>
                  <a:cubicBezTo>
                    <a:pt x="54333" y="14655"/>
                    <a:pt x="45944" y="11235"/>
                    <a:pt x="36780" y="15300"/>
                  </a:cubicBezTo>
                  <a:cubicBezTo>
                    <a:pt x="24519" y="20785"/>
                    <a:pt x="63948" y="36273"/>
                    <a:pt x="26520" y="37241"/>
                  </a:cubicBezTo>
                  <a:cubicBezTo>
                    <a:pt x="11742" y="37628"/>
                    <a:pt x="-4778" y="39435"/>
                    <a:pt x="1288" y="54277"/>
                  </a:cubicBezTo>
                  <a:cubicBezTo>
                    <a:pt x="3353" y="61052"/>
                    <a:pt x="20067" y="63311"/>
                    <a:pt x="27617" y="68603"/>
                  </a:cubicBezTo>
                  <a:cubicBezTo>
                    <a:pt x="29940" y="70216"/>
                    <a:pt x="9548" y="83445"/>
                    <a:pt x="11032" y="90414"/>
                  </a:cubicBezTo>
                  <a:cubicBezTo>
                    <a:pt x="12710" y="98287"/>
                    <a:pt x="47815" y="77701"/>
                    <a:pt x="50203" y="92995"/>
                  </a:cubicBezTo>
                  <a:cubicBezTo>
                    <a:pt x="54010" y="117065"/>
                    <a:pt x="72982" y="120614"/>
                    <a:pt x="81887" y="103256"/>
                  </a:cubicBezTo>
                  <a:cubicBezTo>
                    <a:pt x="90857" y="85768"/>
                    <a:pt x="99827" y="97706"/>
                    <a:pt x="114282" y="103707"/>
                  </a:cubicBezTo>
                  <a:cubicBezTo>
                    <a:pt x="127575" y="109192"/>
                    <a:pt x="136932" y="112742"/>
                    <a:pt x="128478" y="90995"/>
                  </a:cubicBezTo>
                  <a:cubicBezTo>
                    <a:pt x="127639" y="88672"/>
                    <a:pt x="125703" y="86478"/>
                    <a:pt x="122606" y="84671"/>
                  </a:cubicBezTo>
                  <a:lnTo>
                    <a:pt x="122606" y="84671"/>
                  </a:lnTo>
                  <a:close/>
                </a:path>
              </a:pathLst>
            </a:custGeom>
            <a:solidFill>
              <a:srgbClr val="ABD19D"/>
            </a:solidFill>
            <a:ln w="6453" cap="flat">
              <a:noFill/>
              <a:prstDash val="solid"/>
              <a:miter/>
            </a:ln>
          </p:spPr>
          <p:txBody>
            <a:bodyPr rtlCol="0" anchor="ctr"/>
            <a:lstStyle/>
            <a:p>
              <a:endParaRPr lang="en-US"/>
            </a:p>
          </p:txBody>
        </p:sp>
        <p:sp>
          <p:nvSpPr>
            <p:cNvPr id="3814" name="Freeform: Shape 3813">
              <a:extLst>
                <a:ext uri="{FF2B5EF4-FFF2-40B4-BE49-F238E27FC236}">
                  <a16:creationId xmlns:a16="http://schemas.microsoft.com/office/drawing/2014/main" id="{FC34A5CF-7077-4F6A-8E74-E2BED6E4622A}"/>
                </a:ext>
              </a:extLst>
            </p:cNvPr>
            <p:cNvSpPr/>
            <p:nvPr/>
          </p:nvSpPr>
          <p:spPr>
            <a:xfrm>
              <a:off x="1869225" y="1118182"/>
              <a:ext cx="166847" cy="153456"/>
            </a:xfrm>
            <a:custGeom>
              <a:avLst/>
              <a:gdLst>
                <a:gd name="connsiteX0" fmla="*/ 34946 w 166847"/>
                <a:gd name="connsiteY0" fmla="*/ 75603 h 153456"/>
                <a:gd name="connsiteX1" fmla="*/ 21782 w 166847"/>
                <a:gd name="connsiteY1" fmla="*/ 88057 h 153456"/>
                <a:gd name="connsiteX2" fmla="*/ 35 w 166847"/>
                <a:gd name="connsiteY2" fmla="*/ 108707 h 153456"/>
                <a:gd name="connsiteX3" fmla="*/ 17523 w 166847"/>
                <a:gd name="connsiteY3" fmla="*/ 114063 h 153456"/>
                <a:gd name="connsiteX4" fmla="*/ 40883 w 166847"/>
                <a:gd name="connsiteY4" fmla="*/ 139230 h 153456"/>
                <a:gd name="connsiteX5" fmla="*/ 84119 w 166847"/>
                <a:gd name="connsiteY5" fmla="*/ 147361 h 153456"/>
                <a:gd name="connsiteX6" fmla="*/ 88829 w 166847"/>
                <a:gd name="connsiteY6" fmla="*/ 128453 h 153456"/>
                <a:gd name="connsiteX7" fmla="*/ 139292 w 166847"/>
                <a:gd name="connsiteY7" fmla="*/ 116321 h 153456"/>
                <a:gd name="connsiteX8" fmla="*/ 144713 w 166847"/>
                <a:gd name="connsiteY8" fmla="*/ 66504 h 153456"/>
                <a:gd name="connsiteX9" fmla="*/ 129871 w 166847"/>
                <a:gd name="connsiteY9" fmla="*/ 66504 h 153456"/>
                <a:gd name="connsiteX10" fmla="*/ 120966 w 166847"/>
                <a:gd name="connsiteY10" fmla="*/ 54372 h 153456"/>
                <a:gd name="connsiteX11" fmla="*/ 129871 w 166847"/>
                <a:gd name="connsiteY11" fmla="*/ 36174 h 153456"/>
                <a:gd name="connsiteX12" fmla="*/ 120062 w 166847"/>
                <a:gd name="connsiteY12" fmla="*/ 7264 h 153456"/>
                <a:gd name="connsiteX13" fmla="*/ 85345 w 166847"/>
                <a:gd name="connsiteY13" fmla="*/ 24042 h 153456"/>
                <a:gd name="connsiteX14" fmla="*/ 79408 w 166847"/>
                <a:gd name="connsiteY14" fmla="*/ 36174 h 153456"/>
                <a:gd name="connsiteX15" fmla="*/ 52692 w 166847"/>
                <a:gd name="connsiteY15" fmla="*/ 36174 h 153456"/>
                <a:gd name="connsiteX16" fmla="*/ 34946 w 166847"/>
                <a:gd name="connsiteY16" fmla="*/ 75603 h 153456"/>
                <a:gd name="connsiteX17" fmla="*/ 34946 w 166847"/>
                <a:gd name="connsiteY17" fmla="*/ 75603 h 15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847" h="153456">
                  <a:moveTo>
                    <a:pt x="34946" y="75603"/>
                  </a:moveTo>
                  <a:cubicBezTo>
                    <a:pt x="39463" y="79732"/>
                    <a:pt x="30881" y="83991"/>
                    <a:pt x="21782" y="88057"/>
                  </a:cubicBezTo>
                  <a:cubicBezTo>
                    <a:pt x="13586" y="91671"/>
                    <a:pt x="-804" y="96769"/>
                    <a:pt x="35" y="108707"/>
                  </a:cubicBezTo>
                  <a:cubicBezTo>
                    <a:pt x="422" y="114579"/>
                    <a:pt x="9005" y="114902"/>
                    <a:pt x="17523" y="114063"/>
                  </a:cubicBezTo>
                  <a:cubicBezTo>
                    <a:pt x="44174" y="111288"/>
                    <a:pt x="32946" y="114837"/>
                    <a:pt x="40883" y="139230"/>
                  </a:cubicBezTo>
                  <a:cubicBezTo>
                    <a:pt x="46175" y="155427"/>
                    <a:pt x="73019" y="157298"/>
                    <a:pt x="84119" y="147361"/>
                  </a:cubicBezTo>
                  <a:cubicBezTo>
                    <a:pt x="90830" y="141424"/>
                    <a:pt x="94121" y="133874"/>
                    <a:pt x="88829" y="128453"/>
                  </a:cubicBezTo>
                  <a:cubicBezTo>
                    <a:pt x="76956" y="116321"/>
                    <a:pt x="133355" y="116321"/>
                    <a:pt x="139292" y="116321"/>
                  </a:cubicBezTo>
                  <a:cubicBezTo>
                    <a:pt x="168009" y="116321"/>
                    <a:pt x="180979" y="66504"/>
                    <a:pt x="144713" y="66504"/>
                  </a:cubicBezTo>
                  <a:cubicBezTo>
                    <a:pt x="140260" y="66504"/>
                    <a:pt x="127741" y="70311"/>
                    <a:pt x="129871" y="66504"/>
                  </a:cubicBezTo>
                  <a:cubicBezTo>
                    <a:pt x="132000" y="62696"/>
                    <a:pt x="148133" y="46047"/>
                    <a:pt x="120966" y="54372"/>
                  </a:cubicBezTo>
                  <a:cubicBezTo>
                    <a:pt x="93798" y="62696"/>
                    <a:pt x="116513" y="42240"/>
                    <a:pt x="129871" y="36174"/>
                  </a:cubicBezTo>
                  <a:cubicBezTo>
                    <a:pt x="141228" y="31012"/>
                    <a:pt x="132646" y="16234"/>
                    <a:pt x="120062" y="7264"/>
                  </a:cubicBezTo>
                  <a:cubicBezTo>
                    <a:pt x="105414" y="-3254"/>
                    <a:pt x="85345" y="-5900"/>
                    <a:pt x="85345" y="24042"/>
                  </a:cubicBezTo>
                  <a:cubicBezTo>
                    <a:pt x="85345" y="27075"/>
                    <a:pt x="88313" y="36174"/>
                    <a:pt x="79408" y="36174"/>
                  </a:cubicBezTo>
                  <a:cubicBezTo>
                    <a:pt x="70503" y="36174"/>
                    <a:pt x="52692" y="36174"/>
                    <a:pt x="52692" y="36174"/>
                  </a:cubicBezTo>
                  <a:cubicBezTo>
                    <a:pt x="25912" y="22365"/>
                    <a:pt x="9908" y="52565"/>
                    <a:pt x="34946" y="75603"/>
                  </a:cubicBezTo>
                  <a:lnTo>
                    <a:pt x="34946" y="75603"/>
                  </a:lnTo>
                  <a:close/>
                </a:path>
              </a:pathLst>
            </a:custGeom>
            <a:solidFill>
              <a:srgbClr val="D7D491"/>
            </a:solidFill>
            <a:ln w="6453" cap="flat">
              <a:noFill/>
              <a:prstDash val="solid"/>
              <a:miter/>
            </a:ln>
          </p:spPr>
          <p:txBody>
            <a:bodyPr rtlCol="0" anchor="ctr"/>
            <a:lstStyle/>
            <a:p>
              <a:endParaRPr lang="en-US"/>
            </a:p>
          </p:txBody>
        </p:sp>
        <p:sp>
          <p:nvSpPr>
            <p:cNvPr id="3815" name="Freeform: Shape 3814">
              <a:extLst>
                <a:ext uri="{FF2B5EF4-FFF2-40B4-BE49-F238E27FC236}">
                  <a16:creationId xmlns:a16="http://schemas.microsoft.com/office/drawing/2014/main" id="{2A28AC68-1302-41FD-B233-0BADE0A847F8}"/>
                </a:ext>
              </a:extLst>
            </p:cNvPr>
            <p:cNvSpPr/>
            <p:nvPr/>
          </p:nvSpPr>
          <p:spPr>
            <a:xfrm>
              <a:off x="1995096" y="1232303"/>
              <a:ext cx="85114" cy="102416"/>
            </a:xfrm>
            <a:custGeom>
              <a:avLst/>
              <a:gdLst>
                <a:gd name="connsiteX0" fmla="*/ 85115 w 85114"/>
                <a:gd name="connsiteY0" fmla="*/ 23495 h 102416"/>
                <a:gd name="connsiteX1" fmla="*/ 80275 w 85114"/>
                <a:gd name="connsiteY1" fmla="*/ 24011 h 102416"/>
                <a:gd name="connsiteX2" fmla="*/ 69821 w 85114"/>
                <a:gd name="connsiteY2" fmla="*/ 6 h 102416"/>
                <a:gd name="connsiteX3" fmla="*/ 60400 w 85114"/>
                <a:gd name="connsiteY3" fmla="*/ 16139 h 102416"/>
                <a:gd name="connsiteX4" fmla="*/ 47945 w 85114"/>
                <a:gd name="connsiteY4" fmla="*/ 17881 h 102416"/>
                <a:gd name="connsiteX5" fmla="*/ 28005 w 85114"/>
                <a:gd name="connsiteY5" fmla="*/ 16074 h 102416"/>
                <a:gd name="connsiteX6" fmla="*/ 20197 w 85114"/>
                <a:gd name="connsiteY6" fmla="*/ 39112 h 102416"/>
                <a:gd name="connsiteX7" fmla="*/ 967 w 85114"/>
                <a:gd name="connsiteY7" fmla="*/ 57051 h 102416"/>
                <a:gd name="connsiteX8" fmla="*/ 21036 w 85114"/>
                <a:gd name="connsiteY8" fmla="*/ 72087 h 102416"/>
                <a:gd name="connsiteX9" fmla="*/ 8388 w 85114"/>
                <a:gd name="connsiteY9" fmla="*/ 94995 h 102416"/>
                <a:gd name="connsiteX10" fmla="*/ 38201 w 85114"/>
                <a:gd name="connsiteY10" fmla="*/ 97706 h 102416"/>
                <a:gd name="connsiteX11" fmla="*/ 38911 w 85114"/>
                <a:gd name="connsiteY11" fmla="*/ 102416 h 102416"/>
                <a:gd name="connsiteX12" fmla="*/ 65239 w 85114"/>
                <a:gd name="connsiteY12" fmla="*/ 102416 h 102416"/>
                <a:gd name="connsiteX13" fmla="*/ 77758 w 85114"/>
                <a:gd name="connsiteY13" fmla="*/ 102416 h 102416"/>
                <a:gd name="connsiteX14" fmla="*/ 84470 w 85114"/>
                <a:gd name="connsiteY14" fmla="*/ 102416 h 102416"/>
                <a:gd name="connsiteX15" fmla="*/ 85115 w 85114"/>
                <a:gd name="connsiteY15" fmla="*/ 23495 h 102416"/>
                <a:gd name="connsiteX16" fmla="*/ 85115 w 85114"/>
                <a:gd name="connsiteY16" fmla="*/ 23495 h 10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114" h="102416">
                  <a:moveTo>
                    <a:pt x="85115" y="23495"/>
                  </a:moveTo>
                  <a:cubicBezTo>
                    <a:pt x="83308" y="23753"/>
                    <a:pt x="81630" y="23947"/>
                    <a:pt x="80275" y="24011"/>
                  </a:cubicBezTo>
                  <a:cubicBezTo>
                    <a:pt x="76080" y="24141"/>
                    <a:pt x="82469" y="-446"/>
                    <a:pt x="69821" y="6"/>
                  </a:cubicBezTo>
                  <a:cubicBezTo>
                    <a:pt x="61367" y="329"/>
                    <a:pt x="63045" y="10267"/>
                    <a:pt x="60400" y="16139"/>
                  </a:cubicBezTo>
                  <a:cubicBezTo>
                    <a:pt x="58206" y="20914"/>
                    <a:pt x="52914" y="19817"/>
                    <a:pt x="47945" y="17881"/>
                  </a:cubicBezTo>
                  <a:cubicBezTo>
                    <a:pt x="41428" y="15364"/>
                    <a:pt x="35039" y="11751"/>
                    <a:pt x="28005" y="16074"/>
                  </a:cubicBezTo>
                  <a:cubicBezTo>
                    <a:pt x="18648" y="21882"/>
                    <a:pt x="48655" y="38079"/>
                    <a:pt x="20197" y="39112"/>
                  </a:cubicBezTo>
                  <a:cubicBezTo>
                    <a:pt x="8969" y="39499"/>
                    <a:pt x="-3615" y="41435"/>
                    <a:pt x="967" y="57051"/>
                  </a:cubicBezTo>
                  <a:cubicBezTo>
                    <a:pt x="2580" y="64149"/>
                    <a:pt x="15293" y="66537"/>
                    <a:pt x="21036" y="72087"/>
                  </a:cubicBezTo>
                  <a:cubicBezTo>
                    <a:pt x="22843" y="73765"/>
                    <a:pt x="7291" y="87703"/>
                    <a:pt x="8388" y="94995"/>
                  </a:cubicBezTo>
                  <a:cubicBezTo>
                    <a:pt x="9614" y="103255"/>
                    <a:pt x="36394" y="81637"/>
                    <a:pt x="38201" y="97706"/>
                  </a:cubicBezTo>
                  <a:cubicBezTo>
                    <a:pt x="38395" y="99383"/>
                    <a:pt x="38653" y="100932"/>
                    <a:pt x="38911" y="102416"/>
                  </a:cubicBezTo>
                  <a:lnTo>
                    <a:pt x="65239" y="102416"/>
                  </a:lnTo>
                  <a:cubicBezTo>
                    <a:pt x="68982" y="96802"/>
                    <a:pt x="72983" y="98803"/>
                    <a:pt x="77758" y="102416"/>
                  </a:cubicBezTo>
                  <a:lnTo>
                    <a:pt x="84470" y="102416"/>
                  </a:lnTo>
                  <a:cubicBezTo>
                    <a:pt x="84534" y="77766"/>
                    <a:pt x="84857" y="51179"/>
                    <a:pt x="85115" y="23495"/>
                  </a:cubicBezTo>
                  <a:lnTo>
                    <a:pt x="85115" y="23495"/>
                  </a:lnTo>
                  <a:close/>
                </a:path>
              </a:pathLst>
            </a:custGeom>
            <a:solidFill>
              <a:srgbClr val="6EB0AE"/>
            </a:solidFill>
            <a:ln w="6453" cap="flat">
              <a:noFill/>
              <a:prstDash val="solid"/>
              <a:miter/>
            </a:ln>
          </p:spPr>
          <p:txBody>
            <a:bodyPr rtlCol="0" anchor="ctr"/>
            <a:lstStyle/>
            <a:p>
              <a:endParaRPr lang="en-US"/>
            </a:p>
          </p:txBody>
        </p:sp>
        <p:sp>
          <p:nvSpPr>
            <p:cNvPr id="3816" name="Freeform: Shape 3815">
              <a:extLst>
                <a:ext uri="{FF2B5EF4-FFF2-40B4-BE49-F238E27FC236}">
                  <a16:creationId xmlns:a16="http://schemas.microsoft.com/office/drawing/2014/main" id="{866D95FD-000F-4342-A4B2-F579B2D219DD}"/>
                </a:ext>
              </a:extLst>
            </p:cNvPr>
            <p:cNvSpPr/>
            <p:nvPr/>
          </p:nvSpPr>
          <p:spPr>
            <a:xfrm>
              <a:off x="1720621" y="1253277"/>
              <a:ext cx="120891" cy="81378"/>
            </a:xfrm>
            <a:custGeom>
              <a:avLst/>
              <a:gdLst>
                <a:gd name="connsiteX0" fmla="*/ 10608 w 120891"/>
                <a:gd name="connsiteY0" fmla="*/ 79313 h 81378"/>
                <a:gd name="connsiteX1" fmla="*/ 11641 w 120891"/>
                <a:gd name="connsiteY1" fmla="*/ 81378 h 81378"/>
                <a:gd name="connsiteX2" fmla="*/ 120891 w 120891"/>
                <a:gd name="connsiteY2" fmla="*/ 81378 h 81378"/>
                <a:gd name="connsiteX3" fmla="*/ 103662 w 120891"/>
                <a:gd name="connsiteY3" fmla="*/ 69827 h 81378"/>
                <a:gd name="connsiteX4" fmla="*/ 91078 w 120891"/>
                <a:gd name="connsiteY4" fmla="*/ 69827 h 81378"/>
                <a:gd name="connsiteX5" fmla="*/ 83528 w 120891"/>
                <a:gd name="connsiteY5" fmla="*/ 57115 h 81378"/>
                <a:gd name="connsiteX6" fmla="*/ 91078 w 120891"/>
                <a:gd name="connsiteY6" fmla="*/ 38014 h 81378"/>
                <a:gd name="connsiteX7" fmla="*/ 82753 w 120891"/>
                <a:gd name="connsiteY7" fmla="*/ 7620 h 81378"/>
                <a:gd name="connsiteX8" fmla="*/ 53327 w 120891"/>
                <a:gd name="connsiteY8" fmla="*/ 25237 h 81378"/>
                <a:gd name="connsiteX9" fmla="*/ 48294 w 120891"/>
                <a:gd name="connsiteY9" fmla="*/ 37949 h 81378"/>
                <a:gd name="connsiteX10" fmla="*/ 25644 w 120891"/>
                <a:gd name="connsiteY10" fmla="*/ 37949 h 81378"/>
                <a:gd name="connsiteX11" fmla="*/ 10608 w 120891"/>
                <a:gd name="connsiteY11" fmla="*/ 79313 h 81378"/>
                <a:gd name="connsiteX12" fmla="*/ 10608 w 120891"/>
                <a:gd name="connsiteY12" fmla="*/ 79313 h 8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891" h="81378">
                  <a:moveTo>
                    <a:pt x="10608" y="79313"/>
                  </a:moveTo>
                  <a:cubicBezTo>
                    <a:pt x="11189" y="80023"/>
                    <a:pt x="11512" y="80669"/>
                    <a:pt x="11641" y="81378"/>
                  </a:cubicBezTo>
                  <a:lnTo>
                    <a:pt x="120891" y="81378"/>
                  </a:lnTo>
                  <a:cubicBezTo>
                    <a:pt x="118439" y="74667"/>
                    <a:pt x="113018" y="69827"/>
                    <a:pt x="103662" y="69827"/>
                  </a:cubicBezTo>
                  <a:cubicBezTo>
                    <a:pt x="99919" y="69827"/>
                    <a:pt x="89271" y="73828"/>
                    <a:pt x="91078" y="69827"/>
                  </a:cubicBezTo>
                  <a:cubicBezTo>
                    <a:pt x="92885" y="65826"/>
                    <a:pt x="106501" y="48339"/>
                    <a:pt x="83528" y="57115"/>
                  </a:cubicBezTo>
                  <a:cubicBezTo>
                    <a:pt x="60555" y="65891"/>
                    <a:pt x="79721" y="44402"/>
                    <a:pt x="91078" y="38014"/>
                  </a:cubicBezTo>
                  <a:cubicBezTo>
                    <a:pt x="100693" y="32658"/>
                    <a:pt x="93401" y="17106"/>
                    <a:pt x="82753" y="7620"/>
                  </a:cubicBezTo>
                  <a:cubicBezTo>
                    <a:pt x="70364" y="-3415"/>
                    <a:pt x="53327" y="-6190"/>
                    <a:pt x="53327" y="25237"/>
                  </a:cubicBezTo>
                  <a:cubicBezTo>
                    <a:pt x="53327" y="28399"/>
                    <a:pt x="55844" y="37949"/>
                    <a:pt x="48294" y="37949"/>
                  </a:cubicBezTo>
                  <a:cubicBezTo>
                    <a:pt x="40744" y="37949"/>
                    <a:pt x="25644" y="37949"/>
                    <a:pt x="25644" y="37949"/>
                  </a:cubicBezTo>
                  <a:cubicBezTo>
                    <a:pt x="2929" y="23430"/>
                    <a:pt x="-10622" y="55179"/>
                    <a:pt x="10608" y="79313"/>
                  </a:cubicBezTo>
                  <a:lnTo>
                    <a:pt x="10608" y="79313"/>
                  </a:lnTo>
                  <a:close/>
                </a:path>
              </a:pathLst>
            </a:custGeom>
            <a:solidFill>
              <a:srgbClr val="D7D491"/>
            </a:solidFill>
            <a:ln w="6453" cap="flat">
              <a:noFill/>
              <a:prstDash val="solid"/>
              <a:miter/>
            </a:ln>
          </p:spPr>
          <p:txBody>
            <a:bodyPr rtlCol="0" anchor="ctr"/>
            <a:lstStyle/>
            <a:p>
              <a:endParaRPr lang="en-US"/>
            </a:p>
          </p:txBody>
        </p:sp>
        <p:sp>
          <p:nvSpPr>
            <p:cNvPr id="3817" name="Freeform: Shape 3816">
              <a:extLst>
                <a:ext uri="{FF2B5EF4-FFF2-40B4-BE49-F238E27FC236}">
                  <a16:creationId xmlns:a16="http://schemas.microsoft.com/office/drawing/2014/main" id="{312448DD-B341-40A7-A348-2C170DC20DA5}"/>
                </a:ext>
              </a:extLst>
            </p:cNvPr>
            <p:cNvSpPr/>
            <p:nvPr/>
          </p:nvSpPr>
          <p:spPr>
            <a:xfrm>
              <a:off x="1960720" y="1179307"/>
              <a:ext cx="80420" cy="82626"/>
            </a:xfrm>
            <a:custGeom>
              <a:avLst/>
              <a:gdLst>
                <a:gd name="connsiteX0" fmla="*/ 64704 w 80420"/>
                <a:gd name="connsiteY0" fmla="*/ 18930 h 82626"/>
                <a:gd name="connsiteX1" fmla="*/ 61026 w 80420"/>
                <a:gd name="connsiteY1" fmla="*/ 26157 h 82626"/>
                <a:gd name="connsiteX2" fmla="*/ 65285 w 80420"/>
                <a:gd name="connsiteY2" fmla="*/ 30933 h 82626"/>
                <a:gd name="connsiteX3" fmla="*/ 78836 w 80420"/>
                <a:gd name="connsiteY3" fmla="*/ 34546 h 82626"/>
                <a:gd name="connsiteX4" fmla="*/ 68641 w 80420"/>
                <a:gd name="connsiteY4" fmla="*/ 52615 h 82626"/>
                <a:gd name="connsiteX5" fmla="*/ 75223 w 80420"/>
                <a:gd name="connsiteY5" fmla="*/ 61068 h 82626"/>
                <a:gd name="connsiteX6" fmla="*/ 55605 w 80420"/>
                <a:gd name="connsiteY6" fmla="*/ 65457 h 82626"/>
                <a:gd name="connsiteX7" fmla="*/ 48378 w 80420"/>
                <a:gd name="connsiteY7" fmla="*/ 82622 h 82626"/>
                <a:gd name="connsiteX8" fmla="*/ 41860 w 80420"/>
                <a:gd name="connsiteY8" fmla="*/ 71071 h 82626"/>
                <a:gd name="connsiteX9" fmla="*/ 33213 w 80420"/>
                <a:gd name="connsiteY9" fmla="*/ 69780 h 82626"/>
                <a:gd name="connsiteX10" fmla="*/ 19404 w 80420"/>
                <a:gd name="connsiteY10" fmla="*/ 71071 h 82626"/>
                <a:gd name="connsiteX11" fmla="*/ 13983 w 80420"/>
                <a:gd name="connsiteY11" fmla="*/ 54551 h 82626"/>
                <a:gd name="connsiteX12" fmla="*/ 690 w 80420"/>
                <a:gd name="connsiteY12" fmla="*/ 41774 h 82626"/>
                <a:gd name="connsiteX13" fmla="*/ 14564 w 80420"/>
                <a:gd name="connsiteY13" fmla="*/ 30997 h 82626"/>
                <a:gd name="connsiteX14" fmla="*/ 13983 w 80420"/>
                <a:gd name="connsiteY14" fmla="*/ 7766 h 82626"/>
                <a:gd name="connsiteX15" fmla="*/ 27728 w 80420"/>
                <a:gd name="connsiteY15" fmla="*/ 2087 h 82626"/>
                <a:gd name="connsiteX16" fmla="*/ 40828 w 80420"/>
                <a:gd name="connsiteY16" fmla="*/ 14219 h 82626"/>
                <a:gd name="connsiteX17" fmla="*/ 51217 w 80420"/>
                <a:gd name="connsiteY17" fmla="*/ 2604 h 82626"/>
                <a:gd name="connsiteX18" fmla="*/ 67737 w 80420"/>
                <a:gd name="connsiteY18" fmla="*/ 14155 h 82626"/>
                <a:gd name="connsiteX19" fmla="*/ 64704 w 80420"/>
                <a:gd name="connsiteY19" fmla="*/ 18930 h 82626"/>
                <a:gd name="connsiteX20" fmla="*/ 64704 w 80420"/>
                <a:gd name="connsiteY20" fmla="*/ 18930 h 8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420" h="82626">
                  <a:moveTo>
                    <a:pt x="64704" y="18930"/>
                  </a:moveTo>
                  <a:cubicBezTo>
                    <a:pt x="62704" y="20543"/>
                    <a:pt x="62058" y="23512"/>
                    <a:pt x="61026" y="26157"/>
                  </a:cubicBezTo>
                  <a:cubicBezTo>
                    <a:pt x="60123" y="28480"/>
                    <a:pt x="60381" y="30739"/>
                    <a:pt x="65285" y="30933"/>
                  </a:cubicBezTo>
                  <a:cubicBezTo>
                    <a:pt x="71157" y="31191"/>
                    <a:pt x="75997" y="31384"/>
                    <a:pt x="78836" y="34546"/>
                  </a:cubicBezTo>
                  <a:cubicBezTo>
                    <a:pt x="87354" y="44097"/>
                    <a:pt x="58251" y="40935"/>
                    <a:pt x="68641" y="52615"/>
                  </a:cubicBezTo>
                  <a:cubicBezTo>
                    <a:pt x="70512" y="54744"/>
                    <a:pt x="75352" y="57971"/>
                    <a:pt x="75223" y="61068"/>
                  </a:cubicBezTo>
                  <a:cubicBezTo>
                    <a:pt x="74964" y="70296"/>
                    <a:pt x="61478" y="65715"/>
                    <a:pt x="55605" y="65457"/>
                  </a:cubicBezTo>
                  <a:cubicBezTo>
                    <a:pt x="52702" y="65327"/>
                    <a:pt x="57090" y="82944"/>
                    <a:pt x="48378" y="82622"/>
                  </a:cubicBezTo>
                  <a:cubicBezTo>
                    <a:pt x="42570" y="82428"/>
                    <a:pt x="43667" y="75265"/>
                    <a:pt x="41860" y="71071"/>
                  </a:cubicBezTo>
                  <a:cubicBezTo>
                    <a:pt x="40376" y="67586"/>
                    <a:pt x="36698" y="68425"/>
                    <a:pt x="33213" y="69780"/>
                  </a:cubicBezTo>
                  <a:cubicBezTo>
                    <a:pt x="28696" y="71587"/>
                    <a:pt x="24243" y="74168"/>
                    <a:pt x="19404" y="71071"/>
                  </a:cubicBezTo>
                  <a:cubicBezTo>
                    <a:pt x="12951" y="66941"/>
                    <a:pt x="33729" y="55325"/>
                    <a:pt x="13983" y="54551"/>
                  </a:cubicBezTo>
                  <a:cubicBezTo>
                    <a:pt x="6175" y="54228"/>
                    <a:pt x="-2537" y="52873"/>
                    <a:pt x="690" y="41774"/>
                  </a:cubicBezTo>
                  <a:cubicBezTo>
                    <a:pt x="1787" y="36676"/>
                    <a:pt x="10563" y="34998"/>
                    <a:pt x="14564" y="30997"/>
                  </a:cubicBezTo>
                  <a:cubicBezTo>
                    <a:pt x="15790" y="29771"/>
                    <a:pt x="13209" y="12993"/>
                    <a:pt x="13983" y="7766"/>
                  </a:cubicBezTo>
                  <a:cubicBezTo>
                    <a:pt x="14886" y="1829"/>
                    <a:pt x="17726" y="-2881"/>
                    <a:pt x="27728" y="2087"/>
                  </a:cubicBezTo>
                  <a:cubicBezTo>
                    <a:pt x="31342" y="3894"/>
                    <a:pt x="36504" y="16994"/>
                    <a:pt x="40828" y="14219"/>
                  </a:cubicBezTo>
                  <a:cubicBezTo>
                    <a:pt x="44442" y="11896"/>
                    <a:pt x="46377" y="4991"/>
                    <a:pt x="51217" y="2604"/>
                  </a:cubicBezTo>
                  <a:cubicBezTo>
                    <a:pt x="61865" y="-2752"/>
                    <a:pt x="69802" y="6605"/>
                    <a:pt x="67737" y="14155"/>
                  </a:cubicBezTo>
                  <a:cubicBezTo>
                    <a:pt x="67350" y="15897"/>
                    <a:pt x="66317" y="17575"/>
                    <a:pt x="64704" y="18930"/>
                  </a:cubicBezTo>
                  <a:lnTo>
                    <a:pt x="64704" y="18930"/>
                  </a:lnTo>
                  <a:close/>
                </a:path>
              </a:pathLst>
            </a:custGeom>
            <a:solidFill>
              <a:srgbClr val="DF7E9F"/>
            </a:solidFill>
            <a:ln w="6453" cap="flat">
              <a:noFill/>
              <a:prstDash val="solid"/>
              <a:miter/>
            </a:ln>
          </p:spPr>
          <p:txBody>
            <a:bodyPr rtlCol="0" anchor="ctr"/>
            <a:lstStyle/>
            <a:p>
              <a:endParaRPr lang="en-US"/>
            </a:p>
          </p:txBody>
        </p:sp>
        <p:sp>
          <p:nvSpPr>
            <p:cNvPr id="3818" name="Freeform: Shape 3817">
              <a:extLst>
                <a:ext uri="{FF2B5EF4-FFF2-40B4-BE49-F238E27FC236}">
                  <a16:creationId xmlns:a16="http://schemas.microsoft.com/office/drawing/2014/main" id="{BF44BDDC-4C0E-4E88-9F2F-6D6F528BB40E}"/>
                </a:ext>
              </a:extLst>
            </p:cNvPr>
            <p:cNvSpPr/>
            <p:nvPr/>
          </p:nvSpPr>
          <p:spPr>
            <a:xfrm>
              <a:off x="1772678" y="1241871"/>
              <a:ext cx="67933" cy="78963"/>
            </a:xfrm>
            <a:custGeom>
              <a:avLst/>
              <a:gdLst>
                <a:gd name="connsiteX0" fmla="*/ 2174 w 67933"/>
                <a:gd name="connsiteY0" fmla="*/ 41676 h 78963"/>
                <a:gd name="connsiteX1" fmla="*/ 5077 w 67933"/>
                <a:gd name="connsiteY1" fmla="*/ 61164 h 78963"/>
                <a:gd name="connsiteX2" fmla="*/ 17403 w 67933"/>
                <a:gd name="connsiteY2" fmla="*/ 54066 h 78963"/>
                <a:gd name="connsiteX3" fmla="*/ 21339 w 67933"/>
                <a:gd name="connsiteY3" fmla="*/ 56776 h 78963"/>
                <a:gd name="connsiteX4" fmla="*/ 21404 w 67933"/>
                <a:gd name="connsiteY4" fmla="*/ 66198 h 78963"/>
                <a:gd name="connsiteX5" fmla="*/ 34181 w 67933"/>
                <a:gd name="connsiteY5" fmla="*/ 73103 h 78963"/>
                <a:gd name="connsiteX6" fmla="*/ 38440 w 67933"/>
                <a:gd name="connsiteY6" fmla="*/ 62649 h 78963"/>
                <a:gd name="connsiteX7" fmla="*/ 45732 w 67933"/>
                <a:gd name="connsiteY7" fmla="*/ 60648 h 78963"/>
                <a:gd name="connsiteX8" fmla="*/ 54314 w 67933"/>
                <a:gd name="connsiteY8" fmla="*/ 50452 h 78963"/>
                <a:gd name="connsiteX9" fmla="*/ 55411 w 67933"/>
                <a:gd name="connsiteY9" fmla="*/ 39547 h 78963"/>
                <a:gd name="connsiteX10" fmla="*/ 65672 w 67933"/>
                <a:gd name="connsiteY10" fmla="*/ 38321 h 78963"/>
                <a:gd name="connsiteX11" fmla="*/ 61800 w 67933"/>
                <a:gd name="connsiteY11" fmla="*/ 25543 h 78963"/>
                <a:gd name="connsiteX12" fmla="*/ 51088 w 67933"/>
                <a:gd name="connsiteY12" fmla="*/ 22123 h 78963"/>
                <a:gd name="connsiteX13" fmla="*/ 45603 w 67933"/>
                <a:gd name="connsiteY13" fmla="*/ 13993 h 78963"/>
                <a:gd name="connsiteX14" fmla="*/ 43280 w 67933"/>
                <a:gd name="connsiteY14" fmla="*/ 1215 h 78963"/>
                <a:gd name="connsiteX15" fmla="*/ 35149 w 67933"/>
                <a:gd name="connsiteY15" fmla="*/ 764 h 78963"/>
                <a:gd name="connsiteX16" fmla="*/ 27792 w 67933"/>
                <a:gd name="connsiteY16" fmla="*/ 7797 h 78963"/>
                <a:gd name="connsiteX17" fmla="*/ 17209 w 67933"/>
                <a:gd name="connsiteY17" fmla="*/ 9862 h 78963"/>
                <a:gd name="connsiteX18" fmla="*/ 8175 w 67933"/>
                <a:gd name="connsiteY18" fmla="*/ 4442 h 78963"/>
                <a:gd name="connsiteX19" fmla="*/ 3787 w 67933"/>
                <a:gd name="connsiteY19" fmla="*/ 9604 h 78963"/>
                <a:gd name="connsiteX20" fmla="*/ 4819 w 67933"/>
                <a:gd name="connsiteY20" fmla="*/ 18445 h 78963"/>
                <a:gd name="connsiteX21" fmla="*/ 8949 w 67933"/>
                <a:gd name="connsiteY21" fmla="*/ 23285 h 78963"/>
                <a:gd name="connsiteX22" fmla="*/ 2174 w 67933"/>
                <a:gd name="connsiteY22" fmla="*/ 41676 h 78963"/>
                <a:gd name="connsiteX23" fmla="*/ 2174 w 67933"/>
                <a:gd name="connsiteY23" fmla="*/ 41676 h 7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933" h="78963">
                  <a:moveTo>
                    <a:pt x="2174" y="41676"/>
                  </a:moveTo>
                  <a:cubicBezTo>
                    <a:pt x="-2344" y="48194"/>
                    <a:pt x="947" y="56518"/>
                    <a:pt x="5077" y="61164"/>
                  </a:cubicBezTo>
                  <a:cubicBezTo>
                    <a:pt x="10240" y="66908"/>
                    <a:pt x="14628" y="58002"/>
                    <a:pt x="17403" y="54066"/>
                  </a:cubicBezTo>
                  <a:cubicBezTo>
                    <a:pt x="19790" y="50646"/>
                    <a:pt x="20887" y="53163"/>
                    <a:pt x="21339" y="56776"/>
                  </a:cubicBezTo>
                  <a:cubicBezTo>
                    <a:pt x="21791" y="60390"/>
                    <a:pt x="21533" y="65165"/>
                    <a:pt x="21404" y="66198"/>
                  </a:cubicBezTo>
                  <a:cubicBezTo>
                    <a:pt x="19661" y="77297"/>
                    <a:pt x="27986" y="84718"/>
                    <a:pt x="34181" y="73103"/>
                  </a:cubicBezTo>
                  <a:cubicBezTo>
                    <a:pt x="35859" y="69941"/>
                    <a:pt x="37343" y="66133"/>
                    <a:pt x="38440" y="62649"/>
                  </a:cubicBezTo>
                  <a:cubicBezTo>
                    <a:pt x="41602" y="52840"/>
                    <a:pt x="39343" y="54001"/>
                    <a:pt x="45732" y="60648"/>
                  </a:cubicBezTo>
                  <a:cubicBezTo>
                    <a:pt x="52572" y="67682"/>
                    <a:pt x="56186" y="58196"/>
                    <a:pt x="54314" y="50452"/>
                  </a:cubicBezTo>
                  <a:cubicBezTo>
                    <a:pt x="52572" y="43419"/>
                    <a:pt x="46958" y="35417"/>
                    <a:pt x="55411" y="39547"/>
                  </a:cubicBezTo>
                  <a:cubicBezTo>
                    <a:pt x="58832" y="41225"/>
                    <a:pt x="61864" y="42257"/>
                    <a:pt x="65672" y="38321"/>
                  </a:cubicBezTo>
                  <a:cubicBezTo>
                    <a:pt x="68834" y="35029"/>
                    <a:pt x="69608" y="29609"/>
                    <a:pt x="61800" y="25543"/>
                  </a:cubicBezTo>
                  <a:cubicBezTo>
                    <a:pt x="59219" y="24253"/>
                    <a:pt x="55605" y="23672"/>
                    <a:pt x="51088" y="22123"/>
                  </a:cubicBezTo>
                  <a:cubicBezTo>
                    <a:pt x="45732" y="20252"/>
                    <a:pt x="44570" y="21026"/>
                    <a:pt x="45603" y="13993"/>
                  </a:cubicBezTo>
                  <a:cubicBezTo>
                    <a:pt x="46377" y="8507"/>
                    <a:pt x="49475" y="4958"/>
                    <a:pt x="43280" y="1215"/>
                  </a:cubicBezTo>
                  <a:cubicBezTo>
                    <a:pt x="41086" y="-140"/>
                    <a:pt x="38182" y="-462"/>
                    <a:pt x="35149" y="764"/>
                  </a:cubicBezTo>
                  <a:cubicBezTo>
                    <a:pt x="32826" y="1667"/>
                    <a:pt x="30438" y="3990"/>
                    <a:pt x="27792" y="7797"/>
                  </a:cubicBezTo>
                  <a:cubicBezTo>
                    <a:pt x="25082" y="11669"/>
                    <a:pt x="20307" y="13283"/>
                    <a:pt x="17209" y="9862"/>
                  </a:cubicBezTo>
                  <a:cubicBezTo>
                    <a:pt x="14112" y="6378"/>
                    <a:pt x="13854" y="1538"/>
                    <a:pt x="8175" y="4442"/>
                  </a:cubicBezTo>
                  <a:cubicBezTo>
                    <a:pt x="5981" y="5539"/>
                    <a:pt x="4561" y="7410"/>
                    <a:pt x="3787" y="9604"/>
                  </a:cubicBezTo>
                  <a:cubicBezTo>
                    <a:pt x="2883" y="12379"/>
                    <a:pt x="3142" y="15670"/>
                    <a:pt x="4819" y="18445"/>
                  </a:cubicBezTo>
                  <a:cubicBezTo>
                    <a:pt x="5981" y="20381"/>
                    <a:pt x="7465" y="21930"/>
                    <a:pt x="8949" y="23285"/>
                  </a:cubicBezTo>
                  <a:cubicBezTo>
                    <a:pt x="24501" y="37030"/>
                    <a:pt x="9401" y="31416"/>
                    <a:pt x="2174" y="41676"/>
                  </a:cubicBezTo>
                  <a:lnTo>
                    <a:pt x="2174" y="41676"/>
                  </a:lnTo>
                  <a:close/>
                </a:path>
              </a:pathLst>
            </a:custGeom>
            <a:solidFill>
              <a:srgbClr val="D47199"/>
            </a:solidFill>
            <a:ln w="6453" cap="flat">
              <a:noFill/>
              <a:prstDash val="solid"/>
              <a:miter/>
            </a:ln>
          </p:spPr>
          <p:txBody>
            <a:bodyPr rtlCol="0" anchor="ctr"/>
            <a:lstStyle/>
            <a:p>
              <a:endParaRPr lang="en-US"/>
            </a:p>
          </p:txBody>
        </p:sp>
        <p:sp>
          <p:nvSpPr>
            <p:cNvPr id="3819" name="Freeform: Shape 3818">
              <a:extLst>
                <a:ext uri="{FF2B5EF4-FFF2-40B4-BE49-F238E27FC236}">
                  <a16:creationId xmlns:a16="http://schemas.microsoft.com/office/drawing/2014/main" id="{63E8C8B3-75F4-4D11-859E-4DAD38317568}"/>
                </a:ext>
              </a:extLst>
            </p:cNvPr>
            <p:cNvSpPr/>
            <p:nvPr/>
          </p:nvSpPr>
          <p:spPr>
            <a:xfrm>
              <a:off x="1758735" y="1270120"/>
              <a:ext cx="105964" cy="64535"/>
            </a:xfrm>
            <a:custGeom>
              <a:avLst/>
              <a:gdLst>
                <a:gd name="connsiteX0" fmla="*/ 99619 w 105964"/>
                <a:gd name="connsiteY0" fmla="*/ 64536 h 64535"/>
                <a:gd name="connsiteX1" fmla="*/ 103878 w 105964"/>
                <a:gd name="connsiteY1" fmla="*/ 61696 h 64535"/>
                <a:gd name="connsiteX2" fmla="*/ 90456 w 105964"/>
                <a:gd name="connsiteY2" fmla="*/ 38530 h 64535"/>
                <a:gd name="connsiteX3" fmla="*/ 99167 w 105964"/>
                <a:gd name="connsiteY3" fmla="*/ 27689 h 64535"/>
                <a:gd name="connsiteX4" fmla="*/ 73355 w 105964"/>
                <a:gd name="connsiteY4" fmla="*/ 22010 h 64535"/>
                <a:gd name="connsiteX5" fmla="*/ 63804 w 105964"/>
                <a:gd name="connsiteY5" fmla="*/ 5 h 64535"/>
                <a:gd name="connsiteX6" fmla="*/ 55157 w 105964"/>
                <a:gd name="connsiteY6" fmla="*/ 14783 h 64535"/>
                <a:gd name="connsiteX7" fmla="*/ 43736 w 105964"/>
                <a:gd name="connsiteY7" fmla="*/ 16396 h 64535"/>
                <a:gd name="connsiteX8" fmla="*/ 25538 w 105964"/>
                <a:gd name="connsiteY8" fmla="*/ 14718 h 64535"/>
                <a:gd name="connsiteX9" fmla="*/ 18439 w 105964"/>
                <a:gd name="connsiteY9" fmla="*/ 35884 h 64535"/>
                <a:gd name="connsiteX10" fmla="*/ 887 w 105964"/>
                <a:gd name="connsiteY10" fmla="*/ 52339 h 64535"/>
                <a:gd name="connsiteX11" fmla="*/ 17213 w 105964"/>
                <a:gd name="connsiteY11" fmla="*/ 64471 h 64535"/>
                <a:gd name="connsiteX12" fmla="*/ 99619 w 105964"/>
                <a:gd name="connsiteY12" fmla="*/ 64471 h 64535"/>
                <a:gd name="connsiteX13" fmla="*/ 99619 w 105964"/>
                <a:gd name="connsiteY13" fmla="*/ 64536 h 6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964" h="64535">
                  <a:moveTo>
                    <a:pt x="99619" y="64536"/>
                  </a:moveTo>
                  <a:cubicBezTo>
                    <a:pt x="101232" y="63890"/>
                    <a:pt x="102716" y="62987"/>
                    <a:pt x="103878" y="61696"/>
                  </a:cubicBezTo>
                  <a:cubicBezTo>
                    <a:pt x="115106" y="49435"/>
                    <a:pt x="76711" y="53501"/>
                    <a:pt x="90456" y="38530"/>
                  </a:cubicBezTo>
                  <a:cubicBezTo>
                    <a:pt x="92972" y="35755"/>
                    <a:pt x="99296" y="31625"/>
                    <a:pt x="99167" y="27689"/>
                  </a:cubicBezTo>
                  <a:cubicBezTo>
                    <a:pt x="98909" y="15879"/>
                    <a:pt x="81034" y="21816"/>
                    <a:pt x="73355" y="22010"/>
                  </a:cubicBezTo>
                  <a:cubicBezTo>
                    <a:pt x="69483" y="22203"/>
                    <a:pt x="75356" y="-382"/>
                    <a:pt x="63804" y="5"/>
                  </a:cubicBezTo>
                  <a:cubicBezTo>
                    <a:pt x="56125" y="263"/>
                    <a:pt x="57610" y="9491"/>
                    <a:pt x="55157" y="14783"/>
                  </a:cubicBezTo>
                  <a:cubicBezTo>
                    <a:pt x="53157" y="19171"/>
                    <a:pt x="48317" y="18203"/>
                    <a:pt x="43736" y="16396"/>
                  </a:cubicBezTo>
                  <a:cubicBezTo>
                    <a:pt x="37799" y="14073"/>
                    <a:pt x="31926" y="10782"/>
                    <a:pt x="25538" y="14718"/>
                  </a:cubicBezTo>
                  <a:cubicBezTo>
                    <a:pt x="17020" y="20009"/>
                    <a:pt x="44381" y="34916"/>
                    <a:pt x="18439" y="35884"/>
                  </a:cubicBezTo>
                  <a:cubicBezTo>
                    <a:pt x="8179" y="36271"/>
                    <a:pt x="-3307" y="38014"/>
                    <a:pt x="887" y="52339"/>
                  </a:cubicBezTo>
                  <a:cubicBezTo>
                    <a:pt x="2178" y="58083"/>
                    <a:pt x="11406" y="60535"/>
                    <a:pt x="17213" y="64471"/>
                  </a:cubicBezTo>
                  <a:lnTo>
                    <a:pt x="99619" y="64471"/>
                  </a:lnTo>
                  <a:lnTo>
                    <a:pt x="99619" y="64536"/>
                  </a:lnTo>
                  <a:close/>
                </a:path>
              </a:pathLst>
            </a:custGeom>
            <a:solidFill>
              <a:srgbClr val="6EB0AE"/>
            </a:solidFill>
            <a:ln w="6453" cap="flat">
              <a:noFill/>
              <a:prstDash val="solid"/>
              <a:miter/>
            </a:ln>
          </p:spPr>
          <p:txBody>
            <a:bodyPr rtlCol="0" anchor="ctr"/>
            <a:lstStyle/>
            <a:p>
              <a:endParaRPr lang="en-US"/>
            </a:p>
          </p:txBody>
        </p:sp>
        <p:sp>
          <p:nvSpPr>
            <p:cNvPr id="3820" name="Freeform: Shape 3819">
              <a:extLst>
                <a:ext uri="{FF2B5EF4-FFF2-40B4-BE49-F238E27FC236}">
                  <a16:creationId xmlns:a16="http://schemas.microsoft.com/office/drawing/2014/main" id="{E9DAF1B2-7FA6-467E-943E-2A9BC498E6CE}"/>
                </a:ext>
              </a:extLst>
            </p:cNvPr>
            <p:cNvSpPr/>
            <p:nvPr/>
          </p:nvSpPr>
          <p:spPr>
            <a:xfrm>
              <a:off x="1957228" y="1283919"/>
              <a:ext cx="72876" cy="50736"/>
            </a:xfrm>
            <a:custGeom>
              <a:avLst/>
              <a:gdLst>
                <a:gd name="connsiteX0" fmla="*/ 21541 w 72876"/>
                <a:gd name="connsiteY0" fmla="*/ 23117 h 50736"/>
                <a:gd name="connsiteX1" fmla="*/ 13475 w 72876"/>
                <a:gd name="connsiteY1" fmla="*/ 26279 h 50736"/>
                <a:gd name="connsiteX2" fmla="*/ 181 w 72876"/>
                <a:gd name="connsiteY2" fmla="*/ 31506 h 50736"/>
                <a:gd name="connsiteX3" fmla="*/ 6505 w 72876"/>
                <a:gd name="connsiteY3" fmla="*/ 38798 h 50736"/>
                <a:gd name="connsiteX4" fmla="*/ 6441 w 72876"/>
                <a:gd name="connsiteY4" fmla="*/ 50736 h 50736"/>
                <a:gd name="connsiteX5" fmla="*/ 70133 w 72876"/>
                <a:gd name="connsiteY5" fmla="*/ 50736 h 50736"/>
                <a:gd name="connsiteX6" fmla="*/ 71165 w 72876"/>
                <a:gd name="connsiteY6" fmla="*/ 9243 h 50736"/>
                <a:gd name="connsiteX7" fmla="*/ 53161 w 72876"/>
                <a:gd name="connsiteY7" fmla="*/ 9114 h 50736"/>
                <a:gd name="connsiteX8" fmla="*/ 48257 w 72876"/>
                <a:gd name="connsiteY8" fmla="*/ 13953 h 50736"/>
                <a:gd name="connsiteX9" fmla="*/ 36964 w 72876"/>
                <a:gd name="connsiteY9" fmla="*/ 7113 h 50736"/>
                <a:gd name="connsiteX10" fmla="*/ 21541 w 72876"/>
                <a:gd name="connsiteY10" fmla="*/ 23117 h 50736"/>
                <a:gd name="connsiteX11" fmla="*/ 21541 w 72876"/>
                <a:gd name="connsiteY11" fmla="*/ 23117 h 5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876" h="50736">
                  <a:moveTo>
                    <a:pt x="21541" y="23117"/>
                  </a:moveTo>
                  <a:cubicBezTo>
                    <a:pt x="22638" y="26472"/>
                    <a:pt x="18185" y="26472"/>
                    <a:pt x="13475" y="26279"/>
                  </a:cubicBezTo>
                  <a:cubicBezTo>
                    <a:pt x="9280" y="26021"/>
                    <a:pt x="2182" y="24988"/>
                    <a:pt x="181" y="31506"/>
                  </a:cubicBezTo>
                  <a:cubicBezTo>
                    <a:pt x="-851" y="34732"/>
                    <a:pt x="2698" y="37056"/>
                    <a:pt x="6505" y="38798"/>
                  </a:cubicBezTo>
                  <a:cubicBezTo>
                    <a:pt x="16959" y="43573"/>
                    <a:pt x="9409" y="41121"/>
                    <a:pt x="6441" y="50736"/>
                  </a:cubicBezTo>
                  <a:lnTo>
                    <a:pt x="70133" y="50736"/>
                  </a:lnTo>
                  <a:cubicBezTo>
                    <a:pt x="59098" y="38023"/>
                    <a:pt x="78522" y="20600"/>
                    <a:pt x="71165" y="9243"/>
                  </a:cubicBezTo>
                  <a:cubicBezTo>
                    <a:pt x="65809" y="1047"/>
                    <a:pt x="59098" y="-6567"/>
                    <a:pt x="53161" y="9114"/>
                  </a:cubicBezTo>
                  <a:cubicBezTo>
                    <a:pt x="52580" y="10727"/>
                    <a:pt x="51999" y="16212"/>
                    <a:pt x="48257" y="13953"/>
                  </a:cubicBezTo>
                  <a:cubicBezTo>
                    <a:pt x="44514" y="11695"/>
                    <a:pt x="36964" y="7113"/>
                    <a:pt x="36964" y="7113"/>
                  </a:cubicBezTo>
                  <a:cubicBezTo>
                    <a:pt x="28317" y="-7083"/>
                    <a:pt x="15540" y="4661"/>
                    <a:pt x="21541" y="23117"/>
                  </a:cubicBezTo>
                  <a:lnTo>
                    <a:pt x="21541" y="23117"/>
                  </a:lnTo>
                  <a:close/>
                </a:path>
              </a:pathLst>
            </a:custGeom>
            <a:solidFill>
              <a:srgbClr val="639BBB"/>
            </a:solidFill>
            <a:ln w="6453" cap="flat">
              <a:noFill/>
              <a:prstDash val="solid"/>
              <a:miter/>
            </a:ln>
          </p:spPr>
          <p:txBody>
            <a:bodyPr rtlCol="0" anchor="ctr"/>
            <a:lstStyle/>
            <a:p>
              <a:endParaRPr lang="en-US"/>
            </a:p>
          </p:txBody>
        </p:sp>
        <p:sp>
          <p:nvSpPr>
            <p:cNvPr id="3821" name="Freeform: Shape 3820">
              <a:extLst>
                <a:ext uri="{FF2B5EF4-FFF2-40B4-BE49-F238E27FC236}">
                  <a16:creationId xmlns:a16="http://schemas.microsoft.com/office/drawing/2014/main" id="{189C3B5F-9F77-4252-81FC-FB737FB29DE2}"/>
                </a:ext>
              </a:extLst>
            </p:cNvPr>
            <p:cNvSpPr/>
            <p:nvPr/>
          </p:nvSpPr>
          <p:spPr>
            <a:xfrm>
              <a:off x="1770645" y="1064244"/>
              <a:ext cx="67615" cy="77037"/>
            </a:xfrm>
            <a:custGeom>
              <a:avLst/>
              <a:gdLst>
                <a:gd name="connsiteX0" fmla="*/ 14209 w 67615"/>
                <a:gd name="connsiteY0" fmla="*/ 37972 h 77037"/>
                <a:gd name="connsiteX1" fmla="*/ 8853 w 67615"/>
                <a:gd name="connsiteY1" fmla="*/ 44167 h 77037"/>
                <a:gd name="connsiteX2" fmla="*/ 13 w 67615"/>
                <a:gd name="connsiteY2" fmla="*/ 54556 h 77037"/>
                <a:gd name="connsiteX3" fmla="*/ 7111 w 67615"/>
                <a:gd name="connsiteY3" fmla="*/ 57267 h 77037"/>
                <a:gd name="connsiteX4" fmla="*/ 16597 w 67615"/>
                <a:gd name="connsiteY4" fmla="*/ 69915 h 77037"/>
                <a:gd name="connsiteX5" fmla="*/ 34085 w 67615"/>
                <a:gd name="connsiteY5" fmla="*/ 73980 h 77037"/>
                <a:gd name="connsiteX6" fmla="*/ 36021 w 67615"/>
                <a:gd name="connsiteY6" fmla="*/ 64494 h 77037"/>
                <a:gd name="connsiteX7" fmla="*/ 56477 w 67615"/>
                <a:gd name="connsiteY7" fmla="*/ 58428 h 77037"/>
                <a:gd name="connsiteX8" fmla="*/ 58671 w 67615"/>
                <a:gd name="connsiteY8" fmla="*/ 33390 h 77037"/>
                <a:gd name="connsiteX9" fmla="*/ 52670 w 67615"/>
                <a:gd name="connsiteY9" fmla="*/ 33390 h 77037"/>
                <a:gd name="connsiteX10" fmla="*/ 49056 w 67615"/>
                <a:gd name="connsiteY10" fmla="*/ 27324 h 77037"/>
                <a:gd name="connsiteX11" fmla="*/ 52670 w 67615"/>
                <a:gd name="connsiteY11" fmla="*/ 18161 h 77037"/>
                <a:gd name="connsiteX12" fmla="*/ 48733 w 67615"/>
                <a:gd name="connsiteY12" fmla="*/ 3642 h 77037"/>
                <a:gd name="connsiteX13" fmla="*/ 34666 w 67615"/>
                <a:gd name="connsiteY13" fmla="*/ 12095 h 77037"/>
                <a:gd name="connsiteX14" fmla="*/ 32214 w 67615"/>
                <a:gd name="connsiteY14" fmla="*/ 18161 h 77037"/>
                <a:gd name="connsiteX15" fmla="*/ 21437 w 67615"/>
                <a:gd name="connsiteY15" fmla="*/ 18161 h 77037"/>
                <a:gd name="connsiteX16" fmla="*/ 14209 w 67615"/>
                <a:gd name="connsiteY16" fmla="*/ 37972 h 77037"/>
                <a:gd name="connsiteX17" fmla="*/ 14209 w 67615"/>
                <a:gd name="connsiteY17" fmla="*/ 37972 h 7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615" h="77037">
                  <a:moveTo>
                    <a:pt x="14209" y="37972"/>
                  </a:moveTo>
                  <a:cubicBezTo>
                    <a:pt x="16016" y="40037"/>
                    <a:pt x="12596" y="42167"/>
                    <a:pt x="8853" y="44167"/>
                  </a:cubicBezTo>
                  <a:cubicBezTo>
                    <a:pt x="5562" y="46038"/>
                    <a:pt x="-310" y="48555"/>
                    <a:pt x="13" y="54556"/>
                  </a:cubicBezTo>
                  <a:cubicBezTo>
                    <a:pt x="206" y="57525"/>
                    <a:pt x="3626" y="57718"/>
                    <a:pt x="7111" y="57267"/>
                  </a:cubicBezTo>
                  <a:cubicBezTo>
                    <a:pt x="17888" y="55847"/>
                    <a:pt x="13370" y="57654"/>
                    <a:pt x="16597" y="69915"/>
                  </a:cubicBezTo>
                  <a:cubicBezTo>
                    <a:pt x="18727" y="78046"/>
                    <a:pt x="29632" y="78949"/>
                    <a:pt x="34085" y="73980"/>
                  </a:cubicBezTo>
                  <a:cubicBezTo>
                    <a:pt x="36795" y="71012"/>
                    <a:pt x="38150" y="67205"/>
                    <a:pt x="36021" y="64494"/>
                  </a:cubicBezTo>
                  <a:cubicBezTo>
                    <a:pt x="31181" y="58428"/>
                    <a:pt x="54025" y="58428"/>
                    <a:pt x="56477" y="58428"/>
                  </a:cubicBezTo>
                  <a:cubicBezTo>
                    <a:pt x="68093" y="58428"/>
                    <a:pt x="73320" y="33390"/>
                    <a:pt x="58671" y="33390"/>
                  </a:cubicBezTo>
                  <a:cubicBezTo>
                    <a:pt x="56864" y="33390"/>
                    <a:pt x="51766" y="35326"/>
                    <a:pt x="52670" y="33390"/>
                  </a:cubicBezTo>
                  <a:cubicBezTo>
                    <a:pt x="53509" y="31519"/>
                    <a:pt x="60026" y="23130"/>
                    <a:pt x="49056" y="27324"/>
                  </a:cubicBezTo>
                  <a:cubicBezTo>
                    <a:pt x="38086" y="31519"/>
                    <a:pt x="47249" y="21259"/>
                    <a:pt x="52670" y="18161"/>
                  </a:cubicBezTo>
                  <a:cubicBezTo>
                    <a:pt x="57251" y="15580"/>
                    <a:pt x="53767" y="8159"/>
                    <a:pt x="48733" y="3642"/>
                  </a:cubicBezTo>
                  <a:cubicBezTo>
                    <a:pt x="42796" y="-1650"/>
                    <a:pt x="34666" y="-2940"/>
                    <a:pt x="34666" y="12095"/>
                  </a:cubicBezTo>
                  <a:cubicBezTo>
                    <a:pt x="34666" y="13580"/>
                    <a:pt x="35892" y="18161"/>
                    <a:pt x="32214" y="18161"/>
                  </a:cubicBezTo>
                  <a:cubicBezTo>
                    <a:pt x="28600" y="18161"/>
                    <a:pt x="21437" y="18161"/>
                    <a:pt x="21437" y="18161"/>
                  </a:cubicBezTo>
                  <a:cubicBezTo>
                    <a:pt x="10531" y="11192"/>
                    <a:pt x="4078" y="26356"/>
                    <a:pt x="14209" y="37972"/>
                  </a:cubicBezTo>
                  <a:lnTo>
                    <a:pt x="14209" y="37972"/>
                  </a:lnTo>
                  <a:close/>
                </a:path>
              </a:pathLst>
            </a:custGeom>
            <a:solidFill>
              <a:srgbClr val="288892"/>
            </a:solidFill>
            <a:ln w="6453" cap="flat">
              <a:noFill/>
              <a:prstDash val="solid"/>
              <a:miter/>
            </a:ln>
          </p:spPr>
          <p:txBody>
            <a:bodyPr rtlCol="0" anchor="ctr"/>
            <a:lstStyle/>
            <a:p>
              <a:endParaRPr lang="en-US"/>
            </a:p>
          </p:txBody>
        </p:sp>
        <p:sp>
          <p:nvSpPr>
            <p:cNvPr id="3822" name="Freeform: Shape 3821">
              <a:extLst>
                <a:ext uri="{FF2B5EF4-FFF2-40B4-BE49-F238E27FC236}">
                  <a16:creationId xmlns:a16="http://schemas.microsoft.com/office/drawing/2014/main" id="{EF5572F5-E237-4307-A8AD-CD9CDBA0195E}"/>
                </a:ext>
              </a:extLst>
            </p:cNvPr>
            <p:cNvSpPr/>
            <p:nvPr/>
          </p:nvSpPr>
          <p:spPr>
            <a:xfrm>
              <a:off x="1831093" y="1156337"/>
              <a:ext cx="104761" cy="95365"/>
            </a:xfrm>
            <a:custGeom>
              <a:avLst/>
              <a:gdLst>
                <a:gd name="connsiteX0" fmla="*/ 27455 w 104761"/>
                <a:gd name="connsiteY0" fmla="*/ 29639 h 95365"/>
                <a:gd name="connsiteX1" fmla="*/ 17195 w 104761"/>
                <a:gd name="connsiteY1" fmla="*/ 33575 h 95365"/>
                <a:gd name="connsiteX2" fmla="*/ 223 w 104761"/>
                <a:gd name="connsiteY2" fmla="*/ 40222 h 95365"/>
                <a:gd name="connsiteX3" fmla="*/ 8290 w 104761"/>
                <a:gd name="connsiteY3" fmla="*/ 49579 h 95365"/>
                <a:gd name="connsiteX4" fmla="*/ 7064 w 104761"/>
                <a:gd name="connsiteY4" fmla="*/ 70487 h 95365"/>
                <a:gd name="connsiteX5" fmla="*/ 35715 w 104761"/>
                <a:gd name="connsiteY5" fmla="*/ 93653 h 95365"/>
                <a:gd name="connsiteX6" fmla="*/ 43072 w 104761"/>
                <a:gd name="connsiteY6" fmla="*/ 82554 h 95365"/>
                <a:gd name="connsiteX7" fmla="*/ 73337 w 104761"/>
                <a:gd name="connsiteY7" fmla="*/ 91008 h 95365"/>
                <a:gd name="connsiteX8" fmla="*/ 100375 w 104761"/>
                <a:gd name="connsiteY8" fmla="*/ 72487 h 95365"/>
                <a:gd name="connsiteX9" fmla="*/ 90695 w 104761"/>
                <a:gd name="connsiteY9" fmla="*/ 11829 h 95365"/>
                <a:gd name="connsiteX10" fmla="*/ 67722 w 104761"/>
                <a:gd name="connsiteY10" fmla="*/ 11635 h 95365"/>
                <a:gd name="connsiteX11" fmla="*/ 61398 w 104761"/>
                <a:gd name="connsiteY11" fmla="*/ 17765 h 95365"/>
                <a:gd name="connsiteX12" fmla="*/ 47008 w 104761"/>
                <a:gd name="connsiteY12" fmla="*/ 8989 h 95365"/>
                <a:gd name="connsiteX13" fmla="*/ 27455 w 104761"/>
                <a:gd name="connsiteY13" fmla="*/ 29639 h 95365"/>
                <a:gd name="connsiteX14" fmla="*/ 27455 w 104761"/>
                <a:gd name="connsiteY14" fmla="*/ 29639 h 9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761" h="95365">
                  <a:moveTo>
                    <a:pt x="27455" y="29639"/>
                  </a:moveTo>
                  <a:cubicBezTo>
                    <a:pt x="28810" y="33833"/>
                    <a:pt x="23132" y="33898"/>
                    <a:pt x="17195" y="33575"/>
                  </a:cubicBezTo>
                  <a:cubicBezTo>
                    <a:pt x="11839" y="33317"/>
                    <a:pt x="2804" y="31962"/>
                    <a:pt x="223" y="40222"/>
                  </a:cubicBezTo>
                  <a:cubicBezTo>
                    <a:pt x="-1067" y="44288"/>
                    <a:pt x="3450" y="47321"/>
                    <a:pt x="8290" y="49579"/>
                  </a:cubicBezTo>
                  <a:cubicBezTo>
                    <a:pt x="23390" y="56484"/>
                    <a:pt x="8999" y="51579"/>
                    <a:pt x="7064" y="70487"/>
                  </a:cubicBezTo>
                  <a:cubicBezTo>
                    <a:pt x="5837" y="83070"/>
                    <a:pt x="27262" y="96686"/>
                    <a:pt x="35715" y="93653"/>
                  </a:cubicBezTo>
                  <a:cubicBezTo>
                    <a:pt x="40813" y="91847"/>
                    <a:pt x="44556" y="87910"/>
                    <a:pt x="43072" y="82554"/>
                  </a:cubicBezTo>
                  <a:cubicBezTo>
                    <a:pt x="39781" y="70551"/>
                    <a:pt x="70691" y="88039"/>
                    <a:pt x="73337" y="91008"/>
                  </a:cubicBezTo>
                  <a:cubicBezTo>
                    <a:pt x="86114" y="105527"/>
                    <a:pt x="115927" y="79715"/>
                    <a:pt x="100375" y="72487"/>
                  </a:cubicBezTo>
                  <a:cubicBezTo>
                    <a:pt x="65851" y="56355"/>
                    <a:pt x="101730" y="28800"/>
                    <a:pt x="90695" y="11829"/>
                  </a:cubicBezTo>
                  <a:cubicBezTo>
                    <a:pt x="83920" y="1310"/>
                    <a:pt x="75337" y="-8370"/>
                    <a:pt x="67722" y="11635"/>
                  </a:cubicBezTo>
                  <a:cubicBezTo>
                    <a:pt x="66948" y="13635"/>
                    <a:pt x="66238" y="20734"/>
                    <a:pt x="61398" y="17765"/>
                  </a:cubicBezTo>
                  <a:cubicBezTo>
                    <a:pt x="56623" y="14862"/>
                    <a:pt x="47008" y="8989"/>
                    <a:pt x="47008" y="8989"/>
                  </a:cubicBezTo>
                  <a:cubicBezTo>
                    <a:pt x="36102" y="-8950"/>
                    <a:pt x="19776" y="6021"/>
                    <a:pt x="27455" y="29639"/>
                  </a:cubicBezTo>
                  <a:lnTo>
                    <a:pt x="27455" y="29639"/>
                  </a:lnTo>
                  <a:close/>
                </a:path>
              </a:pathLst>
            </a:custGeom>
            <a:solidFill>
              <a:srgbClr val="288892"/>
            </a:solidFill>
            <a:ln w="6453" cap="flat">
              <a:noFill/>
              <a:prstDash val="solid"/>
              <a:miter/>
            </a:ln>
          </p:spPr>
          <p:txBody>
            <a:bodyPr rtlCol="0" anchor="ctr"/>
            <a:lstStyle/>
            <a:p>
              <a:endParaRPr lang="en-US"/>
            </a:p>
          </p:txBody>
        </p:sp>
        <p:sp>
          <p:nvSpPr>
            <p:cNvPr id="3823" name="Freeform: Shape 3822">
              <a:extLst>
                <a:ext uri="{FF2B5EF4-FFF2-40B4-BE49-F238E27FC236}">
                  <a16:creationId xmlns:a16="http://schemas.microsoft.com/office/drawing/2014/main" id="{2BF4FF6F-1705-4D64-99AD-CAD587502E62}"/>
                </a:ext>
              </a:extLst>
            </p:cNvPr>
            <p:cNvSpPr/>
            <p:nvPr/>
          </p:nvSpPr>
          <p:spPr>
            <a:xfrm>
              <a:off x="1150823" y="1127700"/>
              <a:ext cx="75259" cy="81442"/>
            </a:xfrm>
            <a:custGeom>
              <a:avLst/>
              <a:gdLst>
                <a:gd name="connsiteX0" fmla="*/ 17 w 75259"/>
                <a:gd name="connsiteY0" fmla="*/ 81443 h 81442"/>
                <a:gd name="connsiteX1" fmla="*/ 75260 w 75259"/>
                <a:gd name="connsiteY1" fmla="*/ 81443 h 81442"/>
                <a:gd name="connsiteX2" fmla="*/ 58030 w 75259"/>
                <a:gd name="connsiteY2" fmla="*/ 69827 h 81442"/>
                <a:gd name="connsiteX3" fmla="*/ 45447 w 75259"/>
                <a:gd name="connsiteY3" fmla="*/ 69827 h 81442"/>
                <a:gd name="connsiteX4" fmla="*/ 37897 w 75259"/>
                <a:gd name="connsiteY4" fmla="*/ 57115 h 81442"/>
                <a:gd name="connsiteX5" fmla="*/ 45447 w 75259"/>
                <a:gd name="connsiteY5" fmla="*/ 38014 h 81442"/>
                <a:gd name="connsiteX6" fmla="*/ 37122 w 75259"/>
                <a:gd name="connsiteY6" fmla="*/ 7620 h 81442"/>
                <a:gd name="connsiteX7" fmla="*/ 7696 w 75259"/>
                <a:gd name="connsiteY7" fmla="*/ 25237 h 81442"/>
                <a:gd name="connsiteX8" fmla="*/ 2663 w 75259"/>
                <a:gd name="connsiteY8" fmla="*/ 37949 h 81442"/>
                <a:gd name="connsiteX9" fmla="*/ 211 w 75259"/>
                <a:gd name="connsiteY9" fmla="*/ 37949 h 81442"/>
                <a:gd name="connsiteX10" fmla="*/ 17 w 75259"/>
                <a:gd name="connsiteY10" fmla="*/ 81443 h 81442"/>
                <a:gd name="connsiteX11" fmla="*/ 17 w 75259"/>
                <a:gd name="connsiteY11" fmla="*/ 81443 h 8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259" h="81442">
                  <a:moveTo>
                    <a:pt x="17" y="81443"/>
                  </a:moveTo>
                  <a:lnTo>
                    <a:pt x="75260" y="81443"/>
                  </a:lnTo>
                  <a:cubicBezTo>
                    <a:pt x="72808" y="74732"/>
                    <a:pt x="67387" y="69827"/>
                    <a:pt x="58030" y="69827"/>
                  </a:cubicBezTo>
                  <a:cubicBezTo>
                    <a:pt x="54287" y="69827"/>
                    <a:pt x="43640" y="73828"/>
                    <a:pt x="45447" y="69827"/>
                  </a:cubicBezTo>
                  <a:cubicBezTo>
                    <a:pt x="47254" y="65827"/>
                    <a:pt x="60870" y="48339"/>
                    <a:pt x="37897" y="57115"/>
                  </a:cubicBezTo>
                  <a:cubicBezTo>
                    <a:pt x="14924" y="65891"/>
                    <a:pt x="34089" y="44402"/>
                    <a:pt x="45447" y="38014"/>
                  </a:cubicBezTo>
                  <a:cubicBezTo>
                    <a:pt x="55062" y="32593"/>
                    <a:pt x="47770" y="17106"/>
                    <a:pt x="37122" y="7620"/>
                  </a:cubicBezTo>
                  <a:cubicBezTo>
                    <a:pt x="24732" y="-3415"/>
                    <a:pt x="7696" y="-6190"/>
                    <a:pt x="7696" y="25237"/>
                  </a:cubicBezTo>
                  <a:cubicBezTo>
                    <a:pt x="7696" y="28399"/>
                    <a:pt x="10213" y="37949"/>
                    <a:pt x="2663" y="37949"/>
                  </a:cubicBezTo>
                  <a:lnTo>
                    <a:pt x="211" y="37949"/>
                  </a:lnTo>
                  <a:cubicBezTo>
                    <a:pt x="82" y="52662"/>
                    <a:pt x="-47" y="67117"/>
                    <a:pt x="17" y="81443"/>
                  </a:cubicBezTo>
                  <a:lnTo>
                    <a:pt x="17" y="81443"/>
                  </a:lnTo>
                  <a:close/>
                </a:path>
              </a:pathLst>
            </a:custGeom>
            <a:solidFill>
              <a:srgbClr val="D7D491"/>
            </a:solidFill>
            <a:ln w="6453" cap="flat">
              <a:noFill/>
              <a:prstDash val="solid"/>
              <a:miter/>
            </a:ln>
          </p:spPr>
          <p:txBody>
            <a:bodyPr rtlCol="0" anchor="ctr"/>
            <a:lstStyle/>
            <a:p>
              <a:endParaRPr lang="en-US"/>
            </a:p>
          </p:txBody>
        </p:sp>
        <p:sp>
          <p:nvSpPr>
            <p:cNvPr id="3824" name="Freeform: Shape 3823">
              <a:extLst>
                <a:ext uri="{FF2B5EF4-FFF2-40B4-BE49-F238E27FC236}">
                  <a16:creationId xmlns:a16="http://schemas.microsoft.com/office/drawing/2014/main" id="{BA4E542F-8296-4BA9-ADAD-F85919F13977}"/>
                </a:ext>
              </a:extLst>
            </p:cNvPr>
            <p:cNvSpPr/>
            <p:nvPr/>
          </p:nvSpPr>
          <p:spPr>
            <a:xfrm>
              <a:off x="1590939" y="963217"/>
              <a:ext cx="49430" cy="371438"/>
            </a:xfrm>
            <a:custGeom>
              <a:avLst/>
              <a:gdLst>
                <a:gd name="connsiteX0" fmla="*/ 0 w 49430"/>
                <a:gd name="connsiteY0" fmla="*/ 371439 h 371438"/>
                <a:gd name="connsiteX1" fmla="*/ 24651 w 49430"/>
                <a:gd name="connsiteY1" fmla="*/ 371439 h 371438"/>
                <a:gd name="connsiteX2" fmla="*/ 24715 w 49430"/>
                <a:gd name="connsiteY2" fmla="*/ 371439 h 371438"/>
                <a:gd name="connsiteX3" fmla="*/ 49431 w 49430"/>
                <a:gd name="connsiteY3" fmla="*/ 371439 h 371438"/>
                <a:gd name="connsiteX4" fmla="*/ 49431 w 49430"/>
                <a:gd name="connsiteY4" fmla="*/ 8260 h 371438"/>
                <a:gd name="connsiteX5" fmla="*/ 26458 w 49430"/>
                <a:gd name="connsiteY5" fmla="*/ 46978 h 371438"/>
                <a:gd name="connsiteX6" fmla="*/ 0 w 49430"/>
                <a:gd name="connsiteY6" fmla="*/ 0 h 371438"/>
                <a:gd name="connsiteX7" fmla="*/ 0 w 49430"/>
                <a:gd name="connsiteY7" fmla="*/ 371439 h 3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30" h="371438">
                  <a:moveTo>
                    <a:pt x="0" y="371439"/>
                  </a:moveTo>
                  <a:lnTo>
                    <a:pt x="24651" y="371439"/>
                  </a:lnTo>
                  <a:lnTo>
                    <a:pt x="24715" y="371439"/>
                  </a:lnTo>
                  <a:lnTo>
                    <a:pt x="49431" y="371439"/>
                  </a:lnTo>
                  <a:lnTo>
                    <a:pt x="49431" y="8260"/>
                  </a:lnTo>
                  <a:lnTo>
                    <a:pt x="26458" y="46978"/>
                  </a:lnTo>
                  <a:lnTo>
                    <a:pt x="0" y="0"/>
                  </a:lnTo>
                  <a:lnTo>
                    <a:pt x="0" y="371439"/>
                  </a:lnTo>
                  <a:close/>
                </a:path>
              </a:pathLst>
            </a:custGeom>
            <a:solidFill>
              <a:srgbClr val="1C5E67"/>
            </a:solidFill>
            <a:ln w="6453" cap="flat">
              <a:noFill/>
              <a:prstDash val="solid"/>
              <a:miter/>
            </a:ln>
          </p:spPr>
          <p:txBody>
            <a:bodyPr rtlCol="0" anchor="ctr"/>
            <a:lstStyle/>
            <a:p>
              <a:endParaRPr lang="en-US"/>
            </a:p>
          </p:txBody>
        </p:sp>
        <p:sp>
          <p:nvSpPr>
            <p:cNvPr id="3825" name="Freeform: Shape 3824">
              <a:extLst>
                <a:ext uri="{FF2B5EF4-FFF2-40B4-BE49-F238E27FC236}">
                  <a16:creationId xmlns:a16="http://schemas.microsoft.com/office/drawing/2014/main" id="{A3E72255-CA5E-456D-B182-AF1D0F85541A}"/>
                </a:ext>
              </a:extLst>
            </p:cNvPr>
            <p:cNvSpPr/>
            <p:nvPr/>
          </p:nvSpPr>
          <p:spPr>
            <a:xfrm>
              <a:off x="1601716" y="1053495"/>
              <a:ext cx="27877" cy="27877"/>
            </a:xfrm>
            <a:custGeom>
              <a:avLst/>
              <a:gdLst>
                <a:gd name="connsiteX0" fmla="*/ 13939 w 27877"/>
                <a:gd name="connsiteY0" fmla="*/ 0 h 27877"/>
                <a:gd name="connsiteX1" fmla="*/ 27878 w 27877"/>
                <a:gd name="connsiteY1" fmla="*/ 13939 h 27877"/>
                <a:gd name="connsiteX2" fmla="*/ 13939 w 27877"/>
                <a:gd name="connsiteY2" fmla="*/ 27877 h 27877"/>
                <a:gd name="connsiteX3" fmla="*/ 0 w 27877"/>
                <a:gd name="connsiteY3" fmla="*/ 13939 h 27877"/>
                <a:gd name="connsiteX4" fmla="*/ 13939 w 27877"/>
                <a:gd name="connsiteY4" fmla="*/ 0 h 27877"/>
                <a:gd name="connsiteX5" fmla="*/ 13939 w 27877"/>
                <a:gd name="connsiteY5" fmla="*/ 0 h 2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77" h="27877">
                  <a:moveTo>
                    <a:pt x="13939" y="0"/>
                  </a:moveTo>
                  <a:cubicBezTo>
                    <a:pt x="21618" y="0"/>
                    <a:pt x="27878" y="6259"/>
                    <a:pt x="27878" y="13939"/>
                  </a:cubicBezTo>
                  <a:cubicBezTo>
                    <a:pt x="27878" y="21682"/>
                    <a:pt x="21618" y="27877"/>
                    <a:pt x="13939" y="27877"/>
                  </a:cubicBezTo>
                  <a:cubicBezTo>
                    <a:pt x="6260" y="27877"/>
                    <a:pt x="0" y="21618"/>
                    <a:pt x="0" y="13939"/>
                  </a:cubicBezTo>
                  <a:cubicBezTo>
                    <a:pt x="-64" y="6259"/>
                    <a:pt x="6195" y="0"/>
                    <a:pt x="13939" y="0"/>
                  </a:cubicBezTo>
                  <a:lnTo>
                    <a:pt x="13939" y="0"/>
                  </a:lnTo>
                  <a:close/>
                </a:path>
              </a:pathLst>
            </a:custGeom>
            <a:solidFill>
              <a:srgbClr val="1E9DAC"/>
            </a:solidFill>
            <a:ln w="6453" cap="flat">
              <a:noFill/>
              <a:prstDash val="solid"/>
              <a:miter/>
            </a:ln>
          </p:spPr>
          <p:txBody>
            <a:bodyPr rtlCol="0" anchor="ctr"/>
            <a:lstStyle/>
            <a:p>
              <a:endParaRPr lang="en-US"/>
            </a:p>
          </p:txBody>
        </p:sp>
        <p:sp>
          <p:nvSpPr>
            <p:cNvPr id="3826" name="Freeform: Shape 3825">
              <a:extLst>
                <a:ext uri="{FF2B5EF4-FFF2-40B4-BE49-F238E27FC236}">
                  <a16:creationId xmlns:a16="http://schemas.microsoft.com/office/drawing/2014/main" id="{919655EF-9059-447C-AC9C-50E3FE037C07}"/>
                </a:ext>
              </a:extLst>
            </p:cNvPr>
            <p:cNvSpPr/>
            <p:nvPr/>
          </p:nvSpPr>
          <p:spPr>
            <a:xfrm>
              <a:off x="1601716" y="1142160"/>
              <a:ext cx="27877" cy="27877"/>
            </a:xfrm>
            <a:custGeom>
              <a:avLst/>
              <a:gdLst>
                <a:gd name="connsiteX0" fmla="*/ 13939 w 27877"/>
                <a:gd name="connsiteY0" fmla="*/ 0 h 27877"/>
                <a:gd name="connsiteX1" fmla="*/ 27878 w 27877"/>
                <a:gd name="connsiteY1" fmla="*/ 13938 h 27877"/>
                <a:gd name="connsiteX2" fmla="*/ 13939 w 27877"/>
                <a:gd name="connsiteY2" fmla="*/ 27877 h 27877"/>
                <a:gd name="connsiteX3" fmla="*/ 0 w 27877"/>
                <a:gd name="connsiteY3" fmla="*/ 13938 h 27877"/>
                <a:gd name="connsiteX4" fmla="*/ 13939 w 27877"/>
                <a:gd name="connsiteY4" fmla="*/ 0 h 27877"/>
                <a:gd name="connsiteX5" fmla="*/ 13939 w 27877"/>
                <a:gd name="connsiteY5" fmla="*/ 0 h 2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77" h="27877">
                  <a:moveTo>
                    <a:pt x="13939" y="0"/>
                  </a:moveTo>
                  <a:cubicBezTo>
                    <a:pt x="21618" y="0"/>
                    <a:pt x="27878" y="6259"/>
                    <a:pt x="27878" y="13938"/>
                  </a:cubicBezTo>
                  <a:cubicBezTo>
                    <a:pt x="27878" y="21682"/>
                    <a:pt x="21618" y="27877"/>
                    <a:pt x="13939" y="27877"/>
                  </a:cubicBezTo>
                  <a:cubicBezTo>
                    <a:pt x="6260" y="27877"/>
                    <a:pt x="0" y="21618"/>
                    <a:pt x="0" y="13938"/>
                  </a:cubicBezTo>
                  <a:cubicBezTo>
                    <a:pt x="-64" y="6259"/>
                    <a:pt x="6195" y="0"/>
                    <a:pt x="13939" y="0"/>
                  </a:cubicBezTo>
                  <a:lnTo>
                    <a:pt x="13939" y="0"/>
                  </a:lnTo>
                  <a:close/>
                </a:path>
              </a:pathLst>
            </a:custGeom>
            <a:solidFill>
              <a:srgbClr val="1E9DAC"/>
            </a:solidFill>
            <a:ln w="6453" cap="flat">
              <a:noFill/>
              <a:prstDash val="solid"/>
              <a:miter/>
            </a:ln>
          </p:spPr>
          <p:txBody>
            <a:bodyPr rtlCol="0" anchor="ctr"/>
            <a:lstStyle/>
            <a:p>
              <a:endParaRPr lang="en-US"/>
            </a:p>
          </p:txBody>
        </p:sp>
        <p:sp>
          <p:nvSpPr>
            <p:cNvPr id="3827" name="Freeform: Shape 3826">
              <a:extLst>
                <a:ext uri="{FF2B5EF4-FFF2-40B4-BE49-F238E27FC236}">
                  <a16:creationId xmlns:a16="http://schemas.microsoft.com/office/drawing/2014/main" id="{A2BAC4D2-182E-45B1-8439-5783A9B087C6}"/>
                </a:ext>
              </a:extLst>
            </p:cNvPr>
            <p:cNvSpPr/>
            <p:nvPr/>
          </p:nvSpPr>
          <p:spPr>
            <a:xfrm>
              <a:off x="1601716" y="1230890"/>
              <a:ext cx="27877" cy="27877"/>
            </a:xfrm>
            <a:custGeom>
              <a:avLst/>
              <a:gdLst>
                <a:gd name="connsiteX0" fmla="*/ 13939 w 27877"/>
                <a:gd name="connsiteY0" fmla="*/ 0 h 27877"/>
                <a:gd name="connsiteX1" fmla="*/ 27878 w 27877"/>
                <a:gd name="connsiteY1" fmla="*/ 13938 h 27877"/>
                <a:gd name="connsiteX2" fmla="*/ 13939 w 27877"/>
                <a:gd name="connsiteY2" fmla="*/ 27877 h 27877"/>
                <a:gd name="connsiteX3" fmla="*/ 0 w 27877"/>
                <a:gd name="connsiteY3" fmla="*/ 13938 h 27877"/>
                <a:gd name="connsiteX4" fmla="*/ 13939 w 27877"/>
                <a:gd name="connsiteY4" fmla="*/ 0 h 27877"/>
                <a:gd name="connsiteX5" fmla="*/ 13939 w 27877"/>
                <a:gd name="connsiteY5" fmla="*/ 0 h 2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77" h="27877">
                  <a:moveTo>
                    <a:pt x="13939" y="0"/>
                  </a:moveTo>
                  <a:cubicBezTo>
                    <a:pt x="21618" y="0"/>
                    <a:pt x="27878" y="6259"/>
                    <a:pt x="27878" y="13938"/>
                  </a:cubicBezTo>
                  <a:cubicBezTo>
                    <a:pt x="27878" y="21682"/>
                    <a:pt x="21618" y="27877"/>
                    <a:pt x="13939" y="27877"/>
                  </a:cubicBezTo>
                  <a:cubicBezTo>
                    <a:pt x="6260" y="27877"/>
                    <a:pt x="0" y="21618"/>
                    <a:pt x="0" y="13938"/>
                  </a:cubicBezTo>
                  <a:cubicBezTo>
                    <a:pt x="-64" y="6259"/>
                    <a:pt x="6195" y="0"/>
                    <a:pt x="13939" y="0"/>
                  </a:cubicBezTo>
                  <a:lnTo>
                    <a:pt x="13939" y="0"/>
                  </a:lnTo>
                  <a:close/>
                </a:path>
              </a:pathLst>
            </a:custGeom>
            <a:solidFill>
              <a:srgbClr val="1E9DAC"/>
            </a:solidFill>
            <a:ln w="6453" cap="flat">
              <a:noFill/>
              <a:prstDash val="solid"/>
              <a:miter/>
            </a:ln>
          </p:spPr>
          <p:txBody>
            <a:bodyPr rtlCol="0" anchor="ctr"/>
            <a:lstStyle/>
            <a:p>
              <a:endParaRPr lang="en-US"/>
            </a:p>
          </p:txBody>
        </p:sp>
        <p:sp>
          <p:nvSpPr>
            <p:cNvPr id="3828" name="Freeform: Shape 3827">
              <a:extLst>
                <a:ext uri="{FF2B5EF4-FFF2-40B4-BE49-F238E27FC236}">
                  <a16:creationId xmlns:a16="http://schemas.microsoft.com/office/drawing/2014/main" id="{452A5763-CEB9-4479-8C5E-6D68AFB092E3}"/>
                </a:ext>
              </a:extLst>
            </p:cNvPr>
            <p:cNvSpPr/>
            <p:nvPr/>
          </p:nvSpPr>
          <p:spPr>
            <a:xfrm>
              <a:off x="1454728" y="513453"/>
              <a:ext cx="320432" cy="286767"/>
            </a:xfrm>
            <a:custGeom>
              <a:avLst/>
              <a:gdLst>
                <a:gd name="connsiteX0" fmla="*/ 314639 w 320432"/>
                <a:gd name="connsiteY0" fmla="*/ 13084 h 286767"/>
                <a:gd name="connsiteX1" fmla="*/ 313800 w 320432"/>
                <a:gd name="connsiteY1" fmla="*/ 35928 h 286767"/>
                <a:gd name="connsiteX2" fmla="*/ 263079 w 320432"/>
                <a:gd name="connsiteY2" fmla="*/ 109235 h 286767"/>
                <a:gd name="connsiteX3" fmla="*/ 253529 w 320432"/>
                <a:gd name="connsiteY3" fmla="*/ 139952 h 286767"/>
                <a:gd name="connsiteX4" fmla="*/ 159507 w 320432"/>
                <a:gd name="connsiteY4" fmla="*/ 154277 h 286767"/>
                <a:gd name="connsiteX5" fmla="*/ 63679 w 320432"/>
                <a:gd name="connsiteY5" fmla="*/ 141113 h 286767"/>
                <a:gd name="connsiteX6" fmla="*/ 62518 w 320432"/>
                <a:gd name="connsiteY6" fmla="*/ 108009 h 286767"/>
                <a:gd name="connsiteX7" fmla="*/ 11216 w 320432"/>
                <a:gd name="connsiteY7" fmla="*/ 7728 h 286767"/>
                <a:gd name="connsiteX8" fmla="*/ 1730 w 320432"/>
                <a:gd name="connsiteY8" fmla="*/ 31669 h 286767"/>
                <a:gd name="connsiteX9" fmla="*/ 2052 w 320432"/>
                <a:gd name="connsiteY9" fmla="*/ 71872 h 286767"/>
                <a:gd name="connsiteX10" fmla="*/ 10635 w 320432"/>
                <a:gd name="connsiteY10" fmla="*/ 111300 h 286767"/>
                <a:gd name="connsiteX11" fmla="*/ 12958 w 320432"/>
                <a:gd name="connsiteY11" fmla="*/ 143114 h 286767"/>
                <a:gd name="connsiteX12" fmla="*/ 24445 w 320432"/>
                <a:gd name="connsiteY12" fmla="*/ 195835 h 286767"/>
                <a:gd name="connsiteX13" fmla="*/ 59937 w 320432"/>
                <a:gd name="connsiteY13" fmla="*/ 232489 h 286767"/>
                <a:gd name="connsiteX14" fmla="*/ 77037 w 320432"/>
                <a:gd name="connsiteY14" fmla="*/ 263657 h 286767"/>
                <a:gd name="connsiteX15" fmla="*/ 94202 w 320432"/>
                <a:gd name="connsiteY15" fmla="*/ 268432 h 286767"/>
                <a:gd name="connsiteX16" fmla="*/ 121563 w 320432"/>
                <a:gd name="connsiteY16" fmla="*/ 283210 h 286767"/>
                <a:gd name="connsiteX17" fmla="*/ 154216 w 320432"/>
                <a:gd name="connsiteY17" fmla="*/ 274240 h 286767"/>
                <a:gd name="connsiteX18" fmla="*/ 184868 w 320432"/>
                <a:gd name="connsiteY18" fmla="*/ 286501 h 286767"/>
                <a:gd name="connsiteX19" fmla="*/ 205324 w 320432"/>
                <a:gd name="connsiteY19" fmla="*/ 273014 h 286767"/>
                <a:gd name="connsiteX20" fmla="*/ 220295 w 320432"/>
                <a:gd name="connsiteY20" fmla="*/ 274498 h 286767"/>
                <a:gd name="connsiteX21" fmla="*/ 234750 w 320432"/>
                <a:gd name="connsiteY21" fmla="*/ 255526 h 286767"/>
                <a:gd name="connsiteX22" fmla="*/ 258304 w 320432"/>
                <a:gd name="connsiteY22" fmla="*/ 251719 h 286767"/>
                <a:gd name="connsiteX23" fmla="*/ 282051 w 320432"/>
                <a:gd name="connsiteY23" fmla="*/ 209774 h 286767"/>
                <a:gd name="connsiteX24" fmla="*/ 294764 w 320432"/>
                <a:gd name="connsiteY24" fmla="*/ 177444 h 286767"/>
                <a:gd name="connsiteX25" fmla="*/ 307476 w 320432"/>
                <a:gd name="connsiteY25" fmla="*/ 142597 h 286767"/>
                <a:gd name="connsiteX26" fmla="*/ 317672 w 320432"/>
                <a:gd name="connsiteY26" fmla="*/ 82455 h 286767"/>
                <a:gd name="connsiteX27" fmla="*/ 319673 w 320432"/>
                <a:gd name="connsiteY27" fmla="*/ 47415 h 286767"/>
                <a:gd name="connsiteX28" fmla="*/ 314639 w 320432"/>
                <a:gd name="connsiteY28" fmla="*/ 13084 h 286767"/>
                <a:gd name="connsiteX29" fmla="*/ 314639 w 320432"/>
                <a:gd name="connsiteY29" fmla="*/ 13084 h 28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0432" h="286767">
                  <a:moveTo>
                    <a:pt x="314639" y="13084"/>
                  </a:moveTo>
                  <a:cubicBezTo>
                    <a:pt x="311154" y="19021"/>
                    <a:pt x="312574" y="28120"/>
                    <a:pt x="313800" y="35928"/>
                  </a:cubicBezTo>
                  <a:cubicBezTo>
                    <a:pt x="318898" y="69678"/>
                    <a:pt x="296248" y="123432"/>
                    <a:pt x="263079" y="109235"/>
                  </a:cubicBezTo>
                  <a:cubicBezTo>
                    <a:pt x="261660" y="113300"/>
                    <a:pt x="254948" y="135886"/>
                    <a:pt x="253529" y="139952"/>
                  </a:cubicBezTo>
                  <a:cubicBezTo>
                    <a:pt x="231588" y="203385"/>
                    <a:pt x="192870" y="156988"/>
                    <a:pt x="159507" y="154277"/>
                  </a:cubicBezTo>
                  <a:cubicBezTo>
                    <a:pt x="116724" y="155245"/>
                    <a:pt x="80070" y="201062"/>
                    <a:pt x="63679" y="141113"/>
                  </a:cubicBezTo>
                  <a:cubicBezTo>
                    <a:pt x="61356" y="124980"/>
                    <a:pt x="61356" y="111429"/>
                    <a:pt x="62518" y="108009"/>
                  </a:cubicBezTo>
                  <a:cubicBezTo>
                    <a:pt x="16443" y="154665"/>
                    <a:pt x="9409" y="36573"/>
                    <a:pt x="11216" y="7728"/>
                  </a:cubicBezTo>
                  <a:cubicBezTo>
                    <a:pt x="12442" y="-12341"/>
                    <a:pt x="5602" y="10632"/>
                    <a:pt x="1730" y="31669"/>
                  </a:cubicBezTo>
                  <a:cubicBezTo>
                    <a:pt x="-1045" y="46705"/>
                    <a:pt x="-142" y="59353"/>
                    <a:pt x="2052" y="71872"/>
                  </a:cubicBezTo>
                  <a:cubicBezTo>
                    <a:pt x="4311" y="84391"/>
                    <a:pt x="7925" y="96781"/>
                    <a:pt x="10635" y="111300"/>
                  </a:cubicBezTo>
                  <a:cubicBezTo>
                    <a:pt x="12829" y="122851"/>
                    <a:pt x="12700" y="133821"/>
                    <a:pt x="12958" y="143114"/>
                  </a:cubicBezTo>
                  <a:cubicBezTo>
                    <a:pt x="13281" y="157375"/>
                    <a:pt x="17282" y="177637"/>
                    <a:pt x="24445" y="195835"/>
                  </a:cubicBezTo>
                  <a:cubicBezTo>
                    <a:pt x="33672" y="219260"/>
                    <a:pt x="41287" y="233328"/>
                    <a:pt x="59937" y="232489"/>
                  </a:cubicBezTo>
                  <a:cubicBezTo>
                    <a:pt x="64325" y="232295"/>
                    <a:pt x="72326" y="257527"/>
                    <a:pt x="77037" y="263657"/>
                  </a:cubicBezTo>
                  <a:cubicBezTo>
                    <a:pt x="85426" y="274756"/>
                    <a:pt x="89621" y="271917"/>
                    <a:pt x="94202" y="268432"/>
                  </a:cubicBezTo>
                  <a:cubicBezTo>
                    <a:pt x="110141" y="256430"/>
                    <a:pt x="111626" y="281790"/>
                    <a:pt x="121563" y="283210"/>
                  </a:cubicBezTo>
                  <a:cubicBezTo>
                    <a:pt x="140793" y="285985"/>
                    <a:pt x="142471" y="273207"/>
                    <a:pt x="154216" y="274240"/>
                  </a:cubicBezTo>
                  <a:cubicBezTo>
                    <a:pt x="165251" y="275208"/>
                    <a:pt x="166283" y="288824"/>
                    <a:pt x="184868" y="286501"/>
                  </a:cubicBezTo>
                  <a:cubicBezTo>
                    <a:pt x="196290" y="285081"/>
                    <a:pt x="200162" y="270820"/>
                    <a:pt x="205324" y="273014"/>
                  </a:cubicBezTo>
                  <a:cubicBezTo>
                    <a:pt x="206486" y="273530"/>
                    <a:pt x="215585" y="277531"/>
                    <a:pt x="220295" y="274498"/>
                  </a:cubicBezTo>
                  <a:cubicBezTo>
                    <a:pt x="228103" y="269465"/>
                    <a:pt x="232879" y="255978"/>
                    <a:pt x="234750" y="255526"/>
                  </a:cubicBezTo>
                  <a:cubicBezTo>
                    <a:pt x="243978" y="253397"/>
                    <a:pt x="252948" y="254236"/>
                    <a:pt x="258304" y="251719"/>
                  </a:cubicBezTo>
                  <a:cubicBezTo>
                    <a:pt x="274501" y="244298"/>
                    <a:pt x="274630" y="231069"/>
                    <a:pt x="282051" y="209774"/>
                  </a:cubicBezTo>
                  <a:cubicBezTo>
                    <a:pt x="291473" y="182542"/>
                    <a:pt x="281212" y="196674"/>
                    <a:pt x="294764" y="177444"/>
                  </a:cubicBezTo>
                  <a:cubicBezTo>
                    <a:pt x="301088" y="168474"/>
                    <a:pt x="304831" y="155891"/>
                    <a:pt x="307476" y="142597"/>
                  </a:cubicBezTo>
                  <a:cubicBezTo>
                    <a:pt x="311800" y="120399"/>
                    <a:pt x="312961" y="96135"/>
                    <a:pt x="317672" y="82455"/>
                  </a:cubicBezTo>
                  <a:cubicBezTo>
                    <a:pt x="320576" y="74130"/>
                    <a:pt x="321092" y="60321"/>
                    <a:pt x="319673" y="47415"/>
                  </a:cubicBezTo>
                  <a:cubicBezTo>
                    <a:pt x="317479" y="28572"/>
                    <a:pt x="312381" y="11148"/>
                    <a:pt x="314639" y="13084"/>
                  </a:cubicBezTo>
                  <a:lnTo>
                    <a:pt x="314639" y="13084"/>
                  </a:lnTo>
                  <a:close/>
                </a:path>
              </a:pathLst>
            </a:custGeom>
            <a:solidFill>
              <a:srgbClr val="B44534"/>
            </a:solidFill>
            <a:ln w="6453" cap="flat">
              <a:noFill/>
              <a:prstDash val="solid"/>
              <a:miter/>
            </a:ln>
          </p:spPr>
          <p:txBody>
            <a:bodyPr rtlCol="0" anchor="ctr"/>
            <a:lstStyle/>
            <a:p>
              <a:endParaRPr lang="en-US"/>
            </a:p>
          </p:txBody>
        </p:sp>
        <p:sp>
          <p:nvSpPr>
            <p:cNvPr id="3829" name="Freeform: Shape 3828">
              <a:extLst>
                <a:ext uri="{FF2B5EF4-FFF2-40B4-BE49-F238E27FC236}">
                  <a16:creationId xmlns:a16="http://schemas.microsoft.com/office/drawing/2014/main" id="{0BBC46C0-0915-4A24-9CFB-96555589CE7F}"/>
                </a:ext>
              </a:extLst>
            </p:cNvPr>
            <p:cNvSpPr/>
            <p:nvPr/>
          </p:nvSpPr>
          <p:spPr>
            <a:xfrm>
              <a:off x="1507236" y="594617"/>
              <a:ext cx="219417" cy="42461"/>
            </a:xfrm>
            <a:custGeom>
              <a:avLst/>
              <a:gdLst>
                <a:gd name="connsiteX0" fmla="*/ 89124 w 219417"/>
                <a:gd name="connsiteY0" fmla="*/ 0 h 42461"/>
                <a:gd name="connsiteX1" fmla="*/ 73443 w 219417"/>
                <a:gd name="connsiteY1" fmla="*/ 2581 h 42461"/>
                <a:gd name="connsiteX2" fmla="*/ 39499 w 219417"/>
                <a:gd name="connsiteY2" fmla="*/ 21811 h 42461"/>
                <a:gd name="connsiteX3" fmla="*/ 15494 w 219417"/>
                <a:gd name="connsiteY3" fmla="*/ 26199 h 42461"/>
                <a:gd name="connsiteX4" fmla="*/ 7 w 219417"/>
                <a:gd name="connsiteY4" fmla="*/ 40783 h 42461"/>
                <a:gd name="connsiteX5" fmla="*/ 7557 w 219417"/>
                <a:gd name="connsiteY5" fmla="*/ 37815 h 42461"/>
                <a:gd name="connsiteX6" fmla="*/ 22592 w 219417"/>
                <a:gd name="connsiteY6" fmla="*/ 39428 h 42461"/>
                <a:gd name="connsiteX7" fmla="*/ 52147 w 219417"/>
                <a:gd name="connsiteY7" fmla="*/ 42461 h 42461"/>
                <a:gd name="connsiteX8" fmla="*/ 86026 w 219417"/>
                <a:gd name="connsiteY8" fmla="*/ 38073 h 42461"/>
                <a:gd name="connsiteX9" fmla="*/ 107128 w 219417"/>
                <a:gd name="connsiteY9" fmla="*/ 25232 h 42461"/>
                <a:gd name="connsiteX10" fmla="*/ 109709 w 219417"/>
                <a:gd name="connsiteY10" fmla="*/ 22457 h 42461"/>
                <a:gd name="connsiteX11" fmla="*/ 112355 w 219417"/>
                <a:gd name="connsiteY11" fmla="*/ 25232 h 42461"/>
                <a:gd name="connsiteX12" fmla="*/ 133392 w 219417"/>
                <a:gd name="connsiteY12" fmla="*/ 38073 h 42461"/>
                <a:gd name="connsiteX13" fmla="*/ 167335 w 219417"/>
                <a:gd name="connsiteY13" fmla="*/ 42461 h 42461"/>
                <a:gd name="connsiteX14" fmla="*/ 196890 w 219417"/>
                <a:gd name="connsiteY14" fmla="*/ 39428 h 42461"/>
                <a:gd name="connsiteX15" fmla="*/ 211861 w 219417"/>
                <a:gd name="connsiteY15" fmla="*/ 37815 h 42461"/>
                <a:gd name="connsiteX16" fmla="*/ 219411 w 219417"/>
                <a:gd name="connsiteY16" fmla="*/ 40783 h 42461"/>
                <a:gd name="connsiteX17" fmla="*/ 203924 w 219417"/>
                <a:gd name="connsiteY17" fmla="*/ 26199 h 42461"/>
                <a:gd name="connsiteX18" fmla="*/ 179854 w 219417"/>
                <a:gd name="connsiteY18" fmla="*/ 21811 h 42461"/>
                <a:gd name="connsiteX19" fmla="*/ 145975 w 219417"/>
                <a:gd name="connsiteY19" fmla="*/ 2581 h 42461"/>
                <a:gd name="connsiteX20" fmla="*/ 130230 w 219417"/>
                <a:gd name="connsiteY20" fmla="*/ 0 h 42461"/>
                <a:gd name="connsiteX21" fmla="*/ 109644 w 219417"/>
                <a:gd name="connsiteY21" fmla="*/ 5485 h 42461"/>
                <a:gd name="connsiteX22" fmla="*/ 89124 w 219417"/>
                <a:gd name="connsiteY22" fmla="*/ 0 h 42461"/>
                <a:gd name="connsiteX23" fmla="*/ 89124 w 219417"/>
                <a:gd name="connsiteY23" fmla="*/ 0 h 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417" h="42461">
                  <a:moveTo>
                    <a:pt x="89124" y="0"/>
                  </a:moveTo>
                  <a:cubicBezTo>
                    <a:pt x="84090" y="0"/>
                    <a:pt x="79638" y="387"/>
                    <a:pt x="73443" y="2581"/>
                  </a:cubicBezTo>
                  <a:cubicBezTo>
                    <a:pt x="60795" y="6969"/>
                    <a:pt x="51502" y="15874"/>
                    <a:pt x="39499" y="21811"/>
                  </a:cubicBezTo>
                  <a:cubicBezTo>
                    <a:pt x="32595" y="25232"/>
                    <a:pt x="24206" y="26006"/>
                    <a:pt x="15494" y="26199"/>
                  </a:cubicBezTo>
                  <a:cubicBezTo>
                    <a:pt x="6976" y="26393"/>
                    <a:pt x="1362" y="32653"/>
                    <a:pt x="7" y="40783"/>
                  </a:cubicBezTo>
                  <a:cubicBezTo>
                    <a:pt x="-187" y="42009"/>
                    <a:pt x="3878" y="39557"/>
                    <a:pt x="7557" y="37815"/>
                  </a:cubicBezTo>
                  <a:cubicBezTo>
                    <a:pt x="13558" y="35040"/>
                    <a:pt x="16397" y="38073"/>
                    <a:pt x="22592" y="39428"/>
                  </a:cubicBezTo>
                  <a:cubicBezTo>
                    <a:pt x="33111" y="41816"/>
                    <a:pt x="45436" y="42461"/>
                    <a:pt x="52147" y="42461"/>
                  </a:cubicBezTo>
                  <a:cubicBezTo>
                    <a:pt x="65441" y="42461"/>
                    <a:pt x="74088" y="40977"/>
                    <a:pt x="86026" y="38073"/>
                  </a:cubicBezTo>
                  <a:cubicBezTo>
                    <a:pt x="91640" y="36653"/>
                    <a:pt x="100674" y="31426"/>
                    <a:pt x="107128" y="25232"/>
                  </a:cubicBezTo>
                  <a:cubicBezTo>
                    <a:pt x="108096" y="24263"/>
                    <a:pt x="108934" y="23360"/>
                    <a:pt x="109709" y="22457"/>
                  </a:cubicBezTo>
                  <a:cubicBezTo>
                    <a:pt x="110483" y="23360"/>
                    <a:pt x="111322" y="24263"/>
                    <a:pt x="112355" y="25232"/>
                  </a:cubicBezTo>
                  <a:cubicBezTo>
                    <a:pt x="118743" y="31426"/>
                    <a:pt x="127842" y="36653"/>
                    <a:pt x="133392" y="38073"/>
                  </a:cubicBezTo>
                  <a:cubicBezTo>
                    <a:pt x="145394" y="41041"/>
                    <a:pt x="153977" y="42461"/>
                    <a:pt x="167335" y="42461"/>
                  </a:cubicBezTo>
                  <a:cubicBezTo>
                    <a:pt x="174046" y="42461"/>
                    <a:pt x="186371" y="41880"/>
                    <a:pt x="196890" y="39428"/>
                  </a:cubicBezTo>
                  <a:cubicBezTo>
                    <a:pt x="203085" y="38008"/>
                    <a:pt x="205924" y="35040"/>
                    <a:pt x="211861" y="37815"/>
                  </a:cubicBezTo>
                  <a:cubicBezTo>
                    <a:pt x="215604" y="39557"/>
                    <a:pt x="219605" y="42009"/>
                    <a:pt x="219411" y="40783"/>
                  </a:cubicBezTo>
                  <a:cubicBezTo>
                    <a:pt x="218056" y="32653"/>
                    <a:pt x="212442" y="26393"/>
                    <a:pt x="203924" y="26199"/>
                  </a:cubicBezTo>
                  <a:cubicBezTo>
                    <a:pt x="195212" y="26006"/>
                    <a:pt x="186759" y="25167"/>
                    <a:pt x="179854" y="21811"/>
                  </a:cubicBezTo>
                  <a:cubicBezTo>
                    <a:pt x="167915" y="15939"/>
                    <a:pt x="158559" y="6969"/>
                    <a:pt x="145975" y="2581"/>
                  </a:cubicBezTo>
                  <a:cubicBezTo>
                    <a:pt x="139716" y="387"/>
                    <a:pt x="135327" y="0"/>
                    <a:pt x="130230" y="0"/>
                  </a:cubicBezTo>
                  <a:cubicBezTo>
                    <a:pt x="121453" y="0"/>
                    <a:pt x="113968" y="2000"/>
                    <a:pt x="109644" y="5485"/>
                  </a:cubicBezTo>
                  <a:cubicBezTo>
                    <a:pt x="105450" y="2000"/>
                    <a:pt x="97964" y="0"/>
                    <a:pt x="89124" y="0"/>
                  </a:cubicBezTo>
                  <a:lnTo>
                    <a:pt x="89124" y="0"/>
                  </a:lnTo>
                  <a:close/>
                </a:path>
              </a:pathLst>
            </a:custGeom>
            <a:solidFill>
              <a:srgbClr val="B44534"/>
            </a:solidFill>
            <a:ln w="6453" cap="flat">
              <a:noFill/>
              <a:prstDash val="solid"/>
              <a:miter/>
            </a:ln>
          </p:spPr>
          <p:txBody>
            <a:bodyPr rtlCol="0" anchor="ctr"/>
            <a:lstStyle/>
            <a:p>
              <a:endParaRPr lang="en-US"/>
            </a:p>
          </p:txBody>
        </p:sp>
        <p:sp>
          <p:nvSpPr>
            <p:cNvPr id="3830" name="Freeform: Shape 3829">
              <a:extLst>
                <a:ext uri="{FF2B5EF4-FFF2-40B4-BE49-F238E27FC236}">
                  <a16:creationId xmlns:a16="http://schemas.microsoft.com/office/drawing/2014/main" id="{C5342D27-77E5-4BCC-93CF-5FDB64ABA13A}"/>
                </a:ext>
              </a:extLst>
            </p:cNvPr>
            <p:cNvSpPr/>
            <p:nvPr/>
          </p:nvSpPr>
          <p:spPr>
            <a:xfrm>
              <a:off x="1394774" y="201676"/>
              <a:ext cx="418042" cy="340090"/>
            </a:xfrm>
            <a:custGeom>
              <a:avLst/>
              <a:gdLst>
                <a:gd name="connsiteX0" fmla="*/ 43809 w 418042"/>
                <a:gd name="connsiteY0" fmla="*/ 245101 h 340090"/>
                <a:gd name="connsiteX1" fmla="*/ 18835 w 418042"/>
                <a:gd name="connsiteY1" fmla="*/ 245230 h 340090"/>
                <a:gd name="connsiteX2" fmla="*/ 39420 w 418042"/>
                <a:gd name="connsiteY2" fmla="*/ 220967 h 340090"/>
                <a:gd name="connsiteX3" fmla="*/ 10704 w 418042"/>
                <a:gd name="connsiteY3" fmla="*/ 217998 h 340090"/>
                <a:gd name="connsiteX4" fmla="*/ 49036 w 418042"/>
                <a:gd name="connsiteY4" fmla="*/ 199413 h 340090"/>
                <a:gd name="connsiteX5" fmla="*/ 2122 w 418042"/>
                <a:gd name="connsiteY5" fmla="*/ 178376 h 340090"/>
                <a:gd name="connsiteX6" fmla="*/ 43421 w 418042"/>
                <a:gd name="connsiteY6" fmla="*/ 165277 h 340090"/>
                <a:gd name="connsiteX7" fmla="*/ 2896 w 418042"/>
                <a:gd name="connsiteY7" fmla="*/ 149337 h 340090"/>
                <a:gd name="connsiteX8" fmla="*/ 27805 w 418042"/>
                <a:gd name="connsiteY8" fmla="*/ 135722 h 340090"/>
                <a:gd name="connsiteX9" fmla="*/ 14189 w 418042"/>
                <a:gd name="connsiteY9" fmla="*/ 109845 h 340090"/>
                <a:gd name="connsiteX10" fmla="*/ 9349 w 418042"/>
                <a:gd name="connsiteY10" fmla="*/ 95971 h 340090"/>
                <a:gd name="connsiteX11" fmla="*/ 52262 w 418042"/>
                <a:gd name="connsiteY11" fmla="*/ 69578 h 340090"/>
                <a:gd name="connsiteX12" fmla="*/ 73751 w 418042"/>
                <a:gd name="connsiteY12" fmla="*/ 51767 h 340090"/>
                <a:gd name="connsiteX13" fmla="*/ 93820 w 418042"/>
                <a:gd name="connsiteY13" fmla="*/ 29052 h 340090"/>
                <a:gd name="connsiteX14" fmla="*/ 157383 w 418042"/>
                <a:gd name="connsiteY14" fmla="*/ 2336 h 340090"/>
                <a:gd name="connsiteX15" fmla="*/ 197069 w 418042"/>
                <a:gd name="connsiteY15" fmla="*/ 11952 h 340090"/>
                <a:gd name="connsiteX16" fmla="*/ 256695 w 418042"/>
                <a:gd name="connsiteY16" fmla="*/ 13 h 340090"/>
                <a:gd name="connsiteX17" fmla="*/ 308707 w 418042"/>
                <a:gd name="connsiteY17" fmla="*/ 9822 h 340090"/>
                <a:gd name="connsiteX18" fmla="*/ 373689 w 418042"/>
                <a:gd name="connsiteY18" fmla="*/ 59769 h 340090"/>
                <a:gd name="connsiteX19" fmla="*/ 393694 w 418042"/>
                <a:gd name="connsiteY19" fmla="*/ 93325 h 340090"/>
                <a:gd name="connsiteX20" fmla="*/ 393049 w 418042"/>
                <a:gd name="connsiteY20" fmla="*/ 111458 h 340090"/>
                <a:gd name="connsiteX21" fmla="*/ 392984 w 418042"/>
                <a:gd name="connsiteY21" fmla="*/ 120428 h 340090"/>
                <a:gd name="connsiteX22" fmla="*/ 409956 w 418042"/>
                <a:gd name="connsiteY22" fmla="*/ 131204 h 340090"/>
                <a:gd name="connsiteX23" fmla="*/ 416086 w 418042"/>
                <a:gd name="connsiteY23" fmla="*/ 125913 h 340090"/>
                <a:gd name="connsiteX24" fmla="*/ 414150 w 418042"/>
                <a:gd name="connsiteY24" fmla="*/ 144627 h 340090"/>
                <a:gd name="connsiteX25" fmla="*/ 408020 w 418042"/>
                <a:gd name="connsiteY25" fmla="*/ 149854 h 340090"/>
                <a:gd name="connsiteX26" fmla="*/ 398663 w 418042"/>
                <a:gd name="connsiteY26" fmla="*/ 165664 h 340090"/>
                <a:gd name="connsiteX27" fmla="*/ 408665 w 418042"/>
                <a:gd name="connsiteY27" fmla="*/ 195348 h 340090"/>
                <a:gd name="connsiteX28" fmla="*/ 413763 w 418042"/>
                <a:gd name="connsiteY28" fmla="*/ 219031 h 340090"/>
                <a:gd name="connsiteX29" fmla="*/ 397308 w 418042"/>
                <a:gd name="connsiteY29" fmla="*/ 268139 h 340090"/>
                <a:gd name="connsiteX30" fmla="*/ 372786 w 418042"/>
                <a:gd name="connsiteY30" fmla="*/ 339961 h 340090"/>
                <a:gd name="connsiteX31" fmla="*/ 363623 w 418042"/>
                <a:gd name="connsiteY31" fmla="*/ 229356 h 340090"/>
                <a:gd name="connsiteX32" fmla="*/ 334003 w 418042"/>
                <a:gd name="connsiteY32" fmla="*/ 155016 h 340090"/>
                <a:gd name="connsiteX33" fmla="*/ 297221 w 418042"/>
                <a:gd name="connsiteY33" fmla="*/ 131592 h 340090"/>
                <a:gd name="connsiteX34" fmla="*/ 225527 w 418042"/>
                <a:gd name="connsiteY34" fmla="*/ 134883 h 340090"/>
                <a:gd name="connsiteX35" fmla="*/ 150413 w 418042"/>
                <a:gd name="connsiteY35" fmla="*/ 131398 h 340090"/>
                <a:gd name="connsiteX36" fmla="*/ 68524 w 418042"/>
                <a:gd name="connsiteY36" fmla="*/ 340090 h 340090"/>
                <a:gd name="connsiteX37" fmla="*/ 58844 w 418042"/>
                <a:gd name="connsiteY37" fmla="*/ 301243 h 340090"/>
                <a:gd name="connsiteX38" fmla="*/ 54521 w 418042"/>
                <a:gd name="connsiteY38" fmla="*/ 277366 h 340090"/>
                <a:gd name="connsiteX39" fmla="*/ 53359 w 418042"/>
                <a:gd name="connsiteY39" fmla="*/ 256265 h 340090"/>
                <a:gd name="connsiteX40" fmla="*/ 43809 w 418042"/>
                <a:gd name="connsiteY40" fmla="*/ 245101 h 340090"/>
                <a:gd name="connsiteX41" fmla="*/ 43809 w 418042"/>
                <a:gd name="connsiteY41" fmla="*/ 245101 h 34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18042" h="340090">
                  <a:moveTo>
                    <a:pt x="43809" y="245101"/>
                  </a:moveTo>
                  <a:cubicBezTo>
                    <a:pt x="25998" y="239422"/>
                    <a:pt x="19739" y="247101"/>
                    <a:pt x="18835" y="245230"/>
                  </a:cubicBezTo>
                  <a:cubicBezTo>
                    <a:pt x="15867" y="239680"/>
                    <a:pt x="33484" y="219095"/>
                    <a:pt x="39420" y="220967"/>
                  </a:cubicBezTo>
                  <a:cubicBezTo>
                    <a:pt x="30515" y="218127"/>
                    <a:pt x="9156" y="222128"/>
                    <a:pt x="10704" y="217998"/>
                  </a:cubicBezTo>
                  <a:cubicBezTo>
                    <a:pt x="15738" y="204189"/>
                    <a:pt x="32709" y="194186"/>
                    <a:pt x="49036" y="199413"/>
                  </a:cubicBezTo>
                  <a:cubicBezTo>
                    <a:pt x="36710" y="187798"/>
                    <a:pt x="18383" y="183539"/>
                    <a:pt x="2122" y="178376"/>
                  </a:cubicBezTo>
                  <a:cubicBezTo>
                    <a:pt x="-9752" y="174633"/>
                    <a:pt x="31548" y="161534"/>
                    <a:pt x="43421" y="165277"/>
                  </a:cubicBezTo>
                  <a:cubicBezTo>
                    <a:pt x="41937" y="164825"/>
                    <a:pt x="6962" y="138303"/>
                    <a:pt x="2896" y="149337"/>
                  </a:cubicBezTo>
                  <a:cubicBezTo>
                    <a:pt x="4961" y="143852"/>
                    <a:pt x="21868" y="133850"/>
                    <a:pt x="27805" y="135722"/>
                  </a:cubicBezTo>
                  <a:cubicBezTo>
                    <a:pt x="25353" y="133398"/>
                    <a:pt x="-21045" y="111006"/>
                    <a:pt x="14189" y="109845"/>
                  </a:cubicBezTo>
                  <a:cubicBezTo>
                    <a:pt x="64781" y="107457"/>
                    <a:pt x="28192" y="94293"/>
                    <a:pt x="9349" y="95971"/>
                  </a:cubicBezTo>
                  <a:cubicBezTo>
                    <a:pt x="12898" y="86355"/>
                    <a:pt x="41808" y="66286"/>
                    <a:pt x="52262" y="69578"/>
                  </a:cubicBezTo>
                  <a:cubicBezTo>
                    <a:pt x="71557" y="75708"/>
                    <a:pt x="51359" y="58478"/>
                    <a:pt x="73751" y="51767"/>
                  </a:cubicBezTo>
                  <a:cubicBezTo>
                    <a:pt x="85624" y="48153"/>
                    <a:pt x="88206" y="38151"/>
                    <a:pt x="93820" y="29052"/>
                  </a:cubicBezTo>
                  <a:cubicBezTo>
                    <a:pt x="105435" y="9951"/>
                    <a:pt x="135829" y="3240"/>
                    <a:pt x="157383" y="2336"/>
                  </a:cubicBezTo>
                  <a:cubicBezTo>
                    <a:pt x="172870" y="1756"/>
                    <a:pt x="188164" y="9048"/>
                    <a:pt x="197069" y="11952"/>
                  </a:cubicBezTo>
                  <a:cubicBezTo>
                    <a:pt x="214815" y="17566"/>
                    <a:pt x="211524" y="1175"/>
                    <a:pt x="256695" y="13"/>
                  </a:cubicBezTo>
                  <a:cubicBezTo>
                    <a:pt x="266956" y="-245"/>
                    <a:pt x="296769" y="3240"/>
                    <a:pt x="308707" y="9822"/>
                  </a:cubicBezTo>
                  <a:cubicBezTo>
                    <a:pt x="331293" y="22212"/>
                    <a:pt x="357105" y="43055"/>
                    <a:pt x="373689" y="59769"/>
                  </a:cubicBezTo>
                  <a:cubicBezTo>
                    <a:pt x="384595" y="70804"/>
                    <a:pt x="392339" y="78612"/>
                    <a:pt x="393694" y="93325"/>
                  </a:cubicBezTo>
                  <a:cubicBezTo>
                    <a:pt x="393952" y="95648"/>
                    <a:pt x="393436" y="104360"/>
                    <a:pt x="393049" y="111458"/>
                  </a:cubicBezTo>
                  <a:cubicBezTo>
                    <a:pt x="392920" y="113846"/>
                    <a:pt x="392661" y="117201"/>
                    <a:pt x="392984" y="120428"/>
                  </a:cubicBezTo>
                  <a:cubicBezTo>
                    <a:pt x="393823" y="128430"/>
                    <a:pt x="401309" y="133721"/>
                    <a:pt x="409956" y="131204"/>
                  </a:cubicBezTo>
                  <a:cubicBezTo>
                    <a:pt x="412214" y="130559"/>
                    <a:pt x="414279" y="129010"/>
                    <a:pt x="416086" y="125913"/>
                  </a:cubicBezTo>
                  <a:cubicBezTo>
                    <a:pt x="419764" y="133076"/>
                    <a:pt x="417764" y="139916"/>
                    <a:pt x="414150" y="144627"/>
                  </a:cubicBezTo>
                  <a:cubicBezTo>
                    <a:pt x="412343" y="146950"/>
                    <a:pt x="410149" y="148757"/>
                    <a:pt x="408020" y="149854"/>
                  </a:cubicBezTo>
                  <a:cubicBezTo>
                    <a:pt x="400470" y="153726"/>
                    <a:pt x="398276" y="159340"/>
                    <a:pt x="398663" y="165664"/>
                  </a:cubicBezTo>
                  <a:cubicBezTo>
                    <a:pt x="399308" y="174956"/>
                    <a:pt x="405503" y="185862"/>
                    <a:pt x="408665" y="195348"/>
                  </a:cubicBezTo>
                  <a:cubicBezTo>
                    <a:pt x="411117" y="202769"/>
                    <a:pt x="413182" y="210383"/>
                    <a:pt x="413763" y="219031"/>
                  </a:cubicBezTo>
                  <a:cubicBezTo>
                    <a:pt x="414989" y="237744"/>
                    <a:pt x="405180" y="260459"/>
                    <a:pt x="397308" y="268139"/>
                  </a:cubicBezTo>
                  <a:cubicBezTo>
                    <a:pt x="374593" y="290337"/>
                    <a:pt x="381885" y="315181"/>
                    <a:pt x="372786" y="339961"/>
                  </a:cubicBezTo>
                  <a:cubicBezTo>
                    <a:pt x="370140" y="317892"/>
                    <a:pt x="373689" y="260266"/>
                    <a:pt x="363623" y="229356"/>
                  </a:cubicBezTo>
                  <a:cubicBezTo>
                    <a:pt x="355298" y="203672"/>
                    <a:pt x="350265" y="175214"/>
                    <a:pt x="334003" y="155016"/>
                  </a:cubicBezTo>
                  <a:cubicBezTo>
                    <a:pt x="325485" y="144433"/>
                    <a:pt x="313934" y="136109"/>
                    <a:pt x="297221" y="131592"/>
                  </a:cubicBezTo>
                  <a:cubicBezTo>
                    <a:pt x="273409" y="125203"/>
                    <a:pt x="245919" y="127526"/>
                    <a:pt x="225527" y="134883"/>
                  </a:cubicBezTo>
                  <a:cubicBezTo>
                    <a:pt x="204748" y="142433"/>
                    <a:pt x="167772" y="129204"/>
                    <a:pt x="150413" y="131398"/>
                  </a:cubicBezTo>
                  <a:cubicBezTo>
                    <a:pt x="70460" y="141400"/>
                    <a:pt x="88335" y="286336"/>
                    <a:pt x="68524" y="340090"/>
                  </a:cubicBezTo>
                  <a:cubicBezTo>
                    <a:pt x="69105" y="338542"/>
                    <a:pt x="62006" y="315375"/>
                    <a:pt x="58844" y="301243"/>
                  </a:cubicBezTo>
                  <a:cubicBezTo>
                    <a:pt x="56392" y="290273"/>
                    <a:pt x="54263" y="279948"/>
                    <a:pt x="54521" y="277366"/>
                  </a:cubicBezTo>
                  <a:cubicBezTo>
                    <a:pt x="55101" y="271365"/>
                    <a:pt x="54908" y="263041"/>
                    <a:pt x="53359" y="256265"/>
                  </a:cubicBezTo>
                  <a:cubicBezTo>
                    <a:pt x="51681" y="249683"/>
                    <a:pt x="48777" y="244585"/>
                    <a:pt x="43809" y="245101"/>
                  </a:cubicBezTo>
                  <a:lnTo>
                    <a:pt x="43809" y="245101"/>
                  </a:lnTo>
                  <a:close/>
                </a:path>
              </a:pathLst>
            </a:custGeom>
            <a:solidFill>
              <a:srgbClr val="B44534"/>
            </a:solidFill>
            <a:ln w="6453" cap="flat">
              <a:noFill/>
              <a:prstDash val="solid"/>
              <a:miter/>
            </a:ln>
          </p:spPr>
          <p:txBody>
            <a:bodyPr rtlCol="0" anchor="ctr"/>
            <a:lstStyle/>
            <a:p>
              <a:endParaRPr lang="en-US"/>
            </a:p>
          </p:txBody>
        </p:sp>
        <p:sp>
          <p:nvSpPr>
            <p:cNvPr id="3831" name="Freeform: Shape 3830">
              <a:extLst>
                <a:ext uri="{FF2B5EF4-FFF2-40B4-BE49-F238E27FC236}">
                  <a16:creationId xmlns:a16="http://schemas.microsoft.com/office/drawing/2014/main" id="{968F7D8D-D897-45F1-8B0D-923D18FAF201}"/>
                </a:ext>
              </a:extLst>
            </p:cNvPr>
            <p:cNvSpPr/>
            <p:nvPr/>
          </p:nvSpPr>
          <p:spPr>
            <a:xfrm>
              <a:off x="8989482" y="546373"/>
              <a:ext cx="156646" cy="322048"/>
            </a:xfrm>
            <a:custGeom>
              <a:avLst/>
              <a:gdLst>
                <a:gd name="connsiteX0" fmla="*/ 95 w 156646"/>
                <a:gd name="connsiteY0" fmla="*/ 120519 h 322048"/>
                <a:gd name="connsiteX1" fmla="*/ 156647 w 156646"/>
                <a:gd name="connsiteY1" fmla="*/ 322048 h 322048"/>
                <a:gd name="connsiteX2" fmla="*/ 156647 w 156646"/>
                <a:gd name="connsiteY2" fmla="*/ 30305 h 322048"/>
                <a:gd name="connsiteX3" fmla="*/ 95 w 156646"/>
                <a:gd name="connsiteY3" fmla="*/ 120519 h 322048"/>
                <a:gd name="connsiteX4" fmla="*/ 95 w 156646"/>
                <a:gd name="connsiteY4" fmla="*/ 120519 h 32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646" h="322048">
                  <a:moveTo>
                    <a:pt x="95" y="120519"/>
                  </a:moveTo>
                  <a:cubicBezTo>
                    <a:pt x="6678" y="206925"/>
                    <a:pt x="78500" y="275457"/>
                    <a:pt x="156647" y="322048"/>
                  </a:cubicBezTo>
                  <a:lnTo>
                    <a:pt x="156647" y="30305"/>
                  </a:lnTo>
                  <a:cubicBezTo>
                    <a:pt x="49785" y="-63200"/>
                    <a:pt x="-2550" y="86382"/>
                    <a:pt x="95" y="120519"/>
                  </a:cubicBezTo>
                  <a:lnTo>
                    <a:pt x="95" y="120519"/>
                  </a:lnTo>
                  <a:close/>
                </a:path>
              </a:pathLst>
            </a:custGeom>
            <a:solidFill>
              <a:srgbClr val="342113"/>
            </a:solidFill>
            <a:ln w="6453" cap="flat">
              <a:noFill/>
              <a:prstDash val="solid"/>
              <a:miter/>
            </a:ln>
          </p:spPr>
          <p:txBody>
            <a:bodyPr rtlCol="0" anchor="ctr"/>
            <a:lstStyle/>
            <a:p>
              <a:endParaRPr lang="en-US"/>
            </a:p>
          </p:txBody>
        </p:sp>
        <p:sp>
          <p:nvSpPr>
            <p:cNvPr id="3832" name="Freeform: Shape 3831">
              <a:extLst>
                <a:ext uri="{FF2B5EF4-FFF2-40B4-BE49-F238E27FC236}">
                  <a16:creationId xmlns:a16="http://schemas.microsoft.com/office/drawing/2014/main" id="{3D13D633-9A6A-4E6B-97A5-A2F44E13C841}"/>
                </a:ext>
              </a:extLst>
            </p:cNvPr>
            <p:cNvSpPr/>
            <p:nvPr/>
          </p:nvSpPr>
          <p:spPr>
            <a:xfrm>
              <a:off x="8593624" y="166392"/>
              <a:ext cx="552504" cy="815097"/>
            </a:xfrm>
            <a:custGeom>
              <a:avLst/>
              <a:gdLst>
                <a:gd name="connsiteX0" fmla="*/ 473972 w 552504"/>
                <a:gd name="connsiteY0" fmla="*/ 109186 h 815097"/>
                <a:gd name="connsiteX1" fmla="*/ 289801 w 552504"/>
                <a:gd name="connsiteY1" fmla="*/ 0 h 815097"/>
                <a:gd name="connsiteX2" fmla="*/ 101242 w 552504"/>
                <a:gd name="connsiteY2" fmla="*/ 135127 h 815097"/>
                <a:gd name="connsiteX3" fmla="*/ 4382 w 552504"/>
                <a:gd name="connsiteY3" fmla="*/ 699125 h 815097"/>
                <a:gd name="connsiteX4" fmla="*/ 165902 w 552504"/>
                <a:gd name="connsiteY4" fmla="*/ 798890 h 815097"/>
                <a:gd name="connsiteX5" fmla="*/ 552505 w 552504"/>
                <a:gd name="connsiteY5" fmla="*/ 754106 h 815097"/>
                <a:gd name="connsiteX6" fmla="*/ 552505 w 552504"/>
                <a:gd name="connsiteY6" fmla="*/ 340657 h 815097"/>
                <a:gd name="connsiteX7" fmla="*/ 473972 w 552504"/>
                <a:gd name="connsiteY7" fmla="*/ 109186 h 815097"/>
                <a:gd name="connsiteX8" fmla="*/ 473972 w 552504"/>
                <a:gd name="connsiteY8" fmla="*/ 109186 h 81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504" h="815097">
                  <a:moveTo>
                    <a:pt x="473972" y="109186"/>
                  </a:moveTo>
                  <a:cubicBezTo>
                    <a:pt x="447127" y="49430"/>
                    <a:pt x="374207" y="3162"/>
                    <a:pt x="289801" y="0"/>
                  </a:cubicBezTo>
                  <a:cubicBezTo>
                    <a:pt x="199393" y="1678"/>
                    <a:pt x="127119" y="50205"/>
                    <a:pt x="101242" y="135127"/>
                  </a:cubicBezTo>
                  <a:cubicBezTo>
                    <a:pt x="73107" y="227471"/>
                    <a:pt x="-21302" y="515794"/>
                    <a:pt x="4382" y="699125"/>
                  </a:cubicBezTo>
                  <a:cubicBezTo>
                    <a:pt x="14706" y="772949"/>
                    <a:pt x="176614" y="798890"/>
                    <a:pt x="165902" y="798890"/>
                  </a:cubicBezTo>
                  <a:cubicBezTo>
                    <a:pt x="186487" y="798890"/>
                    <a:pt x="449256" y="856645"/>
                    <a:pt x="552505" y="754106"/>
                  </a:cubicBezTo>
                  <a:lnTo>
                    <a:pt x="552505" y="340657"/>
                  </a:lnTo>
                  <a:cubicBezTo>
                    <a:pt x="522627" y="220630"/>
                    <a:pt x="485716" y="135321"/>
                    <a:pt x="473972" y="109186"/>
                  </a:cubicBezTo>
                  <a:lnTo>
                    <a:pt x="473972" y="109186"/>
                  </a:lnTo>
                  <a:close/>
                </a:path>
              </a:pathLst>
            </a:custGeom>
            <a:solidFill>
              <a:srgbClr val="342113"/>
            </a:solidFill>
            <a:ln w="6453" cap="flat">
              <a:noFill/>
              <a:prstDash val="solid"/>
              <a:miter/>
            </a:ln>
          </p:spPr>
          <p:txBody>
            <a:bodyPr rtlCol="0" anchor="ctr"/>
            <a:lstStyle/>
            <a:p>
              <a:endParaRPr lang="en-US"/>
            </a:p>
          </p:txBody>
        </p:sp>
        <p:sp>
          <p:nvSpPr>
            <p:cNvPr id="3833" name="Freeform: Shape 3832">
              <a:extLst>
                <a:ext uri="{FF2B5EF4-FFF2-40B4-BE49-F238E27FC236}">
                  <a16:creationId xmlns:a16="http://schemas.microsoft.com/office/drawing/2014/main" id="{045A8499-93AE-4014-AFAE-7B3F010B3F9F}"/>
                </a:ext>
              </a:extLst>
            </p:cNvPr>
            <p:cNvSpPr/>
            <p:nvPr/>
          </p:nvSpPr>
          <p:spPr>
            <a:xfrm>
              <a:off x="8526527" y="602619"/>
              <a:ext cx="619537" cy="568015"/>
            </a:xfrm>
            <a:custGeom>
              <a:avLst/>
              <a:gdLst>
                <a:gd name="connsiteX0" fmla="*/ 278816 w 619537"/>
                <a:gd name="connsiteY0" fmla="*/ 0 h 568015"/>
                <a:gd name="connsiteX1" fmla="*/ 329666 w 619537"/>
                <a:gd name="connsiteY1" fmla="*/ 3291 h 568015"/>
                <a:gd name="connsiteX2" fmla="*/ 453500 w 619537"/>
                <a:gd name="connsiteY2" fmla="*/ 0 h 568015"/>
                <a:gd name="connsiteX3" fmla="*/ 462083 w 619537"/>
                <a:gd name="connsiteY3" fmla="*/ 66015 h 568015"/>
                <a:gd name="connsiteX4" fmla="*/ 512675 w 619537"/>
                <a:gd name="connsiteY4" fmla="*/ 128352 h 568015"/>
                <a:gd name="connsiteX5" fmla="*/ 619538 w 619537"/>
                <a:gd name="connsiteY5" fmla="*/ 155196 h 568015"/>
                <a:gd name="connsiteX6" fmla="*/ 619538 w 619537"/>
                <a:gd name="connsiteY6" fmla="*/ 512309 h 568015"/>
                <a:gd name="connsiteX7" fmla="*/ 609277 w 619537"/>
                <a:gd name="connsiteY7" fmla="*/ 515600 h 568015"/>
                <a:gd name="connsiteX8" fmla="*/ 122909 w 619537"/>
                <a:gd name="connsiteY8" fmla="*/ 515600 h 568015"/>
                <a:gd name="connsiteX9" fmla="*/ 107487 w 619537"/>
                <a:gd name="connsiteY9" fmla="*/ 510567 h 568015"/>
                <a:gd name="connsiteX10" fmla="*/ 1334 w 619537"/>
                <a:gd name="connsiteY10" fmla="*/ 382603 h 568015"/>
                <a:gd name="connsiteX11" fmla="*/ 50054 w 619537"/>
                <a:gd name="connsiteY11" fmla="*/ 214113 h 568015"/>
                <a:gd name="connsiteX12" fmla="*/ 219512 w 619537"/>
                <a:gd name="connsiteY12" fmla="*/ 128352 h 568015"/>
                <a:gd name="connsiteX13" fmla="*/ 270104 w 619537"/>
                <a:gd name="connsiteY13" fmla="*/ 66015 h 568015"/>
                <a:gd name="connsiteX14" fmla="*/ 278816 w 619537"/>
                <a:gd name="connsiteY14" fmla="*/ 0 h 568015"/>
                <a:gd name="connsiteX15" fmla="*/ 278816 w 619537"/>
                <a:gd name="connsiteY15" fmla="*/ 0 h 56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537" h="568015">
                  <a:moveTo>
                    <a:pt x="278816" y="0"/>
                  </a:moveTo>
                  <a:lnTo>
                    <a:pt x="329666" y="3291"/>
                  </a:lnTo>
                  <a:cubicBezTo>
                    <a:pt x="371223" y="3291"/>
                    <a:pt x="411555" y="2710"/>
                    <a:pt x="453500" y="0"/>
                  </a:cubicBezTo>
                  <a:lnTo>
                    <a:pt x="462083" y="66015"/>
                  </a:lnTo>
                  <a:cubicBezTo>
                    <a:pt x="466600" y="100281"/>
                    <a:pt x="476796" y="123641"/>
                    <a:pt x="512675" y="128352"/>
                  </a:cubicBezTo>
                  <a:cubicBezTo>
                    <a:pt x="559847" y="134547"/>
                    <a:pt x="592951" y="141580"/>
                    <a:pt x="619538" y="155196"/>
                  </a:cubicBezTo>
                  <a:lnTo>
                    <a:pt x="619538" y="512309"/>
                  </a:lnTo>
                  <a:cubicBezTo>
                    <a:pt x="616183" y="513406"/>
                    <a:pt x="612762" y="514503"/>
                    <a:pt x="609277" y="515600"/>
                  </a:cubicBezTo>
                  <a:cubicBezTo>
                    <a:pt x="541585" y="585487"/>
                    <a:pt x="190667" y="585487"/>
                    <a:pt x="122909" y="515600"/>
                  </a:cubicBezTo>
                  <a:cubicBezTo>
                    <a:pt x="117683" y="513987"/>
                    <a:pt x="112520" y="512309"/>
                    <a:pt x="107487" y="510567"/>
                  </a:cubicBezTo>
                  <a:cubicBezTo>
                    <a:pt x="41536" y="487659"/>
                    <a:pt x="11723" y="457845"/>
                    <a:pt x="1334" y="382603"/>
                  </a:cubicBezTo>
                  <a:cubicBezTo>
                    <a:pt x="-6217" y="327880"/>
                    <a:pt x="19402" y="259220"/>
                    <a:pt x="50054" y="214113"/>
                  </a:cubicBezTo>
                  <a:cubicBezTo>
                    <a:pt x="89934" y="155325"/>
                    <a:pt x="128782" y="140290"/>
                    <a:pt x="219512" y="128352"/>
                  </a:cubicBezTo>
                  <a:cubicBezTo>
                    <a:pt x="255456" y="123641"/>
                    <a:pt x="265587" y="100281"/>
                    <a:pt x="270104" y="66015"/>
                  </a:cubicBezTo>
                  <a:lnTo>
                    <a:pt x="278816" y="0"/>
                  </a:lnTo>
                  <a:lnTo>
                    <a:pt x="278816" y="0"/>
                  </a:lnTo>
                  <a:close/>
                </a:path>
              </a:pathLst>
            </a:custGeom>
            <a:solidFill>
              <a:srgbClr val="E5AC7A"/>
            </a:solidFill>
            <a:ln w="6453" cap="flat">
              <a:noFill/>
              <a:prstDash val="solid"/>
              <a:miter/>
            </a:ln>
          </p:spPr>
          <p:txBody>
            <a:bodyPr rtlCol="0" anchor="ctr"/>
            <a:lstStyle/>
            <a:p>
              <a:endParaRPr lang="en-US"/>
            </a:p>
          </p:txBody>
        </p:sp>
        <p:sp>
          <p:nvSpPr>
            <p:cNvPr id="3834" name="Freeform: Shape 3833">
              <a:extLst>
                <a:ext uri="{FF2B5EF4-FFF2-40B4-BE49-F238E27FC236}">
                  <a16:creationId xmlns:a16="http://schemas.microsoft.com/office/drawing/2014/main" id="{5957F4C5-B7CD-4D2A-8AD2-E9B29EEB3971}"/>
                </a:ext>
              </a:extLst>
            </p:cNvPr>
            <p:cNvSpPr/>
            <p:nvPr/>
          </p:nvSpPr>
          <p:spPr>
            <a:xfrm>
              <a:off x="8526591" y="680378"/>
              <a:ext cx="619537" cy="490320"/>
            </a:xfrm>
            <a:custGeom>
              <a:avLst/>
              <a:gdLst>
                <a:gd name="connsiteX0" fmla="*/ 463954 w 619537"/>
                <a:gd name="connsiteY0" fmla="*/ 0 h 490320"/>
                <a:gd name="connsiteX1" fmla="*/ 512675 w 619537"/>
                <a:gd name="connsiteY1" fmla="*/ 50657 h 490320"/>
                <a:gd name="connsiteX2" fmla="*/ 619538 w 619537"/>
                <a:gd name="connsiteY2" fmla="*/ 77501 h 490320"/>
                <a:gd name="connsiteX3" fmla="*/ 619538 w 619537"/>
                <a:gd name="connsiteY3" fmla="*/ 434614 h 490320"/>
                <a:gd name="connsiteX4" fmla="*/ 609277 w 619537"/>
                <a:gd name="connsiteY4" fmla="*/ 437905 h 490320"/>
                <a:gd name="connsiteX5" fmla="*/ 122909 w 619537"/>
                <a:gd name="connsiteY5" fmla="*/ 437905 h 490320"/>
                <a:gd name="connsiteX6" fmla="*/ 107487 w 619537"/>
                <a:gd name="connsiteY6" fmla="*/ 432872 h 490320"/>
                <a:gd name="connsiteX7" fmla="*/ 1334 w 619537"/>
                <a:gd name="connsiteY7" fmla="*/ 304908 h 490320"/>
                <a:gd name="connsiteX8" fmla="*/ 50054 w 619537"/>
                <a:gd name="connsiteY8" fmla="*/ 136418 h 490320"/>
                <a:gd name="connsiteX9" fmla="*/ 219512 w 619537"/>
                <a:gd name="connsiteY9" fmla="*/ 50657 h 490320"/>
                <a:gd name="connsiteX10" fmla="*/ 268233 w 619537"/>
                <a:gd name="connsiteY10" fmla="*/ 0 h 490320"/>
                <a:gd name="connsiteX11" fmla="*/ 366126 w 619537"/>
                <a:gd name="connsiteY11" fmla="*/ 141839 h 490320"/>
                <a:gd name="connsiteX12" fmla="*/ 463954 w 619537"/>
                <a:gd name="connsiteY12" fmla="*/ 0 h 490320"/>
                <a:gd name="connsiteX13" fmla="*/ 463954 w 619537"/>
                <a:gd name="connsiteY13" fmla="*/ 0 h 49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537" h="490320">
                  <a:moveTo>
                    <a:pt x="463954" y="0"/>
                  </a:moveTo>
                  <a:cubicBezTo>
                    <a:pt x="469375" y="27813"/>
                    <a:pt x="481055" y="46462"/>
                    <a:pt x="512675" y="50657"/>
                  </a:cubicBezTo>
                  <a:cubicBezTo>
                    <a:pt x="559847" y="56852"/>
                    <a:pt x="592951" y="63886"/>
                    <a:pt x="619538" y="77501"/>
                  </a:cubicBezTo>
                  <a:lnTo>
                    <a:pt x="619538" y="434614"/>
                  </a:lnTo>
                  <a:cubicBezTo>
                    <a:pt x="616183" y="435711"/>
                    <a:pt x="612762" y="436808"/>
                    <a:pt x="609277" y="437905"/>
                  </a:cubicBezTo>
                  <a:cubicBezTo>
                    <a:pt x="541585" y="507792"/>
                    <a:pt x="190667" y="507792"/>
                    <a:pt x="122909" y="437905"/>
                  </a:cubicBezTo>
                  <a:cubicBezTo>
                    <a:pt x="117683" y="436292"/>
                    <a:pt x="112520" y="434614"/>
                    <a:pt x="107487" y="432872"/>
                  </a:cubicBezTo>
                  <a:cubicBezTo>
                    <a:pt x="41536" y="409964"/>
                    <a:pt x="11723" y="380150"/>
                    <a:pt x="1334" y="304908"/>
                  </a:cubicBezTo>
                  <a:cubicBezTo>
                    <a:pt x="-6217" y="250186"/>
                    <a:pt x="19402" y="181525"/>
                    <a:pt x="50054" y="136418"/>
                  </a:cubicBezTo>
                  <a:cubicBezTo>
                    <a:pt x="89934" y="77631"/>
                    <a:pt x="128782" y="62595"/>
                    <a:pt x="219512" y="50657"/>
                  </a:cubicBezTo>
                  <a:cubicBezTo>
                    <a:pt x="251132" y="46462"/>
                    <a:pt x="262812" y="27813"/>
                    <a:pt x="268233" y="0"/>
                  </a:cubicBezTo>
                  <a:lnTo>
                    <a:pt x="366126" y="141839"/>
                  </a:lnTo>
                  <a:lnTo>
                    <a:pt x="463954" y="0"/>
                  </a:lnTo>
                  <a:lnTo>
                    <a:pt x="463954" y="0"/>
                  </a:lnTo>
                  <a:close/>
                </a:path>
              </a:pathLst>
            </a:custGeom>
            <a:solidFill>
              <a:srgbClr val="D1D3D4"/>
            </a:solidFill>
            <a:ln w="6453" cap="flat">
              <a:noFill/>
              <a:prstDash val="solid"/>
              <a:miter/>
            </a:ln>
          </p:spPr>
          <p:txBody>
            <a:bodyPr rtlCol="0" anchor="ctr"/>
            <a:lstStyle/>
            <a:p>
              <a:endParaRPr lang="en-US"/>
            </a:p>
          </p:txBody>
        </p:sp>
        <p:sp>
          <p:nvSpPr>
            <p:cNvPr id="3835" name="Freeform: Shape 3834">
              <a:extLst>
                <a:ext uri="{FF2B5EF4-FFF2-40B4-BE49-F238E27FC236}">
                  <a16:creationId xmlns:a16="http://schemas.microsoft.com/office/drawing/2014/main" id="{FE45B029-37A4-4EEE-87E9-77FC4CA75B26}"/>
                </a:ext>
              </a:extLst>
            </p:cNvPr>
            <p:cNvSpPr/>
            <p:nvPr/>
          </p:nvSpPr>
          <p:spPr>
            <a:xfrm>
              <a:off x="8709137" y="185530"/>
              <a:ext cx="369163" cy="495316"/>
            </a:xfrm>
            <a:custGeom>
              <a:avLst/>
              <a:gdLst>
                <a:gd name="connsiteX0" fmla="*/ 42774 w 369163"/>
                <a:gd name="connsiteY0" fmla="*/ 351267 h 495316"/>
                <a:gd name="connsiteX1" fmla="*/ 116468 w 369163"/>
                <a:gd name="connsiteY1" fmla="*/ 458324 h 495316"/>
                <a:gd name="connsiteX2" fmla="*/ 251918 w 369163"/>
                <a:gd name="connsiteY2" fmla="*/ 457872 h 495316"/>
                <a:gd name="connsiteX3" fmla="*/ 326193 w 369163"/>
                <a:gd name="connsiteY3" fmla="*/ 348235 h 495316"/>
                <a:gd name="connsiteX4" fmla="*/ 342971 w 369163"/>
                <a:gd name="connsiteY4" fmla="*/ 346621 h 495316"/>
                <a:gd name="connsiteX5" fmla="*/ 358458 w 369163"/>
                <a:gd name="connsiteY5" fmla="*/ 326681 h 495316"/>
                <a:gd name="connsiteX6" fmla="*/ 362975 w 369163"/>
                <a:gd name="connsiteY6" fmla="*/ 260279 h 495316"/>
                <a:gd name="connsiteX7" fmla="*/ 348972 w 369163"/>
                <a:gd name="connsiteY7" fmla="*/ 253246 h 495316"/>
                <a:gd name="connsiteX8" fmla="*/ 354199 w 369163"/>
                <a:gd name="connsiteY8" fmla="*/ 198717 h 495316"/>
                <a:gd name="connsiteX9" fmla="*/ 15671 w 369163"/>
                <a:gd name="connsiteY9" fmla="*/ 197813 h 495316"/>
                <a:gd name="connsiteX10" fmla="*/ 18769 w 369163"/>
                <a:gd name="connsiteY10" fmla="*/ 253633 h 495316"/>
                <a:gd name="connsiteX11" fmla="*/ 6959 w 369163"/>
                <a:gd name="connsiteY11" fmla="*/ 260279 h 495316"/>
                <a:gd name="connsiteX12" fmla="*/ 12057 w 369163"/>
                <a:gd name="connsiteY12" fmla="*/ 326681 h 495316"/>
                <a:gd name="connsiteX13" fmla="*/ 29481 w 369163"/>
                <a:gd name="connsiteY13" fmla="*/ 346621 h 495316"/>
                <a:gd name="connsiteX14" fmla="*/ 42774 w 369163"/>
                <a:gd name="connsiteY14" fmla="*/ 351267 h 495316"/>
                <a:gd name="connsiteX15" fmla="*/ 42774 w 369163"/>
                <a:gd name="connsiteY15" fmla="*/ 351267 h 49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9163" h="495316">
                  <a:moveTo>
                    <a:pt x="42774" y="351267"/>
                  </a:moveTo>
                  <a:cubicBezTo>
                    <a:pt x="59487" y="396826"/>
                    <a:pt x="84848" y="431479"/>
                    <a:pt x="116468" y="458324"/>
                  </a:cubicBezTo>
                  <a:cubicBezTo>
                    <a:pt x="174868" y="507884"/>
                    <a:pt x="193711" y="507561"/>
                    <a:pt x="251918" y="457872"/>
                  </a:cubicBezTo>
                  <a:cubicBezTo>
                    <a:pt x="283990" y="430511"/>
                    <a:pt x="309608" y="395019"/>
                    <a:pt x="326193" y="348235"/>
                  </a:cubicBezTo>
                  <a:cubicBezTo>
                    <a:pt x="330000" y="353655"/>
                    <a:pt x="336904" y="351138"/>
                    <a:pt x="342971" y="346621"/>
                  </a:cubicBezTo>
                  <a:cubicBezTo>
                    <a:pt x="349811" y="341459"/>
                    <a:pt x="354522" y="334683"/>
                    <a:pt x="358458" y="326681"/>
                  </a:cubicBezTo>
                  <a:cubicBezTo>
                    <a:pt x="369106" y="304934"/>
                    <a:pt x="373881" y="274412"/>
                    <a:pt x="362975" y="260279"/>
                  </a:cubicBezTo>
                  <a:cubicBezTo>
                    <a:pt x="359233" y="255504"/>
                    <a:pt x="354264" y="253439"/>
                    <a:pt x="348972" y="253246"/>
                  </a:cubicBezTo>
                  <a:cubicBezTo>
                    <a:pt x="353360" y="235564"/>
                    <a:pt x="350392" y="219431"/>
                    <a:pt x="354199" y="198717"/>
                  </a:cubicBezTo>
                  <a:cubicBezTo>
                    <a:pt x="403242" y="-68505"/>
                    <a:pt x="-40213" y="-63665"/>
                    <a:pt x="15671" y="197813"/>
                  </a:cubicBezTo>
                  <a:cubicBezTo>
                    <a:pt x="20123" y="218463"/>
                    <a:pt x="14058" y="235951"/>
                    <a:pt x="18769" y="253633"/>
                  </a:cubicBezTo>
                  <a:cubicBezTo>
                    <a:pt x="14251" y="254471"/>
                    <a:pt x="10185" y="256536"/>
                    <a:pt x="6959" y="260279"/>
                  </a:cubicBezTo>
                  <a:cubicBezTo>
                    <a:pt x="-5301" y="274412"/>
                    <a:pt x="55" y="304934"/>
                    <a:pt x="12057" y="326681"/>
                  </a:cubicBezTo>
                  <a:cubicBezTo>
                    <a:pt x="16446" y="334683"/>
                    <a:pt x="21737" y="341459"/>
                    <a:pt x="29481" y="346621"/>
                  </a:cubicBezTo>
                  <a:cubicBezTo>
                    <a:pt x="33869" y="349590"/>
                    <a:pt x="38708" y="351719"/>
                    <a:pt x="42774" y="351267"/>
                  </a:cubicBezTo>
                  <a:lnTo>
                    <a:pt x="42774" y="351267"/>
                  </a:lnTo>
                  <a:close/>
                </a:path>
              </a:pathLst>
            </a:custGeom>
            <a:solidFill>
              <a:srgbClr val="FDC88E"/>
            </a:solidFill>
            <a:ln w="6453" cap="flat">
              <a:noFill/>
              <a:prstDash val="solid"/>
              <a:miter/>
            </a:ln>
          </p:spPr>
          <p:txBody>
            <a:bodyPr rtlCol="0" anchor="ctr"/>
            <a:lstStyle/>
            <a:p>
              <a:endParaRPr lang="en-US"/>
            </a:p>
          </p:txBody>
        </p:sp>
        <p:sp>
          <p:nvSpPr>
            <p:cNvPr id="3836" name="Freeform: Shape 3835">
              <a:extLst>
                <a:ext uri="{FF2B5EF4-FFF2-40B4-BE49-F238E27FC236}">
                  <a16:creationId xmlns:a16="http://schemas.microsoft.com/office/drawing/2014/main" id="{8F12BFA0-EA3F-4C62-BF9C-85E788B5D51A}"/>
                </a:ext>
              </a:extLst>
            </p:cNvPr>
            <p:cNvSpPr/>
            <p:nvPr/>
          </p:nvSpPr>
          <p:spPr>
            <a:xfrm>
              <a:off x="8498499" y="732842"/>
              <a:ext cx="647565" cy="952085"/>
            </a:xfrm>
            <a:custGeom>
              <a:avLst/>
              <a:gdLst>
                <a:gd name="connsiteX0" fmla="*/ 647565 w 647565"/>
                <a:gd name="connsiteY0" fmla="*/ 21295 h 952085"/>
                <a:gd name="connsiteX1" fmla="*/ 553868 w 647565"/>
                <a:gd name="connsiteY1" fmla="*/ 0 h 952085"/>
                <a:gd name="connsiteX2" fmla="*/ 394154 w 647565"/>
                <a:gd name="connsiteY2" fmla="*/ 261672 h 952085"/>
                <a:gd name="connsiteX3" fmla="*/ 234376 w 647565"/>
                <a:gd name="connsiteY3" fmla="*/ 0 h 952085"/>
                <a:gd name="connsiteX4" fmla="*/ 60724 w 647565"/>
                <a:gd name="connsiteY4" fmla="*/ 83954 h 952085"/>
                <a:gd name="connsiteX5" fmla="*/ 2065 w 647565"/>
                <a:gd name="connsiteY5" fmla="*/ 463008 h 952085"/>
                <a:gd name="connsiteX6" fmla="*/ 0 w 647565"/>
                <a:gd name="connsiteY6" fmla="*/ 952086 h 952085"/>
                <a:gd name="connsiteX7" fmla="*/ 647565 w 647565"/>
                <a:gd name="connsiteY7" fmla="*/ 952086 h 952085"/>
                <a:gd name="connsiteX8" fmla="*/ 647565 w 647565"/>
                <a:gd name="connsiteY8" fmla="*/ 21295 h 952085"/>
                <a:gd name="connsiteX9" fmla="*/ 647565 w 647565"/>
                <a:gd name="connsiteY9" fmla="*/ 21295 h 95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7565" h="952085">
                  <a:moveTo>
                    <a:pt x="647565" y="21295"/>
                  </a:moveTo>
                  <a:cubicBezTo>
                    <a:pt x="621366" y="11293"/>
                    <a:pt x="590585" y="5163"/>
                    <a:pt x="553868" y="0"/>
                  </a:cubicBezTo>
                  <a:cubicBezTo>
                    <a:pt x="553868" y="0"/>
                    <a:pt x="583422" y="147646"/>
                    <a:pt x="394154" y="261672"/>
                  </a:cubicBezTo>
                  <a:cubicBezTo>
                    <a:pt x="204111" y="134740"/>
                    <a:pt x="234376" y="0"/>
                    <a:pt x="234376" y="0"/>
                  </a:cubicBezTo>
                  <a:cubicBezTo>
                    <a:pt x="151390" y="11745"/>
                    <a:pt x="98603" y="28071"/>
                    <a:pt x="60724" y="83954"/>
                  </a:cubicBezTo>
                  <a:cubicBezTo>
                    <a:pt x="4453" y="167199"/>
                    <a:pt x="2646" y="328268"/>
                    <a:pt x="2065" y="463008"/>
                  </a:cubicBezTo>
                  <a:cubicBezTo>
                    <a:pt x="1872" y="505017"/>
                    <a:pt x="1742" y="811086"/>
                    <a:pt x="0" y="952086"/>
                  </a:cubicBezTo>
                  <a:lnTo>
                    <a:pt x="647565" y="952086"/>
                  </a:lnTo>
                  <a:lnTo>
                    <a:pt x="647565" y="21295"/>
                  </a:lnTo>
                  <a:lnTo>
                    <a:pt x="647565" y="21295"/>
                  </a:lnTo>
                  <a:close/>
                </a:path>
              </a:pathLst>
            </a:custGeom>
            <a:solidFill>
              <a:srgbClr val="0095DA"/>
            </a:solidFill>
            <a:ln w="6453" cap="flat">
              <a:noFill/>
              <a:prstDash val="solid"/>
              <a:miter/>
            </a:ln>
          </p:spPr>
          <p:txBody>
            <a:bodyPr rtlCol="0" anchor="ctr"/>
            <a:lstStyle/>
            <a:p>
              <a:endParaRPr lang="en-US"/>
            </a:p>
          </p:txBody>
        </p:sp>
        <p:sp>
          <p:nvSpPr>
            <p:cNvPr id="3837" name="Freeform: Shape 3836">
              <a:extLst>
                <a:ext uri="{FF2B5EF4-FFF2-40B4-BE49-F238E27FC236}">
                  <a16:creationId xmlns:a16="http://schemas.microsoft.com/office/drawing/2014/main" id="{5420BF66-C0F9-4665-9320-713DB80E4EE2}"/>
                </a:ext>
              </a:extLst>
            </p:cNvPr>
            <p:cNvSpPr/>
            <p:nvPr/>
          </p:nvSpPr>
          <p:spPr>
            <a:xfrm>
              <a:off x="8737972" y="680378"/>
              <a:ext cx="154745" cy="209079"/>
            </a:xfrm>
            <a:custGeom>
              <a:avLst/>
              <a:gdLst>
                <a:gd name="connsiteX0" fmla="*/ 56852 w 154745"/>
                <a:gd name="connsiteY0" fmla="*/ 0 h 209079"/>
                <a:gd name="connsiteX1" fmla="*/ 0 w 154745"/>
                <a:gd name="connsiteY1" fmla="*/ 51689 h 209079"/>
                <a:gd name="connsiteX2" fmla="*/ 100862 w 154745"/>
                <a:gd name="connsiteY2" fmla="*/ 209080 h 209079"/>
                <a:gd name="connsiteX3" fmla="*/ 154745 w 154745"/>
                <a:gd name="connsiteY3" fmla="*/ 141774 h 209079"/>
                <a:gd name="connsiteX4" fmla="*/ 56852 w 154745"/>
                <a:gd name="connsiteY4" fmla="*/ 0 h 209079"/>
                <a:gd name="connsiteX5" fmla="*/ 56852 w 154745"/>
                <a:gd name="connsiteY5" fmla="*/ 0 h 20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745" h="209079">
                  <a:moveTo>
                    <a:pt x="56852" y="0"/>
                  </a:moveTo>
                  <a:cubicBezTo>
                    <a:pt x="45559" y="28587"/>
                    <a:pt x="24264" y="46204"/>
                    <a:pt x="0" y="51689"/>
                  </a:cubicBezTo>
                  <a:lnTo>
                    <a:pt x="100862" y="209080"/>
                  </a:lnTo>
                  <a:lnTo>
                    <a:pt x="154745" y="141774"/>
                  </a:lnTo>
                  <a:lnTo>
                    <a:pt x="56852" y="0"/>
                  </a:lnTo>
                  <a:lnTo>
                    <a:pt x="56852" y="0"/>
                  </a:lnTo>
                  <a:close/>
                </a:path>
              </a:pathLst>
            </a:custGeom>
            <a:solidFill>
              <a:srgbClr val="FFFFFF"/>
            </a:solidFill>
            <a:ln w="6453" cap="flat">
              <a:noFill/>
              <a:prstDash val="solid"/>
              <a:miter/>
            </a:ln>
          </p:spPr>
          <p:txBody>
            <a:bodyPr rtlCol="0" anchor="ctr"/>
            <a:lstStyle/>
            <a:p>
              <a:endParaRPr lang="en-US"/>
            </a:p>
          </p:txBody>
        </p:sp>
        <p:sp>
          <p:nvSpPr>
            <p:cNvPr id="3838" name="Freeform: Shape 3837">
              <a:extLst>
                <a:ext uri="{FF2B5EF4-FFF2-40B4-BE49-F238E27FC236}">
                  <a16:creationId xmlns:a16="http://schemas.microsoft.com/office/drawing/2014/main" id="{1BE78EB7-BE24-479D-8447-C28B7D444ABC}"/>
                </a:ext>
              </a:extLst>
            </p:cNvPr>
            <p:cNvSpPr/>
            <p:nvPr/>
          </p:nvSpPr>
          <p:spPr>
            <a:xfrm>
              <a:off x="8892781" y="680378"/>
              <a:ext cx="154680" cy="209079"/>
            </a:xfrm>
            <a:custGeom>
              <a:avLst/>
              <a:gdLst>
                <a:gd name="connsiteX0" fmla="*/ 97893 w 154680"/>
                <a:gd name="connsiteY0" fmla="*/ 0 h 209079"/>
                <a:gd name="connsiteX1" fmla="*/ 154681 w 154680"/>
                <a:gd name="connsiteY1" fmla="*/ 51689 h 209079"/>
                <a:gd name="connsiteX2" fmla="*/ 53884 w 154680"/>
                <a:gd name="connsiteY2" fmla="*/ 209080 h 209079"/>
                <a:gd name="connsiteX3" fmla="*/ 0 w 154680"/>
                <a:gd name="connsiteY3" fmla="*/ 141774 h 209079"/>
                <a:gd name="connsiteX4" fmla="*/ 97893 w 154680"/>
                <a:gd name="connsiteY4" fmla="*/ 0 h 209079"/>
                <a:gd name="connsiteX5" fmla="*/ 97893 w 154680"/>
                <a:gd name="connsiteY5" fmla="*/ 0 h 20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680" h="209079">
                  <a:moveTo>
                    <a:pt x="97893" y="0"/>
                  </a:moveTo>
                  <a:cubicBezTo>
                    <a:pt x="109122" y="28587"/>
                    <a:pt x="130417" y="46204"/>
                    <a:pt x="154681" y="51689"/>
                  </a:cubicBezTo>
                  <a:lnTo>
                    <a:pt x="53884" y="209080"/>
                  </a:lnTo>
                  <a:lnTo>
                    <a:pt x="0" y="141774"/>
                  </a:lnTo>
                  <a:lnTo>
                    <a:pt x="97893" y="0"/>
                  </a:lnTo>
                  <a:lnTo>
                    <a:pt x="97893" y="0"/>
                  </a:lnTo>
                  <a:close/>
                </a:path>
              </a:pathLst>
            </a:custGeom>
            <a:solidFill>
              <a:srgbClr val="FFFFFF"/>
            </a:solidFill>
            <a:ln w="6453" cap="flat">
              <a:noFill/>
              <a:prstDash val="solid"/>
              <a:miter/>
            </a:ln>
          </p:spPr>
          <p:txBody>
            <a:bodyPr rtlCol="0" anchor="ctr"/>
            <a:lstStyle/>
            <a:p>
              <a:endParaRPr lang="en-US"/>
            </a:p>
          </p:txBody>
        </p:sp>
        <p:sp>
          <p:nvSpPr>
            <p:cNvPr id="3839" name="Freeform: Shape 3838">
              <a:extLst>
                <a:ext uri="{FF2B5EF4-FFF2-40B4-BE49-F238E27FC236}">
                  <a16:creationId xmlns:a16="http://schemas.microsoft.com/office/drawing/2014/main" id="{F02DA7BD-CCB6-4167-8FAC-61342C9FF6CC}"/>
                </a:ext>
              </a:extLst>
            </p:cNvPr>
            <p:cNvSpPr/>
            <p:nvPr/>
          </p:nvSpPr>
          <p:spPr>
            <a:xfrm>
              <a:off x="8513663" y="486405"/>
              <a:ext cx="280706" cy="409491"/>
            </a:xfrm>
            <a:custGeom>
              <a:avLst/>
              <a:gdLst>
                <a:gd name="connsiteX0" fmla="*/ 280645 w 280706"/>
                <a:gd name="connsiteY0" fmla="*/ 192748 h 409491"/>
                <a:gd name="connsiteX1" fmla="*/ 165135 w 280706"/>
                <a:gd name="connsiteY1" fmla="*/ 397504 h 409491"/>
                <a:gd name="connsiteX2" fmla="*/ 0 w 280706"/>
                <a:gd name="connsiteY2" fmla="*/ 342846 h 409491"/>
                <a:gd name="connsiteX3" fmla="*/ 69887 w 280706"/>
                <a:gd name="connsiteY3" fmla="*/ 282187 h 409491"/>
                <a:gd name="connsiteX4" fmla="*/ 130546 w 280706"/>
                <a:gd name="connsiteY4" fmla="*/ 35422 h 409491"/>
                <a:gd name="connsiteX5" fmla="*/ 280645 w 280706"/>
                <a:gd name="connsiteY5" fmla="*/ 192748 h 409491"/>
                <a:gd name="connsiteX6" fmla="*/ 280645 w 280706"/>
                <a:gd name="connsiteY6" fmla="*/ 192748 h 40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706" h="409491">
                  <a:moveTo>
                    <a:pt x="280645" y="192748"/>
                  </a:moveTo>
                  <a:cubicBezTo>
                    <a:pt x="274578" y="272508"/>
                    <a:pt x="229988" y="361625"/>
                    <a:pt x="165135" y="397504"/>
                  </a:cubicBezTo>
                  <a:cubicBezTo>
                    <a:pt x="129578" y="417186"/>
                    <a:pt x="20521" y="420928"/>
                    <a:pt x="0" y="342846"/>
                  </a:cubicBezTo>
                  <a:cubicBezTo>
                    <a:pt x="25684" y="361366"/>
                    <a:pt x="58465" y="318647"/>
                    <a:pt x="69887" y="282187"/>
                  </a:cubicBezTo>
                  <a:cubicBezTo>
                    <a:pt x="93054" y="208364"/>
                    <a:pt x="98668" y="92983"/>
                    <a:pt x="130546" y="35422"/>
                  </a:cubicBezTo>
                  <a:cubicBezTo>
                    <a:pt x="200497" y="-90865"/>
                    <a:pt x="283290" y="158482"/>
                    <a:pt x="280645" y="192748"/>
                  </a:cubicBezTo>
                  <a:lnTo>
                    <a:pt x="280645" y="192748"/>
                  </a:lnTo>
                  <a:close/>
                </a:path>
              </a:pathLst>
            </a:custGeom>
            <a:solidFill>
              <a:srgbClr val="342113"/>
            </a:solidFill>
            <a:ln w="6453" cap="flat">
              <a:noFill/>
              <a:prstDash val="solid"/>
              <a:miter/>
            </a:ln>
          </p:spPr>
          <p:txBody>
            <a:bodyPr rtlCol="0" anchor="ctr"/>
            <a:lstStyle/>
            <a:p>
              <a:endParaRPr lang="en-US"/>
            </a:p>
          </p:txBody>
        </p:sp>
        <p:sp>
          <p:nvSpPr>
            <p:cNvPr id="3840" name="Freeform: Shape 3839">
              <a:extLst>
                <a:ext uri="{FF2B5EF4-FFF2-40B4-BE49-F238E27FC236}">
                  <a16:creationId xmlns:a16="http://schemas.microsoft.com/office/drawing/2014/main" id="{38F5D066-B5C1-4D0D-806A-DA5287A8808B}"/>
                </a:ext>
              </a:extLst>
            </p:cNvPr>
            <p:cNvSpPr/>
            <p:nvPr/>
          </p:nvSpPr>
          <p:spPr>
            <a:xfrm>
              <a:off x="8629948" y="1022740"/>
              <a:ext cx="22521" cy="313141"/>
            </a:xfrm>
            <a:custGeom>
              <a:avLst/>
              <a:gdLst>
                <a:gd name="connsiteX0" fmla="*/ 22521 w 22521"/>
                <a:gd name="connsiteY0" fmla="*/ 313142 h 313141"/>
                <a:gd name="connsiteX1" fmla="*/ 0 w 22521"/>
                <a:gd name="connsiteY1" fmla="*/ 313142 h 313141"/>
                <a:gd name="connsiteX2" fmla="*/ 6647 w 22521"/>
                <a:gd name="connsiteY2" fmla="*/ 175304 h 313141"/>
                <a:gd name="connsiteX3" fmla="*/ 20069 w 22521"/>
                <a:gd name="connsiteY3" fmla="*/ 175110 h 313141"/>
                <a:gd name="connsiteX4" fmla="*/ 22521 w 22521"/>
                <a:gd name="connsiteY4" fmla="*/ 313142 h 313141"/>
                <a:gd name="connsiteX5" fmla="*/ 22521 w 22521"/>
                <a:gd name="connsiteY5" fmla="*/ 313142 h 313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1" h="313141">
                  <a:moveTo>
                    <a:pt x="22521" y="313142"/>
                  </a:moveTo>
                  <a:lnTo>
                    <a:pt x="0" y="313142"/>
                  </a:lnTo>
                  <a:lnTo>
                    <a:pt x="6647" y="175304"/>
                  </a:lnTo>
                  <a:cubicBezTo>
                    <a:pt x="17746" y="-55651"/>
                    <a:pt x="15810" y="-61136"/>
                    <a:pt x="20069" y="175110"/>
                  </a:cubicBezTo>
                  <a:lnTo>
                    <a:pt x="22521" y="313142"/>
                  </a:lnTo>
                  <a:lnTo>
                    <a:pt x="22521" y="313142"/>
                  </a:lnTo>
                  <a:close/>
                </a:path>
              </a:pathLst>
            </a:custGeom>
            <a:solidFill>
              <a:srgbClr val="0072B4"/>
            </a:solidFill>
            <a:ln w="6453" cap="flat">
              <a:noFill/>
              <a:prstDash val="solid"/>
              <a:miter/>
            </a:ln>
          </p:spPr>
          <p:txBody>
            <a:bodyPr rtlCol="0" anchor="ctr"/>
            <a:lstStyle/>
            <a:p>
              <a:endParaRPr lang="en-US"/>
            </a:p>
          </p:txBody>
        </p:sp>
        <p:sp>
          <p:nvSpPr>
            <p:cNvPr id="3841" name="Freeform: Shape 3840">
              <a:extLst>
                <a:ext uri="{FF2B5EF4-FFF2-40B4-BE49-F238E27FC236}">
                  <a16:creationId xmlns:a16="http://schemas.microsoft.com/office/drawing/2014/main" id="{B7244EAB-C0E7-4613-87BB-432F491E1B40}"/>
                </a:ext>
              </a:extLst>
            </p:cNvPr>
            <p:cNvSpPr/>
            <p:nvPr/>
          </p:nvSpPr>
          <p:spPr>
            <a:xfrm>
              <a:off x="9131868" y="1022701"/>
              <a:ext cx="14196" cy="313180"/>
            </a:xfrm>
            <a:custGeom>
              <a:avLst/>
              <a:gdLst>
                <a:gd name="connsiteX0" fmla="*/ 14196 w 14196"/>
                <a:gd name="connsiteY0" fmla="*/ 313180 h 313180"/>
                <a:gd name="connsiteX1" fmla="*/ 0 w 14196"/>
                <a:gd name="connsiteY1" fmla="*/ 313180 h 313180"/>
                <a:gd name="connsiteX2" fmla="*/ 2452 w 14196"/>
                <a:gd name="connsiteY2" fmla="*/ 175085 h 313180"/>
                <a:gd name="connsiteX3" fmla="*/ 14196 w 14196"/>
                <a:gd name="connsiteY3" fmla="*/ 145917 h 313180"/>
                <a:gd name="connsiteX4" fmla="*/ 14196 w 14196"/>
                <a:gd name="connsiteY4" fmla="*/ 313180 h 313180"/>
                <a:gd name="connsiteX5" fmla="*/ 14196 w 14196"/>
                <a:gd name="connsiteY5" fmla="*/ 313180 h 3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96" h="313180">
                  <a:moveTo>
                    <a:pt x="14196" y="313180"/>
                  </a:moveTo>
                  <a:lnTo>
                    <a:pt x="0" y="313180"/>
                  </a:lnTo>
                  <a:lnTo>
                    <a:pt x="2452" y="175085"/>
                  </a:lnTo>
                  <a:cubicBezTo>
                    <a:pt x="6388" y="-50708"/>
                    <a:pt x="4840" y="-55613"/>
                    <a:pt x="14196" y="145917"/>
                  </a:cubicBezTo>
                  <a:lnTo>
                    <a:pt x="14196" y="313180"/>
                  </a:lnTo>
                  <a:lnTo>
                    <a:pt x="14196" y="313180"/>
                  </a:lnTo>
                  <a:close/>
                </a:path>
              </a:pathLst>
            </a:custGeom>
            <a:solidFill>
              <a:srgbClr val="0072B4"/>
            </a:solidFill>
            <a:ln w="6453" cap="flat">
              <a:noFill/>
              <a:prstDash val="solid"/>
              <a:miter/>
            </a:ln>
          </p:spPr>
          <p:txBody>
            <a:bodyPr rtlCol="0" anchor="ctr"/>
            <a:lstStyle/>
            <a:p>
              <a:endParaRPr lang="en-US"/>
            </a:p>
          </p:txBody>
        </p:sp>
        <p:sp>
          <p:nvSpPr>
            <p:cNvPr id="3842" name="Freeform: Shape 3841">
              <a:extLst>
                <a:ext uri="{FF2B5EF4-FFF2-40B4-BE49-F238E27FC236}">
                  <a16:creationId xmlns:a16="http://schemas.microsoft.com/office/drawing/2014/main" id="{73C3EC18-425C-4CA8-BEAB-DD20198FEA9A}"/>
                </a:ext>
              </a:extLst>
            </p:cNvPr>
            <p:cNvSpPr/>
            <p:nvPr/>
          </p:nvSpPr>
          <p:spPr>
            <a:xfrm>
              <a:off x="8727742" y="427115"/>
              <a:ext cx="327458" cy="89266"/>
            </a:xfrm>
            <a:custGeom>
              <a:avLst/>
              <a:gdLst>
                <a:gd name="connsiteX0" fmla="*/ 111544 w 327458"/>
                <a:gd name="connsiteY0" fmla="*/ 4885 h 89266"/>
                <a:gd name="connsiteX1" fmla="*/ 21072 w 327458"/>
                <a:gd name="connsiteY1" fmla="*/ 626 h 89266"/>
                <a:gd name="connsiteX2" fmla="*/ 12425 w 327458"/>
                <a:gd name="connsiteY2" fmla="*/ 1142 h 89266"/>
                <a:gd name="connsiteX3" fmla="*/ 228 w 327458"/>
                <a:gd name="connsiteY3" fmla="*/ 8499 h 89266"/>
                <a:gd name="connsiteX4" fmla="*/ 1906 w 327458"/>
                <a:gd name="connsiteY4" fmla="*/ 16501 h 89266"/>
                <a:gd name="connsiteX5" fmla="*/ 8424 w 327458"/>
                <a:gd name="connsiteY5" fmla="*/ 22502 h 89266"/>
                <a:gd name="connsiteX6" fmla="*/ 19265 w 327458"/>
                <a:gd name="connsiteY6" fmla="*/ 57026 h 89266"/>
                <a:gd name="connsiteX7" fmla="*/ 29783 w 327458"/>
                <a:gd name="connsiteY7" fmla="*/ 73868 h 89266"/>
                <a:gd name="connsiteX8" fmla="*/ 70373 w 327458"/>
                <a:gd name="connsiteY8" fmla="*/ 88646 h 89266"/>
                <a:gd name="connsiteX9" fmla="*/ 109349 w 327458"/>
                <a:gd name="connsiteY9" fmla="*/ 84129 h 89266"/>
                <a:gd name="connsiteX10" fmla="*/ 136969 w 327458"/>
                <a:gd name="connsiteY10" fmla="*/ 58962 h 89266"/>
                <a:gd name="connsiteX11" fmla="*/ 155489 w 327458"/>
                <a:gd name="connsiteY11" fmla="*/ 32310 h 89266"/>
                <a:gd name="connsiteX12" fmla="*/ 171944 w 327458"/>
                <a:gd name="connsiteY12" fmla="*/ 32310 h 89266"/>
                <a:gd name="connsiteX13" fmla="*/ 190400 w 327458"/>
                <a:gd name="connsiteY13" fmla="*/ 58962 h 89266"/>
                <a:gd name="connsiteX14" fmla="*/ 218019 w 327458"/>
                <a:gd name="connsiteY14" fmla="*/ 84129 h 89266"/>
                <a:gd name="connsiteX15" fmla="*/ 256995 w 327458"/>
                <a:gd name="connsiteY15" fmla="*/ 88646 h 89266"/>
                <a:gd name="connsiteX16" fmla="*/ 297586 w 327458"/>
                <a:gd name="connsiteY16" fmla="*/ 73868 h 89266"/>
                <a:gd name="connsiteX17" fmla="*/ 308169 w 327458"/>
                <a:gd name="connsiteY17" fmla="*/ 57026 h 89266"/>
                <a:gd name="connsiteX18" fmla="*/ 318946 w 327458"/>
                <a:gd name="connsiteY18" fmla="*/ 22502 h 89266"/>
                <a:gd name="connsiteX19" fmla="*/ 325527 w 327458"/>
                <a:gd name="connsiteY19" fmla="*/ 16501 h 89266"/>
                <a:gd name="connsiteX20" fmla="*/ 327205 w 327458"/>
                <a:gd name="connsiteY20" fmla="*/ 8499 h 89266"/>
                <a:gd name="connsiteX21" fmla="*/ 314945 w 327458"/>
                <a:gd name="connsiteY21" fmla="*/ 1142 h 89266"/>
                <a:gd name="connsiteX22" fmla="*/ 306297 w 327458"/>
                <a:gd name="connsiteY22" fmla="*/ 626 h 89266"/>
                <a:gd name="connsiteX23" fmla="*/ 215825 w 327458"/>
                <a:gd name="connsiteY23" fmla="*/ 4885 h 89266"/>
                <a:gd name="connsiteX24" fmla="*/ 111544 w 327458"/>
                <a:gd name="connsiteY24" fmla="*/ 4885 h 89266"/>
                <a:gd name="connsiteX25" fmla="*/ 111544 w 327458"/>
                <a:gd name="connsiteY25" fmla="*/ 4885 h 89266"/>
                <a:gd name="connsiteX26" fmla="*/ 132516 w 327458"/>
                <a:gd name="connsiteY26" fmla="*/ 45927 h 89266"/>
                <a:gd name="connsiteX27" fmla="*/ 118513 w 327458"/>
                <a:gd name="connsiteY27" fmla="*/ 68125 h 89266"/>
                <a:gd name="connsiteX28" fmla="*/ 98444 w 327458"/>
                <a:gd name="connsiteY28" fmla="*/ 79031 h 89266"/>
                <a:gd name="connsiteX29" fmla="*/ 47271 w 327458"/>
                <a:gd name="connsiteY29" fmla="*/ 75159 h 89266"/>
                <a:gd name="connsiteX30" fmla="*/ 32494 w 327458"/>
                <a:gd name="connsiteY30" fmla="*/ 62382 h 89266"/>
                <a:gd name="connsiteX31" fmla="*/ 26557 w 327458"/>
                <a:gd name="connsiteY31" fmla="*/ 45410 h 89266"/>
                <a:gd name="connsiteX32" fmla="*/ 36946 w 327458"/>
                <a:gd name="connsiteY32" fmla="*/ 12048 h 89266"/>
                <a:gd name="connsiteX33" fmla="*/ 48110 w 327458"/>
                <a:gd name="connsiteY33" fmla="*/ 10176 h 89266"/>
                <a:gd name="connsiteX34" fmla="*/ 77213 w 327458"/>
                <a:gd name="connsiteY34" fmla="*/ 10757 h 89266"/>
                <a:gd name="connsiteX35" fmla="*/ 113738 w 327458"/>
                <a:gd name="connsiteY35" fmla="*/ 15016 h 89266"/>
                <a:gd name="connsiteX36" fmla="*/ 132516 w 327458"/>
                <a:gd name="connsiteY36" fmla="*/ 45927 h 89266"/>
                <a:gd name="connsiteX37" fmla="*/ 132516 w 327458"/>
                <a:gd name="connsiteY37" fmla="*/ 45927 h 89266"/>
                <a:gd name="connsiteX38" fmla="*/ 194917 w 327458"/>
                <a:gd name="connsiteY38" fmla="*/ 45927 h 89266"/>
                <a:gd name="connsiteX39" fmla="*/ 208920 w 327458"/>
                <a:gd name="connsiteY39" fmla="*/ 68125 h 89266"/>
                <a:gd name="connsiteX40" fmla="*/ 228989 w 327458"/>
                <a:gd name="connsiteY40" fmla="*/ 79031 h 89266"/>
                <a:gd name="connsiteX41" fmla="*/ 280163 w 327458"/>
                <a:gd name="connsiteY41" fmla="*/ 75159 h 89266"/>
                <a:gd name="connsiteX42" fmla="*/ 294940 w 327458"/>
                <a:gd name="connsiteY42" fmla="*/ 62382 h 89266"/>
                <a:gd name="connsiteX43" fmla="*/ 300812 w 327458"/>
                <a:gd name="connsiteY43" fmla="*/ 45410 h 89266"/>
                <a:gd name="connsiteX44" fmla="*/ 290487 w 327458"/>
                <a:gd name="connsiteY44" fmla="*/ 12048 h 89266"/>
                <a:gd name="connsiteX45" fmla="*/ 279324 w 327458"/>
                <a:gd name="connsiteY45" fmla="*/ 10176 h 89266"/>
                <a:gd name="connsiteX46" fmla="*/ 250156 w 327458"/>
                <a:gd name="connsiteY46" fmla="*/ 10757 h 89266"/>
                <a:gd name="connsiteX47" fmla="*/ 213696 w 327458"/>
                <a:gd name="connsiteY47" fmla="*/ 15016 h 89266"/>
                <a:gd name="connsiteX48" fmla="*/ 194917 w 327458"/>
                <a:gd name="connsiteY48" fmla="*/ 45927 h 89266"/>
                <a:gd name="connsiteX49" fmla="*/ 194917 w 327458"/>
                <a:gd name="connsiteY49" fmla="*/ 45927 h 8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27458" h="89266">
                  <a:moveTo>
                    <a:pt x="111544" y="4885"/>
                  </a:moveTo>
                  <a:cubicBezTo>
                    <a:pt x="81537" y="368"/>
                    <a:pt x="51336" y="-923"/>
                    <a:pt x="21072" y="626"/>
                  </a:cubicBezTo>
                  <a:cubicBezTo>
                    <a:pt x="18168" y="755"/>
                    <a:pt x="15328" y="949"/>
                    <a:pt x="12425" y="1142"/>
                  </a:cubicBezTo>
                  <a:cubicBezTo>
                    <a:pt x="6358" y="1594"/>
                    <a:pt x="1583" y="1465"/>
                    <a:pt x="228" y="8499"/>
                  </a:cubicBezTo>
                  <a:cubicBezTo>
                    <a:pt x="-546" y="12629"/>
                    <a:pt x="809" y="14952"/>
                    <a:pt x="1906" y="16501"/>
                  </a:cubicBezTo>
                  <a:cubicBezTo>
                    <a:pt x="3132" y="18307"/>
                    <a:pt x="5455" y="19534"/>
                    <a:pt x="8424" y="22502"/>
                  </a:cubicBezTo>
                  <a:cubicBezTo>
                    <a:pt x="15587" y="29536"/>
                    <a:pt x="15393" y="47475"/>
                    <a:pt x="19265" y="57026"/>
                  </a:cubicBezTo>
                  <a:cubicBezTo>
                    <a:pt x="22104" y="64060"/>
                    <a:pt x="25524" y="69545"/>
                    <a:pt x="29783" y="73868"/>
                  </a:cubicBezTo>
                  <a:cubicBezTo>
                    <a:pt x="39141" y="83290"/>
                    <a:pt x="52240" y="87033"/>
                    <a:pt x="70373" y="88646"/>
                  </a:cubicBezTo>
                  <a:cubicBezTo>
                    <a:pt x="87216" y="90195"/>
                    <a:pt x="99218" y="88904"/>
                    <a:pt x="109349" y="84129"/>
                  </a:cubicBezTo>
                  <a:cubicBezTo>
                    <a:pt x="119416" y="79353"/>
                    <a:pt x="127676" y="71158"/>
                    <a:pt x="136969" y="58962"/>
                  </a:cubicBezTo>
                  <a:cubicBezTo>
                    <a:pt x="143680" y="50186"/>
                    <a:pt x="146197" y="36505"/>
                    <a:pt x="155489" y="32310"/>
                  </a:cubicBezTo>
                  <a:cubicBezTo>
                    <a:pt x="158522" y="30955"/>
                    <a:pt x="168912" y="30955"/>
                    <a:pt x="171944" y="32310"/>
                  </a:cubicBezTo>
                  <a:cubicBezTo>
                    <a:pt x="181172" y="36505"/>
                    <a:pt x="183753" y="50186"/>
                    <a:pt x="190400" y="58962"/>
                  </a:cubicBezTo>
                  <a:cubicBezTo>
                    <a:pt x="199692" y="71158"/>
                    <a:pt x="207952" y="79353"/>
                    <a:pt x="218019" y="84129"/>
                  </a:cubicBezTo>
                  <a:cubicBezTo>
                    <a:pt x="228150" y="88904"/>
                    <a:pt x="240153" y="90195"/>
                    <a:pt x="256995" y="88646"/>
                  </a:cubicBezTo>
                  <a:cubicBezTo>
                    <a:pt x="275129" y="86968"/>
                    <a:pt x="288229" y="83290"/>
                    <a:pt x="297586" y="73868"/>
                  </a:cubicBezTo>
                  <a:cubicBezTo>
                    <a:pt x="301780" y="69545"/>
                    <a:pt x="305265" y="64060"/>
                    <a:pt x="308169" y="57026"/>
                  </a:cubicBezTo>
                  <a:cubicBezTo>
                    <a:pt x="311976" y="47475"/>
                    <a:pt x="311783" y="29536"/>
                    <a:pt x="318946" y="22502"/>
                  </a:cubicBezTo>
                  <a:cubicBezTo>
                    <a:pt x="321914" y="19534"/>
                    <a:pt x="324237" y="18372"/>
                    <a:pt x="325527" y="16501"/>
                  </a:cubicBezTo>
                  <a:cubicBezTo>
                    <a:pt x="326624" y="14952"/>
                    <a:pt x="328044" y="12629"/>
                    <a:pt x="327205" y="8499"/>
                  </a:cubicBezTo>
                  <a:cubicBezTo>
                    <a:pt x="325850" y="1465"/>
                    <a:pt x="321010" y="1529"/>
                    <a:pt x="314945" y="1142"/>
                  </a:cubicBezTo>
                  <a:cubicBezTo>
                    <a:pt x="312040" y="949"/>
                    <a:pt x="309201" y="755"/>
                    <a:pt x="306297" y="626"/>
                  </a:cubicBezTo>
                  <a:cubicBezTo>
                    <a:pt x="276032" y="-923"/>
                    <a:pt x="245832" y="368"/>
                    <a:pt x="215825" y="4885"/>
                  </a:cubicBezTo>
                  <a:cubicBezTo>
                    <a:pt x="152327" y="14500"/>
                    <a:pt x="174977" y="14500"/>
                    <a:pt x="111544" y="4885"/>
                  </a:cubicBezTo>
                  <a:lnTo>
                    <a:pt x="111544" y="4885"/>
                  </a:lnTo>
                  <a:close/>
                  <a:moveTo>
                    <a:pt x="132516" y="45927"/>
                  </a:moveTo>
                  <a:cubicBezTo>
                    <a:pt x="129741" y="53928"/>
                    <a:pt x="125546" y="61478"/>
                    <a:pt x="118513" y="68125"/>
                  </a:cubicBezTo>
                  <a:cubicBezTo>
                    <a:pt x="112512" y="73675"/>
                    <a:pt x="106510" y="76708"/>
                    <a:pt x="98444" y="79031"/>
                  </a:cubicBezTo>
                  <a:cubicBezTo>
                    <a:pt x="81601" y="83870"/>
                    <a:pt x="64565" y="82580"/>
                    <a:pt x="47271" y="75159"/>
                  </a:cubicBezTo>
                  <a:cubicBezTo>
                    <a:pt x="40302" y="72190"/>
                    <a:pt x="36107" y="68706"/>
                    <a:pt x="32494" y="62382"/>
                  </a:cubicBezTo>
                  <a:cubicBezTo>
                    <a:pt x="29654" y="57477"/>
                    <a:pt x="27783" y="51734"/>
                    <a:pt x="26557" y="45410"/>
                  </a:cubicBezTo>
                  <a:cubicBezTo>
                    <a:pt x="24427" y="34053"/>
                    <a:pt x="22362" y="17404"/>
                    <a:pt x="36946" y="12048"/>
                  </a:cubicBezTo>
                  <a:cubicBezTo>
                    <a:pt x="40043" y="10886"/>
                    <a:pt x="43787" y="10241"/>
                    <a:pt x="48110" y="10176"/>
                  </a:cubicBezTo>
                  <a:cubicBezTo>
                    <a:pt x="57983" y="9983"/>
                    <a:pt x="67727" y="10112"/>
                    <a:pt x="77213" y="10757"/>
                  </a:cubicBezTo>
                  <a:cubicBezTo>
                    <a:pt x="87539" y="11403"/>
                    <a:pt x="101864" y="11725"/>
                    <a:pt x="113738" y="15016"/>
                  </a:cubicBezTo>
                  <a:cubicBezTo>
                    <a:pt x="131354" y="19792"/>
                    <a:pt x="137743" y="30762"/>
                    <a:pt x="132516" y="45927"/>
                  </a:cubicBezTo>
                  <a:lnTo>
                    <a:pt x="132516" y="45927"/>
                  </a:lnTo>
                  <a:close/>
                  <a:moveTo>
                    <a:pt x="194917" y="45927"/>
                  </a:moveTo>
                  <a:cubicBezTo>
                    <a:pt x="197692" y="53928"/>
                    <a:pt x="201887" y="61478"/>
                    <a:pt x="208920" y="68125"/>
                  </a:cubicBezTo>
                  <a:cubicBezTo>
                    <a:pt x="214858" y="73675"/>
                    <a:pt x="220923" y="76708"/>
                    <a:pt x="228989" y="79031"/>
                  </a:cubicBezTo>
                  <a:cubicBezTo>
                    <a:pt x="245832" y="83870"/>
                    <a:pt x="262868" y="82580"/>
                    <a:pt x="280163" y="75159"/>
                  </a:cubicBezTo>
                  <a:cubicBezTo>
                    <a:pt x="287132" y="72190"/>
                    <a:pt x="291326" y="68706"/>
                    <a:pt x="294940" y="62382"/>
                  </a:cubicBezTo>
                  <a:cubicBezTo>
                    <a:pt x="297715" y="57477"/>
                    <a:pt x="299586" y="51734"/>
                    <a:pt x="300812" y="45410"/>
                  </a:cubicBezTo>
                  <a:cubicBezTo>
                    <a:pt x="302941" y="34053"/>
                    <a:pt x="305007" y="17404"/>
                    <a:pt x="290487" y="12048"/>
                  </a:cubicBezTo>
                  <a:cubicBezTo>
                    <a:pt x="287390" y="10886"/>
                    <a:pt x="283647" y="10241"/>
                    <a:pt x="279324" y="10176"/>
                  </a:cubicBezTo>
                  <a:cubicBezTo>
                    <a:pt x="269450" y="9983"/>
                    <a:pt x="259706" y="10112"/>
                    <a:pt x="250156" y="10757"/>
                  </a:cubicBezTo>
                  <a:cubicBezTo>
                    <a:pt x="239831" y="11403"/>
                    <a:pt x="225441" y="11725"/>
                    <a:pt x="213696" y="15016"/>
                  </a:cubicBezTo>
                  <a:cubicBezTo>
                    <a:pt x="196014" y="19792"/>
                    <a:pt x="189626" y="30762"/>
                    <a:pt x="194917" y="45927"/>
                  </a:cubicBezTo>
                  <a:lnTo>
                    <a:pt x="194917" y="45927"/>
                  </a:lnTo>
                  <a:close/>
                </a:path>
              </a:pathLst>
            </a:custGeom>
            <a:solidFill>
              <a:srgbClr val="5D461B"/>
            </a:solidFill>
            <a:ln w="6453" cap="flat">
              <a:noFill/>
              <a:prstDash val="solid"/>
              <a:miter/>
            </a:ln>
          </p:spPr>
          <p:txBody>
            <a:bodyPr rtlCol="0" anchor="ctr"/>
            <a:lstStyle/>
            <a:p>
              <a:endParaRPr lang="en-US"/>
            </a:p>
          </p:txBody>
        </p:sp>
        <p:sp>
          <p:nvSpPr>
            <p:cNvPr id="3843" name="Freeform: Shape 3842">
              <a:extLst>
                <a:ext uri="{FF2B5EF4-FFF2-40B4-BE49-F238E27FC236}">
                  <a16:creationId xmlns:a16="http://schemas.microsoft.com/office/drawing/2014/main" id="{56807608-5436-4BC8-AD52-BAA0139537F3}"/>
                </a:ext>
              </a:extLst>
            </p:cNvPr>
            <p:cNvSpPr/>
            <p:nvPr/>
          </p:nvSpPr>
          <p:spPr>
            <a:xfrm>
              <a:off x="8680643" y="151420"/>
              <a:ext cx="416997" cy="390991"/>
            </a:xfrm>
            <a:custGeom>
              <a:avLst/>
              <a:gdLst>
                <a:gd name="connsiteX0" fmla="*/ 202782 w 416997"/>
                <a:gd name="connsiteY0" fmla="*/ 0 h 390991"/>
                <a:gd name="connsiteX1" fmla="*/ 8092 w 416997"/>
                <a:gd name="connsiteY1" fmla="*/ 287291 h 390991"/>
                <a:gd name="connsiteX2" fmla="*/ 30485 w 416997"/>
                <a:gd name="connsiteY2" fmla="*/ 390992 h 390991"/>
                <a:gd name="connsiteX3" fmla="*/ 130636 w 416997"/>
                <a:gd name="connsiteY3" fmla="*/ 154487 h 390991"/>
                <a:gd name="connsiteX4" fmla="*/ 117408 w 416997"/>
                <a:gd name="connsiteY4" fmla="*/ 88923 h 390991"/>
                <a:gd name="connsiteX5" fmla="*/ 136573 w 416997"/>
                <a:gd name="connsiteY5" fmla="*/ 153196 h 390991"/>
                <a:gd name="connsiteX6" fmla="*/ 396374 w 416997"/>
                <a:gd name="connsiteY6" fmla="*/ 354015 h 390991"/>
                <a:gd name="connsiteX7" fmla="*/ 409731 w 416997"/>
                <a:gd name="connsiteY7" fmla="*/ 280773 h 390991"/>
                <a:gd name="connsiteX8" fmla="*/ 202782 w 416997"/>
                <a:gd name="connsiteY8" fmla="*/ 0 h 390991"/>
                <a:gd name="connsiteX9" fmla="*/ 202782 w 416997"/>
                <a:gd name="connsiteY9" fmla="*/ 0 h 39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97" h="390991">
                  <a:moveTo>
                    <a:pt x="202782" y="0"/>
                  </a:moveTo>
                  <a:cubicBezTo>
                    <a:pt x="56103" y="4130"/>
                    <a:pt x="-27270" y="159649"/>
                    <a:pt x="8092" y="287291"/>
                  </a:cubicBezTo>
                  <a:cubicBezTo>
                    <a:pt x="9964" y="296841"/>
                    <a:pt x="29581" y="388217"/>
                    <a:pt x="30485" y="390992"/>
                  </a:cubicBezTo>
                  <a:cubicBezTo>
                    <a:pt x="72752" y="350337"/>
                    <a:pt x="64750" y="195334"/>
                    <a:pt x="130636" y="154487"/>
                  </a:cubicBezTo>
                  <a:lnTo>
                    <a:pt x="117408" y="88923"/>
                  </a:lnTo>
                  <a:lnTo>
                    <a:pt x="136573" y="153196"/>
                  </a:lnTo>
                  <a:cubicBezTo>
                    <a:pt x="180970" y="298196"/>
                    <a:pt x="380047" y="252767"/>
                    <a:pt x="396374" y="354015"/>
                  </a:cubicBezTo>
                  <a:cubicBezTo>
                    <a:pt x="397664" y="352725"/>
                    <a:pt x="406892" y="290904"/>
                    <a:pt x="409731" y="280773"/>
                  </a:cubicBezTo>
                  <a:cubicBezTo>
                    <a:pt x="447095" y="148937"/>
                    <a:pt x="334683" y="4969"/>
                    <a:pt x="202782" y="0"/>
                  </a:cubicBezTo>
                  <a:lnTo>
                    <a:pt x="202782" y="0"/>
                  </a:lnTo>
                  <a:close/>
                </a:path>
              </a:pathLst>
            </a:custGeom>
            <a:solidFill>
              <a:srgbClr val="342113"/>
            </a:solidFill>
            <a:ln w="6453" cap="flat">
              <a:noFill/>
              <a:prstDash val="solid"/>
              <a:miter/>
            </a:ln>
          </p:spPr>
          <p:txBody>
            <a:bodyPr rtlCol="0" anchor="ctr"/>
            <a:lstStyle/>
            <a:p>
              <a:endParaRPr lang="en-US"/>
            </a:p>
          </p:txBody>
        </p:sp>
        <p:sp>
          <p:nvSpPr>
            <p:cNvPr id="3844" name="Freeform: Shape 3843">
              <a:extLst>
                <a:ext uri="{FF2B5EF4-FFF2-40B4-BE49-F238E27FC236}">
                  <a16:creationId xmlns:a16="http://schemas.microsoft.com/office/drawing/2014/main" id="{B4AA29A5-4380-434F-B82E-EA958FC92E10}"/>
                </a:ext>
              </a:extLst>
            </p:cNvPr>
            <p:cNvSpPr/>
            <p:nvPr/>
          </p:nvSpPr>
          <p:spPr>
            <a:xfrm>
              <a:off x="7850933" y="762913"/>
              <a:ext cx="258" cy="645"/>
            </a:xfrm>
            <a:custGeom>
              <a:avLst/>
              <a:gdLst>
                <a:gd name="connsiteX0" fmla="*/ 65 w 258"/>
                <a:gd name="connsiteY0" fmla="*/ 645 h 645"/>
                <a:gd name="connsiteX1" fmla="*/ 258 w 258"/>
                <a:gd name="connsiteY1" fmla="*/ 0 h 645"/>
                <a:gd name="connsiteX2" fmla="*/ 0 w 258"/>
                <a:gd name="connsiteY2" fmla="*/ 0 h 645"/>
                <a:gd name="connsiteX3" fmla="*/ 65 w 258"/>
                <a:gd name="connsiteY3" fmla="*/ 645 h 645"/>
                <a:gd name="connsiteX4" fmla="*/ 65 w 258"/>
                <a:gd name="connsiteY4" fmla="*/ 645 h 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 h="645">
                  <a:moveTo>
                    <a:pt x="65" y="645"/>
                  </a:moveTo>
                  <a:cubicBezTo>
                    <a:pt x="129" y="452"/>
                    <a:pt x="194" y="194"/>
                    <a:pt x="258" y="0"/>
                  </a:cubicBezTo>
                  <a:lnTo>
                    <a:pt x="0" y="0"/>
                  </a:lnTo>
                  <a:cubicBezTo>
                    <a:pt x="0" y="194"/>
                    <a:pt x="65" y="581"/>
                    <a:pt x="65" y="645"/>
                  </a:cubicBezTo>
                  <a:lnTo>
                    <a:pt x="65" y="645"/>
                  </a:lnTo>
                  <a:close/>
                </a:path>
              </a:pathLst>
            </a:custGeom>
            <a:solidFill>
              <a:srgbClr val="733D2A"/>
            </a:solidFill>
            <a:ln w="6453" cap="flat">
              <a:noFill/>
              <a:prstDash val="solid"/>
              <a:miter/>
            </a:ln>
          </p:spPr>
          <p:txBody>
            <a:bodyPr rtlCol="0" anchor="ctr"/>
            <a:lstStyle/>
            <a:p>
              <a:endParaRPr lang="en-US"/>
            </a:p>
          </p:txBody>
        </p:sp>
        <p:sp>
          <p:nvSpPr>
            <p:cNvPr id="3845" name="Freeform: Shape 3844">
              <a:extLst>
                <a:ext uri="{FF2B5EF4-FFF2-40B4-BE49-F238E27FC236}">
                  <a16:creationId xmlns:a16="http://schemas.microsoft.com/office/drawing/2014/main" id="{2FDEDF3E-85AB-4FEE-92C6-FAD53F81FA5C}"/>
                </a:ext>
              </a:extLst>
            </p:cNvPr>
            <p:cNvSpPr/>
            <p:nvPr/>
          </p:nvSpPr>
          <p:spPr>
            <a:xfrm>
              <a:off x="7515622" y="851320"/>
              <a:ext cx="1027413" cy="727777"/>
            </a:xfrm>
            <a:custGeom>
              <a:avLst/>
              <a:gdLst>
                <a:gd name="connsiteX0" fmla="*/ 26726 w 1027413"/>
                <a:gd name="connsiteY0" fmla="*/ 339883 h 727777"/>
                <a:gd name="connsiteX1" fmla="*/ 49312 w 1027413"/>
                <a:gd name="connsiteY1" fmla="*/ 583616 h 727777"/>
                <a:gd name="connsiteX2" fmla="*/ 149915 w 1027413"/>
                <a:gd name="connsiteY2" fmla="*/ 644210 h 727777"/>
                <a:gd name="connsiteX3" fmla="*/ 513674 w 1027413"/>
                <a:gd name="connsiteY3" fmla="*/ 727777 h 727777"/>
                <a:gd name="connsiteX4" fmla="*/ 877434 w 1027413"/>
                <a:gd name="connsiteY4" fmla="*/ 644210 h 727777"/>
                <a:gd name="connsiteX5" fmla="*/ 978102 w 1027413"/>
                <a:gd name="connsiteY5" fmla="*/ 583616 h 727777"/>
                <a:gd name="connsiteX6" fmla="*/ 1000687 w 1027413"/>
                <a:gd name="connsiteY6" fmla="*/ 339883 h 727777"/>
                <a:gd name="connsiteX7" fmla="*/ 670613 w 1027413"/>
                <a:gd name="connsiteY7" fmla="*/ 161069 h 727777"/>
                <a:gd name="connsiteX8" fmla="*/ 660288 w 1027413"/>
                <a:gd name="connsiteY8" fmla="*/ 2129 h 727777"/>
                <a:gd name="connsiteX9" fmla="*/ 368287 w 1027413"/>
                <a:gd name="connsiteY9" fmla="*/ 0 h 727777"/>
                <a:gd name="connsiteX10" fmla="*/ 356929 w 1027413"/>
                <a:gd name="connsiteY10" fmla="*/ 161004 h 727777"/>
                <a:gd name="connsiteX11" fmla="*/ 26726 w 1027413"/>
                <a:gd name="connsiteY11" fmla="*/ 339883 h 727777"/>
                <a:gd name="connsiteX12" fmla="*/ 26726 w 1027413"/>
                <a:gd name="connsiteY12" fmla="*/ 339883 h 72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7413" h="727777">
                  <a:moveTo>
                    <a:pt x="26726" y="339883"/>
                  </a:moveTo>
                  <a:cubicBezTo>
                    <a:pt x="-10122" y="412480"/>
                    <a:pt x="-14380" y="517472"/>
                    <a:pt x="49312" y="583616"/>
                  </a:cubicBezTo>
                  <a:cubicBezTo>
                    <a:pt x="72413" y="607492"/>
                    <a:pt x="107131" y="627625"/>
                    <a:pt x="149915" y="644210"/>
                  </a:cubicBezTo>
                  <a:cubicBezTo>
                    <a:pt x="174953" y="691446"/>
                    <a:pt x="328278" y="727777"/>
                    <a:pt x="513674" y="727777"/>
                  </a:cubicBezTo>
                  <a:cubicBezTo>
                    <a:pt x="699071" y="727777"/>
                    <a:pt x="852396" y="691382"/>
                    <a:pt x="877434" y="644210"/>
                  </a:cubicBezTo>
                  <a:cubicBezTo>
                    <a:pt x="920282" y="627690"/>
                    <a:pt x="955000" y="607492"/>
                    <a:pt x="978102" y="583616"/>
                  </a:cubicBezTo>
                  <a:cubicBezTo>
                    <a:pt x="1041793" y="517472"/>
                    <a:pt x="1037534" y="412480"/>
                    <a:pt x="1000687" y="339883"/>
                  </a:cubicBezTo>
                  <a:cubicBezTo>
                    <a:pt x="917572" y="176104"/>
                    <a:pt x="698877" y="203143"/>
                    <a:pt x="670613" y="161069"/>
                  </a:cubicBezTo>
                  <a:cubicBezTo>
                    <a:pt x="648673" y="128416"/>
                    <a:pt x="661772" y="28006"/>
                    <a:pt x="660288" y="2129"/>
                  </a:cubicBezTo>
                  <a:cubicBezTo>
                    <a:pt x="557942" y="11938"/>
                    <a:pt x="470568" y="9809"/>
                    <a:pt x="368287" y="0"/>
                  </a:cubicBezTo>
                  <a:cubicBezTo>
                    <a:pt x="366802" y="25812"/>
                    <a:pt x="378870" y="128351"/>
                    <a:pt x="356929" y="161004"/>
                  </a:cubicBezTo>
                  <a:cubicBezTo>
                    <a:pt x="328472" y="203143"/>
                    <a:pt x="109777" y="176104"/>
                    <a:pt x="26726" y="339883"/>
                  </a:cubicBezTo>
                  <a:lnTo>
                    <a:pt x="26726" y="339883"/>
                  </a:lnTo>
                  <a:close/>
                </a:path>
              </a:pathLst>
            </a:custGeom>
            <a:solidFill>
              <a:srgbClr val="C48E5D"/>
            </a:solidFill>
            <a:ln w="6453" cap="flat">
              <a:noFill/>
              <a:prstDash val="solid"/>
              <a:miter/>
            </a:ln>
          </p:spPr>
          <p:txBody>
            <a:bodyPr rtlCol="0" anchor="ctr"/>
            <a:lstStyle/>
            <a:p>
              <a:endParaRPr lang="en-US"/>
            </a:p>
          </p:txBody>
        </p:sp>
        <p:sp>
          <p:nvSpPr>
            <p:cNvPr id="3846" name="Freeform: Shape 3845">
              <a:extLst>
                <a:ext uri="{FF2B5EF4-FFF2-40B4-BE49-F238E27FC236}">
                  <a16:creationId xmlns:a16="http://schemas.microsoft.com/office/drawing/2014/main" id="{314F6BDA-3237-4933-AE5D-4829F34F2D75}"/>
                </a:ext>
              </a:extLst>
            </p:cNvPr>
            <p:cNvSpPr/>
            <p:nvPr/>
          </p:nvSpPr>
          <p:spPr>
            <a:xfrm>
              <a:off x="7515622" y="1031038"/>
              <a:ext cx="1027413" cy="548059"/>
            </a:xfrm>
            <a:custGeom>
              <a:avLst/>
              <a:gdLst>
                <a:gd name="connsiteX0" fmla="*/ 26726 w 1027413"/>
                <a:gd name="connsiteY0" fmla="*/ 160165 h 548059"/>
                <a:gd name="connsiteX1" fmla="*/ 49312 w 1027413"/>
                <a:gd name="connsiteY1" fmla="*/ 403898 h 548059"/>
                <a:gd name="connsiteX2" fmla="*/ 149915 w 1027413"/>
                <a:gd name="connsiteY2" fmla="*/ 464492 h 548059"/>
                <a:gd name="connsiteX3" fmla="*/ 513674 w 1027413"/>
                <a:gd name="connsiteY3" fmla="*/ 548059 h 548059"/>
                <a:gd name="connsiteX4" fmla="*/ 877434 w 1027413"/>
                <a:gd name="connsiteY4" fmla="*/ 464492 h 548059"/>
                <a:gd name="connsiteX5" fmla="*/ 978102 w 1027413"/>
                <a:gd name="connsiteY5" fmla="*/ 403898 h 548059"/>
                <a:gd name="connsiteX6" fmla="*/ 1000687 w 1027413"/>
                <a:gd name="connsiteY6" fmla="*/ 160165 h 548059"/>
                <a:gd name="connsiteX7" fmla="*/ 719269 w 1027413"/>
                <a:gd name="connsiteY7" fmla="*/ 3291 h 548059"/>
                <a:gd name="connsiteX8" fmla="*/ 513739 w 1027413"/>
                <a:gd name="connsiteY8" fmla="*/ 98990 h 548059"/>
                <a:gd name="connsiteX9" fmla="*/ 321180 w 1027413"/>
                <a:gd name="connsiteY9" fmla="*/ 0 h 548059"/>
                <a:gd name="connsiteX10" fmla="*/ 26726 w 1027413"/>
                <a:gd name="connsiteY10" fmla="*/ 160165 h 548059"/>
                <a:gd name="connsiteX11" fmla="*/ 26726 w 1027413"/>
                <a:gd name="connsiteY11" fmla="*/ 160165 h 54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7413" h="548059">
                  <a:moveTo>
                    <a:pt x="26726" y="160165"/>
                  </a:moveTo>
                  <a:cubicBezTo>
                    <a:pt x="-10122" y="232762"/>
                    <a:pt x="-14380" y="337754"/>
                    <a:pt x="49312" y="403898"/>
                  </a:cubicBezTo>
                  <a:cubicBezTo>
                    <a:pt x="72413" y="427774"/>
                    <a:pt x="107131" y="447907"/>
                    <a:pt x="149915" y="464492"/>
                  </a:cubicBezTo>
                  <a:cubicBezTo>
                    <a:pt x="174953" y="511728"/>
                    <a:pt x="328278" y="548059"/>
                    <a:pt x="513674" y="548059"/>
                  </a:cubicBezTo>
                  <a:cubicBezTo>
                    <a:pt x="699071" y="548059"/>
                    <a:pt x="852396" y="511664"/>
                    <a:pt x="877434" y="464492"/>
                  </a:cubicBezTo>
                  <a:cubicBezTo>
                    <a:pt x="920282" y="447972"/>
                    <a:pt x="955000" y="427774"/>
                    <a:pt x="978102" y="403898"/>
                  </a:cubicBezTo>
                  <a:cubicBezTo>
                    <a:pt x="1041793" y="337754"/>
                    <a:pt x="1037534" y="232762"/>
                    <a:pt x="1000687" y="160165"/>
                  </a:cubicBezTo>
                  <a:cubicBezTo>
                    <a:pt x="937512" y="35621"/>
                    <a:pt x="795932" y="21424"/>
                    <a:pt x="719269" y="3291"/>
                  </a:cubicBezTo>
                  <a:cubicBezTo>
                    <a:pt x="699394" y="69112"/>
                    <a:pt x="611825" y="98990"/>
                    <a:pt x="513739" y="98990"/>
                  </a:cubicBezTo>
                  <a:cubicBezTo>
                    <a:pt x="415652" y="98990"/>
                    <a:pt x="339312" y="67434"/>
                    <a:pt x="321180" y="0"/>
                  </a:cubicBezTo>
                  <a:cubicBezTo>
                    <a:pt x="248518" y="20134"/>
                    <a:pt x="93709" y="28200"/>
                    <a:pt x="26726" y="160165"/>
                  </a:cubicBezTo>
                  <a:lnTo>
                    <a:pt x="26726" y="160165"/>
                  </a:lnTo>
                  <a:close/>
                </a:path>
              </a:pathLst>
            </a:custGeom>
            <a:solidFill>
              <a:srgbClr val="DFDCDC"/>
            </a:solidFill>
            <a:ln w="6453" cap="flat">
              <a:noFill/>
              <a:prstDash val="solid"/>
              <a:miter/>
            </a:ln>
          </p:spPr>
          <p:txBody>
            <a:bodyPr rtlCol="0" anchor="ctr"/>
            <a:lstStyle/>
            <a:p>
              <a:endParaRPr lang="en-US"/>
            </a:p>
          </p:txBody>
        </p:sp>
        <p:sp>
          <p:nvSpPr>
            <p:cNvPr id="3847" name="Freeform: Shape 3846">
              <a:extLst>
                <a:ext uri="{FF2B5EF4-FFF2-40B4-BE49-F238E27FC236}">
                  <a16:creationId xmlns:a16="http://schemas.microsoft.com/office/drawing/2014/main" id="{60389168-3F3E-476B-A56A-01941193C85B}"/>
                </a:ext>
              </a:extLst>
            </p:cNvPr>
            <p:cNvSpPr/>
            <p:nvPr/>
          </p:nvSpPr>
          <p:spPr>
            <a:xfrm>
              <a:off x="7804569" y="423772"/>
              <a:ext cx="449454" cy="561529"/>
            </a:xfrm>
            <a:custGeom>
              <a:avLst/>
              <a:gdLst>
                <a:gd name="connsiteX0" fmla="*/ 441228 w 449454"/>
                <a:gd name="connsiteY0" fmla="*/ 261446 h 561529"/>
                <a:gd name="connsiteX1" fmla="*/ 416771 w 449454"/>
                <a:gd name="connsiteY1" fmla="*/ 252992 h 561529"/>
                <a:gd name="connsiteX2" fmla="*/ 417029 w 449454"/>
                <a:gd name="connsiteY2" fmla="*/ 236344 h 561529"/>
                <a:gd name="connsiteX3" fmla="*/ 399283 w 449454"/>
                <a:gd name="connsiteY3" fmla="*/ 90182 h 561529"/>
                <a:gd name="connsiteX4" fmla="*/ 343980 w 449454"/>
                <a:gd name="connsiteY4" fmla="*/ 35524 h 561529"/>
                <a:gd name="connsiteX5" fmla="*/ 105475 w 449454"/>
                <a:gd name="connsiteY5" fmla="*/ 35524 h 561529"/>
                <a:gd name="connsiteX6" fmla="*/ 50171 w 449454"/>
                <a:gd name="connsiteY6" fmla="*/ 90182 h 561529"/>
                <a:gd name="connsiteX7" fmla="*/ 32490 w 449454"/>
                <a:gd name="connsiteY7" fmla="*/ 236344 h 561529"/>
                <a:gd name="connsiteX8" fmla="*/ 32748 w 449454"/>
                <a:gd name="connsiteY8" fmla="*/ 252992 h 561529"/>
                <a:gd name="connsiteX9" fmla="*/ 8226 w 449454"/>
                <a:gd name="connsiteY9" fmla="*/ 261446 h 561529"/>
                <a:gd name="connsiteX10" fmla="*/ 14293 w 449454"/>
                <a:gd name="connsiteY10" fmla="*/ 345852 h 561529"/>
                <a:gd name="connsiteX11" fmla="*/ 34878 w 449454"/>
                <a:gd name="connsiteY11" fmla="*/ 371148 h 561529"/>
                <a:gd name="connsiteX12" fmla="*/ 45202 w 449454"/>
                <a:gd name="connsiteY12" fmla="*/ 376375 h 561529"/>
                <a:gd name="connsiteX13" fmla="*/ 72822 w 449454"/>
                <a:gd name="connsiteY13" fmla="*/ 461298 h 561529"/>
                <a:gd name="connsiteX14" fmla="*/ 141289 w 449454"/>
                <a:gd name="connsiteY14" fmla="*/ 540090 h 561529"/>
                <a:gd name="connsiteX15" fmla="*/ 308230 w 449454"/>
                <a:gd name="connsiteY15" fmla="*/ 540090 h 561529"/>
                <a:gd name="connsiteX16" fmla="*/ 376633 w 449454"/>
                <a:gd name="connsiteY16" fmla="*/ 461298 h 561529"/>
                <a:gd name="connsiteX17" fmla="*/ 404316 w 449454"/>
                <a:gd name="connsiteY17" fmla="*/ 376375 h 561529"/>
                <a:gd name="connsiteX18" fmla="*/ 414577 w 449454"/>
                <a:gd name="connsiteY18" fmla="*/ 371148 h 561529"/>
                <a:gd name="connsiteX19" fmla="*/ 435162 w 449454"/>
                <a:gd name="connsiteY19" fmla="*/ 345852 h 561529"/>
                <a:gd name="connsiteX20" fmla="*/ 441228 w 449454"/>
                <a:gd name="connsiteY20" fmla="*/ 261446 h 561529"/>
                <a:gd name="connsiteX21" fmla="*/ 441228 w 449454"/>
                <a:gd name="connsiteY21" fmla="*/ 261446 h 56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9454" h="561529">
                  <a:moveTo>
                    <a:pt x="441228" y="261446"/>
                  </a:moveTo>
                  <a:cubicBezTo>
                    <a:pt x="434968" y="253702"/>
                    <a:pt x="425934" y="251766"/>
                    <a:pt x="416771" y="252992"/>
                  </a:cubicBezTo>
                  <a:cubicBezTo>
                    <a:pt x="416835" y="247443"/>
                    <a:pt x="417029" y="241829"/>
                    <a:pt x="417029" y="236344"/>
                  </a:cubicBezTo>
                  <a:cubicBezTo>
                    <a:pt x="417029" y="186397"/>
                    <a:pt x="416835" y="125157"/>
                    <a:pt x="399283" y="90182"/>
                  </a:cubicBezTo>
                  <a:cubicBezTo>
                    <a:pt x="386441" y="64627"/>
                    <a:pt x="367018" y="47850"/>
                    <a:pt x="343980" y="35524"/>
                  </a:cubicBezTo>
                  <a:cubicBezTo>
                    <a:pt x="255766" y="-11841"/>
                    <a:pt x="193752" y="-11841"/>
                    <a:pt x="105475" y="35524"/>
                  </a:cubicBezTo>
                  <a:cubicBezTo>
                    <a:pt x="82437" y="47850"/>
                    <a:pt x="63013" y="64627"/>
                    <a:pt x="50171" y="90182"/>
                  </a:cubicBezTo>
                  <a:cubicBezTo>
                    <a:pt x="32619" y="125157"/>
                    <a:pt x="32490" y="186397"/>
                    <a:pt x="32490" y="236344"/>
                  </a:cubicBezTo>
                  <a:cubicBezTo>
                    <a:pt x="32490" y="241893"/>
                    <a:pt x="32619" y="247443"/>
                    <a:pt x="32748" y="252992"/>
                  </a:cubicBezTo>
                  <a:cubicBezTo>
                    <a:pt x="23520" y="251766"/>
                    <a:pt x="14487" y="253767"/>
                    <a:pt x="8226" y="261446"/>
                  </a:cubicBezTo>
                  <a:cubicBezTo>
                    <a:pt x="-6293" y="279450"/>
                    <a:pt x="96" y="318233"/>
                    <a:pt x="14293" y="345852"/>
                  </a:cubicBezTo>
                  <a:cubicBezTo>
                    <a:pt x="19455" y="355984"/>
                    <a:pt x="25715" y="364631"/>
                    <a:pt x="34878" y="371148"/>
                  </a:cubicBezTo>
                  <a:cubicBezTo>
                    <a:pt x="38233" y="373536"/>
                    <a:pt x="41847" y="375407"/>
                    <a:pt x="45202" y="376375"/>
                  </a:cubicBezTo>
                  <a:cubicBezTo>
                    <a:pt x="51462" y="406834"/>
                    <a:pt x="60303" y="435808"/>
                    <a:pt x="72822" y="461298"/>
                  </a:cubicBezTo>
                  <a:cubicBezTo>
                    <a:pt x="89084" y="494337"/>
                    <a:pt x="111346" y="521827"/>
                    <a:pt x="141289" y="540090"/>
                  </a:cubicBezTo>
                  <a:cubicBezTo>
                    <a:pt x="188267" y="568677"/>
                    <a:pt x="261187" y="568677"/>
                    <a:pt x="308230" y="540090"/>
                  </a:cubicBezTo>
                  <a:cubicBezTo>
                    <a:pt x="338172" y="521827"/>
                    <a:pt x="360371" y="494337"/>
                    <a:pt x="376633" y="461298"/>
                  </a:cubicBezTo>
                  <a:cubicBezTo>
                    <a:pt x="389216" y="435743"/>
                    <a:pt x="398057" y="406834"/>
                    <a:pt x="404316" y="376375"/>
                  </a:cubicBezTo>
                  <a:cubicBezTo>
                    <a:pt x="407672" y="375407"/>
                    <a:pt x="411221" y="373536"/>
                    <a:pt x="414577" y="371148"/>
                  </a:cubicBezTo>
                  <a:cubicBezTo>
                    <a:pt x="423740" y="364566"/>
                    <a:pt x="429999" y="355984"/>
                    <a:pt x="435162" y="345852"/>
                  </a:cubicBezTo>
                  <a:cubicBezTo>
                    <a:pt x="449358" y="318233"/>
                    <a:pt x="455747" y="279450"/>
                    <a:pt x="441228" y="261446"/>
                  </a:cubicBezTo>
                  <a:lnTo>
                    <a:pt x="441228" y="261446"/>
                  </a:lnTo>
                  <a:close/>
                </a:path>
              </a:pathLst>
            </a:custGeom>
            <a:solidFill>
              <a:srgbClr val="E0A971"/>
            </a:solidFill>
            <a:ln w="6453" cap="flat">
              <a:noFill/>
              <a:prstDash val="solid"/>
              <a:miter/>
            </a:ln>
          </p:spPr>
          <p:txBody>
            <a:bodyPr rtlCol="0" anchor="ctr"/>
            <a:lstStyle/>
            <a:p>
              <a:endParaRPr lang="en-US"/>
            </a:p>
          </p:txBody>
        </p:sp>
        <p:sp>
          <p:nvSpPr>
            <p:cNvPr id="3848" name="Freeform: Shape 3847">
              <a:extLst>
                <a:ext uri="{FF2B5EF4-FFF2-40B4-BE49-F238E27FC236}">
                  <a16:creationId xmlns:a16="http://schemas.microsoft.com/office/drawing/2014/main" id="{EC18A490-3C87-415E-B6E0-79525D70EFAA}"/>
                </a:ext>
              </a:extLst>
            </p:cNvPr>
            <p:cNvSpPr/>
            <p:nvPr/>
          </p:nvSpPr>
          <p:spPr>
            <a:xfrm>
              <a:off x="7766979" y="1000064"/>
              <a:ext cx="262575" cy="217791"/>
            </a:xfrm>
            <a:custGeom>
              <a:avLst/>
              <a:gdLst>
                <a:gd name="connsiteX0" fmla="*/ 107960 w 262575"/>
                <a:gd name="connsiteY0" fmla="*/ 0 h 217791"/>
                <a:gd name="connsiteX1" fmla="*/ 262576 w 262575"/>
                <a:gd name="connsiteY1" fmla="*/ 129642 h 217791"/>
                <a:gd name="connsiteX2" fmla="*/ 161391 w 262575"/>
                <a:gd name="connsiteY2" fmla="*/ 217791 h 217791"/>
                <a:gd name="connsiteX3" fmla="*/ 0 w 262575"/>
                <a:gd name="connsiteY3" fmla="*/ 45171 h 217791"/>
                <a:gd name="connsiteX4" fmla="*/ 107960 w 262575"/>
                <a:gd name="connsiteY4" fmla="*/ 0 h 217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575" h="217791">
                  <a:moveTo>
                    <a:pt x="107960" y="0"/>
                  </a:moveTo>
                  <a:lnTo>
                    <a:pt x="262576" y="129642"/>
                  </a:lnTo>
                  <a:lnTo>
                    <a:pt x="161391" y="217791"/>
                  </a:lnTo>
                  <a:lnTo>
                    <a:pt x="0" y="45171"/>
                  </a:lnTo>
                  <a:lnTo>
                    <a:pt x="107960" y="0"/>
                  </a:lnTo>
                  <a:close/>
                </a:path>
              </a:pathLst>
            </a:custGeom>
            <a:solidFill>
              <a:srgbClr val="EDEDEE"/>
            </a:solidFill>
            <a:ln w="6453" cap="flat">
              <a:noFill/>
              <a:prstDash val="solid"/>
              <a:miter/>
            </a:ln>
          </p:spPr>
          <p:txBody>
            <a:bodyPr rtlCol="0" anchor="ctr"/>
            <a:lstStyle/>
            <a:p>
              <a:endParaRPr lang="en-US"/>
            </a:p>
          </p:txBody>
        </p:sp>
        <p:sp>
          <p:nvSpPr>
            <p:cNvPr id="3849" name="Freeform: Shape 3848">
              <a:extLst>
                <a:ext uri="{FF2B5EF4-FFF2-40B4-BE49-F238E27FC236}">
                  <a16:creationId xmlns:a16="http://schemas.microsoft.com/office/drawing/2014/main" id="{D0B0A72D-719A-4438-9D4A-1CA243C0125B}"/>
                </a:ext>
              </a:extLst>
            </p:cNvPr>
            <p:cNvSpPr/>
            <p:nvPr/>
          </p:nvSpPr>
          <p:spPr>
            <a:xfrm>
              <a:off x="8029102" y="1000064"/>
              <a:ext cx="262511" cy="217791"/>
            </a:xfrm>
            <a:custGeom>
              <a:avLst/>
              <a:gdLst>
                <a:gd name="connsiteX0" fmla="*/ 154487 w 262511"/>
                <a:gd name="connsiteY0" fmla="*/ 0 h 217791"/>
                <a:gd name="connsiteX1" fmla="*/ 0 w 262511"/>
                <a:gd name="connsiteY1" fmla="*/ 129642 h 217791"/>
                <a:gd name="connsiteX2" fmla="*/ 101120 w 262511"/>
                <a:gd name="connsiteY2" fmla="*/ 217791 h 217791"/>
                <a:gd name="connsiteX3" fmla="*/ 262511 w 262511"/>
                <a:gd name="connsiteY3" fmla="*/ 45171 h 217791"/>
                <a:gd name="connsiteX4" fmla="*/ 154487 w 262511"/>
                <a:gd name="connsiteY4" fmla="*/ 0 h 217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511" h="217791">
                  <a:moveTo>
                    <a:pt x="154487" y="0"/>
                  </a:moveTo>
                  <a:lnTo>
                    <a:pt x="0" y="129642"/>
                  </a:lnTo>
                  <a:lnTo>
                    <a:pt x="101120" y="217791"/>
                  </a:lnTo>
                  <a:lnTo>
                    <a:pt x="262511" y="45171"/>
                  </a:lnTo>
                  <a:lnTo>
                    <a:pt x="154487" y="0"/>
                  </a:lnTo>
                  <a:close/>
                </a:path>
              </a:pathLst>
            </a:custGeom>
            <a:solidFill>
              <a:srgbClr val="EDEDEE"/>
            </a:solidFill>
            <a:ln w="6453" cap="flat">
              <a:noFill/>
              <a:prstDash val="solid"/>
              <a:miter/>
            </a:ln>
          </p:spPr>
          <p:txBody>
            <a:bodyPr rtlCol="0" anchor="ctr"/>
            <a:lstStyle/>
            <a:p>
              <a:endParaRPr lang="en-US"/>
            </a:p>
          </p:txBody>
        </p:sp>
        <p:sp>
          <p:nvSpPr>
            <p:cNvPr id="3850" name="Freeform: Shape 3849">
              <a:extLst>
                <a:ext uri="{FF2B5EF4-FFF2-40B4-BE49-F238E27FC236}">
                  <a16:creationId xmlns:a16="http://schemas.microsoft.com/office/drawing/2014/main" id="{81C17A84-8560-414F-B30B-557F33F25548}"/>
                </a:ext>
              </a:extLst>
            </p:cNvPr>
            <p:cNvSpPr/>
            <p:nvPr/>
          </p:nvSpPr>
          <p:spPr>
            <a:xfrm>
              <a:off x="7491218" y="1048913"/>
              <a:ext cx="1076156" cy="636014"/>
            </a:xfrm>
            <a:custGeom>
              <a:avLst/>
              <a:gdLst>
                <a:gd name="connsiteX0" fmla="*/ 1025027 w 1076156"/>
                <a:gd name="connsiteY0" fmla="*/ 142290 h 636014"/>
                <a:gd name="connsiteX1" fmla="*/ 810979 w 1076156"/>
                <a:gd name="connsiteY1" fmla="*/ 0 h 636014"/>
                <a:gd name="connsiteX2" fmla="*/ 538078 w 1076156"/>
                <a:gd name="connsiteY2" fmla="*/ 307102 h 636014"/>
                <a:gd name="connsiteX3" fmla="*/ 265242 w 1076156"/>
                <a:gd name="connsiteY3" fmla="*/ 65 h 636014"/>
                <a:gd name="connsiteX4" fmla="*/ 51130 w 1076156"/>
                <a:gd name="connsiteY4" fmla="*/ 142290 h 636014"/>
                <a:gd name="connsiteX5" fmla="*/ 21 w 1076156"/>
                <a:gd name="connsiteY5" fmla="*/ 636015 h 636014"/>
                <a:gd name="connsiteX6" fmla="*/ 1076136 w 1076156"/>
                <a:gd name="connsiteY6" fmla="*/ 636015 h 636014"/>
                <a:gd name="connsiteX7" fmla="*/ 1025027 w 1076156"/>
                <a:gd name="connsiteY7" fmla="*/ 142290 h 636014"/>
                <a:gd name="connsiteX8" fmla="*/ 1025027 w 1076156"/>
                <a:gd name="connsiteY8" fmla="*/ 142290 h 63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6156" h="636014">
                  <a:moveTo>
                    <a:pt x="1025027" y="142290"/>
                  </a:moveTo>
                  <a:cubicBezTo>
                    <a:pt x="977597" y="48850"/>
                    <a:pt x="886092" y="17488"/>
                    <a:pt x="810979" y="0"/>
                  </a:cubicBezTo>
                  <a:lnTo>
                    <a:pt x="538078" y="307102"/>
                  </a:lnTo>
                  <a:lnTo>
                    <a:pt x="265242" y="65"/>
                  </a:lnTo>
                  <a:cubicBezTo>
                    <a:pt x="190064" y="17552"/>
                    <a:pt x="98560" y="48785"/>
                    <a:pt x="51130" y="142290"/>
                  </a:cubicBezTo>
                  <a:cubicBezTo>
                    <a:pt x="2409" y="238312"/>
                    <a:pt x="-302" y="487271"/>
                    <a:pt x="21" y="636015"/>
                  </a:cubicBezTo>
                  <a:lnTo>
                    <a:pt x="1076136" y="636015"/>
                  </a:lnTo>
                  <a:cubicBezTo>
                    <a:pt x="1076458" y="487271"/>
                    <a:pt x="1073748" y="238312"/>
                    <a:pt x="1025027" y="142290"/>
                  </a:cubicBezTo>
                  <a:lnTo>
                    <a:pt x="1025027" y="142290"/>
                  </a:lnTo>
                  <a:close/>
                </a:path>
              </a:pathLst>
            </a:custGeom>
            <a:solidFill>
              <a:srgbClr val="DBA628"/>
            </a:solidFill>
            <a:ln w="6453" cap="flat">
              <a:noFill/>
              <a:prstDash val="solid"/>
              <a:miter/>
            </a:ln>
          </p:spPr>
          <p:txBody>
            <a:bodyPr rtlCol="0" anchor="ctr"/>
            <a:lstStyle/>
            <a:p>
              <a:endParaRPr lang="en-US"/>
            </a:p>
          </p:txBody>
        </p:sp>
        <p:sp>
          <p:nvSpPr>
            <p:cNvPr id="3851" name="Freeform: Shape 3850">
              <a:extLst>
                <a:ext uri="{FF2B5EF4-FFF2-40B4-BE49-F238E27FC236}">
                  <a16:creationId xmlns:a16="http://schemas.microsoft.com/office/drawing/2014/main" id="{AAED92DE-F6EA-4CB4-B419-598E3A2FCCC6}"/>
                </a:ext>
              </a:extLst>
            </p:cNvPr>
            <p:cNvSpPr/>
            <p:nvPr/>
          </p:nvSpPr>
          <p:spPr>
            <a:xfrm>
              <a:off x="7709353" y="1048913"/>
              <a:ext cx="639885" cy="358016"/>
            </a:xfrm>
            <a:custGeom>
              <a:avLst/>
              <a:gdLst>
                <a:gd name="connsiteX0" fmla="*/ 639886 w 639885"/>
                <a:gd name="connsiteY0" fmla="*/ 12713 h 358016"/>
                <a:gd name="connsiteX1" fmla="*/ 592844 w 639885"/>
                <a:gd name="connsiteY1" fmla="*/ 0 h 358016"/>
                <a:gd name="connsiteX2" fmla="*/ 319943 w 639885"/>
                <a:gd name="connsiteY2" fmla="*/ 287613 h 358016"/>
                <a:gd name="connsiteX3" fmla="*/ 47107 w 639885"/>
                <a:gd name="connsiteY3" fmla="*/ 0 h 358016"/>
                <a:gd name="connsiteX4" fmla="*/ 0 w 639885"/>
                <a:gd name="connsiteY4" fmla="*/ 12713 h 358016"/>
                <a:gd name="connsiteX5" fmla="*/ 319943 w 639885"/>
                <a:gd name="connsiteY5" fmla="*/ 358016 h 358016"/>
                <a:gd name="connsiteX6" fmla="*/ 639886 w 639885"/>
                <a:gd name="connsiteY6" fmla="*/ 12713 h 358016"/>
                <a:gd name="connsiteX7" fmla="*/ 639886 w 639885"/>
                <a:gd name="connsiteY7" fmla="*/ 12713 h 358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9885" h="358016">
                  <a:moveTo>
                    <a:pt x="639886" y="12713"/>
                  </a:moveTo>
                  <a:cubicBezTo>
                    <a:pt x="623882" y="7615"/>
                    <a:pt x="608008" y="3549"/>
                    <a:pt x="592844" y="0"/>
                  </a:cubicBezTo>
                  <a:lnTo>
                    <a:pt x="319943" y="287613"/>
                  </a:lnTo>
                  <a:lnTo>
                    <a:pt x="47107" y="0"/>
                  </a:lnTo>
                  <a:cubicBezTo>
                    <a:pt x="31942" y="3549"/>
                    <a:pt x="16068" y="7679"/>
                    <a:pt x="0" y="12713"/>
                  </a:cubicBezTo>
                  <a:lnTo>
                    <a:pt x="319943" y="358016"/>
                  </a:lnTo>
                  <a:lnTo>
                    <a:pt x="639886" y="12713"/>
                  </a:lnTo>
                  <a:lnTo>
                    <a:pt x="639886" y="12713"/>
                  </a:lnTo>
                  <a:close/>
                </a:path>
              </a:pathLst>
            </a:custGeom>
            <a:solidFill>
              <a:srgbClr val="CC9433"/>
            </a:solidFill>
            <a:ln w="6453" cap="flat">
              <a:noFill/>
              <a:prstDash val="solid"/>
              <a:miter/>
            </a:ln>
          </p:spPr>
          <p:txBody>
            <a:bodyPr rtlCol="0" anchor="ctr"/>
            <a:lstStyle/>
            <a:p>
              <a:endParaRPr lang="en-US"/>
            </a:p>
          </p:txBody>
        </p:sp>
        <p:sp>
          <p:nvSpPr>
            <p:cNvPr id="3852" name="Freeform: Shape 3851">
              <a:extLst>
                <a:ext uri="{FF2B5EF4-FFF2-40B4-BE49-F238E27FC236}">
                  <a16:creationId xmlns:a16="http://schemas.microsoft.com/office/drawing/2014/main" id="{BA96C1EF-67AC-42E5-9C39-6E7D444A98D5}"/>
                </a:ext>
              </a:extLst>
            </p:cNvPr>
            <p:cNvSpPr/>
            <p:nvPr/>
          </p:nvSpPr>
          <p:spPr>
            <a:xfrm>
              <a:off x="7820167" y="404855"/>
              <a:ext cx="418260" cy="339344"/>
            </a:xfrm>
            <a:custGeom>
              <a:avLst/>
              <a:gdLst>
                <a:gd name="connsiteX0" fmla="*/ 9407 w 418260"/>
                <a:gd name="connsiteY0" fmla="*/ 276814 h 339344"/>
                <a:gd name="connsiteX1" fmla="*/ 566 w 418260"/>
                <a:gd name="connsiteY1" fmla="*/ 215252 h 339344"/>
                <a:gd name="connsiteX2" fmla="*/ 3406 w 418260"/>
                <a:gd name="connsiteY2" fmla="*/ 160207 h 339344"/>
                <a:gd name="connsiteX3" fmla="*/ 15924 w 418260"/>
                <a:gd name="connsiteY3" fmla="*/ 115810 h 339344"/>
                <a:gd name="connsiteX4" fmla="*/ 31412 w 418260"/>
                <a:gd name="connsiteY4" fmla="*/ 95096 h 339344"/>
                <a:gd name="connsiteX5" fmla="*/ 63742 w 418260"/>
                <a:gd name="connsiteY5" fmla="*/ 46052 h 339344"/>
                <a:gd name="connsiteX6" fmla="*/ 109365 w 418260"/>
                <a:gd name="connsiteY6" fmla="*/ 21272 h 339344"/>
                <a:gd name="connsiteX7" fmla="*/ 308958 w 418260"/>
                <a:gd name="connsiteY7" fmla="*/ 21272 h 339344"/>
                <a:gd name="connsiteX8" fmla="*/ 354582 w 418260"/>
                <a:gd name="connsiteY8" fmla="*/ 46052 h 339344"/>
                <a:gd name="connsiteX9" fmla="*/ 386912 w 418260"/>
                <a:gd name="connsiteY9" fmla="*/ 95096 h 339344"/>
                <a:gd name="connsiteX10" fmla="*/ 402399 w 418260"/>
                <a:gd name="connsiteY10" fmla="*/ 115810 h 339344"/>
                <a:gd name="connsiteX11" fmla="*/ 414918 w 418260"/>
                <a:gd name="connsiteY11" fmla="*/ 160207 h 339344"/>
                <a:gd name="connsiteX12" fmla="*/ 417692 w 418260"/>
                <a:gd name="connsiteY12" fmla="*/ 215252 h 339344"/>
                <a:gd name="connsiteX13" fmla="*/ 408916 w 418260"/>
                <a:gd name="connsiteY13" fmla="*/ 276814 h 339344"/>
                <a:gd name="connsiteX14" fmla="*/ 368456 w 418260"/>
                <a:gd name="connsiteY14" fmla="*/ 339344 h 339344"/>
                <a:gd name="connsiteX15" fmla="*/ 350323 w 418260"/>
                <a:gd name="connsiteY15" fmla="*/ 207702 h 339344"/>
                <a:gd name="connsiteX16" fmla="*/ 338320 w 418260"/>
                <a:gd name="connsiteY16" fmla="*/ 156529 h 339344"/>
                <a:gd name="connsiteX17" fmla="*/ 293084 w 418260"/>
                <a:gd name="connsiteY17" fmla="*/ 132265 h 339344"/>
                <a:gd name="connsiteX18" fmla="*/ 125240 w 418260"/>
                <a:gd name="connsiteY18" fmla="*/ 132265 h 339344"/>
                <a:gd name="connsiteX19" fmla="*/ 80004 w 418260"/>
                <a:gd name="connsiteY19" fmla="*/ 156529 h 339344"/>
                <a:gd name="connsiteX20" fmla="*/ 68001 w 418260"/>
                <a:gd name="connsiteY20" fmla="*/ 207702 h 339344"/>
                <a:gd name="connsiteX21" fmla="*/ 49867 w 418260"/>
                <a:gd name="connsiteY21" fmla="*/ 339344 h 339344"/>
                <a:gd name="connsiteX22" fmla="*/ 9407 w 418260"/>
                <a:gd name="connsiteY22" fmla="*/ 276814 h 339344"/>
                <a:gd name="connsiteX23" fmla="*/ 9407 w 418260"/>
                <a:gd name="connsiteY23" fmla="*/ 276814 h 33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8260" h="339344">
                  <a:moveTo>
                    <a:pt x="9407" y="276814"/>
                  </a:moveTo>
                  <a:cubicBezTo>
                    <a:pt x="6309" y="260165"/>
                    <a:pt x="2115" y="238160"/>
                    <a:pt x="566" y="215252"/>
                  </a:cubicBezTo>
                  <a:cubicBezTo>
                    <a:pt x="-724" y="196731"/>
                    <a:pt x="179" y="178534"/>
                    <a:pt x="3406" y="160207"/>
                  </a:cubicBezTo>
                  <a:cubicBezTo>
                    <a:pt x="5793" y="146398"/>
                    <a:pt x="9730" y="130781"/>
                    <a:pt x="15924" y="115810"/>
                  </a:cubicBezTo>
                  <a:cubicBezTo>
                    <a:pt x="19022" y="108260"/>
                    <a:pt x="27991" y="102194"/>
                    <a:pt x="31412" y="95096"/>
                  </a:cubicBezTo>
                  <a:cubicBezTo>
                    <a:pt x="41737" y="73671"/>
                    <a:pt x="53223" y="55087"/>
                    <a:pt x="63742" y="46052"/>
                  </a:cubicBezTo>
                  <a:cubicBezTo>
                    <a:pt x="75422" y="35985"/>
                    <a:pt x="93490" y="29532"/>
                    <a:pt x="109365" y="21272"/>
                  </a:cubicBezTo>
                  <a:cubicBezTo>
                    <a:pt x="165055" y="-7573"/>
                    <a:pt x="252752" y="-6605"/>
                    <a:pt x="308958" y="21272"/>
                  </a:cubicBezTo>
                  <a:cubicBezTo>
                    <a:pt x="324962" y="29210"/>
                    <a:pt x="342902" y="35985"/>
                    <a:pt x="354582" y="46052"/>
                  </a:cubicBezTo>
                  <a:cubicBezTo>
                    <a:pt x="365101" y="55087"/>
                    <a:pt x="376651" y="73736"/>
                    <a:pt x="386912" y="95096"/>
                  </a:cubicBezTo>
                  <a:cubicBezTo>
                    <a:pt x="390332" y="102194"/>
                    <a:pt x="399301" y="108324"/>
                    <a:pt x="402399" y="115810"/>
                  </a:cubicBezTo>
                  <a:cubicBezTo>
                    <a:pt x="408594" y="130781"/>
                    <a:pt x="412466" y="146398"/>
                    <a:pt x="414918" y="160207"/>
                  </a:cubicBezTo>
                  <a:cubicBezTo>
                    <a:pt x="418080" y="178534"/>
                    <a:pt x="418984" y="196731"/>
                    <a:pt x="417692" y="215252"/>
                  </a:cubicBezTo>
                  <a:cubicBezTo>
                    <a:pt x="416144" y="238160"/>
                    <a:pt x="411949" y="260165"/>
                    <a:pt x="408916" y="276814"/>
                  </a:cubicBezTo>
                  <a:cubicBezTo>
                    <a:pt x="407109" y="298303"/>
                    <a:pt x="378329" y="310564"/>
                    <a:pt x="368456" y="339344"/>
                  </a:cubicBezTo>
                  <a:cubicBezTo>
                    <a:pt x="379555" y="301658"/>
                    <a:pt x="361422" y="245388"/>
                    <a:pt x="350323" y="207702"/>
                  </a:cubicBezTo>
                  <a:cubicBezTo>
                    <a:pt x="345677" y="192021"/>
                    <a:pt x="345289" y="170726"/>
                    <a:pt x="338320" y="156529"/>
                  </a:cubicBezTo>
                  <a:cubicBezTo>
                    <a:pt x="329995" y="139557"/>
                    <a:pt x="311024" y="126522"/>
                    <a:pt x="293084" y="132265"/>
                  </a:cubicBezTo>
                  <a:cubicBezTo>
                    <a:pt x="215906" y="154141"/>
                    <a:pt x="202418" y="154141"/>
                    <a:pt x="125240" y="132265"/>
                  </a:cubicBezTo>
                  <a:cubicBezTo>
                    <a:pt x="107300" y="126522"/>
                    <a:pt x="88393" y="139622"/>
                    <a:pt x="80004" y="156529"/>
                  </a:cubicBezTo>
                  <a:cubicBezTo>
                    <a:pt x="73035" y="170726"/>
                    <a:pt x="72647" y="192021"/>
                    <a:pt x="68001" y="207702"/>
                  </a:cubicBezTo>
                  <a:cubicBezTo>
                    <a:pt x="56902" y="245388"/>
                    <a:pt x="38768" y="301658"/>
                    <a:pt x="49867" y="339344"/>
                  </a:cubicBezTo>
                  <a:cubicBezTo>
                    <a:pt x="39930" y="310564"/>
                    <a:pt x="11214" y="298303"/>
                    <a:pt x="9407" y="276814"/>
                  </a:cubicBezTo>
                  <a:lnTo>
                    <a:pt x="9407" y="276814"/>
                  </a:lnTo>
                  <a:close/>
                </a:path>
              </a:pathLst>
            </a:custGeom>
            <a:solidFill>
              <a:srgbClr val="58574B"/>
            </a:solidFill>
            <a:ln w="6453" cap="flat">
              <a:noFill/>
              <a:prstDash val="solid"/>
              <a:miter/>
            </a:ln>
          </p:spPr>
          <p:txBody>
            <a:bodyPr rtlCol="0" anchor="ctr"/>
            <a:lstStyle/>
            <a:p>
              <a:endParaRPr lang="en-US"/>
            </a:p>
          </p:txBody>
        </p:sp>
        <p:sp>
          <p:nvSpPr>
            <p:cNvPr id="3853" name="Freeform: Shape 3852">
              <a:extLst>
                <a:ext uri="{FF2B5EF4-FFF2-40B4-BE49-F238E27FC236}">
                  <a16:creationId xmlns:a16="http://schemas.microsoft.com/office/drawing/2014/main" id="{B99808C8-39D6-471D-943D-1137C93E9D3A}"/>
                </a:ext>
              </a:extLst>
            </p:cNvPr>
            <p:cNvSpPr/>
            <p:nvPr/>
          </p:nvSpPr>
          <p:spPr>
            <a:xfrm>
              <a:off x="7664698" y="1424934"/>
              <a:ext cx="17293" cy="259994"/>
            </a:xfrm>
            <a:custGeom>
              <a:avLst/>
              <a:gdLst>
                <a:gd name="connsiteX0" fmla="*/ 11873 w 17293"/>
                <a:gd name="connsiteY0" fmla="*/ 0 h 259994"/>
                <a:gd name="connsiteX1" fmla="*/ 0 w 17293"/>
                <a:gd name="connsiteY1" fmla="*/ 259994 h 259994"/>
                <a:gd name="connsiteX2" fmla="*/ 17294 w 17293"/>
                <a:gd name="connsiteY2" fmla="*/ 259994 h 259994"/>
                <a:gd name="connsiteX3" fmla="*/ 11873 w 17293"/>
                <a:gd name="connsiteY3" fmla="*/ 0 h 259994"/>
              </a:gdLst>
              <a:ahLst/>
              <a:cxnLst>
                <a:cxn ang="0">
                  <a:pos x="connsiteX0" y="connsiteY0"/>
                </a:cxn>
                <a:cxn ang="0">
                  <a:pos x="connsiteX1" y="connsiteY1"/>
                </a:cxn>
                <a:cxn ang="0">
                  <a:pos x="connsiteX2" y="connsiteY2"/>
                </a:cxn>
                <a:cxn ang="0">
                  <a:pos x="connsiteX3" y="connsiteY3"/>
                </a:cxn>
              </a:cxnLst>
              <a:rect l="l" t="t" r="r" b="b"/>
              <a:pathLst>
                <a:path w="17293" h="259994">
                  <a:moveTo>
                    <a:pt x="11873" y="0"/>
                  </a:moveTo>
                  <a:lnTo>
                    <a:pt x="0" y="259994"/>
                  </a:lnTo>
                  <a:lnTo>
                    <a:pt x="17294" y="259994"/>
                  </a:lnTo>
                  <a:lnTo>
                    <a:pt x="11873" y="0"/>
                  </a:lnTo>
                  <a:close/>
                </a:path>
              </a:pathLst>
            </a:custGeom>
            <a:solidFill>
              <a:srgbClr val="AB7B36"/>
            </a:solidFill>
            <a:ln w="6453" cap="flat">
              <a:noFill/>
              <a:prstDash val="solid"/>
              <a:miter/>
            </a:ln>
          </p:spPr>
          <p:txBody>
            <a:bodyPr rtlCol="0" anchor="ctr"/>
            <a:lstStyle/>
            <a:p>
              <a:endParaRPr lang="en-US"/>
            </a:p>
          </p:txBody>
        </p:sp>
        <p:sp>
          <p:nvSpPr>
            <p:cNvPr id="3854" name="Freeform: Shape 3853">
              <a:extLst>
                <a:ext uri="{FF2B5EF4-FFF2-40B4-BE49-F238E27FC236}">
                  <a16:creationId xmlns:a16="http://schemas.microsoft.com/office/drawing/2014/main" id="{5A87A201-F6CC-4EE6-A9C0-0F6B8D70D19B}"/>
                </a:ext>
              </a:extLst>
            </p:cNvPr>
            <p:cNvSpPr/>
            <p:nvPr/>
          </p:nvSpPr>
          <p:spPr>
            <a:xfrm>
              <a:off x="8376600" y="1424934"/>
              <a:ext cx="17294" cy="259994"/>
            </a:xfrm>
            <a:custGeom>
              <a:avLst/>
              <a:gdLst>
                <a:gd name="connsiteX0" fmla="*/ 5421 w 17294"/>
                <a:gd name="connsiteY0" fmla="*/ 0 h 259994"/>
                <a:gd name="connsiteX1" fmla="*/ 17295 w 17294"/>
                <a:gd name="connsiteY1" fmla="*/ 259994 h 259994"/>
                <a:gd name="connsiteX2" fmla="*/ 0 w 17294"/>
                <a:gd name="connsiteY2" fmla="*/ 259994 h 259994"/>
                <a:gd name="connsiteX3" fmla="*/ 5421 w 17294"/>
                <a:gd name="connsiteY3" fmla="*/ 0 h 259994"/>
              </a:gdLst>
              <a:ahLst/>
              <a:cxnLst>
                <a:cxn ang="0">
                  <a:pos x="connsiteX0" y="connsiteY0"/>
                </a:cxn>
                <a:cxn ang="0">
                  <a:pos x="connsiteX1" y="connsiteY1"/>
                </a:cxn>
                <a:cxn ang="0">
                  <a:pos x="connsiteX2" y="connsiteY2"/>
                </a:cxn>
                <a:cxn ang="0">
                  <a:pos x="connsiteX3" y="connsiteY3"/>
                </a:cxn>
              </a:cxnLst>
              <a:rect l="l" t="t" r="r" b="b"/>
              <a:pathLst>
                <a:path w="17294" h="259994">
                  <a:moveTo>
                    <a:pt x="5421" y="0"/>
                  </a:moveTo>
                  <a:lnTo>
                    <a:pt x="17295" y="259994"/>
                  </a:lnTo>
                  <a:lnTo>
                    <a:pt x="0" y="259994"/>
                  </a:lnTo>
                  <a:lnTo>
                    <a:pt x="5421" y="0"/>
                  </a:lnTo>
                  <a:close/>
                </a:path>
              </a:pathLst>
            </a:custGeom>
            <a:solidFill>
              <a:srgbClr val="AB7B36"/>
            </a:solidFill>
            <a:ln w="6453" cap="flat">
              <a:noFill/>
              <a:prstDash val="solid"/>
              <a:miter/>
            </a:ln>
          </p:spPr>
          <p:txBody>
            <a:bodyPr rtlCol="0" anchor="ctr"/>
            <a:lstStyle/>
            <a:p>
              <a:endParaRPr lang="en-US"/>
            </a:p>
          </p:txBody>
        </p:sp>
        <p:sp>
          <p:nvSpPr>
            <p:cNvPr id="3855" name="Freeform: Shape 3854">
              <a:extLst>
                <a:ext uri="{FF2B5EF4-FFF2-40B4-BE49-F238E27FC236}">
                  <a16:creationId xmlns:a16="http://schemas.microsoft.com/office/drawing/2014/main" id="{A1B1E8FA-4099-4098-BF06-C0908917BA6B}"/>
                </a:ext>
              </a:extLst>
            </p:cNvPr>
            <p:cNvSpPr/>
            <p:nvPr/>
          </p:nvSpPr>
          <p:spPr>
            <a:xfrm>
              <a:off x="7840539" y="686720"/>
              <a:ext cx="377539" cy="111363"/>
            </a:xfrm>
            <a:custGeom>
              <a:avLst/>
              <a:gdLst>
                <a:gd name="connsiteX0" fmla="*/ 377251 w 377539"/>
                <a:gd name="connsiteY0" fmla="*/ 10630 h 111363"/>
                <a:gd name="connsiteX1" fmla="*/ 363119 w 377539"/>
                <a:gd name="connsiteY1" fmla="*/ 1467 h 111363"/>
                <a:gd name="connsiteX2" fmla="*/ 353181 w 377539"/>
                <a:gd name="connsiteY2" fmla="*/ 821 h 111363"/>
                <a:gd name="connsiteX3" fmla="*/ 248899 w 377539"/>
                <a:gd name="connsiteY3" fmla="*/ 6113 h 111363"/>
                <a:gd name="connsiteX4" fmla="*/ 128614 w 377539"/>
                <a:gd name="connsiteY4" fmla="*/ 6113 h 111363"/>
                <a:gd name="connsiteX5" fmla="*/ 24333 w 377539"/>
                <a:gd name="connsiteY5" fmla="*/ 821 h 111363"/>
                <a:gd name="connsiteX6" fmla="*/ 14395 w 377539"/>
                <a:gd name="connsiteY6" fmla="*/ 1467 h 111363"/>
                <a:gd name="connsiteX7" fmla="*/ 263 w 377539"/>
                <a:gd name="connsiteY7" fmla="*/ 10630 h 111363"/>
                <a:gd name="connsiteX8" fmla="*/ 2263 w 377539"/>
                <a:gd name="connsiteY8" fmla="*/ 20632 h 111363"/>
                <a:gd name="connsiteX9" fmla="*/ 9749 w 377539"/>
                <a:gd name="connsiteY9" fmla="*/ 28118 h 111363"/>
                <a:gd name="connsiteX10" fmla="*/ 22267 w 377539"/>
                <a:gd name="connsiteY10" fmla="*/ 71160 h 111363"/>
                <a:gd name="connsiteX11" fmla="*/ 34399 w 377539"/>
                <a:gd name="connsiteY11" fmla="*/ 92132 h 111363"/>
                <a:gd name="connsiteX12" fmla="*/ 81184 w 377539"/>
                <a:gd name="connsiteY12" fmla="*/ 110588 h 111363"/>
                <a:gd name="connsiteX13" fmla="*/ 126098 w 377539"/>
                <a:gd name="connsiteY13" fmla="*/ 104909 h 111363"/>
                <a:gd name="connsiteX14" fmla="*/ 157911 w 377539"/>
                <a:gd name="connsiteY14" fmla="*/ 73547 h 111363"/>
                <a:gd name="connsiteX15" fmla="*/ 179271 w 377539"/>
                <a:gd name="connsiteY15" fmla="*/ 40443 h 111363"/>
                <a:gd name="connsiteX16" fmla="*/ 198243 w 377539"/>
                <a:gd name="connsiteY16" fmla="*/ 40443 h 111363"/>
                <a:gd name="connsiteX17" fmla="*/ 219538 w 377539"/>
                <a:gd name="connsiteY17" fmla="*/ 73547 h 111363"/>
                <a:gd name="connsiteX18" fmla="*/ 251416 w 377539"/>
                <a:gd name="connsiteY18" fmla="*/ 104909 h 111363"/>
                <a:gd name="connsiteX19" fmla="*/ 296330 w 377539"/>
                <a:gd name="connsiteY19" fmla="*/ 110588 h 111363"/>
                <a:gd name="connsiteX20" fmla="*/ 343115 w 377539"/>
                <a:gd name="connsiteY20" fmla="*/ 92132 h 111363"/>
                <a:gd name="connsiteX21" fmla="*/ 355246 w 377539"/>
                <a:gd name="connsiteY21" fmla="*/ 71160 h 111363"/>
                <a:gd name="connsiteX22" fmla="*/ 367765 w 377539"/>
                <a:gd name="connsiteY22" fmla="*/ 28118 h 111363"/>
                <a:gd name="connsiteX23" fmla="*/ 375315 w 377539"/>
                <a:gd name="connsiteY23" fmla="*/ 20632 h 111363"/>
                <a:gd name="connsiteX24" fmla="*/ 377251 w 377539"/>
                <a:gd name="connsiteY24" fmla="*/ 10630 h 111363"/>
                <a:gd name="connsiteX25" fmla="*/ 377251 w 377539"/>
                <a:gd name="connsiteY25" fmla="*/ 10630 h 111363"/>
                <a:gd name="connsiteX26" fmla="*/ 152749 w 377539"/>
                <a:gd name="connsiteY26" fmla="*/ 57286 h 111363"/>
                <a:gd name="connsiteX27" fmla="*/ 136616 w 377539"/>
                <a:gd name="connsiteY27" fmla="*/ 84905 h 111363"/>
                <a:gd name="connsiteX28" fmla="*/ 113449 w 377539"/>
                <a:gd name="connsiteY28" fmla="*/ 98521 h 111363"/>
                <a:gd name="connsiteX29" fmla="*/ 54468 w 377539"/>
                <a:gd name="connsiteY29" fmla="*/ 93681 h 111363"/>
                <a:gd name="connsiteX30" fmla="*/ 37433 w 377539"/>
                <a:gd name="connsiteY30" fmla="*/ 77806 h 111363"/>
                <a:gd name="connsiteX31" fmla="*/ 30657 w 377539"/>
                <a:gd name="connsiteY31" fmla="*/ 56640 h 111363"/>
                <a:gd name="connsiteX32" fmla="*/ 42530 w 377539"/>
                <a:gd name="connsiteY32" fmla="*/ 15018 h 111363"/>
                <a:gd name="connsiteX33" fmla="*/ 55501 w 377539"/>
                <a:gd name="connsiteY33" fmla="*/ 12695 h 111363"/>
                <a:gd name="connsiteX34" fmla="*/ 88993 w 377539"/>
                <a:gd name="connsiteY34" fmla="*/ 13405 h 111363"/>
                <a:gd name="connsiteX35" fmla="*/ 131066 w 377539"/>
                <a:gd name="connsiteY35" fmla="*/ 18696 h 111363"/>
                <a:gd name="connsiteX36" fmla="*/ 152749 w 377539"/>
                <a:gd name="connsiteY36" fmla="*/ 57286 h 111363"/>
                <a:gd name="connsiteX37" fmla="*/ 152749 w 377539"/>
                <a:gd name="connsiteY37" fmla="*/ 57286 h 111363"/>
                <a:gd name="connsiteX38" fmla="*/ 346857 w 377539"/>
                <a:gd name="connsiteY38" fmla="*/ 56576 h 111363"/>
                <a:gd name="connsiteX39" fmla="*/ 340016 w 377539"/>
                <a:gd name="connsiteY39" fmla="*/ 77742 h 111363"/>
                <a:gd name="connsiteX40" fmla="*/ 322981 w 377539"/>
                <a:gd name="connsiteY40" fmla="*/ 93616 h 111363"/>
                <a:gd name="connsiteX41" fmla="*/ 264000 w 377539"/>
                <a:gd name="connsiteY41" fmla="*/ 98456 h 111363"/>
                <a:gd name="connsiteX42" fmla="*/ 240897 w 377539"/>
                <a:gd name="connsiteY42" fmla="*/ 84840 h 111363"/>
                <a:gd name="connsiteX43" fmla="*/ 224700 w 377539"/>
                <a:gd name="connsiteY43" fmla="*/ 57221 h 111363"/>
                <a:gd name="connsiteX44" fmla="*/ 246447 w 377539"/>
                <a:gd name="connsiteY44" fmla="*/ 18567 h 111363"/>
                <a:gd name="connsiteX45" fmla="*/ 288456 w 377539"/>
                <a:gd name="connsiteY45" fmla="*/ 13276 h 111363"/>
                <a:gd name="connsiteX46" fmla="*/ 322013 w 377539"/>
                <a:gd name="connsiteY46" fmla="*/ 12566 h 111363"/>
                <a:gd name="connsiteX47" fmla="*/ 334984 w 377539"/>
                <a:gd name="connsiteY47" fmla="*/ 14889 h 111363"/>
                <a:gd name="connsiteX48" fmla="*/ 346857 w 377539"/>
                <a:gd name="connsiteY48" fmla="*/ 56576 h 111363"/>
                <a:gd name="connsiteX49" fmla="*/ 346857 w 377539"/>
                <a:gd name="connsiteY49" fmla="*/ 56576 h 111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77539" h="111363">
                  <a:moveTo>
                    <a:pt x="377251" y="10630"/>
                  </a:moveTo>
                  <a:cubicBezTo>
                    <a:pt x="375702" y="1854"/>
                    <a:pt x="370152" y="1983"/>
                    <a:pt x="363119" y="1467"/>
                  </a:cubicBezTo>
                  <a:cubicBezTo>
                    <a:pt x="359828" y="1208"/>
                    <a:pt x="356472" y="1015"/>
                    <a:pt x="353181" y="821"/>
                  </a:cubicBezTo>
                  <a:cubicBezTo>
                    <a:pt x="318205" y="-1179"/>
                    <a:pt x="283424" y="499"/>
                    <a:pt x="248899" y="6113"/>
                  </a:cubicBezTo>
                  <a:cubicBezTo>
                    <a:pt x="175721" y="18051"/>
                    <a:pt x="201792" y="18051"/>
                    <a:pt x="128614" y="6113"/>
                  </a:cubicBezTo>
                  <a:cubicBezTo>
                    <a:pt x="94025" y="434"/>
                    <a:pt x="59243" y="-1179"/>
                    <a:pt x="24333" y="821"/>
                  </a:cubicBezTo>
                  <a:cubicBezTo>
                    <a:pt x="21042" y="1015"/>
                    <a:pt x="17750" y="1208"/>
                    <a:pt x="14395" y="1467"/>
                  </a:cubicBezTo>
                  <a:cubicBezTo>
                    <a:pt x="7426" y="1983"/>
                    <a:pt x="1876" y="1854"/>
                    <a:pt x="263" y="10630"/>
                  </a:cubicBezTo>
                  <a:cubicBezTo>
                    <a:pt x="-641" y="15792"/>
                    <a:pt x="973" y="18632"/>
                    <a:pt x="2263" y="20632"/>
                  </a:cubicBezTo>
                  <a:cubicBezTo>
                    <a:pt x="3682" y="22891"/>
                    <a:pt x="6328" y="24375"/>
                    <a:pt x="9749" y="28118"/>
                  </a:cubicBezTo>
                  <a:cubicBezTo>
                    <a:pt x="18009" y="36894"/>
                    <a:pt x="17815" y="59286"/>
                    <a:pt x="22267" y="71160"/>
                  </a:cubicBezTo>
                  <a:cubicBezTo>
                    <a:pt x="25558" y="79871"/>
                    <a:pt x="29559" y="86776"/>
                    <a:pt x="34399" y="92132"/>
                  </a:cubicBezTo>
                  <a:cubicBezTo>
                    <a:pt x="45111" y="103877"/>
                    <a:pt x="60211" y="108523"/>
                    <a:pt x="81184" y="110588"/>
                  </a:cubicBezTo>
                  <a:cubicBezTo>
                    <a:pt x="100608" y="112524"/>
                    <a:pt x="114417" y="110911"/>
                    <a:pt x="126098" y="104909"/>
                  </a:cubicBezTo>
                  <a:cubicBezTo>
                    <a:pt x="137777" y="98972"/>
                    <a:pt x="147263" y="88777"/>
                    <a:pt x="157911" y="73547"/>
                  </a:cubicBezTo>
                  <a:cubicBezTo>
                    <a:pt x="165590" y="62706"/>
                    <a:pt x="168559" y="45606"/>
                    <a:pt x="179271" y="40443"/>
                  </a:cubicBezTo>
                  <a:cubicBezTo>
                    <a:pt x="182755" y="38765"/>
                    <a:pt x="194758" y="38765"/>
                    <a:pt x="198243" y="40443"/>
                  </a:cubicBezTo>
                  <a:cubicBezTo>
                    <a:pt x="208955" y="45606"/>
                    <a:pt x="211858" y="62706"/>
                    <a:pt x="219538" y="73547"/>
                  </a:cubicBezTo>
                  <a:cubicBezTo>
                    <a:pt x="230250" y="88777"/>
                    <a:pt x="239736" y="98972"/>
                    <a:pt x="251416" y="104909"/>
                  </a:cubicBezTo>
                  <a:cubicBezTo>
                    <a:pt x="263161" y="110846"/>
                    <a:pt x="276971" y="112524"/>
                    <a:pt x="296330" y="110588"/>
                  </a:cubicBezTo>
                  <a:cubicBezTo>
                    <a:pt x="317302" y="108523"/>
                    <a:pt x="332338" y="103877"/>
                    <a:pt x="343115" y="92132"/>
                  </a:cubicBezTo>
                  <a:cubicBezTo>
                    <a:pt x="348018" y="86776"/>
                    <a:pt x="351955" y="79936"/>
                    <a:pt x="355246" y="71160"/>
                  </a:cubicBezTo>
                  <a:cubicBezTo>
                    <a:pt x="359763" y="59221"/>
                    <a:pt x="359505" y="36894"/>
                    <a:pt x="367765" y="28118"/>
                  </a:cubicBezTo>
                  <a:cubicBezTo>
                    <a:pt x="371185" y="24439"/>
                    <a:pt x="373830" y="22891"/>
                    <a:pt x="375315" y="20632"/>
                  </a:cubicBezTo>
                  <a:cubicBezTo>
                    <a:pt x="376541" y="18632"/>
                    <a:pt x="378219" y="15728"/>
                    <a:pt x="377251" y="10630"/>
                  </a:cubicBezTo>
                  <a:lnTo>
                    <a:pt x="377251" y="10630"/>
                  </a:lnTo>
                  <a:close/>
                  <a:moveTo>
                    <a:pt x="152749" y="57286"/>
                  </a:moveTo>
                  <a:cubicBezTo>
                    <a:pt x="149586" y="67288"/>
                    <a:pt x="144746" y="76645"/>
                    <a:pt x="136616" y="84905"/>
                  </a:cubicBezTo>
                  <a:cubicBezTo>
                    <a:pt x="129776" y="91810"/>
                    <a:pt x="122807" y="95617"/>
                    <a:pt x="113449" y="98521"/>
                  </a:cubicBezTo>
                  <a:cubicBezTo>
                    <a:pt x="94025" y="104522"/>
                    <a:pt x="74409" y="102909"/>
                    <a:pt x="54468" y="93681"/>
                  </a:cubicBezTo>
                  <a:cubicBezTo>
                    <a:pt x="46466" y="90003"/>
                    <a:pt x="41626" y="85679"/>
                    <a:pt x="37433" y="77806"/>
                  </a:cubicBezTo>
                  <a:cubicBezTo>
                    <a:pt x="34206" y="71676"/>
                    <a:pt x="32011" y="64578"/>
                    <a:pt x="30657" y="56640"/>
                  </a:cubicBezTo>
                  <a:cubicBezTo>
                    <a:pt x="28140" y="42444"/>
                    <a:pt x="25752" y="21729"/>
                    <a:pt x="42530" y="15018"/>
                  </a:cubicBezTo>
                  <a:cubicBezTo>
                    <a:pt x="46144" y="13598"/>
                    <a:pt x="50403" y="12824"/>
                    <a:pt x="55501" y="12695"/>
                  </a:cubicBezTo>
                  <a:cubicBezTo>
                    <a:pt x="66858" y="12437"/>
                    <a:pt x="78086" y="12630"/>
                    <a:pt x="88993" y="13405"/>
                  </a:cubicBezTo>
                  <a:cubicBezTo>
                    <a:pt x="100931" y="14243"/>
                    <a:pt x="117450" y="14631"/>
                    <a:pt x="131066" y="18696"/>
                  </a:cubicBezTo>
                  <a:cubicBezTo>
                    <a:pt x="151458" y="24633"/>
                    <a:pt x="158879" y="38314"/>
                    <a:pt x="152749" y="57286"/>
                  </a:cubicBezTo>
                  <a:lnTo>
                    <a:pt x="152749" y="57286"/>
                  </a:lnTo>
                  <a:close/>
                  <a:moveTo>
                    <a:pt x="346857" y="56576"/>
                  </a:moveTo>
                  <a:cubicBezTo>
                    <a:pt x="345438" y="64448"/>
                    <a:pt x="343308" y="71611"/>
                    <a:pt x="340016" y="77742"/>
                  </a:cubicBezTo>
                  <a:cubicBezTo>
                    <a:pt x="335823" y="85679"/>
                    <a:pt x="330983" y="89938"/>
                    <a:pt x="322981" y="93616"/>
                  </a:cubicBezTo>
                  <a:cubicBezTo>
                    <a:pt x="303040" y="102844"/>
                    <a:pt x="283359" y="104457"/>
                    <a:pt x="264000" y="98456"/>
                  </a:cubicBezTo>
                  <a:cubicBezTo>
                    <a:pt x="254642" y="95552"/>
                    <a:pt x="247673" y="91745"/>
                    <a:pt x="240897" y="84840"/>
                  </a:cubicBezTo>
                  <a:cubicBezTo>
                    <a:pt x="232766" y="76580"/>
                    <a:pt x="227927" y="67223"/>
                    <a:pt x="224700" y="57221"/>
                  </a:cubicBezTo>
                  <a:cubicBezTo>
                    <a:pt x="218699" y="38314"/>
                    <a:pt x="225991" y="24633"/>
                    <a:pt x="246447" y="18567"/>
                  </a:cubicBezTo>
                  <a:cubicBezTo>
                    <a:pt x="260064" y="14566"/>
                    <a:pt x="276583" y="14115"/>
                    <a:pt x="288456" y="13276"/>
                  </a:cubicBezTo>
                  <a:cubicBezTo>
                    <a:pt x="299427" y="12501"/>
                    <a:pt x="310655" y="12372"/>
                    <a:pt x="322013" y="12566"/>
                  </a:cubicBezTo>
                  <a:cubicBezTo>
                    <a:pt x="327046" y="12695"/>
                    <a:pt x="331369" y="13405"/>
                    <a:pt x="334984" y="14889"/>
                  </a:cubicBezTo>
                  <a:cubicBezTo>
                    <a:pt x="351761" y="21665"/>
                    <a:pt x="349374" y="42379"/>
                    <a:pt x="346857" y="56576"/>
                  </a:cubicBezTo>
                  <a:lnTo>
                    <a:pt x="346857" y="56576"/>
                  </a:lnTo>
                  <a:close/>
                </a:path>
              </a:pathLst>
            </a:custGeom>
            <a:solidFill>
              <a:srgbClr val="DCDDDE"/>
            </a:solidFill>
            <a:ln w="6453" cap="flat">
              <a:noFill/>
              <a:prstDash val="solid"/>
              <a:miter/>
            </a:ln>
          </p:spPr>
          <p:txBody>
            <a:bodyPr rtlCol="0" anchor="ctr"/>
            <a:lstStyle/>
            <a:p>
              <a:endParaRPr lang="en-US"/>
            </a:p>
          </p:txBody>
        </p:sp>
        <p:sp>
          <p:nvSpPr>
            <p:cNvPr id="3856" name="Freeform: Shape 3855">
              <a:extLst>
                <a:ext uri="{FF2B5EF4-FFF2-40B4-BE49-F238E27FC236}">
                  <a16:creationId xmlns:a16="http://schemas.microsoft.com/office/drawing/2014/main" id="{6FDFEBFA-5F6D-4DC5-BB6A-AE13DEFF6DED}"/>
                </a:ext>
              </a:extLst>
            </p:cNvPr>
            <p:cNvSpPr/>
            <p:nvPr/>
          </p:nvSpPr>
          <p:spPr>
            <a:xfrm>
              <a:off x="1943479" y="379924"/>
              <a:ext cx="858951" cy="608459"/>
            </a:xfrm>
            <a:custGeom>
              <a:avLst/>
              <a:gdLst>
                <a:gd name="connsiteX0" fmla="*/ 836632 w 858951"/>
                <a:gd name="connsiteY0" fmla="*/ 284129 h 608459"/>
                <a:gd name="connsiteX1" fmla="*/ 817725 w 858951"/>
                <a:gd name="connsiteY1" fmla="*/ 487852 h 608459"/>
                <a:gd name="connsiteX2" fmla="*/ 733577 w 858951"/>
                <a:gd name="connsiteY2" fmla="*/ 538509 h 608459"/>
                <a:gd name="connsiteX3" fmla="*/ 429508 w 858951"/>
                <a:gd name="connsiteY3" fmla="*/ 608460 h 608459"/>
                <a:gd name="connsiteX4" fmla="*/ 125375 w 858951"/>
                <a:gd name="connsiteY4" fmla="*/ 538573 h 608459"/>
                <a:gd name="connsiteX5" fmla="*/ 41227 w 858951"/>
                <a:gd name="connsiteY5" fmla="*/ 487917 h 608459"/>
                <a:gd name="connsiteX6" fmla="*/ 22320 w 858951"/>
                <a:gd name="connsiteY6" fmla="*/ 284193 h 608459"/>
                <a:gd name="connsiteX7" fmla="*/ 298317 w 858951"/>
                <a:gd name="connsiteY7" fmla="*/ 134676 h 608459"/>
                <a:gd name="connsiteX8" fmla="*/ 306964 w 858951"/>
                <a:gd name="connsiteY8" fmla="*/ 1807 h 608459"/>
                <a:gd name="connsiteX9" fmla="*/ 551149 w 858951"/>
                <a:gd name="connsiteY9" fmla="*/ 0 h 608459"/>
                <a:gd name="connsiteX10" fmla="*/ 560699 w 858951"/>
                <a:gd name="connsiteY10" fmla="*/ 134676 h 608459"/>
                <a:gd name="connsiteX11" fmla="*/ 836632 w 858951"/>
                <a:gd name="connsiteY11" fmla="*/ 284129 h 608459"/>
                <a:gd name="connsiteX12" fmla="*/ 836632 w 858951"/>
                <a:gd name="connsiteY12" fmla="*/ 284129 h 60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8951" h="608459">
                  <a:moveTo>
                    <a:pt x="836632" y="284129"/>
                  </a:moveTo>
                  <a:cubicBezTo>
                    <a:pt x="867414" y="344788"/>
                    <a:pt x="870963" y="432614"/>
                    <a:pt x="817725" y="487852"/>
                  </a:cubicBezTo>
                  <a:cubicBezTo>
                    <a:pt x="798430" y="507792"/>
                    <a:pt x="769456" y="524699"/>
                    <a:pt x="733577" y="538509"/>
                  </a:cubicBezTo>
                  <a:cubicBezTo>
                    <a:pt x="712669" y="578001"/>
                    <a:pt x="584446" y="608460"/>
                    <a:pt x="429508" y="608460"/>
                  </a:cubicBezTo>
                  <a:cubicBezTo>
                    <a:pt x="274505" y="608460"/>
                    <a:pt x="146348" y="578066"/>
                    <a:pt x="125375" y="538573"/>
                  </a:cubicBezTo>
                  <a:cubicBezTo>
                    <a:pt x="89560" y="524764"/>
                    <a:pt x="60522" y="507857"/>
                    <a:pt x="41227" y="487917"/>
                  </a:cubicBezTo>
                  <a:cubicBezTo>
                    <a:pt x="-12011" y="432678"/>
                    <a:pt x="-8462" y="344852"/>
                    <a:pt x="22320" y="284193"/>
                  </a:cubicBezTo>
                  <a:cubicBezTo>
                    <a:pt x="91819" y="147259"/>
                    <a:pt x="274635" y="169845"/>
                    <a:pt x="298317" y="134676"/>
                  </a:cubicBezTo>
                  <a:cubicBezTo>
                    <a:pt x="316709" y="107379"/>
                    <a:pt x="305738" y="23425"/>
                    <a:pt x="306964" y="1807"/>
                  </a:cubicBezTo>
                  <a:cubicBezTo>
                    <a:pt x="392532" y="10002"/>
                    <a:pt x="465581" y="8196"/>
                    <a:pt x="551149" y="0"/>
                  </a:cubicBezTo>
                  <a:cubicBezTo>
                    <a:pt x="552375" y="21618"/>
                    <a:pt x="542308" y="107379"/>
                    <a:pt x="560699" y="134676"/>
                  </a:cubicBezTo>
                  <a:cubicBezTo>
                    <a:pt x="584317" y="169780"/>
                    <a:pt x="767133" y="147195"/>
                    <a:pt x="836632" y="284129"/>
                  </a:cubicBezTo>
                  <a:lnTo>
                    <a:pt x="836632" y="284129"/>
                  </a:lnTo>
                  <a:close/>
                </a:path>
              </a:pathLst>
            </a:custGeom>
            <a:solidFill>
              <a:srgbClr val="E5AC80"/>
            </a:solidFill>
            <a:ln w="6453" cap="flat">
              <a:noFill/>
              <a:prstDash val="solid"/>
              <a:miter/>
            </a:ln>
          </p:spPr>
          <p:txBody>
            <a:bodyPr rtlCol="0" anchor="ctr"/>
            <a:lstStyle/>
            <a:p>
              <a:endParaRPr lang="en-US"/>
            </a:p>
          </p:txBody>
        </p:sp>
        <p:sp>
          <p:nvSpPr>
            <p:cNvPr id="3857" name="Freeform: Shape 3856">
              <a:extLst>
                <a:ext uri="{FF2B5EF4-FFF2-40B4-BE49-F238E27FC236}">
                  <a16:creationId xmlns:a16="http://schemas.microsoft.com/office/drawing/2014/main" id="{60AFDB16-2A56-464F-A7D3-E1A629190180}"/>
                </a:ext>
              </a:extLst>
            </p:cNvPr>
            <p:cNvSpPr/>
            <p:nvPr/>
          </p:nvSpPr>
          <p:spPr>
            <a:xfrm>
              <a:off x="1923317" y="513180"/>
              <a:ext cx="899340" cy="831542"/>
            </a:xfrm>
            <a:custGeom>
              <a:avLst/>
              <a:gdLst>
                <a:gd name="connsiteX0" fmla="*/ 856795 w 899340"/>
                <a:gd name="connsiteY0" fmla="*/ 150873 h 831542"/>
                <a:gd name="connsiteX1" fmla="*/ 858472 w 899340"/>
                <a:gd name="connsiteY1" fmla="*/ 154228 h 831542"/>
                <a:gd name="connsiteX2" fmla="*/ 899320 w 899340"/>
                <a:gd name="connsiteY2" fmla="*/ 831542 h 831542"/>
                <a:gd name="connsiteX3" fmla="*/ 20 w 899340"/>
                <a:gd name="connsiteY3" fmla="*/ 831542 h 831542"/>
                <a:gd name="connsiteX4" fmla="*/ 40868 w 899340"/>
                <a:gd name="connsiteY4" fmla="*/ 154228 h 831542"/>
                <a:gd name="connsiteX5" fmla="*/ 42546 w 899340"/>
                <a:gd name="connsiteY5" fmla="*/ 150873 h 831542"/>
                <a:gd name="connsiteX6" fmla="*/ 144053 w 899340"/>
                <a:gd name="connsiteY6" fmla="*/ 57045 h 831542"/>
                <a:gd name="connsiteX7" fmla="*/ 283181 w 899340"/>
                <a:gd name="connsiteY7" fmla="*/ 0 h 831542"/>
                <a:gd name="connsiteX8" fmla="*/ 449541 w 899340"/>
                <a:gd name="connsiteY8" fmla="*/ 99442 h 831542"/>
                <a:gd name="connsiteX9" fmla="*/ 627259 w 899340"/>
                <a:gd name="connsiteY9" fmla="*/ 4517 h 831542"/>
                <a:gd name="connsiteX10" fmla="*/ 755288 w 899340"/>
                <a:gd name="connsiteY10" fmla="*/ 56981 h 831542"/>
                <a:gd name="connsiteX11" fmla="*/ 854794 w 899340"/>
                <a:gd name="connsiteY11" fmla="*/ 146872 h 831542"/>
                <a:gd name="connsiteX12" fmla="*/ 856795 w 899340"/>
                <a:gd name="connsiteY12" fmla="*/ 150873 h 831542"/>
                <a:gd name="connsiteX13" fmla="*/ 856795 w 899340"/>
                <a:gd name="connsiteY13" fmla="*/ 150873 h 831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9340" h="831542">
                  <a:moveTo>
                    <a:pt x="856795" y="150873"/>
                  </a:moveTo>
                  <a:cubicBezTo>
                    <a:pt x="857375" y="151970"/>
                    <a:pt x="857891" y="153131"/>
                    <a:pt x="858472" y="154228"/>
                  </a:cubicBezTo>
                  <a:cubicBezTo>
                    <a:pt x="901579" y="242958"/>
                    <a:pt x="899320" y="746749"/>
                    <a:pt x="899320" y="831542"/>
                  </a:cubicBezTo>
                  <a:cubicBezTo>
                    <a:pt x="599575" y="831542"/>
                    <a:pt x="299766" y="831542"/>
                    <a:pt x="20" y="831542"/>
                  </a:cubicBezTo>
                  <a:cubicBezTo>
                    <a:pt x="20" y="746814"/>
                    <a:pt x="-2238" y="242958"/>
                    <a:pt x="40868" y="154228"/>
                  </a:cubicBezTo>
                  <a:cubicBezTo>
                    <a:pt x="41449" y="153067"/>
                    <a:pt x="41965" y="151970"/>
                    <a:pt x="42546" y="150873"/>
                  </a:cubicBezTo>
                  <a:cubicBezTo>
                    <a:pt x="66551" y="103507"/>
                    <a:pt x="104173" y="75243"/>
                    <a:pt x="144053" y="57045"/>
                  </a:cubicBezTo>
                  <a:cubicBezTo>
                    <a:pt x="182578" y="36524"/>
                    <a:pt x="245495" y="13809"/>
                    <a:pt x="283181" y="0"/>
                  </a:cubicBezTo>
                  <a:cubicBezTo>
                    <a:pt x="308606" y="63434"/>
                    <a:pt x="375783" y="99442"/>
                    <a:pt x="449541" y="99442"/>
                  </a:cubicBezTo>
                  <a:cubicBezTo>
                    <a:pt x="515750" y="99442"/>
                    <a:pt x="607900" y="52980"/>
                    <a:pt x="627259" y="4517"/>
                  </a:cubicBezTo>
                  <a:cubicBezTo>
                    <a:pt x="664880" y="18262"/>
                    <a:pt x="716763" y="36524"/>
                    <a:pt x="755288" y="56981"/>
                  </a:cubicBezTo>
                  <a:cubicBezTo>
                    <a:pt x="794071" y="74662"/>
                    <a:pt x="830660" y="101829"/>
                    <a:pt x="854794" y="146872"/>
                  </a:cubicBezTo>
                  <a:cubicBezTo>
                    <a:pt x="855439" y="148227"/>
                    <a:pt x="856149" y="149518"/>
                    <a:pt x="856795" y="150873"/>
                  </a:cubicBezTo>
                  <a:lnTo>
                    <a:pt x="856795" y="150873"/>
                  </a:lnTo>
                  <a:close/>
                </a:path>
              </a:pathLst>
            </a:custGeom>
            <a:solidFill>
              <a:srgbClr val="9AABCA"/>
            </a:solidFill>
            <a:ln w="6453" cap="flat">
              <a:noFill/>
              <a:prstDash val="solid"/>
              <a:miter/>
            </a:ln>
          </p:spPr>
          <p:txBody>
            <a:bodyPr rtlCol="0" anchor="ctr"/>
            <a:lstStyle/>
            <a:p>
              <a:endParaRPr lang="en-US"/>
            </a:p>
          </p:txBody>
        </p:sp>
        <p:sp>
          <p:nvSpPr>
            <p:cNvPr id="3858" name="Freeform: Shape 3857">
              <a:extLst>
                <a:ext uri="{FF2B5EF4-FFF2-40B4-BE49-F238E27FC236}">
                  <a16:creationId xmlns:a16="http://schemas.microsoft.com/office/drawing/2014/main" id="{4BC38C21-4CDF-4211-9773-4153A0CA40A6}"/>
                </a:ext>
              </a:extLst>
            </p:cNvPr>
            <p:cNvSpPr/>
            <p:nvPr/>
          </p:nvSpPr>
          <p:spPr>
            <a:xfrm>
              <a:off x="2372793" y="502919"/>
              <a:ext cx="180621" cy="162682"/>
            </a:xfrm>
            <a:custGeom>
              <a:avLst/>
              <a:gdLst>
                <a:gd name="connsiteX0" fmla="*/ 129707 w 180621"/>
                <a:gd name="connsiteY0" fmla="*/ 0 h 162682"/>
                <a:gd name="connsiteX1" fmla="*/ 0 w 180621"/>
                <a:gd name="connsiteY1" fmla="*/ 109702 h 162682"/>
                <a:gd name="connsiteX2" fmla="*/ 96151 w 180621"/>
                <a:gd name="connsiteY2" fmla="*/ 162682 h 162682"/>
                <a:gd name="connsiteX3" fmla="*/ 180621 w 180621"/>
                <a:gd name="connsiteY3" fmla="*/ 13100 h 162682"/>
                <a:gd name="connsiteX4" fmla="*/ 129707 w 180621"/>
                <a:gd name="connsiteY4" fmla="*/ 0 h 162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21" h="162682">
                  <a:moveTo>
                    <a:pt x="129707" y="0"/>
                  </a:moveTo>
                  <a:lnTo>
                    <a:pt x="0" y="109702"/>
                  </a:lnTo>
                  <a:lnTo>
                    <a:pt x="96151" y="162682"/>
                  </a:lnTo>
                  <a:lnTo>
                    <a:pt x="180621" y="13100"/>
                  </a:lnTo>
                  <a:lnTo>
                    <a:pt x="129707" y="0"/>
                  </a:lnTo>
                  <a:close/>
                </a:path>
              </a:pathLst>
            </a:custGeom>
            <a:solidFill>
              <a:srgbClr val="D4D6D8"/>
            </a:solidFill>
            <a:ln w="6453" cap="flat">
              <a:noFill/>
              <a:prstDash val="solid"/>
              <a:miter/>
            </a:ln>
          </p:spPr>
          <p:txBody>
            <a:bodyPr rtlCol="0" anchor="ctr"/>
            <a:lstStyle/>
            <a:p>
              <a:endParaRPr lang="en-US"/>
            </a:p>
          </p:txBody>
        </p:sp>
        <p:sp>
          <p:nvSpPr>
            <p:cNvPr id="3859" name="Freeform: Shape 3858">
              <a:extLst>
                <a:ext uri="{FF2B5EF4-FFF2-40B4-BE49-F238E27FC236}">
                  <a16:creationId xmlns:a16="http://schemas.microsoft.com/office/drawing/2014/main" id="{C100D092-0B15-4465-BC8F-61B01E74270C}"/>
                </a:ext>
              </a:extLst>
            </p:cNvPr>
            <p:cNvSpPr/>
            <p:nvPr/>
          </p:nvSpPr>
          <p:spPr>
            <a:xfrm>
              <a:off x="2191978" y="502919"/>
              <a:ext cx="180621" cy="162682"/>
            </a:xfrm>
            <a:custGeom>
              <a:avLst/>
              <a:gdLst>
                <a:gd name="connsiteX0" fmla="*/ 50915 w 180621"/>
                <a:gd name="connsiteY0" fmla="*/ 0 h 162682"/>
                <a:gd name="connsiteX1" fmla="*/ 180622 w 180621"/>
                <a:gd name="connsiteY1" fmla="*/ 109702 h 162682"/>
                <a:gd name="connsiteX2" fmla="*/ 84471 w 180621"/>
                <a:gd name="connsiteY2" fmla="*/ 162682 h 162682"/>
                <a:gd name="connsiteX3" fmla="*/ 0 w 180621"/>
                <a:gd name="connsiteY3" fmla="*/ 13100 h 162682"/>
                <a:gd name="connsiteX4" fmla="*/ 50915 w 180621"/>
                <a:gd name="connsiteY4" fmla="*/ 0 h 162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21" h="162682">
                  <a:moveTo>
                    <a:pt x="50915" y="0"/>
                  </a:moveTo>
                  <a:lnTo>
                    <a:pt x="180622" y="109702"/>
                  </a:lnTo>
                  <a:lnTo>
                    <a:pt x="84471" y="162682"/>
                  </a:lnTo>
                  <a:lnTo>
                    <a:pt x="0" y="13100"/>
                  </a:lnTo>
                  <a:lnTo>
                    <a:pt x="50915" y="0"/>
                  </a:lnTo>
                  <a:close/>
                </a:path>
              </a:pathLst>
            </a:custGeom>
            <a:solidFill>
              <a:srgbClr val="D4D6D8"/>
            </a:solidFill>
            <a:ln w="6453" cap="flat">
              <a:noFill/>
              <a:prstDash val="solid"/>
              <a:miter/>
            </a:ln>
          </p:spPr>
          <p:txBody>
            <a:bodyPr rtlCol="0" anchor="ctr"/>
            <a:lstStyle/>
            <a:p>
              <a:endParaRPr lang="en-US"/>
            </a:p>
          </p:txBody>
        </p:sp>
        <p:sp>
          <p:nvSpPr>
            <p:cNvPr id="3860" name="Freeform: Shape 3859">
              <a:extLst>
                <a:ext uri="{FF2B5EF4-FFF2-40B4-BE49-F238E27FC236}">
                  <a16:creationId xmlns:a16="http://schemas.microsoft.com/office/drawing/2014/main" id="{6426D89F-6F84-4444-B578-F8DE122B8F7D}"/>
                </a:ext>
              </a:extLst>
            </p:cNvPr>
            <p:cNvSpPr/>
            <p:nvPr/>
          </p:nvSpPr>
          <p:spPr>
            <a:xfrm>
              <a:off x="2186186" y="32055"/>
              <a:ext cx="373103" cy="480882"/>
            </a:xfrm>
            <a:custGeom>
              <a:avLst/>
              <a:gdLst>
                <a:gd name="connsiteX0" fmla="*/ 366260 w 373103"/>
                <a:gd name="connsiteY0" fmla="*/ 231714 h 480882"/>
                <a:gd name="connsiteX1" fmla="*/ 345804 w 373103"/>
                <a:gd name="connsiteY1" fmla="*/ 224744 h 480882"/>
                <a:gd name="connsiteX2" fmla="*/ 346127 w 373103"/>
                <a:gd name="connsiteY2" fmla="*/ 202352 h 480882"/>
                <a:gd name="connsiteX3" fmla="*/ 331414 w 373103"/>
                <a:gd name="connsiteY3" fmla="*/ 77227 h 480882"/>
                <a:gd name="connsiteX4" fmla="*/ 285468 w 373103"/>
                <a:gd name="connsiteY4" fmla="*/ 30442 h 480882"/>
                <a:gd name="connsiteX5" fmla="*/ 87552 w 373103"/>
                <a:gd name="connsiteY5" fmla="*/ 30442 h 480882"/>
                <a:gd name="connsiteX6" fmla="*/ 41671 w 373103"/>
                <a:gd name="connsiteY6" fmla="*/ 77227 h 480882"/>
                <a:gd name="connsiteX7" fmla="*/ 26958 w 373103"/>
                <a:gd name="connsiteY7" fmla="*/ 202352 h 480882"/>
                <a:gd name="connsiteX8" fmla="*/ 27281 w 373103"/>
                <a:gd name="connsiteY8" fmla="*/ 224744 h 480882"/>
                <a:gd name="connsiteX9" fmla="*/ 6824 w 373103"/>
                <a:gd name="connsiteY9" fmla="*/ 231714 h 480882"/>
                <a:gd name="connsiteX10" fmla="*/ 11858 w 373103"/>
                <a:gd name="connsiteY10" fmla="*/ 301794 h 480882"/>
                <a:gd name="connsiteX11" fmla="*/ 28958 w 373103"/>
                <a:gd name="connsiteY11" fmla="*/ 322831 h 480882"/>
                <a:gd name="connsiteX12" fmla="*/ 38444 w 373103"/>
                <a:gd name="connsiteY12" fmla="*/ 327477 h 480882"/>
                <a:gd name="connsiteX13" fmla="*/ 60449 w 373103"/>
                <a:gd name="connsiteY13" fmla="*/ 395041 h 480882"/>
                <a:gd name="connsiteX14" fmla="*/ 117237 w 373103"/>
                <a:gd name="connsiteY14" fmla="*/ 462540 h 480882"/>
                <a:gd name="connsiteX15" fmla="*/ 255784 w 373103"/>
                <a:gd name="connsiteY15" fmla="*/ 462540 h 480882"/>
                <a:gd name="connsiteX16" fmla="*/ 312571 w 373103"/>
                <a:gd name="connsiteY16" fmla="*/ 395041 h 480882"/>
                <a:gd name="connsiteX17" fmla="*/ 334640 w 373103"/>
                <a:gd name="connsiteY17" fmla="*/ 327477 h 480882"/>
                <a:gd name="connsiteX18" fmla="*/ 344126 w 373103"/>
                <a:gd name="connsiteY18" fmla="*/ 322831 h 480882"/>
                <a:gd name="connsiteX19" fmla="*/ 361227 w 373103"/>
                <a:gd name="connsiteY19" fmla="*/ 301794 h 480882"/>
                <a:gd name="connsiteX20" fmla="*/ 366260 w 373103"/>
                <a:gd name="connsiteY20" fmla="*/ 231714 h 480882"/>
                <a:gd name="connsiteX21" fmla="*/ 366260 w 373103"/>
                <a:gd name="connsiteY21" fmla="*/ 231714 h 480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3103" h="480882">
                  <a:moveTo>
                    <a:pt x="366260" y="231714"/>
                  </a:moveTo>
                  <a:cubicBezTo>
                    <a:pt x="361033" y="225261"/>
                    <a:pt x="353548" y="223647"/>
                    <a:pt x="345804" y="224744"/>
                  </a:cubicBezTo>
                  <a:cubicBezTo>
                    <a:pt x="345998" y="217259"/>
                    <a:pt x="346127" y="209773"/>
                    <a:pt x="346127" y="202352"/>
                  </a:cubicBezTo>
                  <a:cubicBezTo>
                    <a:pt x="346127" y="159633"/>
                    <a:pt x="345998" y="107169"/>
                    <a:pt x="331414" y="77227"/>
                  </a:cubicBezTo>
                  <a:cubicBezTo>
                    <a:pt x="320766" y="55351"/>
                    <a:pt x="304634" y="41025"/>
                    <a:pt x="285468" y="30442"/>
                  </a:cubicBezTo>
                  <a:cubicBezTo>
                    <a:pt x="212226" y="-10147"/>
                    <a:pt x="160730" y="-10147"/>
                    <a:pt x="87552" y="30442"/>
                  </a:cubicBezTo>
                  <a:cubicBezTo>
                    <a:pt x="68451" y="41090"/>
                    <a:pt x="52319" y="55416"/>
                    <a:pt x="41671" y="77227"/>
                  </a:cubicBezTo>
                  <a:cubicBezTo>
                    <a:pt x="27087" y="107105"/>
                    <a:pt x="26958" y="159633"/>
                    <a:pt x="26958" y="202352"/>
                  </a:cubicBezTo>
                  <a:cubicBezTo>
                    <a:pt x="26958" y="209709"/>
                    <a:pt x="27087" y="217194"/>
                    <a:pt x="27281" y="224744"/>
                  </a:cubicBezTo>
                  <a:cubicBezTo>
                    <a:pt x="19602" y="223647"/>
                    <a:pt x="12051" y="225261"/>
                    <a:pt x="6824" y="231714"/>
                  </a:cubicBezTo>
                  <a:cubicBezTo>
                    <a:pt x="-5243" y="246620"/>
                    <a:pt x="113" y="278821"/>
                    <a:pt x="11858" y="301794"/>
                  </a:cubicBezTo>
                  <a:cubicBezTo>
                    <a:pt x="16181" y="310183"/>
                    <a:pt x="21344" y="317346"/>
                    <a:pt x="28958" y="322831"/>
                  </a:cubicBezTo>
                  <a:cubicBezTo>
                    <a:pt x="32056" y="325025"/>
                    <a:pt x="35347" y="326767"/>
                    <a:pt x="38444" y="327477"/>
                  </a:cubicBezTo>
                  <a:cubicBezTo>
                    <a:pt x="43607" y="351676"/>
                    <a:pt x="50770" y="374649"/>
                    <a:pt x="60449" y="395041"/>
                  </a:cubicBezTo>
                  <a:cubicBezTo>
                    <a:pt x="73936" y="423370"/>
                    <a:pt x="92392" y="446923"/>
                    <a:pt x="117237" y="462540"/>
                  </a:cubicBezTo>
                  <a:cubicBezTo>
                    <a:pt x="156213" y="486997"/>
                    <a:pt x="216807" y="486997"/>
                    <a:pt x="255784" y="462540"/>
                  </a:cubicBezTo>
                  <a:cubicBezTo>
                    <a:pt x="280628" y="446923"/>
                    <a:pt x="299084" y="423434"/>
                    <a:pt x="312571" y="395041"/>
                  </a:cubicBezTo>
                  <a:cubicBezTo>
                    <a:pt x="322315" y="374649"/>
                    <a:pt x="329478" y="351676"/>
                    <a:pt x="334640" y="327477"/>
                  </a:cubicBezTo>
                  <a:cubicBezTo>
                    <a:pt x="337738" y="326832"/>
                    <a:pt x="341029" y="325089"/>
                    <a:pt x="344126" y="322831"/>
                  </a:cubicBezTo>
                  <a:cubicBezTo>
                    <a:pt x="351741" y="317410"/>
                    <a:pt x="356903" y="310247"/>
                    <a:pt x="361227" y="301794"/>
                  </a:cubicBezTo>
                  <a:cubicBezTo>
                    <a:pt x="373036" y="278821"/>
                    <a:pt x="378328" y="246556"/>
                    <a:pt x="366260" y="231714"/>
                  </a:cubicBezTo>
                  <a:lnTo>
                    <a:pt x="366260" y="231714"/>
                  </a:lnTo>
                  <a:close/>
                </a:path>
              </a:pathLst>
            </a:custGeom>
            <a:solidFill>
              <a:srgbClr val="F6C59E"/>
            </a:solidFill>
            <a:ln w="6453" cap="flat">
              <a:noFill/>
              <a:prstDash val="solid"/>
              <a:miter/>
            </a:ln>
          </p:spPr>
          <p:txBody>
            <a:bodyPr rtlCol="0" anchor="ctr"/>
            <a:lstStyle/>
            <a:p>
              <a:endParaRPr lang="en-US"/>
            </a:p>
          </p:txBody>
        </p:sp>
        <p:sp>
          <p:nvSpPr>
            <p:cNvPr id="3861" name="Freeform: Shape 3860">
              <a:extLst>
                <a:ext uri="{FF2B5EF4-FFF2-40B4-BE49-F238E27FC236}">
                  <a16:creationId xmlns:a16="http://schemas.microsoft.com/office/drawing/2014/main" id="{F583D52B-CD89-4FE5-A6EB-C3ADE59EC93C}"/>
                </a:ext>
              </a:extLst>
            </p:cNvPr>
            <p:cNvSpPr/>
            <p:nvPr/>
          </p:nvSpPr>
          <p:spPr>
            <a:xfrm>
              <a:off x="2201993" y="14551"/>
              <a:ext cx="341655" cy="277094"/>
            </a:xfrm>
            <a:custGeom>
              <a:avLst/>
              <a:gdLst>
                <a:gd name="connsiteX0" fmla="*/ 332579 w 341655"/>
                <a:gd name="connsiteY0" fmla="*/ 77372 h 277094"/>
                <a:gd name="connsiteX1" fmla="*/ 282954 w 341655"/>
                <a:gd name="connsiteY1" fmla="*/ 30394 h 277094"/>
                <a:gd name="connsiteX2" fmla="*/ 175704 w 341655"/>
                <a:gd name="connsiteY2" fmla="*/ 65 h 277094"/>
                <a:gd name="connsiteX3" fmla="*/ 175704 w 341655"/>
                <a:gd name="connsiteY3" fmla="*/ 0 h 277094"/>
                <a:gd name="connsiteX4" fmla="*/ 171252 w 341655"/>
                <a:gd name="connsiteY4" fmla="*/ 65 h 277094"/>
                <a:gd name="connsiteX5" fmla="*/ 170865 w 341655"/>
                <a:gd name="connsiteY5" fmla="*/ 65 h 277094"/>
                <a:gd name="connsiteX6" fmla="*/ 170477 w 341655"/>
                <a:gd name="connsiteY6" fmla="*/ 65 h 277094"/>
                <a:gd name="connsiteX7" fmla="*/ 166025 w 341655"/>
                <a:gd name="connsiteY7" fmla="*/ 0 h 277094"/>
                <a:gd name="connsiteX8" fmla="*/ 166025 w 341655"/>
                <a:gd name="connsiteY8" fmla="*/ 65 h 277094"/>
                <a:gd name="connsiteX9" fmla="*/ 58710 w 341655"/>
                <a:gd name="connsiteY9" fmla="*/ 30394 h 277094"/>
                <a:gd name="connsiteX10" fmla="*/ 9086 w 341655"/>
                <a:gd name="connsiteY10" fmla="*/ 77372 h 277094"/>
                <a:gd name="connsiteX11" fmla="*/ 2891 w 341655"/>
                <a:gd name="connsiteY11" fmla="*/ 222566 h 277094"/>
                <a:gd name="connsiteX12" fmla="*/ 29801 w 341655"/>
                <a:gd name="connsiteY12" fmla="*/ 273997 h 277094"/>
                <a:gd name="connsiteX13" fmla="*/ 30059 w 341655"/>
                <a:gd name="connsiteY13" fmla="*/ 233666 h 277094"/>
                <a:gd name="connsiteX14" fmla="*/ 42126 w 341655"/>
                <a:gd name="connsiteY14" fmla="*/ 207918 h 277094"/>
                <a:gd name="connsiteX15" fmla="*/ 60259 w 341655"/>
                <a:gd name="connsiteY15" fmla="*/ 234569 h 277094"/>
                <a:gd name="connsiteX16" fmla="*/ 116336 w 341655"/>
                <a:gd name="connsiteY16" fmla="*/ 247475 h 277094"/>
                <a:gd name="connsiteX17" fmla="*/ 87685 w 341655"/>
                <a:gd name="connsiteY17" fmla="*/ 217533 h 277094"/>
                <a:gd name="connsiteX18" fmla="*/ 142342 w 341655"/>
                <a:gd name="connsiteY18" fmla="*/ 245281 h 277094"/>
                <a:gd name="connsiteX19" fmla="*/ 227135 w 341655"/>
                <a:gd name="connsiteY19" fmla="*/ 249282 h 277094"/>
                <a:gd name="connsiteX20" fmla="*/ 190224 w 341655"/>
                <a:gd name="connsiteY20" fmla="*/ 221211 h 277094"/>
                <a:gd name="connsiteX21" fmla="*/ 231394 w 341655"/>
                <a:gd name="connsiteY21" fmla="*/ 239667 h 277094"/>
                <a:gd name="connsiteX22" fmla="*/ 296570 w 341655"/>
                <a:gd name="connsiteY22" fmla="*/ 241668 h 277094"/>
                <a:gd name="connsiteX23" fmla="*/ 311154 w 341655"/>
                <a:gd name="connsiteY23" fmla="*/ 277095 h 277094"/>
                <a:gd name="connsiteX24" fmla="*/ 338903 w 341655"/>
                <a:gd name="connsiteY24" fmla="*/ 222566 h 277094"/>
                <a:gd name="connsiteX25" fmla="*/ 332579 w 341655"/>
                <a:gd name="connsiteY25" fmla="*/ 77372 h 277094"/>
                <a:gd name="connsiteX26" fmla="*/ 332579 w 341655"/>
                <a:gd name="connsiteY26" fmla="*/ 77372 h 277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655" h="277094">
                  <a:moveTo>
                    <a:pt x="332579" y="77372"/>
                  </a:moveTo>
                  <a:cubicBezTo>
                    <a:pt x="321028" y="55367"/>
                    <a:pt x="303604" y="40977"/>
                    <a:pt x="282954" y="30394"/>
                  </a:cubicBezTo>
                  <a:cubicBezTo>
                    <a:pt x="243268" y="10002"/>
                    <a:pt x="209519" y="0"/>
                    <a:pt x="175704" y="65"/>
                  </a:cubicBezTo>
                  <a:lnTo>
                    <a:pt x="175704" y="0"/>
                  </a:lnTo>
                  <a:cubicBezTo>
                    <a:pt x="174930" y="0"/>
                    <a:pt x="171252" y="65"/>
                    <a:pt x="171252" y="65"/>
                  </a:cubicBezTo>
                  <a:cubicBezTo>
                    <a:pt x="171123" y="65"/>
                    <a:pt x="170994" y="65"/>
                    <a:pt x="170865" y="65"/>
                  </a:cubicBezTo>
                  <a:cubicBezTo>
                    <a:pt x="170736" y="65"/>
                    <a:pt x="170607" y="65"/>
                    <a:pt x="170477" y="65"/>
                  </a:cubicBezTo>
                  <a:cubicBezTo>
                    <a:pt x="170477" y="65"/>
                    <a:pt x="166799" y="0"/>
                    <a:pt x="166025" y="0"/>
                  </a:cubicBezTo>
                  <a:lnTo>
                    <a:pt x="166025" y="65"/>
                  </a:lnTo>
                  <a:cubicBezTo>
                    <a:pt x="132211" y="0"/>
                    <a:pt x="98397" y="10002"/>
                    <a:pt x="58710" y="30394"/>
                  </a:cubicBezTo>
                  <a:cubicBezTo>
                    <a:pt x="38061" y="41042"/>
                    <a:pt x="20637" y="55432"/>
                    <a:pt x="9086" y="77372"/>
                  </a:cubicBezTo>
                  <a:cubicBezTo>
                    <a:pt x="-6659" y="107444"/>
                    <a:pt x="2827" y="179654"/>
                    <a:pt x="2891" y="222566"/>
                  </a:cubicBezTo>
                  <a:cubicBezTo>
                    <a:pt x="2956" y="253928"/>
                    <a:pt x="21476" y="272836"/>
                    <a:pt x="29801" y="273997"/>
                  </a:cubicBezTo>
                  <a:cubicBezTo>
                    <a:pt x="27800" y="264705"/>
                    <a:pt x="21992" y="252896"/>
                    <a:pt x="30059" y="233666"/>
                  </a:cubicBezTo>
                  <a:cubicBezTo>
                    <a:pt x="33285" y="225922"/>
                    <a:pt x="39738" y="216178"/>
                    <a:pt x="42126" y="207918"/>
                  </a:cubicBezTo>
                  <a:cubicBezTo>
                    <a:pt x="44836" y="213984"/>
                    <a:pt x="52322" y="228374"/>
                    <a:pt x="60259" y="234569"/>
                  </a:cubicBezTo>
                  <a:cubicBezTo>
                    <a:pt x="82135" y="251476"/>
                    <a:pt x="105882" y="250186"/>
                    <a:pt x="116336" y="247475"/>
                  </a:cubicBezTo>
                  <a:cubicBezTo>
                    <a:pt x="98074" y="242571"/>
                    <a:pt x="89685" y="225728"/>
                    <a:pt x="87685" y="217533"/>
                  </a:cubicBezTo>
                  <a:cubicBezTo>
                    <a:pt x="96203" y="227987"/>
                    <a:pt x="130275" y="242119"/>
                    <a:pt x="142342" y="245281"/>
                  </a:cubicBezTo>
                  <a:cubicBezTo>
                    <a:pt x="174543" y="253670"/>
                    <a:pt x="211132" y="253477"/>
                    <a:pt x="227135" y="249282"/>
                  </a:cubicBezTo>
                  <a:cubicBezTo>
                    <a:pt x="211713" y="246765"/>
                    <a:pt x="192482" y="235924"/>
                    <a:pt x="190224" y="221211"/>
                  </a:cubicBezTo>
                  <a:cubicBezTo>
                    <a:pt x="197968" y="228761"/>
                    <a:pt x="217649" y="237086"/>
                    <a:pt x="231394" y="239667"/>
                  </a:cubicBezTo>
                  <a:cubicBezTo>
                    <a:pt x="275146" y="247992"/>
                    <a:pt x="270242" y="233279"/>
                    <a:pt x="296570" y="241668"/>
                  </a:cubicBezTo>
                  <a:cubicBezTo>
                    <a:pt x="314445" y="249347"/>
                    <a:pt x="317866" y="261220"/>
                    <a:pt x="311154" y="277095"/>
                  </a:cubicBezTo>
                  <a:cubicBezTo>
                    <a:pt x="333417" y="272836"/>
                    <a:pt x="338903" y="228890"/>
                    <a:pt x="338903" y="222566"/>
                  </a:cubicBezTo>
                  <a:cubicBezTo>
                    <a:pt x="338774" y="179589"/>
                    <a:pt x="348324" y="107444"/>
                    <a:pt x="332579" y="77372"/>
                  </a:cubicBezTo>
                  <a:lnTo>
                    <a:pt x="332579" y="77372"/>
                  </a:lnTo>
                  <a:close/>
                </a:path>
              </a:pathLst>
            </a:custGeom>
            <a:solidFill>
              <a:srgbClr val="623A2F"/>
            </a:solidFill>
            <a:ln w="6453" cap="flat">
              <a:noFill/>
              <a:prstDash val="solid"/>
              <a:miter/>
            </a:ln>
          </p:spPr>
          <p:txBody>
            <a:bodyPr rtlCol="0" anchor="ctr"/>
            <a:lstStyle/>
            <a:p>
              <a:endParaRPr lang="en-US"/>
            </a:p>
          </p:txBody>
        </p:sp>
        <p:sp>
          <p:nvSpPr>
            <p:cNvPr id="3862" name="Freeform: Shape 3861">
              <a:extLst>
                <a:ext uri="{FF2B5EF4-FFF2-40B4-BE49-F238E27FC236}">
                  <a16:creationId xmlns:a16="http://schemas.microsoft.com/office/drawing/2014/main" id="{31AE04B1-9F0C-4B3A-8C2E-55B6DC516569}"/>
                </a:ext>
              </a:extLst>
            </p:cNvPr>
            <p:cNvSpPr/>
            <p:nvPr/>
          </p:nvSpPr>
          <p:spPr>
            <a:xfrm>
              <a:off x="1798664" y="526989"/>
              <a:ext cx="402929" cy="453328"/>
            </a:xfrm>
            <a:custGeom>
              <a:avLst/>
              <a:gdLst>
                <a:gd name="connsiteX0" fmla="*/ 402930 w 402929"/>
                <a:gd name="connsiteY0" fmla="*/ 226632 h 453328"/>
                <a:gd name="connsiteX1" fmla="*/ 201465 w 402929"/>
                <a:gd name="connsiteY1" fmla="*/ 453328 h 453328"/>
                <a:gd name="connsiteX2" fmla="*/ 0 w 402929"/>
                <a:gd name="connsiteY2" fmla="*/ 226632 h 453328"/>
                <a:gd name="connsiteX3" fmla="*/ 201465 w 402929"/>
                <a:gd name="connsiteY3" fmla="*/ 0 h 453328"/>
                <a:gd name="connsiteX4" fmla="*/ 402930 w 402929"/>
                <a:gd name="connsiteY4" fmla="*/ 226632 h 453328"/>
                <a:gd name="connsiteX5" fmla="*/ 402930 w 402929"/>
                <a:gd name="connsiteY5" fmla="*/ 226632 h 45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929" h="453328">
                  <a:moveTo>
                    <a:pt x="402930" y="226632"/>
                  </a:moveTo>
                  <a:cubicBezTo>
                    <a:pt x="402930" y="351821"/>
                    <a:pt x="312716" y="453328"/>
                    <a:pt x="201465" y="453328"/>
                  </a:cubicBezTo>
                  <a:cubicBezTo>
                    <a:pt x="90214" y="453328"/>
                    <a:pt x="0" y="351821"/>
                    <a:pt x="0" y="226632"/>
                  </a:cubicBezTo>
                  <a:cubicBezTo>
                    <a:pt x="0" y="101507"/>
                    <a:pt x="90214" y="0"/>
                    <a:pt x="201465" y="0"/>
                  </a:cubicBezTo>
                  <a:cubicBezTo>
                    <a:pt x="312780" y="0"/>
                    <a:pt x="402930" y="101442"/>
                    <a:pt x="402930" y="226632"/>
                  </a:cubicBezTo>
                  <a:lnTo>
                    <a:pt x="402930" y="226632"/>
                  </a:lnTo>
                  <a:close/>
                </a:path>
              </a:pathLst>
            </a:custGeom>
            <a:solidFill>
              <a:srgbClr val="A97836"/>
            </a:solidFill>
            <a:ln w="6453" cap="flat">
              <a:noFill/>
              <a:prstDash val="solid"/>
              <a:miter/>
            </a:ln>
          </p:spPr>
          <p:txBody>
            <a:bodyPr rtlCol="0" anchor="ctr"/>
            <a:lstStyle/>
            <a:p>
              <a:endParaRPr lang="en-US"/>
            </a:p>
          </p:txBody>
        </p:sp>
        <p:sp>
          <p:nvSpPr>
            <p:cNvPr id="3863" name="Freeform: Shape 3862">
              <a:extLst>
                <a:ext uri="{FF2B5EF4-FFF2-40B4-BE49-F238E27FC236}">
                  <a16:creationId xmlns:a16="http://schemas.microsoft.com/office/drawing/2014/main" id="{8E9C9788-742B-403C-9ABB-0AA3203C985F}"/>
                </a:ext>
              </a:extLst>
            </p:cNvPr>
            <p:cNvSpPr/>
            <p:nvPr/>
          </p:nvSpPr>
          <p:spPr>
            <a:xfrm>
              <a:off x="1815749" y="1084301"/>
              <a:ext cx="379476" cy="397068"/>
            </a:xfrm>
            <a:custGeom>
              <a:avLst/>
              <a:gdLst>
                <a:gd name="connsiteX0" fmla="*/ 60158 w 379476"/>
                <a:gd name="connsiteY0" fmla="*/ 36113 h 397068"/>
                <a:gd name="connsiteX1" fmla="*/ 25699 w 379476"/>
                <a:gd name="connsiteY1" fmla="*/ 107096 h 397068"/>
                <a:gd name="connsiteX2" fmla="*/ 18729 w 379476"/>
                <a:gd name="connsiteY2" fmla="*/ 356443 h 397068"/>
                <a:gd name="connsiteX3" fmla="*/ 368550 w 379476"/>
                <a:gd name="connsiteY3" fmla="*/ 362509 h 397068"/>
                <a:gd name="connsiteX4" fmla="*/ 341705 w 379476"/>
                <a:gd name="connsiteY4" fmla="*/ 114905 h 397068"/>
                <a:gd name="connsiteX5" fmla="*/ 304536 w 379476"/>
                <a:gd name="connsiteY5" fmla="*/ 36177 h 397068"/>
                <a:gd name="connsiteX6" fmla="*/ 60158 w 379476"/>
                <a:gd name="connsiteY6" fmla="*/ 36113 h 397068"/>
                <a:gd name="connsiteX7" fmla="*/ 60158 w 379476"/>
                <a:gd name="connsiteY7" fmla="*/ 36113 h 39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9476" h="397068">
                  <a:moveTo>
                    <a:pt x="60158" y="36113"/>
                  </a:moveTo>
                  <a:cubicBezTo>
                    <a:pt x="27377" y="79348"/>
                    <a:pt x="25699" y="107096"/>
                    <a:pt x="25699" y="107096"/>
                  </a:cubicBezTo>
                  <a:cubicBezTo>
                    <a:pt x="25699" y="107096"/>
                    <a:pt x="-27152" y="308819"/>
                    <a:pt x="18729" y="356443"/>
                  </a:cubicBezTo>
                  <a:cubicBezTo>
                    <a:pt x="64611" y="404067"/>
                    <a:pt x="333058" y="414456"/>
                    <a:pt x="368550" y="362509"/>
                  </a:cubicBezTo>
                  <a:cubicBezTo>
                    <a:pt x="404042" y="310562"/>
                    <a:pt x="341705" y="114905"/>
                    <a:pt x="341705" y="114905"/>
                  </a:cubicBezTo>
                  <a:cubicBezTo>
                    <a:pt x="341705" y="114905"/>
                    <a:pt x="352224" y="89028"/>
                    <a:pt x="304536" y="36177"/>
                  </a:cubicBezTo>
                  <a:cubicBezTo>
                    <a:pt x="256848" y="-16738"/>
                    <a:pt x="92940" y="-7123"/>
                    <a:pt x="60158" y="36113"/>
                  </a:cubicBezTo>
                  <a:lnTo>
                    <a:pt x="60158" y="36113"/>
                  </a:lnTo>
                  <a:close/>
                </a:path>
              </a:pathLst>
            </a:custGeom>
            <a:solidFill>
              <a:srgbClr val="593B56"/>
            </a:solidFill>
            <a:ln w="6453" cap="flat">
              <a:noFill/>
              <a:prstDash val="solid"/>
              <a:miter/>
            </a:ln>
          </p:spPr>
          <p:txBody>
            <a:bodyPr rtlCol="0" anchor="ctr"/>
            <a:lstStyle/>
            <a:p>
              <a:endParaRPr lang="en-US"/>
            </a:p>
          </p:txBody>
        </p:sp>
        <p:sp>
          <p:nvSpPr>
            <p:cNvPr id="3864" name="Freeform: Shape 3863">
              <a:extLst>
                <a:ext uri="{FF2B5EF4-FFF2-40B4-BE49-F238E27FC236}">
                  <a16:creationId xmlns:a16="http://schemas.microsoft.com/office/drawing/2014/main" id="{5F4D4D7F-9878-46BF-B1CE-DE5AF1E8C060}"/>
                </a:ext>
              </a:extLst>
            </p:cNvPr>
            <p:cNvSpPr/>
            <p:nvPr/>
          </p:nvSpPr>
          <p:spPr>
            <a:xfrm>
              <a:off x="1561461" y="1051882"/>
              <a:ext cx="873445" cy="633110"/>
            </a:xfrm>
            <a:custGeom>
              <a:avLst/>
              <a:gdLst>
                <a:gd name="connsiteX0" fmla="*/ 335999 w 873445"/>
                <a:gd name="connsiteY0" fmla="*/ 0 h 633110"/>
                <a:gd name="connsiteX1" fmla="*/ 394593 w 873445"/>
                <a:gd name="connsiteY1" fmla="*/ 3743 h 633110"/>
                <a:gd name="connsiteX2" fmla="*/ 394658 w 873445"/>
                <a:gd name="connsiteY2" fmla="*/ 3743 h 633110"/>
                <a:gd name="connsiteX3" fmla="*/ 537271 w 873445"/>
                <a:gd name="connsiteY3" fmla="*/ 0 h 633110"/>
                <a:gd name="connsiteX4" fmla="*/ 547208 w 873445"/>
                <a:gd name="connsiteY4" fmla="*/ 76017 h 633110"/>
                <a:gd name="connsiteX5" fmla="*/ 605480 w 873445"/>
                <a:gd name="connsiteY5" fmla="*/ 148808 h 633110"/>
                <a:gd name="connsiteX6" fmla="*/ 815785 w 873445"/>
                <a:gd name="connsiteY6" fmla="*/ 246636 h 633110"/>
                <a:gd name="connsiteX7" fmla="*/ 871927 w 873445"/>
                <a:gd name="connsiteY7" fmla="*/ 440680 h 633110"/>
                <a:gd name="connsiteX8" fmla="*/ 734541 w 873445"/>
                <a:gd name="connsiteY8" fmla="*/ 588068 h 633110"/>
                <a:gd name="connsiteX9" fmla="*/ 716795 w 873445"/>
                <a:gd name="connsiteY9" fmla="*/ 593876 h 633110"/>
                <a:gd name="connsiteX10" fmla="*/ 633615 w 873445"/>
                <a:gd name="connsiteY10" fmla="*/ 633111 h 633110"/>
                <a:gd name="connsiteX11" fmla="*/ 239784 w 873445"/>
                <a:gd name="connsiteY11" fmla="*/ 633111 h 633110"/>
                <a:gd name="connsiteX12" fmla="*/ 156669 w 873445"/>
                <a:gd name="connsiteY12" fmla="*/ 593876 h 633110"/>
                <a:gd name="connsiteX13" fmla="*/ 138923 w 873445"/>
                <a:gd name="connsiteY13" fmla="*/ 588068 h 633110"/>
                <a:gd name="connsiteX14" fmla="*/ 1537 w 873445"/>
                <a:gd name="connsiteY14" fmla="*/ 440680 h 633110"/>
                <a:gd name="connsiteX15" fmla="*/ 57679 w 873445"/>
                <a:gd name="connsiteY15" fmla="*/ 246636 h 633110"/>
                <a:gd name="connsiteX16" fmla="*/ 267984 w 873445"/>
                <a:gd name="connsiteY16" fmla="*/ 148808 h 633110"/>
                <a:gd name="connsiteX17" fmla="*/ 326255 w 873445"/>
                <a:gd name="connsiteY17" fmla="*/ 76017 h 633110"/>
                <a:gd name="connsiteX18" fmla="*/ 335999 w 873445"/>
                <a:gd name="connsiteY18" fmla="*/ 0 h 633110"/>
                <a:gd name="connsiteX19" fmla="*/ 335999 w 873445"/>
                <a:gd name="connsiteY19" fmla="*/ 0 h 63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3445" h="633110">
                  <a:moveTo>
                    <a:pt x="335999" y="0"/>
                  </a:moveTo>
                  <a:lnTo>
                    <a:pt x="394593" y="3743"/>
                  </a:lnTo>
                  <a:lnTo>
                    <a:pt x="394658" y="3743"/>
                  </a:lnTo>
                  <a:cubicBezTo>
                    <a:pt x="442540" y="3743"/>
                    <a:pt x="489002" y="3098"/>
                    <a:pt x="537271" y="0"/>
                  </a:cubicBezTo>
                  <a:lnTo>
                    <a:pt x="547208" y="76017"/>
                  </a:lnTo>
                  <a:cubicBezTo>
                    <a:pt x="552371" y="115446"/>
                    <a:pt x="564116" y="143323"/>
                    <a:pt x="605480" y="148808"/>
                  </a:cubicBezTo>
                  <a:cubicBezTo>
                    <a:pt x="709890" y="162553"/>
                    <a:pt x="769839" y="178944"/>
                    <a:pt x="815785" y="246636"/>
                  </a:cubicBezTo>
                  <a:cubicBezTo>
                    <a:pt x="851019" y="298584"/>
                    <a:pt x="880574" y="377634"/>
                    <a:pt x="871927" y="440680"/>
                  </a:cubicBezTo>
                  <a:cubicBezTo>
                    <a:pt x="859924" y="527345"/>
                    <a:pt x="810429" y="561740"/>
                    <a:pt x="734541" y="588068"/>
                  </a:cubicBezTo>
                  <a:cubicBezTo>
                    <a:pt x="728733" y="590069"/>
                    <a:pt x="722861" y="592005"/>
                    <a:pt x="716795" y="593876"/>
                  </a:cubicBezTo>
                  <a:cubicBezTo>
                    <a:pt x="700856" y="610331"/>
                    <a:pt x="671236" y="623367"/>
                    <a:pt x="633615" y="633111"/>
                  </a:cubicBezTo>
                  <a:lnTo>
                    <a:pt x="239784" y="633111"/>
                  </a:lnTo>
                  <a:cubicBezTo>
                    <a:pt x="202163" y="623367"/>
                    <a:pt x="172543" y="610331"/>
                    <a:pt x="156669" y="593876"/>
                  </a:cubicBezTo>
                  <a:cubicBezTo>
                    <a:pt x="150603" y="592005"/>
                    <a:pt x="144666" y="590069"/>
                    <a:pt x="138923" y="588068"/>
                  </a:cubicBezTo>
                  <a:cubicBezTo>
                    <a:pt x="62970" y="561740"/>
                    <a:pt x="13475" y="527345"/>
                    <a:pt x="1537" y="440680"/>
                  </a:cubicBezTo>
                  <a:cubicBezTo>
                    <a:pt x="-7175" y="377634"/>
                    <a:pt x="22445" y="298584"/>
                    <a:pt x="57679" y="246636"/>
                  </a:cubicBezTo>
                  <a:cubicBezTo>
                    <a:pt x="103624" y="178944"/>
                    <a:pt x="163509" y="162553"/>
                    <a:pt x="267984" y="148808"/>
                  </a:cubicBezTo>
                  <a:cubicBezTo>
                    <a:pt x="309348" y="143387"/>
                    <a:pt x="321093" y="115510"/>
                    <a:pt x="326255" y="76017"/>
                  </a:cubicBezTo>
                  <a:lnTo>
                    <a:pt x="335999" y="0"/>
                  </a:lnTo>
                  <a:lnTo>
                    <a:pt x="335999" y="0"/>
                  </a:lnTo>
                  <a:close/>
                </a:path>
              </a:pathLst>
            </a:custGeom>
            <a:solidFill>
              <a:srgbClr val="EFBC83"/>
            </a:solidFill>
            <a:ln w="6453" cap="flat">
              <a:noFill/>
              <a:prstDash val="solid"/>
              <a:miter/>
            </a:ln>
          </p:spPr>
          <p:txBody>
            <a:bodyPr rtlCol="0" anchor="ctr"/>
            <a:lstStyle/>
            <a:p>
              <a:endParaRPr lang="en-US"/>
            </a:p>
          </p:txBody>
        </p:sp>
        <p:sp>
          <p:nvSpPr>
            <p:cNvPr id="3865" name="Freeform: Shape 3864">
              <a:extLst>
                <a:ext uri="{FF2B5EF4-FFF2-40B4-BE49-F238E27FC236}">
                  <a16:creationId xmlns:a16="http://schemas.microsoft.com/office/drawing/2014/main" id="{5AC4CA71-F0A3-4A70-8033-9A4D0960B940}"/>
                </a:ext>
              </a:extLst>
            </p:cNvPr>
            <p:cNvSpPr/>
            <p:nvPr/>
          </p:nvSpPr>
          <p:spPr>
            <a:xfrm>
              <a:off x="1789494" y="586293"/>
              <a:ext cx="421394" cy="558263"/>
            </a:xfrm>
            <a:custGeom>
              <a:avLst/>
              <a:gdLst>
                <a:gd name="connsiteX0" fmla="*/ 45113 w 421394"/>
                <a:gd name="connsiteY0" fmla="*/ 372213 h 558263"/>
                <a:gd name="connsiteX1" fmla="*/ 135327 w 421394"/>
                <a:gd name="connsiteY1" fmla="*/ 517278 h 558263"/>
                <a:gd name="connsiteX2" fmla="*/ 285232 w 421394"/>
                <a:gd name="connsiteY2" fmla="*/ 516826 h 558263"/>
                <a:gd name="connsiteX3" fmla="*/ 375123 w 421394"/>
                <a:gd name="connsiteY3" fmla="*/ 371374 h 558263"/>
                <a:gd name="connsiteX4" fmla="*/ 392353 w 421394"/>
                <a:gd name="connsiteY4" fmla="*/ 367954 h 558263"/>
                <a:gd name="connsiteX5" fmla="*/ 409518 w 421394"/>
                <a:gd name="connsiteY5" fmla="*/ 345368 h 558263"/>
                <a:gd name="connsiteX6" fmla="*/ 414552 w 421394"/>
                <a:gd name="connsiteY6" fmla="*/ 269996 h 558263"/>
                <a:gd name="connsiteX7" fmla="*/ 400161 w 421394"/>
                <a:gd name="connsiteY7" fmla="*/ 262059 h 558263"/>
                <a:gd name="connsiteX8" fmla="*/ 408873 w 421394"/>
                <a:gd name="connsiteY8" fmla="*/ 228955 h 558263"/>
                <a:gd name="connsiteX9" fmla="*/ 208570 w 421394"/>
                <a:gd name="connsiteY9" fmla="*/ 0 h 558263"/>
                <a:gd name="connsiteX10" fmla="*/ 11235 w 421394"/>
                <a:gd name="connsiteY10" fmla="*/ 228955 h 558263"/>
                <a:gd name="connsiteX11" fmla="*/ 6847 w 421394"/>
                <a:gd name="connsiteY11" fmla="*/ 269996 h 558263"/>
                <a:gd name="connsiteX12" fmla="*/ 11816 w 421394"/>
                <a:gd name="connsiteY12" fmla="*/ 345368 h 558263"/>
                <a:gd name="connsiteX13" fmla="*/ 28916 w 421394"/>
                <a:gd name="connsiteY13" fmla="*/ 367954 h 558263"/>
                <a:gd name="connsiteX14" fmla="*/ 45113 w 421394"/>
                <a:gd name="connsiteY14" fmla="*/ 372213 h 558263"/>
                <a:gd name="connsiteX15" fmla="*/ 45113 w 421394"/>
                <a:gd name="connsiteY15" fmla="*/ 372213 h 55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1394" h="558263">
                  <a:moveTo>
                    <a:pt x="45113" y="372213"/>
                  </a:moveTo>
                  <a:cubicBezTo>
                    <a:pt x="62924" y="436034"/>
                    <a:pt x="94415" y="482561"/>
                    <a:pt x="135327" y="517278"/>
                  </a:cubicBezTo>
                  <a:cubicBezTo>
                    <a:pt x="199923" y="572194"/>
                    <a:pt x="220831" y="571807"/>
                    <a:pt x="285232" y="516826"/>
                  </a:cubicBezTo>
                  <a:cubicBezTo>
                    <a:pt x="326080" y="481980"/>
                    <a:pt x="357378" y="435324"/>
                    <a:pt x="375123" y="371374"/>
                  </a:cubicBezTo>
                  <a:cubicBezTo>
                    <a:pt x="379512" y="375375"/>
                    <a:pt x="386287" y="372600"/>
                    <a:pt x="392353" y="367954"/>
                  </a:cubicBezTo>
                  <a:cubicBezTo>
                    <a:pt x="399968" y="362146"/>
                    <a:pt x="405195" y="354403"/>
                    <a:pt x="409518" y="345368"/>
                  </a:cubicBezTo>
                  <a:cubicBezTo>
                    <a:pt x="421327" y="320718"/>
                    <a:pt x="426619" y="286000"/>
                    <a:pt x="414552" y="269996"/>
                  </a:cubicBezTo>
                  <a:cubicBezTo>
                    <a:pt x="410744" y="264898"/>
                    <a:pt x="405647" y="262511"/>
                    <a:pt x="400161" y="262059"/>
                  </a:cubicBezTo>
                  <a:cubicBezTo>
                    <a:pt x="403001" y="251541"/>
                    <a:pt x="407324" y="240958"/>
                    <a:pt x="408873" y="228955"/>
                  </a:cubicBezTo>
                  <a:cubicBezTo>
                    <a:pt x="424102" y="110025"/>
                    <a:pt x="339309" y="16520"/>
                    <a:pt x="208570" y="0"/>
                  </a:cubicBezTo>
                  <a:cubicBezTo>
                    <a:pt x="84477" y="12390"/>
                    <a:pt x="-13158" y="114929"/>
                    <a:pt x="11235" y="228955"/>
                  </a:cubicBezTo>
                  <a:cubicBezTo>
                    <a:pt x="15752" y="250185"/>
                    <a:pt x="19882" y="252702"/>
                    <a:pt x="6847" y="269996"/>
                  </a:cubicBezTo>
                  <a:cubicBezTo>
                    <a:pt x="-5220" y="286064"/>
                    <a:pt x="71" y="320718"/>
                    <a:pt x="11816" y="345368"/>
                  </a:cubicBezTo>
                  <a:cubicBezTo>
                    <a:pt x="16139" y="354403"/>
                    <a:pt x="21302" y="362146"/>
                    <a:pt x="28916" y="367954"/>
                  </a:cubicBezTo>
                  <a:cubicBezTo>
                    <a:pt x="34530" y="372278"/>
                    <a:pt x="40725" y="374988"/>
                    <a:pt x="45113" y="372213"/>
                  </a:cubicBezTo>
                  <a:lnTo>
                    <a:pt x="45113" y="372213"/>
                  </a:lnTo>
                  <a:close/>
                </a:path>
              </a:pathLst>
            </a:custGeom>
            <a:solidFill>
              <a:srgbClr val="FED09D"/>
            </a:solidFill>
            <a:ln w="6453" cap="flat">
              <a:noFill/>
              <a:prstDash val="solid"/>
              <a:miter/>
            </a:ln>
          </p:spPr>
          <p:txBody>
            <a:bodyPr rtlCol="0" anchor="ctr"/>
            <a:lstStyle/>
            <a:p>
              <a:endParaRPr lang="en-US"/>
            </a:p>
          </p:txBody>
        </p:sp>
        <p:sp>
          <p:nvSpPr>
            <p:cNvPr id="3866" name="Freeform: Shape 3865">
              <a:extLst>
                <a:ext uri="{FF2B5EF4-FFF2-40B4-BE49-F238E27FC236}">
                  <a16:creationId xmlns:a16="http://schemas.microsoft.com/office/drawing/2014/main" id="{4424BADF-8125-4FE0-96DB-FAEB44EABD25}"/>
                </a:ext>
              </a:extLst>
            </p:cNvPr>
            <p:cNvSpPr/>
            <p:nvPr/>
          </p:nvSpPr>
          <p:spPr>
            <a:xfrm>
              <a:off x="1555964" y="1120349"/>
              <a:ext cx="886079" cy="564514"/>
            </a:xfrm>
            <a:custGeom>
              <a:avLst/>
              <a:gdLst>
                <a:gd name="connsiteX0" fmla="*/ 826122 w 886079"/>
                <a:gd name="connsiteY0" fmla="*/ 178105 h 564514"/>
                <a:gd name="connsiteX1" fmla="*/ 632143 w 886079"/>
                <a:gd name="connsiteY1" fmla="*/ 82277 h 564514"/>
                <a:gd name="connsiteX2" fmla="*/ 626787 w 886079"/>
                <a:gd name="connsiteY2" fmla="*/ 80986 h 564514"/>
                <a:gd name="connsiteX3" fmla="*/ 564321 w 886079"/>
                <a:gd name="connsiteY3" fmla="*/ 64 h 564514"/>
                <a:gd name="connsiteX4" fmla="*/ 453974 w 886079"/>
                <a:gd name="connsiteY4" fmla="*/ 288001 h 564514"/>
                <a:gd name="connsiteX5" fmla="*/ 319943 w 886079"/>
                <a:gd name="connsiteY5" fmla="*/ 0 h 564514"/>
                <a:gd name="connsiteX6" fmla="*/ 257477 w 886079"/>
                <a:gd name="connsiteY6" fmla="*/ 80921 h 564514"/>
                <a:gd name="connsiteX7" fmla="*/ 252057 w 886079"/>
                <a:gd name="connsiteY7" fmla="*/ 82212 h 564514"/>
                <a:gd name="connsiteX8" fmla="*/ 58142 w 886079"/>
                <a:gd name="connsiteY8" fmla="*/ 178040 h 564514"/>
                <a:gd name="connsiteX9" fmla="*/ 0 w 886079"/>
                <a:gd name="connsiteY9" fmla="*/ 564514 h 564514"/>
                <a:gd name="connsiteX10" fmla="*/ 882070 w 886079"/>
                <a:gd name="connsiteY10" fmla="*/ 564514 h 564514"/>
                <a:gd name="connsiteX11" fmla="*/ 826122 w 886079"/>
                <a:gd name="connsiteY11" fmla="*/ 178105 h 564514"/>
                <a:gd name="connsiteX12" fmla="*/ 826122 w 886079"/>
                <a:gd name="connsiteY12" fmla="*/ 178105 h 56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6079" h="564514">
                  <a:moveTo>
                    <a:pt x="826122" y="178105"/>
                  </a:moveTo>
                  <a:cubicBezTo>
                    <a:pt x="783403" y="115123"/>
                    <a:pt x="724293" y="95699"/>
                    <a:pt x="632143" y="82277"/>
                  </a:cubicBezTo>
                  <a:lnTo>
                    <a:pt x="626787" y="80986"/>
                  </a:lnTo>
                  <a:cubicBezTo>
                    <a:pt x="614074" y="75243"/>
                    <a:pt x="591037" y="24005"/>
                    <a:pt x="564321" y="64"/>
                  </a:cubicBezTo>
                  <a:cubicBezTo>
                    <a:pt x="584584" y="24780"/>
                    <a:pt x="605492" y="184558"/>
                    <a:pt x="453974" y="288001"/>
                  </a:cubicBezTo>
                  <a:cubicBezTo>
                    <a:pt x="448811" y="117898"/>
                    <a:pt x="267286" y="126416"/>
                    <a:pt x="319943" y="0"/>
                  </a:cubicBezTo>
                  <a:cubicBezTo>
                    <a:pt x="309618" y="8905"/>
                    <a:pt x="270190" y="75178"/>
                    <a:pt x="257477" y="80921"/>
                  </a:cubicBezTo>
                  <a:lnTo>
                    <a:pt x="252057" y="82212"/>
                  </a:lnTo>
                  <a:cubicBezTo>
                    <a:pt x="159972" y="95634"/>
                    <a:pt x="100862" y="115058"/>
                    <a:pt x="58142" y="178040"/>
                  </a:cubicBezTo>
                  <a:cubicBezTo>
                    <a:pt x="-22199" y="296389"/>
                    <a:pt x="6453" y="430936"/>
                    <a:pt x="0" y="564514"/>
                  </a:cubicBezTo>
                  <a:lnTo>
                    <a:pt x="882070" y="564514"/>
                  </a:lnTo>
                  <a:cubicBezTo>
                    <a:pt x="884329" y="432356"/>
                    <a:pt x="904656" y="293873"/>
                    <a:pt x="826122" y="178105"/>
                  </a:cubicBezTo>
                  <a:lnTo>
                    <a:pt x="826122" y="178105"/>
                  </a:lnTo>
                  <a:close/>
                </a:path>
              </a:pathLst>
            </a:custGeom>
            <a:solidFill>
              <a:srgbClr val="6E439A"/>
            </a:solidFill>
            <a:ln w="6453" cap="flat">
              <a:noFill/>
              <a:prstDash val="solid"/>
              <a:miter/>
            </a:ln>
          </p:spPr>
          <p:txBody>
            <a:bodyPr rtlCol="0" anchor="ctr"/>
            <a:lstStyle/>
            <a:p>
              <a:endParaRPr lang="en-US"/>
            </a:p>
          </p:txBody>
        </p:sp>
        <p:sp>
          <p:nvSpPr>
            <p:cNvPr id="3867" name="Freeform: Shape 3866">
              <a:extLst>
                <a:ext uri="{FF2B5EF4-FFF2-40B4-BE49-F238E27FC236}">
                  <a16:creationId xmlns:a16="http://schemas.microsoft.com/office/drawing/2014/main" id="{2D78FEF3-A809-4770-82A8-012274D2A7A6}"/>
                </a:ext>
              </a:extLst>
            </p:cNvPr>
            <p:cNvSpPr/>
            <p:nvPr/>
          </p:nvSpPr>
          <p:spPr>
            <a:xfrm>
              <a:off x="1996425" y="1389829"/>
              <a:ext cx="38550" cy="295098"/>
            </a:xfrm>
            <a:custGeom>
              <a:avLst/>
              <a:gdLst>
                <a:gd name="connsiteX0" fmla="*/ 17320 w 38550"/>
                <a:gd name="connsiteY0" fmla="*/ 262382 h 295098"/>
                <a:gd name="connsiteX1" fmla="*/ 38551 w 38550"/>
                <a:gd name="connsiteY1" fmla="*/ 0 h 295098"/>
                <a:gd name="connsiteX2" fmla="*/ 13513 w 38550"/>
                <a:gd name="connsiteY2" fmla="*/ 18585 h 295098"/>
                <a:gd name="connsiteX3" fmla="*/ 90 w 38550"/>
                <a:gd name="connsiteY3" fmla="*/ 262446 h 295098"/>
                <a:gd name="connsiteX4" fmla="*/ 155 w 38550"/>
                <a:gd name="connsiteY4" fmla="*/ 295099 h 295098"/>
                <a:gd name="connsiteX5" fmla="*/ 17320 w 38550"/>
                <a:gd name="connsiteY5" fmla="*/ 295099 h 295098"/>
                <a:gd name="connsiteX6" fmla="*/ 17320 w 38550"/>
                <a:gd name="connsiteY6" fmla="*/ 262382 h 295098"/>
                <a:gd name="connsiteX7" fmla="*/ 17320 w 38550"/>
                <a:gd name="connsiteY7" fmla="*/ 262382 h 29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50" h="295098">
                  <a:moveTo>
                    <a:pt x="17320" y="262382"/>
                  </a:moveTo>
                  <a:cubicBezTo>
                    <a:pt x="17126" y="166747"/>
                    <a:pt x="16804" y="50850"/>
                    <a:pt x="38551" y="0"/>
                  </a:cubicBezTo>
                  <a:cubicBezTo>
                    <a:pt x="31517" y="5679"/>
                    <a:pt x="21514" y="12971"/>
                    <a:pt x="13513" y="18585"/>
                  </a:cubicBezTo>
                  <a:cubicBezTo>
                    <a:pt x="-1136" y="76405"/>
                    <a:pt x="-103" y="141968"/>
                    <a:pt x="90" y="262446"/>
                  </a:cubicBezTo>
                  <a:cubicBezTo>
                    <a:pt x="155" y="273739"/>
                    <a:pt x="155" y="284645"/>
                    <a:pt x="155" y="295099"/>
                  </a:cubicBezTo>
                  <a:lnTo>
                    <a:pt x="17320" y="295099"/>
                  </a:lnTo>
                  <a:cubicBezTo>
                    <a:pt x="17320" y="284710"/>
                    <a:pt x="17320" y="273804"/>
                    <a:pt x="17320" y="262382"/>
                  </a:cubicBezTo>
                  <a:lnTo>
                    <a:pt x="17320" y="262382"/>
                  </a:lnTo>
                  <a:close/>
                </a:path>
              </a:pathLst>
            </a:custGeom>
            <a:solidFill>
              <a:srgbClr val="193242"/>
            </a:solidFill>
            <a:ln w="6453" cap="flat">
              <a:noFill/>
              <a:prstDash val="solid"/>
              <a:miter/>
            </a:ln>
          </p:spPr>
          <p:txBody>
            <a:bodyPr rtlCol="0" anchor="ctr"/>
            <a:lstStyle/>
            <a:p>
              <a:endParaRPr lang="en-US"/>
            </a:p>
          </p:txBody>
        </p:sp>
        <p:sp>
          <p:nvSpPr>
            <p:cNvPr id="3868" name="Freeform: Shape 3867">
              <a:extLst>
                <a:ext uri="{FF2B5EF4-FFF2-40B4-BE49-F238E27FC236}">
                  <a16:creationId xmlns:a16="http://schemas.microsoft.com/office/drawing/2014/main" id="{14D81317-3510-41F2-86B7-85F84B0AFCD3}"/>
                </a:ext>
              </a:extLst>
            </p:cNvPr>
            <p:cNvSpPr/>
            <p:nvPr/>
          </p:nvSpPr>
          <p:spPr>
            <a:xfrm>
              <a:off x="1793179" y="575442"/>
              <a:ext cx="409777" cy="301367"/>
            </a:xfrm>
            <a:custGeom>
              <a:avLst/>
              <a:gdLst>
                <a:gd name="connsiteX0" fmla="*/ 409770 w 409777"/>
                <a:gd name="connsiteY0" fmla="*/ 202507 h 301367"/>
                <a:gd name="connsiteX1" fmla="*/ 270642 w 409777"/>
                <a:gd name="connsiteY1" fmla="*/ 8076 h 301367"/>
                <a:gd name="connsiteX2" fmla="*/ 140612 w 409777"/>
                <a:gd name="connsiteY2" fmla="*/ 8528 h 301367"/>
                <a:gd name="connsiteX3" fmla="*/ 0 w 409777"/>
                <a:gd name="connsiteY3" fmla="*/ 202442 h 301367"/>
                <a:gd name="connsiteX4" fmla="*/ 16584 w 409777"/>
                <a:gd name="connsiteY4" fmla="*/ 301368 h 301367"/>
                <a:gd name="connsiteX5" fmla="*/ 15552 w 409777"/>
                <a:gd name="connsiteY5" fmla="*/ 291559 h 301367"/>
                <a:gd name="connsiteX6" fmla="*/ 204820 w 409777"/>
                <a:gd name="connsiteY6" fmla="*/ 157400 h 301367"/>
                <a:gd name="connsiteX7" fmla="*/ 233278 w 409777"/>
                <a:gd name="connsiteY7" fmla="*/ 159529 h 301367"/>
                <a:gd name="connsiteX8" fmla="*/ 246185 w 409777"/>
                <a:gd name="connsiteY8" fmla="*/ 41116 h 301367"/>
                <a:gd name="connsiteX9" fmla="*/ 247153 w 409777"/>
                <a:gd name="connsiteY9" fmla="*/ 162046 h 301367"/>
                <a:gd name="connsiteX10" fmla="*/ 394024 w 409777"/>
                <a:gd name="connsiteY10" fmla="*/ 291237 h 301367"/>
                <a:gd name="connsiteX11" fmla="*/ 392992 w 409777"/>
                <a:gd name="connsiteY11" fmla="*/ 300787 h 301367"/>
                <a:gd name="connsiteX12" fmla="*/ 409770 w 409777"/>
                <a:gd name="connsiteY12" fmla="*/ 202507 h 301367"/>
                <a:gd name="connsiteX13" fmla="*/ 409770 w 409777"/>
                <a:gd name="connsiteY13" fmla="*/ 202507 h 30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777" h="301367">
                  <a:moveTo>
                    <a:pt x="409770" y="202507"/>
                  </a:moveTo>
                  <a:cubicBezTo>
                    <a:pt x="410480" y="98290"/>
                    <a:pt x="357887" y="30468"/>
                    <a:pt x="270642" y="8076"/>
                  </a:cubicBezTo>
                  <a:cubicBezTo>
                    <a:pt x="228180" y="-2830"/>
                    <a:pt x="183009" y="-2701"/>
                    <a:pt x="140612" y="8528"/>
                  </a:cubicBezTo>
                  <a:cubicBezTo>
                    <a:pt x="54593" y="31307"/>
                    <a:pt x="0" y="98419"/>
                    <a:pt x="0" y="202442"/>
                  </a:cubicBezTo>
                  <a:cubicBezTo>
                    <a:pt x="0" y="236321"/>
                    <a:pt x="5808" y="269941"/>
                    <a:pt x="16584" y="301368"/>
                  </a:cubicBezTo>
                  <a:cubicBezTo>
                    <a:pt x="16197" y="298141"/>
                    <a:pt x="15874" y="294850"/>
                    <a:pt x="15552" y="291559"/>
                  </a:cubicBezTo>
                  <a:cubicBezTo>
                    <a:pt x="44074" y="213219"/>
                    <a:pt x="118027" y="157400"/>
                    <a:pt x="204820" y="157400"/>
                  </a:cubicBezTo>
                  <a:cubicBezTo>
                    <a:pt x="214500" y="157400"/>
                    <a:pt x="223986" y="158239"/>
                    <a:pt x="233278" y="159529"/>
                  </a:cubicBezTo>
                  <a:lnTo>
                    <a:pt x="246185" y="41116"/>
                  </a:lnTo>
                  <a:lnTo>
                    <a:pt x="247153" y="162046"/>
                  </a:lnTo>
                  <a:cubicBezTo>
                    <a:pt x="314974" y="176759"/>
                    <a:pt x="370213" y="226125"/>
                    <a:pt x="394024" y="291237"/>
                  </a:cubicBezTo>
                  <a:cubicBezTo>
                    <a:pt x="393702" y="294463"/>
                    <a:pt x="393379" y="297625"/>
                    <a:pt x="392992" y="300787"/>
                  </a:cubicBezTo>
                  <a:cubicBezTo>
                    <a:pt x="403769" y="269619"/>
                    <a:pt x="409576" y="236192"/>
                    <a:pt x="409770" y="202507"/>
                  </a:cubicBezTo>
                  <a:lnTo>
                    <a:pt x="409770" y="202507"/>
                  </a:lnTo>
                  <a:close/>
                </a:path>
              </a:pathLst>
            </a:custGeom>
            <a:solidFill>
              <a:srgbClr val="A97836"/>
            </a:solidFill>
            <a:ln w="6453" cap="flat">
              <a:noFill/>
              <a:prstDash val="solid"/>
              <a:miter/>
            </a:ln>
          </p:spPr>
          <p:txBody>
            <a:bodyPr rtlCol="0" anchor="ctr"/>
            <a:lstStyle/>
            <a:p>
              <a:endParaRPr lang="en-US"/>
            </a:p>
          </p:txBody>
        </p:sp>
        <p:sp>
          <p:nvSpPr>
            <p:cNvPr id="3869" name="Freeform: Shape 3868">
              <a:extLst>
                <a:ext uri="{FF2B5EF4-FFF2-40B4-BE49-F238E27FC236}">
                  <a16:creationId xmlns:a16="http://schemas.microsoft.com/office/drawing/2014/main" id="{D216E925-B781-47BC-8D47-F881B19D4B7A}"/>
                </a:ext>
              </a:extLst>
            </p:cNvPr>
            <p:cNvSpPr/>
            <p:nvPr/>
          </p:nvSpPr>
          <p:spPr>
            <a:xfrm>
              <a:off x="1896170" y="1470170"/>
              <a:ext cx="80469" cy="80469"/>
            </a:xfrm>
            <a:custGeom>
              <a:avLst/>
              <a:gdLst>
                <a:gd name="connsiteX0" fmla="*/ 80470 w 80469"/>
                <a:gd name="connsiteY0" fmla="*/ 40203 h 80469"/>
                <a:gd name="connsiteX1" fmla="*/ 40267 w 80469"/>
                <a:gd name="connsiteY1" fmla="*/ 80470 h 80469"/>
                <a:gd name="connsiteX2" fmla="*/ 0 w 80469"/>
                <a:gd name="connsiteY2" fmla="*/ 40203 h 80469"/>
                <a:gd name="connsiteX3" fmla="*/ 40267 w 80469"/>
                <a:gd name="connsiteY3" fmla="*/ 0 h 80469"/>
                <a:gd name="connsiteX4" fmla="*/ 80470 w 80469"/>
                <a:gd name="connsiteY4" fmla="*/ 40203 h 80469"/>
                <a:gd name="connsiteX5" fmla="*/ 80470 w 80469"/>
                <a:gd name="connsiteY5" fmla="*/ 40203 h 8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69" h="80469">
                  <a:moveTo>
                    <a:pt x="80470" y="40203"/>
                  </a:moveTo>
                  <a:cubicBezTo>
                    <a:pt x="80470" y="62401"/>
                    <a:pt x="62466" y="80470"/>
                    <a:pt x="40267" y="80470"/>
                  </a:cubicBezTo>
                  <a:cubicBezTo>
                    <a:pt x="18069" y="80470"/>
                    <a:pt x="0" y="62466"/>
                    <a:pt x="0" y="40203"/>
                  </a:cubicBezTo>
                  <a:cubicBezTo>
                    <a:pt x="0" y="17940"/>
                    <a:pt x="18004" y="0"/>
                    <a:pt x="40267" y="0"/>
                  </a:cubicBezTo>
                  <a:cubicBezTo>
                    <a:pt x="62466" y="-64"/>
                    <a:pt x="80470" y="17940"/>
                    <a:pt x="80470" y="40203"/>
                  </a:cubicBezTo>
                  <a:lnTo>
                    <a:pt x="80470" y="40203"/>
                  </a:lnTo>
                  <a:close/>
                </a:path>
              </a:pathLst>
            </a:custGeom>
            <a:solidFill>
              <a:srgbClr val="193242"/>
            </a:solidFill>
            <a:ln w="6453" cap="flat">
              <a:noFill/>
              <a:prstDash val="solid"/>
              <a:miter/>
            </a:ln>
          </p:spPr>
          <p:txBody>
            <a:bodyPr rtlCol="0" anchor="ctr"/>
            <a:lstStyle/>
            <a:p>
              <a:endParaRPr lang="en-US"/>
            </a:p>
          </p:txBody>
        </p:sp>
        <p:sp>
          <p:nvSpPr>
            <p:cNvPr id="3870" name="Freeform: Shape 3869">
              <a:extLst>
                <a:ext uri="{FF2B5EF4-FFF2-40B4-BE49-F238E27FC236}">
                  <a16:creationId xmlns:a16="http://schemas.microsoft.com/office/drawing/2014/main" id="{2AA19215-7E7D-4C63-973E-AB8DE0CA0A32}"/>
                </a:ext>
              </a:extLst>
            </p:cNvPr>
            <p:cNvSpPr/>
            <p:nvPr/>
          </p:nvSpPr>
          <p:spPr>
            <a:xfrm>
              <a:off x="1847384" y="1498176"/>
              <a:ext cx="107766" cy="24392"/>
            </a:xfrm>
            <a:custGeom>
              <a:avLst/>
              <a:gdLst>
                <a:gd name="connsiteX0" fmla="*/ 107766 w 107766"/>
                <a:gd name="connsiteY0" fmla="*/ 12196 h 24392"/>
                <a:gd name="connsiteX1" fmla="*/ 97441 w 107766"/>
                <a:gd name="connsiteY1" fmla="*/ 24393 h 24392"/>
                <a:gd name="connsiteX2" fmla="*/ 10325 w 107766"/>
                <a:gd name="connsiteY2" fmla="*/ 24393 h 24392"/>
                <a:gd name="connsiteX3" fmla="*/ 0 w 107766"/>
                <a:gd name="connsiteY3" fmla="*/ 12196 h 24392"/>
                <a:gd name="connsiteX4" fmla="*/ 10325 w 107766"/>
                <a:gd name="connsiteY4" fmla="*/ 0 h 24392"/>
                <a:gd name="connsiteX5" fmla="*/ 97441 w 107766"/>
                <a:gd name="connsiteY5" fmla="*/ 0 h 24392"/>
                <a:gd name="connsiteX6" fmla="*/ 107766 w 107766"/>
                <a:gd name="connsiteY6" fmla="*/ 12196 h 24392"/>
                <a:gd name="connsiteX7" fmla="*/ 107766 w 107766"/>
                <a:gd name="connsiteY7" fmla="*/ 12196 h 2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766" h="24392">
                  <a:moveTo>
                    <a:pt x="107766" y="12196"/>
                  </a:moveTo>
                  <a:cubicBezTo>
                    <a:pt x="107766" y="18972"/>
                    <a:pt x="103185" y="24393"/>
                    <a:pt x="97441" y="24393"/>
                  </a:cubicBezTo>
                  <a:lnTo>
                    <a:pt x="10325" y="24393"/>
                  </a:lnTo>
                  <a:cubicBezTo>
                    <a:pt x="4646" y="24393"/>
                    <a:pt x="0" y="18972"/>
                    <a:pt x="0" y="12196"/>
                  </a:cubicBezTo>
                  <a:cubicBezTo>
                    <a:pt x="0" y="5421"/>
                    <a:pt x="4582" y="0"/>
                    <a:pt x="10325" y="0"/>
                  </a:cubicBezTo>
                  <a:lnTo>
                    <a:pt x="97441" y="0"/>
                  </a:lnTo>
                  <a:cubicBezTo>
                    <a:pt x="103185" y="0"/>
                    <a:pt x="107766" y="5421"/>
                    <a:pt x="107766" y="12196"/>
                  </a:cubicBezTo>
                  <a:lnTo>
                    <a:pt x="107766" y="12196"/>
                  </a:lnTo>
                  <a:close/>
                </a:path>
              </a:pathLst>
            </a:custGeom>
            <a:solidFill>
              <a:srgbClr val="193242"/>
            </a:solidFill>
            <a:ln w="6453" cap="flat">
              <a:noFill/>
              <a:prstDash val="solid"/>
              <a:miter/>
            </a:ln>
          </p:spPr>
          <p:txBody>
            <a:bodyPr rtlCol="0" anchor="ctr"/>
            <a:lstStyle/>
            <a:p>
              <a:endParaRPr lang="en-US"/>
            </a:p>
          </p:txBody>
        </p:sp>
        <p:sp>
          <p:nvSpPr>
            <p:cNvPr id="3871" name="Freeform: Shape 3870">
              <a:extLst>
                <a:ext uri="{FF2B5EF4-FFF2-40B4-BE49-F238E27FC236}">
                  <a16:creationId xmlns:a16="http://schemas.microsoft.com/office/drawing/2014/main" id="{64A3EEC7-E4CD-4E46-81F3-F0896CFD46F7}"/>
                </a:ext>
              </a:extLst>
            </p:cNvPr>
            <p:cNvSpPr/>
            <p:nvPr/>
          </p:nvSpPr>
          <p:spPr>
            <a:xfrm>
              <a:off x="1910173" y="1484173"/>
              <a:ext cx="52463" cy="52398"/>
            </a:xfrm>
            <a:custGeom>
              <a:avLst/>
              <a:gdLst>
                <a:gd name="connsiteX0" fmla="*/ 52463 w 52463"/>
                <a:gd name="connsiteY0" fmla="*/ 26199 h 52398"/>
                <a:gd name="connsiteX1" fmla="*/ 26264 w 52463"/>
                <a:gd name="connsiteY1" fmla="*/ 52399 h 52398"/>
                <a:gd name="connsiteX2" fmla="*/ 0 w 52463"/>
                <a:gd name="connsiteY2" fmla="*/ 26199 h 52398"/>
                <a:gd name="connsiteX3" fmla="*/ 26264 w 52463"/>
                <a:gd name="connsiteY3" fmla="*/ 0 h 52398"/>
                <a:gd name="connsiteX4" fmla="*/ 52463 w 52463"/>
                <a:gd name="connsiteY4" fmla="*/ 26199 h 52398"/>
                <a:gd name="connsiteX5" fmla="*/ 52463 w 52463"/>
                <a:gd name="connsiteY5" fmla="*/ 26199 h 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3" h="52398">
                  <a:moveTo>
                    <a:pt x="52463" y="26199"/>
                  </a:moveTo>
                  <a:cubicBezTo>
                    <a:pt x="52463" y="40719"/>
                    <a:pt x="40719" y="52399"/>
                    <a:pt x="26264" y="52399"/>
                  </a:cubicBezTo>
                  <a:cubicBezTo>
                    <a:pt x="11744" y="52399"/>
                    <a:pt x="0" y="40654"/>
                    <a:pt x="0" y="26199"/>
                  </a:cubicBezTo>
                  <a:cubicBezTo>
                    <a:pt x="0" y="11680"/>
                    <a:pt x="11744" y="0"/>
                    <a:pt x="26264" y="0"/>
                  </a:cubicBezTo>
                  <a:cubicBezTo>
                    <a:pt x="40719" y="0"/>
                    <a:pt x="52463" y="11680"/>
                    <a:pt x="52463" y="26199"/>
                  </a:cubicBezTo>
                  <a:lnTo>
                    <a:pt x="52463" y="26199"/>
                  </a:lnTo>
                  <a:close/>
                </a:path>
              </a:pathLst>
            </a:custGeom>
            <a:solidFill>
              <a:srgbClr val="B5C1C8"/>
            </a:solidFill>
            <a:ln w="6453" cap="flat">
              <a:noFill/>
              <a:prstDash val="solid"/>
              <a:miter/>
            </a:ln>
          </p:spPr>
          <p:txBody>
            <a:bodyPr rtlCol="0" anchor="ctr"/>
            <a:lstStyle/>
            <a:p>
              <a:endParaRPr lang="en-US"/>
            </a:p>
          </p:txBody>
        </p:sp>
        <p:sp>
          <p:nvSpPr>
            <p:cNvPr id="3872" name="Freeform: Shape 3871">
              <a:extLst>
                <a:ext uri="{FF2B5EF4-FFF2-40B4-BE49-F238E27FC236}">
                  <a16:creationId xmlns:a16="http://schemas.microsoft.com/office/drawing/2014/main" id="{60EF8CDD-5D4F-4F6F-A446-CB494E48AE47}"/>
                </a:ext>
              </a:extLst>
            </p:cNvPr>
            <p:cNvSpPr/>
            <p:nvPr/>
          </p:nvSpPr>
          <p:spPr>
            <a:xfrm>
              <a:off x="1896170" y="1602845"/>
              <a:ext cx="80469" cy="80534"/>
            </a:xfrm>
            <a:custGeom>
              <a:avLst/>
              <a:gdLst>
                <a:gd name="connsiteX0" fmla="*/ 80470 w 80469"/>
                <a:gd name="connsiteY0" fmla="*/ 40267 h 80534"/>
                <a:gd name="connsiteX1" fmla="*/ 40267 w 80469"/>
                <a:gd name="connsiteY1" fmla="*/ 80534 h 80534"/>
                <a:gd name="connsiteX2" fmla="*/ 0 w 80469"/>
                <a:gd name="connsiteY2" fmla="*/ 40267 h 80534"/>
                <a:gd name="connsiteX3" fmla="*/ 40267 w 80469"/>
                <a:gd name="connsiteY3" fmla="*/ 0 h 80534"/>
                <a:gd name="connsiteX4" fmla="*/ 80470 w 80469"/>
                <a:gd name="connsiteY4" fmla="*/ 40267 h 80534"/>
                <a:gd name="connsiteX5" fmla="*/ 80470 w 80469"/>
                <a:gd name="connsiteY5" fmla="*/ 40267 h 8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69" h="80534">
                  <a:moveTo>
                    <a:pt x="80470" y="40267"/>
                  </a:moveTo>
                  <a:cubicBezTo>
                    <a:pt x="80470" y="62530"/>
                    <a:pt x="62466" y="80534"/>
                    <a:pt x="40267" y="80534"/>
                  </a:cubicBezTo>
                  <a:cubicBezTo>
                    <a:pt x="18069" y="80534"/>
                    <a:pt x="0" y="62530"/>
                    <a:pt x="0" y="40267"/>
                  </a:cubicBezTo>
                  <a:cubicBezTo>
                    <a:pt x="0" y="18069"/>
                    <a:pt x="18004" y="0"/>
                    <a:pt x="40267" y="0"/>
                  </a:cubicBezTo>
                  <a:cubicBezTo>
                    <a:pt x="62466" y="0"/>
                    <a:pt x="80470" y="18004"/>
                    <a:pt x="80470" y="40267"/>
                  </a:cubicBezTo>
                  <a:lnTo>
                    <a:pt x="80470" y="40267"/>
                  </a:lnTo>
                  <a:close/>
                </a:path>
              </a:pathLst>
            </a:custGeom>
            <a:solidFill>
              <a:srgbClr val="193242"/>
            </a:solidFill>
            <a:ln w="6453" cap="flat">
              <a:noFill/>
              <a:prstDash val="solid"/>
              <a:miter/>
            </a:ln>
          </p:spPr>
          <p:txBody>
            <a:bodyPr rtlCol="0" anchor="ctr"/>
            <a:lstStyle/>
            <a:p>
              <a:endParaRPr lang="en-US"/>
            </a:p>
          </p:txBody>
        </p:sp>
        <p:sp>
          <p:nvSpPr>
            <p:cNvPr id="3873" name="Freeform: Shape 3872">
              <a:extLst>
                <a:ext uri="{FF2B5EF4-FFF2-40B4-BE49-F238E27FC236}">
                  <a16:creationId xmlns:a16="http://schemas.microsoft.com/office/drawing/2014/main" id="{6B18CFB1-802E-4110-822A-361FA2F4C4B6}"/>
                </a:ext>
              </a:extLst>
            </p:cNvPr>
            <p:cNvSpPr/>
            <p:nvPr/>
          </p:nvSpPr>
          <p:spPr>
            <a:xfrm>
              <a:off x="1847384" y="1630915"/>
              <a:ext cx="107766" cy="24393"/>
            </a:xfrm>
            <a:custGeom>
              <a:avLst/>
              <a:gdLst>
                <a:gd name="connsiteX0" fmla="*/ 107766 w 107766"/>
                <a:gd name="connsiteY0" fmla="*/ 12197 h 24393"/>
                <a:gd name="connsiteX1" fmla="*/ 97441 w 107766"/>
                <a:gd name="connsiteY1" fmla="*/ 24393 h 24393"/>
                <a:gd name="connsiteX2" fmla="*/ 10325 w 107766"/>
                <a:gd name="connsiteY2" fmla="*/ 24393 h 24393"/>
                <a:gd name="connsiteX3" fmla="*/ 0 w 107766"/>
                <a:gd name="connsiteY3" fmla="*/ 12197 h 24393"/>
                <a:gd name="connsiteX4" fmla="*/ 10325 w 107766"/>
                <a:gd name="connsiteY4" fmla="*/ 1 h 24393"/>
                <a:gd name="connsiteX5" fmla="*/ 97441 w 107766"/>
                <a:gd name="connsiteY5" fmla="*/ 1 h 24393"/>
                <a:gd name="connsiteX6" fmla="*/ 107766 w 107766"/>
                <a:gd name="connsiteY6" fmla="*/ 12197 h 24393"/>
                <a:gd name="connsiteX7" fmla="*/ 107766 w 107766"/>
                <a:gd name="connsiteY7" fmla="*/ 12197 h 24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766" h="24393">
                  <a:moveTo>
                    <a:pt x="107766" y="12197"/>
                  </a:moveTo>
                  <a:cubicBezTo>
                    <a:pt x="107766" y="18973"/>
                    <a:pt x="103185" y="24393"/>
                    <a:pt x="97441" y="24393"/>
                  </a:cubicBezTo>
                  <a:lnTo>
                    <a:pt x="10325" y="24393"/>
                  </a:lnTo>
                  <a:cubicBezTo>
                    <a:pt x="4646" y="24393"/>
                    <a:pt x="0" y="18908"/>
                    <a:pt x="0" y="12197"/>
                  </a:cubicBezTo>
                  <a:cubicBezTo>
                    <a:pt x="0" y="5486"/>
                    <a:pt x="4582" y="1"/>
                    <a:pt x="10325" y="1"/>
                  </a:cubicBezTo>
                  <a:lnTo>
                    <a:pt x="97441" y="1"/>
                  </a:lnTo>
                  <a:cubicBezTo>
                    <a:pt x="103185" y="-64"/>
                    <a:pt x="107766" y="5421"/>
                    <a:pt x="107766" y="12197"/>
                  </a:cubicBezTo>
                  <a:lnTo>
                    <a:pt x="107766" y="12197"/>
                  </a:lnTo>
                  <a:close/>
                </a:path>
              </a:pathLst>
            </a:custGeom>
            <a:solidFill>
              <a:srgbClr val="193242"/>
            </a:solidFill>
            <a:ln w="6453" cap="flat">
              <a:noFill/>
              <a:prstDash val="solid"/>
              <a:miter/>
            </a:ln>
          </p:spPr>
          <p:txBody>
            <a:bodyPr rtlCol="0" anchor="ctr"/>
            <a:lstStyle/>
            <a:p>
              <a:endParaRPr lang="en-US"/>
            </a:p>
          </p:txBody>
        </p:sp>
        <p:sp>
          <p:nvSpPr>
            <p:cNvPr id="3874" name="Freeform: Shape 3873">
              <a:extLst>
                <a:ext uri="{FF2B5EF4-FFF2-40B4-BE49-F238E27FC236}">
                  <a16:creationId xmlns:a16="http://schemas.microsoft.com/office/drawing/2014/main" id="{AE17C152-6076-4D38-BFFB-B7D85DB64A17}"/>
                </a:ext>
              </a:extLst>
            </p:cNvPr>
            <p:cNvSpPr/>
            <p:nvPr/>
          </p:nvSpPr>
          <p:spPr>
            <a:xfrm>
              <a:off x="1910173" y="1616912"/>
              <a:ext cx="52463" cy="52399"/>
            </a:xfrm>
            <a:custGeom>
              <a:avLst/>
              <a:gdLst>
                <a:gd name="connsiteX0" fmla="*/ 52463 w 52463"/>
                <a:gd name="connsiteY0" fmla="*/ 26200 h 52399"/>
                <a:gd name="connsiteX1" fmla="*/ 26264 w 52463"/>
                <a:gd name="connsiteY1" fmla="*/ 52399 h 52399"/>
                <a:gd name="connsiteX2" fmla="*/ 0 w 52463"/>
                <a:gd name="connsiteY2" fmla="*/ 26200 h 52399"/>
                <a:gd name="connsiteX3" fmla="*/ 26264 w 52463"/>
                <a:gd name="connsiteY3" fmla="*/ 0 h 52399"/>
                <a:gd name="connsiteX4" fmla="*/ 52463 w 52463"/>
                <a:gd name="connsiteY4" fmla="*/ 26200 h 52399"/>
                <a:gd name="connsiteX5" fmla="*/ 52463 w 52463"/>
                <a:gd name="connsiteY5" fmla="*/ 26200 h 5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3" h="52399">
                  <a:moveTo>
                    <a:pt x="52463" y="26200"/>
                  </a:moveTo>
                  <a:cubicBezTo>
                    <a:pt x="52463" y="40719"/>
                    <a:pt x="40719" y="52399"/>
                    <a:pt x="26264" y="52399"/>
                  </a:cubicBezTo>
                  <a:cubicBezTo>
                    <a:pt x="11744" y="52399"/>
                    <a:pt x="0" y="40655"/>
                    <a:pt x="0" y="26200"/>
                  </a:cubicBezTo>
                  <a:cubicBezTo>
                    <a:pt x="0" y="11680"/>
                    <a:pt x="11744" y="0"/>
                    <a:pt x="26264" y="0"/>
                  </a:cubicBezTo>
                  <a:cubicBezTo>
                    <a:pt x="40719" y="-64"/>
                    <a:pt x="52463" y="11680"/>
                    <a:pt x="52463" y="26200"/>
                  </a:cubicBezTo>
                  <a:lnTo>
                    <a:pt x="52463" y="26200"/>
                  </a:lnTo>
                  <a:close/>
                </a:path>
              </a:pathLst>
            </a:custGeom>
            <a:solidFill>
              <a:srgbClr val="B5C1C8"/>
            </a:solidFill>
            <a:ln w="6453" cap="flat">
              <a:noFill/>
              <a:prstDash val="solid"/>
              <a:miter/>
            </a:ln>
          </p:spPr>
          <p:txBody>
            <a:bodyPr rtlCol="0" anchor="ctr"/>
            <a:lstStyle/>
            <a:p>
              <a:endParaRPr lang="en-US"/>
            </a:p>
          </p:txBody>
        </p:sp>
        <p:sp>
          <p:nvSpPr>
            <p:cNvPr id="3875" name="Freeform: Shape 3874">
              <a:extLst>
                <a:ext uri="{FF2B5EF4-FFF2-40B4-BE49-F238E27FC236}">
                  <a16:creationId xmlns:a16="http://schemas.microsoft.com/office/drawing/2014/main" id="{261BD396-DAF0-491D-8B79-D0F06F26C794}"/>
                </a:ext>
              </a:extLst>
            </p:cNvPr>
            <p:cNvSpPr/>
            <p:nvPr/>
          </p:nvSpPr>
          <p:spPr>
            <a:xfrm>
              <a:off x="1706965" y="1540271"/>
              <a:ext cx="22327" cy="144657"/>
            </a:xfrm>
            <a:custGeom>
              <a:avLst/>
              <a:gdLst>
                <a:gd name="connsiteX0" fmla="*/ 0 w 22327"/>
                <a:gd name="connsiteY0" fmla="*/ 144657 h 144657"/>
                <a:gd name="connsiteX1" fmla="*/ 5292 w 22327"/>
                <a:gd name="connsiteY1" fmla="*/ 92774 h 144657"/>
                <a:gd name="connsiteX2" fmla="*/ 20327 w 22327"/>
                <a:gd name="connsiteY2" fmla="*/ 92645 h 144657"/>
                <a:gd name="connsiteX3" fmla="*/ 22328 w 22327"/>
                <a:gd name="connsiteY3" fmla="*/ 144593 h 144657"/>
                <a:gd name="connsiteX4" fmla="*/ 0 w 22327"/>
                <a:gd name="connsiteY4" fmla="*/ 144593 h 144657"/>
                <a:gd name="connsiteX5" fmla="*/ 0 w 22327"/>
                <a:gd name="connsiteY5" fmla="*/ 144657 h 144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27" h="144657">
                  <a:moveTo>
                    <a:pt x="0" y="144657"/>
                  </a:moveTo>
                  <a:lnTo>
                    <a:pt x="5292" y="92774"/>
                  </a:lnTo>
                  <a:cubicBezTo>
                    <a:pt x="17746" y="-29447"/>
                    <a:pt x="15552" y="-32351"/>
                    <a:pt x="20327" y="92645"/>
                  </a:cubicBezTo>
                  <a:lnTo>
                    <a:pt x="22328" y="144593"/>
                  </a:lnTo>
                  <a:lnTo>
                    <a:pt x="0" y="144593"/>
                  </a:lnTo>
                  <a:lnTo>
                    <a:pt x="0" y="144657"/>
                  </a:lnTo>
                  <a:close/>
                </a:path>
              </a:pathLst>
            </a:custGeom>
            <a:solidFill>
              <a:srgbClr val="193242"/>
            </a:solidFill>
            <a:ln w="6453" cap="flat">
              <a:noFill/>
              <a:prstDash val="solid"/>
              <a:miter/>
            </a:ln>
          </p:spPr>
          <p:txBody>
            <a:bodyPr rtlCol="0" anchor="ctr"/>
            <a:lstStyle/>
            <a:p>
              <a:endParaRPr lang="en-US"/>
            </a:p>
          </p:txBody>
        </p:sp>
        <p:sp>
          <p:nvSpPr>
            <p:cNvPr id="3876" name="Freeform: Shape 3875">
              <a:extLst>
                <a:ext uri="{FF2B5EF4-FFF2-40B4-BE49-F238E27FC236}">
                  <a16:creationId xmlns:a16="http://schemas.microsoft.com/office/drawing/2014/main" id="{3BFF6D7B-3516-466E-A166-30E4F9AB733E}"/>
                </a:ext>
              </a:extLst>
            </p:cNvPr>
            <p:cNvSpPr/>
            <p:nvPr/>
          </p:nvSpPr>
          <p:spPr>
            <a:xfrm>
              <a:off x="2268060" y="1540287"/>
              <a:ext cx="21746" cy="144705"/>
            </a:xfrm>
            <a:custGeom>
              <a:avLst/>
              <a:gdLst>
                <a:gd name="connsiteX0" fmla="*/ 0 w 21746"/>
                <a:gd name="connsiteY0" fmla="*/ 144641 h 144705"/>
                <a:gd name="connsiteX1" fmla="*/ 1936 w 21746"/>
                <a:gd name="connsiteY1" fmla="*/ 92694 h 144705"/>
                <a:gd name="connsiteX2" fmla="*/ 16584 w 21746"/>
                <a:gd name="connsiteY2" fmla="*/ 92823 h 144705"/>
                <a:gd name="connsiteX3" fmla="*/ 21747 w 21746"/>
                <a:gd name="connsiteY3" fmla="*/ 144706 h 144705"/>
                <a:gd name="connsiteX4" fmla="*/ 0 w 21746"/>
                <a:gd name="connsiteY4" fmla="*/ 144706 h 144705"/>
                <a:gd name="connsiteX5" fmla="*/ 0 w 21746"/>
                <a:gd name="connsiteY5" fmla="*/ 144641 h 14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6" h="144705">
                  <a:moveTo>
                    <a:pt x="0" y="144641"/>
                  </a:moveTo>
                  <a:lnTo>
                    <a:pt x="1936" y="92694"/>
                  </a:lnTo>
                  <a:cubicBezTo>
                    <a:pt x="6582" y="-32367"/>
                    <a:pt x="4453" y="-29463"/>
                    <a:pt x="16584" y="92823"/>
                  </a:cubicBezTo>
                  <a:lnTo>
                    <a:pt x="21747" y="144706"/>
                  </a:lnTo>
                  <a:lnTo>
                    <a:pt x="0" y="144706"/>
                  </a:lnTo>
                  <a:lnTo>
                    <a:pt x="0" y="144641"/>
                  </a:lnTo>
                  <a:close/>
                </a:path>
              </a:pathLst>
            </a:custGeom>
            <a:solidFill>
              <a:srgbClr val="193242"/>
            </a:solidFill>
            <a:ln w="6453" cap="flat">
              <a:noFill/>
              <a:prstDash val="solid"/>
              <a:miter/>
            </a:ln>
          </p:spPr>
          <p:txBody>
            <a:bodyPr rtlCol="0" anchor="ctr"/>
            <a:lstStyle/>
            <a:p>
              <a:endParaRPr lang="en-US"/>
            </a:p>
          </p:txBody>
        </p:sp>
        <p:sp>
          <p:nvSpPr>
            <p:cNvPr id="3877" name="Freeform: Shape 3876">
              <a:extLst>
                <a:ext uri="{FF2B5EF4-FFF2-40B4-BE49-F238E27FC236}">
                  <a16:creationId xmlns:a16="http://schemas.microsoft.com/office/drawing/2014/main" id="{F3BE87CA-2DDA-44A4-BFFA-2A647899A34E}"/>
                </a:ext>
              </a:extLst>
            </p:cNvPr>
            <p:cNvSpPr/>
            <p:nvPr/>
          </p:nvSpPr>
          <p:spPr>
            <a:xfrm>
              <a:off x="2306344" y="1061626"/>
              <a:ext cx="848864" cy="623237"/>
            </a:xfrm>
            <a:custGeom>
              <a:avLst/>
              <a:gdLst>
                <a:gd name="connsiteX0" fmla="*/ 327863 w 848864"/>
                <a:gd name="connsiteY0" fmla="*/ 0 h 623237"/>
                <a:gd name="connsiteX1" fmla="*/ 384134 w 848864"/>
                <a:gd name="connsiteY1" fmla="*/ 3614 h 623237"/>
                <a:gd name="connsiteX2" fmla="*/ 521197 w 848864"/>
                <a:gd name="connsiteY2" fmla="*/ 0 h 623237"/>
                <a:gd name="connsiteX3" fmla="*/ 530748 w 848864"/>
                <a:gd name="connsiteY3" fmla="*/ 73049 h 623237"/>
                <a:gd name="connsiteX4" fmla="*/ 586696 w 848864"/>
                <a:gd name="connsiteY4" fmla="*/ 142032 h 623237"/>
                <a:gd name="connsiteX5" fmla="*/ 793452 w 848864"/>
                <a:gd name="connsiteY5" fmla="*/ 236957 h 623237"/>
                <a:gd name="connsiteX6" fmla="*/ 847400 w 848864"/>
                <a:gd name="connsiteY6" fmla="*/ 423450 h 623237"/>
                <a:gd name="connsiteX7" fmla="*/ 710659 w 848864"/>
                <a:gd name="connsiteY7" fmla="*/ 565095 h 623237"/>
                <a:gd name="connsiteX8" fmla="*/ 693623 w 848864"/>
                <a:gd name="connsiteY8" fmla="*/ 570645 h 623237"/>
                <a:gd name="connsiteX9" fmla="*/ 528296 w 848864"/>
                <a:gd name="connsiteY9" fmla="*/ 623237 h 623237"/>
                <a:gd name="connsiteX10" fmla="*/ 320571 w 848864"/>
                <a:gd name="connsiteY10" fmla="*/ 623237 h 623237"/>
                <a:gd name="connsiteX11" fmla="*/ 155244 w 848864"/>
                <a:gd name="connsiteY11" fmla="*/ 570645 h 623237"/>
                <a:gd name="connsiteX12" fmla="*/ 138208 w 848864"/>
                <a:gd name="connsiteY12" fmla="*/ 565095 h 623237"/>
                <a:gd name="connsiteX13" fmla="*/ 1467 w 848864"/>
                <a:gd name="connsiteY13" fmla="*/ 423450 h 623237"/>
                <a:gd name="connsiteX14" fmla="*/ 55415 w 848864"/>
                <a:gd name="connsiteY14" fmla="*/ 236957 h 623237"/>
                <a:gd name="connsiteX15" fmla="*/ 262171 w 848864"/>
                <a:gd name="connsiteY15" fmla="*/ 142032 h 623237"/>
                <a:gd name="connsiteX16" fmla="*/ 318119 w 848864"/>
                <a:gd name="connsiteY16" fmla="*/ 73049 h 623237"/>
                <a:gd name="connsiteX17" fmla="*/ 327863 w 848864"/>
                <a:gd name="connsiteY17" fmla="*/ 0 h 623237"/>
                <a:gd name="connsiteX18" fmla="*/ 327863 w 848864"/>
                <a:gd name="connsiteY18" fmla="*/ 0 h 62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48864" h="623237">
                  <a:moveTo>
                    <a:pt x="327863" y="0"/>
                  </a:moveTo>
                  <a:lnTo>
                    <a:pt x="384134" y="3614"/>
                  </a:lnTo>
                  <a:cubicBezTo>
                    <a:pt x="430209" y="3614"/>
                    <a:pt x="474800" y="2968"/>
                    <a:pt x="521197" y="0"/>
                  </a:cubicBezTo>
                  <a:lnTo>
                    <a:pt x="530748" y="73049"/>
                  </a:lnTo>
                  <a:cubicBezTo>
                    <a:pt x="535717" y="110993"/>
                    <a:pt x="546945" y="136805"/>
                    <a:pt x="586696" y="142032"/>
                  </a:cubicBezTo>
                  <a:cubicBezTo>
                    <a:pt x="687041" y="155261"/>
                    <a:pt x="749378" y="171910"/>
                    <a:pt x="793452" y="236957"/>
                  </a:cubicBezTo>
                  <a:cubicBezTo>
                    <a:pt x="827331" y="286839"/>
                    <a:pt x="855724" y="362856"/>
                    <a:pt x="847400" y="423450"/>
                  </a:cubicBezTo>
                  <a:cubicBezTo>
                    <a:pt x="835914" y="506695"/>
                    <a:pt x="783644" y="539799"/>
                    <a:pt x="710659" y="565095"/>
                  </a:cubicBezTo>
                  <a:cubicBezTo>
                    <a:pt x="705110" y="567031"/>
                    <a:pt x="699431" y="568838"/>
                    <a:pt x="693623" y="570645"/>
                  </a:cubicBezTo>
                  <a:cubicBezTo>
                    <a:pt x="667617" y="597490"/>
                    <a:pt x="603732" y="615042"/>
                    <a:pt x="528296" y="623237"/>
                  </a:cubicBezTo>
                  <a:lnTo>
                    <a:pt x="320571" y="623237"/>
                  </a:lnTo>
                  <a:cubicBezTo>
                    <a:pt x="245199" y="615042"/>
                    <a:pt x="181314" y="597490"/>
                    <a:pt x="155244" y="570645"/>
                  </a:cubicBezTo>
                  <a:cubicBezTo>
                    <a:pt x="149500" y="568838"/>
                    <a:pt x="143757" y="567031"/>
                    <a:pt x="138208" y="565095"/>
                  </a:cubicBezTo>
                  <a:cubicBezTo>
                    <a:pt x="65223" y="539799"/>
                    <a:pt x="12953" y="506695"/>
                    <a:pt x="1467" y="423450"/>
                  </a:cubicBezTo>
                  <a:cubicBezTo>
                    <a:pt x="-6857" y="362856"/>
                    <a:pt x="21472" y="286839"/>
                    <a:pt x="55415" y="236957"/>
                  </a:cubicBezTo>
                  <a:cubicBezTo>
                    <a:pt x="99554" y="171910"/>
                    <a:pt x="161826" y="155261"/>
                    <a:pt x="262171" y="142032"/>
                  </a:cubicBezTo>
                  <a:cubicBezTo>
                    <a:pt x="301922" y="136805"/>
                    <a:pt x="313150" y="110928"/>
                    <a:pt x="318119" y="73049"/>
                  </a:cubicBezTo>
                  <a:lnTo>
                    <a:pt x="327863" y="0"/>
                  </a:lnTo>
                  <a:lnTo>
                    <a:pt x="327863" y="0"/>
                  </a:lnTo>
                  <a:close/>
                </a:path>
              </a:pathLst>
            </a:custGeom>
            <a:solidFill>
              <a:srgbClr val="C99065"/>
            </a:solidFill>
            <a:ln w="6453" cap="flat">
              <a:noFill/>
              <a:prstDash val="solid"/>
              <a:miter/>
            </a:ln>
          </p:spPr>
          <p:txBody>
            <a:bodyPr rtlCol="0" anchor="ctr"/>
            <a:lstStyle/>
            <a:p>
              <a:endParaRPr lang="en-US"/>
            </a:p>
          </p:txBody>
        </p:sp>
        <p:sp>
          <p:nvSpPr>
            <p:cNvPr id="3878" name="Freeform: Shape 3877">
              <a:extLst>
                <a:ext uri="{FF2B5EF4-FFF2-40B4-BE49-F238E27FC236}">
                  <a16:creationId xmlns:a16="http://schemas.microsoft.com/office/drawing/2014/main" id="{B263474C-44A9-4817-9E9B-AB3EA263EC98}"/>
                </a:ext>
              </a:extLst>
            </p:cNvPr>
            <p:cNvSpPr/>
            <p:nvPr/>
          </p:nvSpPr>
          <p:spPr>
            <a:xfrm>
              <a:off x="2324137" y="1248894"/>
              <a:ext cx="813906" cy="435969"/>
            </a:xfrm>
            <a:custGeom>
              <a:avLst/>
              <a:gdLst>
                <a:gd name="connsiteX0" fmla="*/ 726164 w 813906"/>
                <a:gd name="connsiteY0" fmla="*/ 0 h 435969"/>
                <a:gd name="connsiteX1" fmla="*/ 771077 w 813906"/>
                <a:gd name="connsiteY1" fmla="*/ 49689 h 435969"/>
                <a:gd name="connsiteX2" fmla="*/ 811732 w 813906"/>
                <a:gd name="connsiteY2" fmla="*/ 229600 h 435969"/>
                <a:gd name="connsiteX3" fmla="*/ 811022 w 813906"/>
                <a:gd name="connsiteY3" fmla="*/ 435969 h 435969"/>
                <a:gd name="connsiteX4" fmla="*/ 0 w 813906"/>
                <a:gd name="connsiteY4" fmla="*/ 435969 h 435969"/>
                <a:gd name="connsiteX5" fmla="*/ 2517 w 813906"/>
                <a:gd name="connsiteY5" fmla="*/ 236053 h 435969"/>
                <a:gd name="connsiteX6" fmla="*/ 42397 w 813906"/>
                <a:gd name="connsiteY6" fmla="*/ 49689 h 435969"/>
                <a:gd name="connsiteX7" fmla="*/ 87245 w 813906"/>
                <a:gd name="connsiteY7" fmla="*/ 0 h 435969"/>
                <a:gd name="connsiteX8" fmla="*/ 406737 w 813906"/>
                <a:gd name="connsiteY8" fmla="*/ 113316 h 435969"/>
                <a:gd name="connsiteX9" fmla="*/ 726164 w 813906"/>
                <a:gd name="connsiteY9" fmla="*/ 0 h 435969"/>
                <a:gd name="connsiteX10" fmla="*/ 726164 w 813906"/>
                <a:gd name="connsiteY10" fmla="*/ 0 h 43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906" h="435969">
                  <a:moveTo>
                    <a:pt x="726164" y="0"/>
                  </a:moveTo>
                  <a:cubicBezTo>
                    <a:pt x="745071" y="12455"/>
                    <a:pt x="756687" y="28523"/>
                    <a:pt x="771077" y="49689"/>
                  </a:cubicBezTo>
                  <a:cubicBezTo>
                    <a:pt x="803730" y="97829"/>
                    <a:pt x="817281" y="170167"/>
                    <a:pt x="811732" y="229600"/>
                  </a:cubicBezTo>
                  <a:cubicBezTo>
                    <a:pt x="816894" y="299100"/>
                    <a:pt x="811280" y="370923"/>
                    <a:pt x="811022" y="435969"/>
                  </a:cubicBezTo>
                  <a:lnTo>
                    <a:pt x="0" y="435969"/>
                  </a:lnTo>
                  <a:cubicBezTo>
                    <a:pt x="4582" y="370535"/>
                    <a:pt x="-839" y="302326"/>
                    <a:pt x="2517" y="236053"/>
                  </a:cubicBezTo>
                  <a:cubicBezTo>
                    <a:pt x="-5808" y="175459"/>
                    <a:pt x="8518" y="99571"/>
                    <a:pt x="42397" y="49689"/>
                  </a:cubicBezTo>
                  <a:cubicBezTo>
                    <a:pt x="56787" y="28523"/>
                    <a:pt x="68338" y="12455"/>
                    <a:pt x="87245" y="0"/>
                  </a:cubicBezTo>
                  <a:cubicBezTo>
                    <a:pt x="173329" y="70597"/>
                    <a:pt x="284838" y="113316"/>
                    <a:pt x="406737" y="113316"/>
                  </a:cubicBezTo>
                  <a:cubicBezTo>
                    <a:pt x="528571" y="113316"/>
                    <a:pt x="640144" y="70661"/>
                    <a:pt x="726164" y="0"/>
                  </a:cubicBezTo>
                  <a:lnTo>
                    <a:pt x="726164" y="0"/>
                  </a:lnTo>
                  <a:close/>
                </a:path>
              </a:pathLst>
            </a:custGeom>
            <a:solidFill>
              <a:srgbClr val="F7F5E6"/>
            </a:solidFill>
            <a:ln w="6453" cap="flat">
              <a:noFill/>
              <a:prstDash val="solid"/>
              <a:miter/>
            </a:ln>
          </p:spPr>
          <p:txBody>
            <a:bodyPr rtlCol="0" anchor="ctr"/>
            <a:lstStyle/>
            <a:p>
              <a:endParaRPr lang="en-US"/>
            </a:p>
          </p:txBody>
        </p:sp>
        <p:sp>
          <p:nvSpPr>
            <p:cNvPr id="3879" name="Freeform: Shape 3878">
              <a:extLst>
                <a:ext uri="{FF2B5EF4-FFF2-40B4-BE49-F238E27FC236}">
                  <a16:creationId xmlns:a16="http://schemas.microsoft.com/office/drawing/2014/main" id="{F8E7EB1A-D2F6-48E5-804D-DC9B98F11F48}"/>
                </a:ext>
              </a:extLst>
            </p:cNvPr>
            <p:cNvSpPr/>
            <p:nvPr/>
          </p:nvSpPr>
          <p:spPr>
            <a:xfrm>
              <a:off x="2530438" y="614170"/>
              <a:ext cx="404890" cy="536573"/>
            </a:xfrm>
            <a:custGeom>
              <a:avLst/>
              <a:gdLst>
                <a:gd name="connsiteX0" fmla="*/ 43304 w 404890"/>
                <a:gd name="connsiteY0" fmla="*/ 357758 h 536573"/>
                <a:gd name="connsiteX1" fmla="*/ 130033 w 404890"/>
                <a:gd name="connsiteY1" fmla="*/ 497209 h 536573"/>
                <a:gd name="connsiteX2" fmla="*/ 274130 w 404890"/>
                <a:gd name="connsiteY2" fmla="*/ 496757 h 536573"/>
                <a:gd name="connsiteX3" fmla="*/ 360472 w 404890"/>
                <a:gd name="connsiteY3" fmla="*/ 356984 h 536573"/>
                <a:gd name="connsiteX4" fmla="*/ 377056 w 404890"/>
                <a:gd name="connsiteY4" fmla="*/ 353693 h 536573"/>
                <a:gd name="connsiteX5" fmla="*/ 393512 w 404890"/>
                <a:gd name="connsiteY5" fmla="*/ 331946 h 536573"/>
                <a:gd name="connsiteX6" fmla="*/ 398351 w 404890"/>
                <a:gd name="connsiteY6" fmla="*/ 259478 h 536573"/>
                <a:gd name="connsiteX7" fmla="*/ 384607 w 404890"/>
                <a:gd name="connsiteY7" fmla="*/ 251863 h 536573"/>
                <a:gd name="connsiteX8" fmla="*/ 392931 w 404890"/>
                <a:gd name="connsiteY8" fmla="*/ 220050 h 536573"/>
                <a:gd name="connsiteX9" fmla="*/ 200500 w 404890"/>
                <a:gd name="connsiteY9" fmla="*/ 0 h 536573"/>
                <a:gd name="connsiteX10" fmla="*/ 10780 w 404890"/>
                <a:gd name="connsiteY10" fmla="*/ 220050 h 536573"/>
                <a:gd name="connsiteX11" fmla="*/ 6586 w 404890"/>
                <a:gd name="connsiteY11" fmla="*/ 259478 h 536573"/>
                <a:gd name="connsiteX12" fmla="*/ 11425 w 404890"/>
                <a:gd name="connsiteY12" fmla="*/ 331946 h 536573"/>
                <a:gd name="connsiteX13" fmla="*/ 27881 w 404890"/>
                <a:gd name="connsiteY13" fmla="*/ 353693 h 536573"/>
                <a:gd name="connsiteX14" fmla="*/ 43304 w 404890"/>
                <a:gd name="connsiteY14" fmla="*/ 357758 h 536573"/>
                <a:gd name="connsiteX15" fmla="*/ 43304 w 404890"/>
                <a:gd name="connsiteY15" fmla="*/ 357758 h 53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890" h="536573">
                  <a:moveTo>
                    <a:pt x="43304" y="357758"/>
                  </a:moveTo>
                  <a:cubicBezTo>
                    <a:pt x="60404" y="419062"/>
                    <a:pt x="90669" y="463847"/>
                    <a:pt x="130033" y="497209"/>
                  </a:cubicBezTo>
                  <a:cubicBezTo>
                    <a:pt x="192111" y="549931"/>
                    <a:pt x="212245" y="549608"/>
                    <a:pt x="274130" y="496757"/>
                  </a:cubicBezTo>
                  <a:cubicBezTo>
                    <a:pt x="313300" y="463266"/>
                    <a:pt x="343436" y="418417"/>
                    <a:pt x="360472" y="356984"/>
                  </a:cubicBezTo>
                  <a:cubicBezTo>
                    <a:pt x="364667" y="360856"/>
                    <a:pt x="371249" y="358210"/>
                    <a:pt x="377056" y="353693"/>
                  </a:cubicBezTo>
                  <a:cubicBezTo>
                    <a:pt x="384348" y="348079"/>
                    <a:pt x="389317" y="340658"/>
                    <a:pt x="393512" y="331946"/>
                  </a:cubicBezTo>
                  <a:cubicBezTo>
                    <a:pt x="404804" y="308263"/>
                    <a:pt x="409902" y="274901"/>
                    <a:pt x="398351" y="259478"/>
                  </a:cubicBezTo>
                  <a:cubicBezTo>
                    <a:pt x="394673" y="254638"/>
                    <a:pt x="389833" y="252315"/>
                    <a:pt x="384607" y="251863"/>
                  </a:cubicBezTo>
                  <a:cubicBezTo>
                    <a:pt x="387317" y="241797"/>
                    <a:pt x="390091" y="231343"/>
                    <a:pt x="392931" y="220050"/>
                  </a:cubicBezTo>
                  <a:cubicBezTo>
                    <a:pt x="420486" y="109896"/>
                    <a:pt x="326077" y="15939"/>
                    <a:pt x="200500" y="0"/>
                  </a:cubicBezTo>
                  <a:cubicBezTo>
                    <a:pt x="81248" y="11938"/>
                    <a:pt x="-12644" y="110477"/>
                    <a:pt x="10780" y="220050"/>
                  </a:cubicBezTo>
                  <a:cubicBezTo>
                    <a:pt x="15168" y="240441"/>
                    <a:pt x="19040" y="242893"/>
                    <a:pt x="6586" y="259478"/>
                  </a:cubicBezTo>
                  <a:cubicBezTo>
                    <a:pt x="-5030" y="274901"/>
                    <a:pt x="68" y="308198"/>
                    <a:pt x="11425" y="331946"/>
                  </a:cubicBezTo>
                  <a:cubicBezTo>
                    <a:pt x="15555" y="340658"/>
                    <a:pt x="20589" y="348079"/>
                    <a:pt x="27881" y="353693"/>
                  </a:cubicBezTo>
                  <a:cubicBezTo>
                    <a:pt x="33108" y="357823"/>
                    <a:pt x="39109" y="360404"/>
                    <a:pt x="43304" y="357758"/>
                  </a:cubicBezTo>
                  <a:lnTo>
                    <a:pt x="43304" y="357758"/>
                  </a:lnTo>
                  <a:close/>
                </a:path>
              </a:pathLst>
            </a:custGeom>
            <a:solidFill>
              <a:srgbClr val="856446"/>
            </a:solidFill>
            <a:ln w="6453" cap="flat">
              <a:noFill/>
              <a:prstDash val="solid"/>
              <a:miter/>
            </a:ln>
          </p:spPr>
          <p:txBody>
            <a:bodyPr rtlCol="0" anchor="ctr"/>
            <a:lstStyle/>
            <a:p>
              <a:endParaRPr lang="en-US"/>
            </a:p>
          </p:txBody>
        </p:sp>
        <p:sp>
          <p:nvSpPr>
            <p:cNvPr id="3880" name="Freeform: Shape 3879">
              <a:extLst>
                <a:ext uri="{FF2B5EF4-FFF2-40B4-BE49-F238E27FC236}">
                  <a16:creationId xmlns:a16="http://schemas.microsoft.com/office/drawing/2014/main" id="{6CD3DB9B-C19D-4F1C-85C6-E0C2FA823030}"/>
                </a:ext>
              </a:extLst>
            </p:cNvPr>
            <p:cNvSpPr/>
            <p:nvPr/>
          </p:nvSpPr>
          <p:spPr>
            <a:xfrm>
              <a:off x="2305423" y="1206046"/>
              <a:ext cx="306262" cy="478882"/>
            </a:xfrm>
            <a:custGeom>
              <a:avLst/>
              <a:gdLst>
                <a:gd name="connsiteX0" fmla="*/ 54464 w 306262"/>
                <a:gd name="connsiteY0" fmla="*/ 71694 h 478882"/>
                <a:gd name="connsiteX1" fmla="*/ 116155 w 306262"/>
                <a:gd name="connsiteY1" fmla="*/ 29878 h 478882"/>
                <a:gd name="connsiteX2" fmla="*/ 248120 w 306262"/>
                <a:gd name="connsiteY2" fmla="*/ 0 h 478882"/>
                <a:gd name="connsiteX3" fmla="*/ 306263 w 306262"/>
                <a:gd name="connsiteY3" fmla="*/ 478882 h 478882"/>
                <a:gd name="connsiteX4" fmla="*/ 0 w 306262"/>
                <a:gd name="connsiteY4" fmla="*/ 478882 h 478882"/>
                <a:gd name="connsiteX5" fmla="*/ 54464 w 306262"/>
                <a:gd name="connsiteY5" fmla="*/ 71694 h 478882"/>
                <a:gd name="connsiteX6" fmla="*/ 54464 w 306262"/>
                <a:gd name="connsiteY6" fmla="*/ 71694 h 47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262" h="478882">
                  <a:moveTo>
                    <a:pt x="54464" y="71694"/>
                  </a:moveTo>
                  <a:cubicBezTo>
                    <a:pt x="71371" y="45300"/>
                    <a:pt x="92021" y="34137"/>
                    <a:pt x="116155" y="29878"/>
                  </a:cubicBezTo>
                  <a:cubicBezTo>
                    <a:pt x="160294" y="22069"/>
                    <a:pt x="177653" y="4259"/>
                    <a:pt x="248120" y="0"/>
                  </a:cubicBezTo>
                  <a:cubicBezTo>
                    <a:pt x="240054" y="165134"/>
                    <a:pt x="282451" y="327171"/>
                    <a:pt x="306263" y="478882"/>
                  </a:cubicBezTo>
                  <a:lnTo>
                    <a:pt x="0" y="478882"/>
                  </a:lnTo>
                  <a:cubicBezTo>
                    <a:pt x="9486" y="342787"/>
                    <a:pt x="-24070" y="194366"/>
                    <a:pt x="54464" y="71694"/>
                  </a:cubicBezTo>
                  <a:lnTo>
                    <a:pt x="54464" y="71694"/>
                  </a:lnTo>
                  <a:close/>
                </a:path>
              </a:pathLst>
            </a:custGeom>
            <a:solidFill>
              <a:srgbClr val="8DB541"/>
            </a:solidFill>
            <a:ln w="6453" cap="flat">
              <a:noFill/>
              <a:prstDash val="solid"/>
              <a:miter/>
            </a:ln>
          </p:spPr>
          <p:txBody>
            <a:bodyPr rtlCol="0" anchor="ctr"/>
            <a:lstStyle/>
            <a:p>
              <a:endParaRPr lang="en-US"/>
            </a:p>
          </p:txBody>
        </p:sp>
        <p:sp>
          <p:nvSpPr>
            <p:cNvPr id="3881" name="Freeform: Shape 3880">
              <a:extLst>
                <a:ext uri="{FF2B5EF4-FFF2-40B4-BE49-F238E27FC236}">
                  <a16:creationId xmlns:a16="http://schemas.microsoft.com/office/drawing/2014/main" id="{B7473133-8FBE-45A7-81B3-E4B901E02729}"/>
                </a:ext>
              </a:extLst>
            </p:cNvPr>
            <p:cNvSpPr/>
            <p:nvPr/>
          </p:nvSpPr>
          <p:spPr>
            <a:xfrm>
              <a:off x="2577586" y="1193475"/>
              <a:ext cx="312467" cy="357785"/>
            </a:xfrm>
            <a:custGeom>
              <a:avLst/>
              <a:gdLst>
                <a:gd name="connsiteX0" fmla="*/ 415 w 312467"/>
                <a:gd name="connsiteY0" fmla="*/ 10570 h 357785"/>
                <a:gd name="connsiteX1" fmla="*/ 146771 w 312467"/>
                <a:gd name="connsiteY1" fmla="*/ 353938 h 357785"/>
                <a:gd name="connsiteX2" fmla="*/ 158709 w 312467"/>
                <a:gd name="connsiteY2" fmla="*/ 353938 h 357785"/>
                <a:gd name="connsiteX3" fmla="*/ 312034 w 312467"/>
                <a:gd name="connsiteY3" fmla="*/ 6505 h 357785"/>
                <a:gd name="connsiteX4" fmla="*/ 300096 w 312467"/>
                <a:gd name="connsiteY4" fmla="*/ 3666 h 357785"/>
                <a:gd name="connsiteX5" fmla="*/ 147029 w 312467"/>
                <a:gd name="connsiteY5" fmla="*/ 350518 h 357785"/>
                <a:gd name="connsiteX6" fmla="*/ 152450 w 312467"/>
                <a:gd name="connsiteY6" fmla="*/ 336386 h 357785"/>
                <a:gd name="connsiteX7" fmla="*/ 135865 w 312467"/>
                <a:gd name="connsiteY7" fmla="*/ 297474 h 357785"/>
                <a:gd name="connsiteX8" fmla="*/ 85531 w 312467"/>
                <a:gd name="connsiteY8" fmla="*/ 179447 h 357785"/>
                <a:gd name="connsiteX9" fmla="*/ 12353 w 312467"/>
                <a:gd name="connsiteY9" fmla="*/ 7731 h 357785"/>
                <a:gd name="connsiteX10" fmla="*/ 415 w 312467"/>
                <a:gd name="connsiteY10" fmla="*/ 10570 h 357785"/>
                <a:gd name="connsiteX11" fmla="*/ 415 w 312467"/>
                <a:gd name="connsiteY11" fmla="*/ 10570 h 35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467" h="357785">
                  <a:moveTo>
                    <a:pt x="415" y="10570"/>
                  </a:moveTo>
                  <a:cubicBezTo>
                    <a:pt x="49200" y="125048"/>
                    <a:pt x="97986" y="239525"/>
                    <a:pt x="146771" y="353938"/>
                  </a:cubicBezTo>
                  <a:cubicBezTo>
                    <a:pt x="148965" y="359101"/>
                    <a:pt x="156515" y="359036"/>
                    <a:pt x="158709" y="353938"/>
                  </a:cubicBezTo>
                  <a:cubicBezTo>
                    <a:pt x="209817" y="238106"/>
                    <a:pt x="260926" y="122273"/>
                    <a:pt x="312034" y="6505"/>
                  </a:cubicBezTo>
                  <a:cubicBezTo>
                    <a:pt x="314873" y="-13"/>
                    <a:pt x="302935" y="-2787"/>
                    <a:pt x="300096" y="3666"/>
                  </a:cubicBezTo>
                  <a:cubicBezTo>
                    <a:pt x="249117" y="119240"/>
                    <a:pt x="198073" y="234879"/>
                    <a:pt x="147029" y="350518"/>
                  </a:cubicBezTo>
                  <a:cubicBezTo>
                    <a:pt x="151611" y="340064"/>
                    <a:pt x="161290" y="357165"/>
                    <a:pt x="152450" y="336386"/>
                  </a:cubicBezTo>
                  <a:cubicBezTo>
                    <a:pt x="146900" y="323415"/>
                    <a:pt x="141350" y="310445"/>
                    <a:pt x="135865" y="297474"/>
                  </a:cubicBezTo>
                  <a:cubicBezTo>
                    <a:pt x="119087" y="258175"/>
                    <a:pt x="102309" y="218811"/>
                    <a:pt x="85531" y="179447"/>
                  </a:cubicBezTo>
                  <a:cubicBezTo>
                    <a:pt x="61139" y="122208"/>
                    <a:pt x="36746" y="64970"/>
                    <a:pt x="12353" y="7731"/>
                  </a:cubicBezTo>
                  <a:cubicBezTo>
                    <a:pt x="9579" y="1278"/>
                    <a:pt x="-2360" y="4053"/>
                    <a:pt x="415" y="10570"/>
                  </a:cubicBezTo>
                  <a:lnTo>
                    <a:pt x="415" y="10570"/>
                  </a:lnTo>
                  <a:close/>
                </a:path>
              </a:pathLst>
            </a:custGeom>
            <a:solidFill>
              <a:srgbClr val="9C7152"/>
            </a:solidFill>
            <a:ln w="6453" cap="flat">
              <a:noFill/>
              <a:prstDash val="solid"/>
              <a:miter/>
            </a:ln>
          </p:spPr>
          <p:txBody>
            <a:bodyPr rtlCol="0" anchor="ctr"/>
            <a:lstStyle/>
            <a:p>
              <a:endParaRPr lang="en-US"/>
            </a:p>
          </p:txBody>
        </p:sp>
        <p:sp>
          <p:nvSpPr>
            <p:cNvPr id="3882" name="Freeform: Shape 3881">
              <a:extLst>
                <a:ext uri="{FF2B5EF4-FFF2-40B4-BE49-F238E27FC236}">
                  <a16:creationId xmlns:a16="http://schemas.microsoft.com/office/drawing/2014/main" id="{E3AF87C6-BCE3-4E96-B53C-59B69290AC1D}"/>
                </a:ext>
              </a:extLst>
            </p:cNvPr>
            <p:cNvSpPr/>
            <p:nvPr/>
          </p:nvSpPr>
          <p:spPr>
            <a:xfrm>
              <a:off x="2671764" y="1537088"/>
              <a:ext cx="118220" cy="118220"/>
            </a:xfrm>
            <a:custGeom>
              <a:avLst/>
              <a:gdLst>
                <a:gd name="connsiteX0" fmla="*/ 59110 w 118220"/>
                <a:gd name="connsiteY0" fmla="*/ 0 h 118220"/>
                <a:gd name="connsiteX1" fmla="*/ 0 w 118220"/>
                <a:gd name="connsiteY1" fmla="*/ 59110 h 118220"/>
                <a:gd name="connsiteX2" fmla="*/ 59110 w 118220"/>
                <a:gd name="connsiteY2" fmla="*/ 118220 h 118220"/>
                <a:gd name="connsiteX3" fmla="*/ 118220 w 118220"/>
                <a:gd name="connsiteY3" fmla="*/ 59110 h 118220"/>
                <a:gd name="connsiteX4" fmla="*/ 59110 w 118220"/>
                <a:gd name="connsiteY4" fmla="*/ 0 h 118220"/>
                <a:gd name="connsiteX5" fmla="*/ 59110 w 118220"/>
                <a:gd name="connsiteY5" fmla="*/ 0 h 118220"/>
                <a:gd name="connsiteX6" fmla="*/ 59110 w 118220"/>
                <a:gd name="connsiteY6" fmla="*/ 79631 h 118220"/>
                <a:gd name="connsiteX7" fmla="*/ 22650 w 118220"/>
                <a:gd name="connsiteY7" fmla="*/ 43171 h 118220"/>
                <a:gd name="connsiteX8" fmla="*/ 59110 w 118220"/>
                <a:gd name="connsiteY8" fmla="*/ 6711 h 118220"/>
                <a:gd name="connsiteX9" fmla="*/ 95570 w 118220"/>
                <a:gd name="connsiteY9" fmla="*/ 43171 h 118220"/>
                <a:gd name="connsiteX10" fmla="*/ 59110 w 118220"/>
                <a:gd name="connsiteY10" fmla="*/ 79631 h 118220"/>
                <a:gd name="connsiteX11" fmla="*/ 59110 w 118220"/>
                <a:gd name="connsiteY11" fmla="*/ 79631 h 118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220" h="118220">
                  <a:moveTo>
                    <a:pt x="59110" y="0"/>
                  </a:moveTo>
                  <a:cubicBezTo>
                    <a:pt x="26458" y="0"/>
                    <a:pt x="0" y="26458"/>
                    <a:pt x="0" y="59110"/>
                  </a:cubicBezTo>
                  <a:cubicBezTo>
                    <a:pt x="0" y="91763"/>
                    <a:pt x="26458" y="118220"/>
                    <a:pt x="59110" y="118220"/>
                  </a:cubicBezTo>
                  <a:cubicBezTo>
                    <a:pt x="91698" y="118220"/>
                    <a:pt x="118220" y="91763"/>
                    <a:pt x="118220" y="59110"/>
                  </a:cubicBezTo>
                  <a:cubicBezTo>
                    <a:pt x="118220" y="26458"/>
                    <a:pt x="91698" y="0"/>
                    <a:pt x="59110" y="0"/>
                  </a:cubicBezTo>
                  <a:lnTo>
                    <a:pt x="59110" y="0"/>
                  </a:lnTo>
                  <a:close/>
                  <a:moveTo>
                    <a:pt x="59110" y="79631"/>
                  </a:moveTo>
                  <a:cubicBezTo>
                    <a:pt x="38977" y="79631"/>
                    <a:pt x="22650" y="63305"/>
                    <a:pt x="22650" y="43171"/>
                  </a:cubicBezTo>
                  <a:cubicBezTo>
                    <a:pt x="22650" y="23038"/>
                    <a:pt x="38977" y="6711"/>
                    <a:pt x="59110" y="6711"/>
                  </a:cubicBezTo>
                  <a:cubicBezTo>
                    <a:pt x="79179" y="6711"/>
                    <a:pt x="95570" y="23038"/>
                    <a:pt x="95570" y="43171"/>
                  </a:cubicBezTo>
                  <a:cubicBezTo>
                    <a:pt x="95505" y="63305"/>
                    <a:pt x="79179" y="79631"/>
                    <a:pt x="59110" y="79631"/>
                  </a:cubicBezTo>
                  <a:lnTo>
                    <a:pt x="59110" y="79631"/>
                  </a:lnTo>
                  <a:close/>
                </a:path>
              </a:pathLst>
            </a:custGeom>
            <a:solidFill>
              <a:srgbClr val="FFCB05"/>
            </a:solidFill>
            <a:ln w="6453" cap="flat">
              <a:noFill/>
              <a:prstDash val="solid"/>
              <a:miter/>
            </a:ln>
          </p:spPr>
          <p:txBody>
            <a:bodyPr rtlCol="0" anchor="ctr"/>
            <a:lstStyle/>
            <a:p>
              <a:endParaRPr lang="en-US"/>
            </a:p>
          </p:txBody>
        </p:sp>
        <p:sp>
          <p:nvSpPr>
            <p:cNvPr id="3883" name="Freeform: Shape 3882">
              <a:extLst>
                <a:ext uri="{FF2B5EF4-FFF2-40B4-BE49-F238E27FC236}">
                  <a16:creationId xmlns:a16="http://schemas.microsoft.com/office/drawing/2014/main" id="{69069917-01CD-4255-9CC2-B79DE85E2A22}"/>
                </a:ext>
              </a:extLst>
            </p:cNvPr>
            <p:cNvSpPr/>
            <p:nvPr/>
          </p:nvSpPr>
          <p:spPr>
            <a:xfrm>
              <a:off x="2715193" y="1526505"/>
              <a:ext cx="31361" cy="31361"/>
            </a:xfrm>
            <a:custGeom>
              <a:avLst/>
              <a:gdLst>
                <a:gd name="connsiteX0" fmla="*/ 31362 w 31361"/>
                <a:gd name="connsiteY0" fmla="*/ 15681 h 31361"/>
                <a:gd name="connsiteX1" fmla="*/ 15681 w 31361"/>
                <a:gd name="connsiteY1" fmla="*/ 31362 h 31361"/>
                <a:gd name="connsiteX2" fmla="*/ 0 w 31361"/>
                <a:gd name="connsiteY2" fmla="*/ 15681 h 31361"/>
                <a:gd name="connsiteX3" fmla="*/ 15681 w 31361"/>
                <a:gd name="connsiteY3" fmla="*/ 0 h 31361"/>
                <a:gd name="connsiteX4" fmla="*/ 31362 w 31361"/>
                <a:gd name="connsiteY4" fmla="*/ 15681 h 31361"/>
                <a:gd name="connsiteX5" fmla="*/ 31362 w 31361"/>
                <a:gd name="connsiteY5" fmla="*/ 15681 h 3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1" h="31361">
                  <a:moveTo>
                    <a:pt x="31362" y="15681"/>
                  </a:moveTo>
                  <a:cubicBezTo>
                    <a:pt x="31362" y="24328"/>
                    <a:pt x="24328" y="31362"/>
                    <a:pt x="15681" y="31362"/>
                  </a:cubicBezTo>
                  <a:cubicBezTo>
                    <a:pt x="6969" y="31362"/>
                    <a:pt x="0" y="24328"/>
                    <a:pt x="0" y="15681"/>
                  </a:cubicBezTo>
                  <a:cubicBezTo>
                    <a:pt x="0" y="7034"/>
                    <a:pt x="6969" y="0"/>
                    <a:pt x="15681" y="0"/>
                  </a:cubicBezTo>
                  <a:cubicBezTo>
                    <a:pt x="24328" y="0"/>
                    <a:pt x="31362" y="6969"/>
                    <a:pt x="31362" y="15681"/>
                  </a:cubicBezTo>
                  <a:lnTo>
                    <a:pt x="31362" y="15681"/>
                  </a:lnTo>
                  <a:close/>
                </a:path>
              </a:pathLst>
            </a:custGeom>
            <a:solidFill>
              <a:srgbClr val="6E4D1E"/>
            </a:solidFill>
            <a:ln w="6453" cap="flat">
              <a:noFill/>
              <a:prstDash val="solid"/>
              <a:miter/>
            </a:ln>
          </p:spPr>
          <p:txBody>
            <a:bodyPr rtlCol="0" anchor="ctr"/>
            <a:lstStyle/>
            <a:p>
              <a:endParaRPr lang="en-US"/>
            </a:p>
          </p:txBody>
        </p:sp>
        <p:sp>
          <p:nvSpPr>
            <p:cNvPr id="3884" name="Freeform: Shape 3883">
              <a:extLst>
                <a:ext uri="{FF2B5EF4-FFF2-40B4-BE49-F238E27FC236}">
                  <a16:creationId xmlns:a16="http://schemas.microsoft.com/office/drawing/2014/main" id="{D545EEAB-A24C-448E-BB16-21EA052AC572}"/>
                </a:ext>
              </a:extLst>
            </p:cNvPr>
            <p:cNvSpPr/>
            <p:nvPr/>
          </p:nvSpPr>
          <p:spPr>
            <a:xfrm>
              <a:off x="2551479" y="1012324"/>
              <a:ext cx="100151" cy="129835"/>
            </a:xfrm>
            <a:custGeom>
              <a:avLst/>
              <a:gdLst>
                <a:gd name="connsiteX0" fmla="*/ 100152 w 100151"/>
                <a:gd name="connsiteY0" fmla="*/ 64918 h 129835"/>
                <a:gd name="connsiteX1" fmla="*/ 50076 w 100151"/>
                <a:gd name="connsiteY1" fmla="*/ 129836 h 129835"/>
                <a:gd name="connsiteX2" fmla="*/ 0 w 100151"/>
                <a:gd name="connsiteY2" fmla="*/ 64918 h 129835"/>
                <a:gd name="connsiteX3" fmla="*/ 50076 w 100151"/>
                <a:gd name="connsiteY3" fmla="*/ 0 h 129835"/>
                <a:gd name="connsiteX4" fmla="*/ 100152 w 100151"/>
                <a:gd name="connsiteY4" fmla="*/ 64918 h 129835"/>
                <a:gd name="connsiteX5" fmla="*/ 100152 w 100151"/>
                <a:gd name="connsiteY5" fmla="*/ 64918 h 12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51" h="129835">
                  <a:moveTo>
                    <a:pt x="100152" y="64918"/>
                  </a:moveTo>
                  <a:cubicBezTo>
                    <a:pt x="100152" y="100733"/>
                    <a:pt x="77695" y="129836"/>
                    <a:pt x="50076" y="129836"/>
                  </a:cubicBezTo>
                  <a:cubicBezTo>
                    <a:pt x="22457" y="129836"/>
                    <a:pt x="0" y="100797"/>
                    <a:pt x="0" y="64918"/>
                  </a:cubicBezTo>
                  <a:cubicBezTo>
                    <a:pt x="0" y="29039"/>
                    <a:pt x="22392" y="0"/>
                    <a:pt x="50076" y="0"/>
                  </a:cubicBezTo>
                  <a:cubicBezTo>
                    <a:pt x="77759" y="0"/>
                    <a:pt x="100152" y="29039"/>
                    <a:pt x="100152" y="64918"/>
                  </a:cubicBezTo>
                  <a:lnTo>
                    <a:pt x="100152" y="64918"/>
                  </a:lnTo>
                  <a:close/>
                </a:path>
              </a:pathLst>
            </a:custGeom>
            <a:solidFill>
              <a:srgbClr val="000000"/>
            </a:solidFill>
            <a:ln w="6453" cap="flat">
              <a:noFill/>
              <a:prstDash val="solid"/>
              <a:miter/>
            </a:ln>
          </p:spPr>
          <p:txBody>
            <a:bodyPr rtlCol="0" anchor="ctr"/>
            <a:lstStyle/>
            <a:p>
              <a:endParaRPr lang="en-US"/>
            </a:p>
          </p:txBody>
        </p:sp>
        <p:sp>
          <p:nvSpPr>
            <p:cNvPr id="3885" name="Freeform: Shape 3884">
              <a:extLst>
                <a:ext uri="{FF2B5EF4-FFF2-40B4-BE49-F238E27FC236}">
                  <a16:creationId xmlns:a16="http://schemas.microsoft.com/office/drawing/2014/main" id="{144928F6-EB45-4128-A393-64607511DC74}"/>
                </a:ext>
              </a:extLst>
            </p:cNvPr>
            <p:cNvSpPr/>
            <p:nvPr/>
          </p:nvSpPr>
          <p:spPr>
            <a:xfrm>
              <a:off x="2554641" y="941018"/>
              <a:ext cx="100087" cy="129771"/>
            </a:xfrm>
            <a:custGeom>
              <a:avLst/>
              <a:gdLst>
                <a:gd name="connsiteX0" fmla="*/ 100087 w 100087"/>
                <a:gd name="connsiteY0" fmla="*/ 64918 h 129771"/>
                <a:gd name="connsiteX1" fmla="*/ 50076 w 100087"/>
                <a:gd name="connsiteY1" fmla="*/ 129771 h 129771"/>
                <a:gd name="connsiteX2" fmla="*/ 0 w 100087"/>
                <a:gd name="connsiteY2" fmla="*/ 64918 h 129771"/>
                <a:gd name="connsiteX3" fmla="*/ 50076 w 100087"/>
                <a:gd name="connsiteY3" fmla="*/ 0 h 129771"/>
                <a:gd name="connsiteX4" fmla="*/ 100087 w 100087"/>
                <a:gd name="connsiteY4" fmla="*/ 64918 h 129771"/>
                <a:gd name="connsiteX5" fmla="*/ 100087 w 100087"/>
                <a:gd name="connsiteY5" fmla="*/ 64918 h 12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87" h="129771">
                  <a:moveTo>
                    <a:pt x="100087" y="64918"/>
                  </a:moveTo>
                  <a:cubicBezTo>
                    <a:pt x="100087" y="100732"/>
                    <a:pt x="77695" y="129771"/>
                    <a:pt x="50076" y="129771"/>
                  </a:cubicBezTo>
                  <a:cubicBezTo>
                    <a:pt x="22457" y="129771"/>
                    <a:pt x="0" y="100732"/>
                    <a:pt x="0" y="64918"/>
                  </a:cubicBezTo>
                  <a:cubicBezTo>
                    <a:pt x="0" y="29039"/>
                    <a:pt x="22392" y="0"/>
                    <a:pt x="50076" y="0"/>
                  </a:cubicBezTo>
                  <a:cubicBezTo>
                    <a:pt x="77695" y="-64"/>
                    <a:pt x="100087" y="29039"/>
                    <a:pt x="100087" y="64918"/>
                  </a:cubicBezTo>
                  <a:lnTo>
                    <a:pt x="100087" y="64918"/>
                  </a:lnTo>
                  <a:close/>
                </a:path>
              </a:pathLst>
            </a:custGeom>
            <a:solidFill>
              <a:srgbClr val="000000"/>
            </a:solidFill>
            <a:ln w="6453" cap="flat">
              <a:noFill/>
              <a:prstDash val="solid"/>
              <a:miter/>
            </a:ln>
          </p:spPr>
          <p:txBody>
            <a:bodyPr rtlCol="0" anchor="ctr"/>
            <a:lstStyle/>
            <a:p>
              <a:endParaRPr lang="en-US"/>
            </a:p>
          </p:txBody>
        </p:sp>
        <p:sp>
          <p:nvSpPr>
            <p:cNvPr id="3886" name="Freeform: Shape 3885">
              <a:extLst>
                <a:ext uri="{FF2B5EF4-FFF2-40B4-BE49-F238E27FC236}">
                  <a16:creationId xmlns:a16="http://schemas.microsoft.com/office/drawing/2014/main" id="{292AD05D-E660-4FFC-A78D-1C1605D03A2B}"/>
                </a:ext>
              </a:extLst>
            </p:cNvPr>
            <p:cNvSpPr/>
            <p:nvPr/>
          </p:nvSpPr>
          <p:spPr>
            <a:xfrm>
              <a:off x="2534629" y="616816"/>
              <a:ext cx="392862" cy="536549"/>
            </a:xfrm>
            <a:custGeom>
              <a:avLst/>
              <a:gdLst>
                <a:gd name="connsiteX0" fmla="*/ 6590 w 392862"/>
                <a:gd name="connsiteY0" fmla="*/ 286452 h 536549"/>
                <a:gd name="connsiteX1" fmla="*/ 21432 w 392862"/>
                <a:gd name="connsiteY1" fmla="*/ 279160 h 536549"/>
                <a:gd name="connsiteX2" fmla="*/ 5944 w 392862"/>
                <a:gd name="connsiteY2" fmla="*/ 219985 h 536549"/>
                <a:gd name="connsiteX3" fmla="*/ 198439 w 392862"/>
                <a:gd name="connsiteY3" fmla="*/ 0 h 536549"/>
                <a:gd name="connsiteX4" fmla="*/ 388095 w 392862"/>
                <a:gd name="connsiteY4" fmla="*/ 219985 h 536549"/>
                <a:gd name="connsiteX5" fmla="*/ 372931 w 392862"/>
                <a:gd name="connsiteY5" fmla="*/ 279418 h 536549"/>
                <a:gd name="connsiteX6" fmla="*/ 385449 w 392862"/>
                <a:gd name="connsiteY6" fmla="*/ 286452 h 536549"/>
                <a:gd name="connsiteX7" fmla="*/ 380029 w 392862"/>
                <a:gd name="connsiteY7" fmla="*/ 357113 h 536549"/>
                <a:gd name="connsiteX8" fmla="*/ 361508 w 392862"/>
                <a:gd name="connsiteY8" fmla="*/ 378343 h 536549"/>
                <a:gd name="connsiteX9" fmla="*/ 347054 w 392862"/>
                <a:gd name="connsiteY9" fmla="*/ 383183 h 536549"/>
                <a:gd name="connsiteX10" fmla="*/ 268842 w 392862"/>
                <a:gd name="connsiteY10" fmla="*/ 497209 h 536549"/>
                <a:gd name="connsiteX11" fmla="*/ 124681 w 392862"/>
                <a:gd name="connsiteY11" fmla="*/ 496757 h 536549"/>
                <a:gd name="connsiteX12" fmla="*/ 45695 w 392862"/>
                <a:gd name="connsiteY12" fmla="*/ 379763 h 536549"/>
                <a:gd name="connsiteX13" fmla="*/ 27820 w 392862"/>
                <a:gd name="connsiteY13" fmla="*/ 378343 h 536549"/>
                <a:gd name="connsiteX14" fmla="*/ 11365 w 392862"/>
                <a:gd name="connsiteY14" fmla="*/ 357113 h 536549"/>
                <a:gd name="connsiteX15" fmla="*/ 6590 w 392862"/>
                <a:gd name="connsiteY15" fmla="*/ 286452 h 536549"/>
                <a:gd name="connsiteX16" fmla="*/ 6590 w 392862"/>
                <a:gd name="connsiteY16" fmla="*/ 286452 h 53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2862" h="536549">
                  <a:moveTo>
                    <a:pt x="6590" y="286452"/>
                  </a:moveTo>
                  <a:cubicBezTo>
                    <a:pt x="10526" y="281354"/>
                    <a:pt x="15753" y="279418"/>
                    <a:pt x="21432" y="279160"/>
                  </a:cubicBezTo>
                  <a:cubicBezTo>
                    <a:pt x="16721" y="260381"/>
                    <a:pt x="11365" y="241732"/>
                    <a:pt x="5944" y="219985"/>
                  </a:cubicBezTo>
                  <a:cubicBezTo>
                    <a:pt x="-21610" y="109896"/>
                    <a:pt x="72798" y="15810"/>
                    <a:pt x="198439" y="0"/>
                  </a:cubicBezTo>
                  <a:cubicBezTo>
                    <a:pt x="317692" y="11874"/>
                    <a:pt x="411520" y="110477"/>
                    <a:pt x="388095" y="219985"/>
                  </a:cubicBezTo>
                  <a:cubicBezTo>
                    <a:pt x="383384" y="241990"/>
                    <a:pt x="377964" y="260575"/>
                    <a:pt x="372931" y="279418"/>
                  </a:cubicBezTo>
                  <a:cubicBezTo>
                    <a:pt x="377641" y="280321"/>
                    <a:pt x="382029" y="282515"/>
                    <a:pt x="385449" y="286452"/>
                  </a:cubicBezTo>
                  <a:cubicBezTo>
                    <a:pt x="398549" y="301487"/>
                    <a:pt x="392741" y="333946"/>
                    <a:pt x="380029" y="357113"/>
                  </a:cubicBezTo>
                  <a:cubicBezTo>
                    <a:pt x="375383" y="365566"/>
                    <a:pt x="369704" y="372794"/>
                    <a:pt x="361508" y="378343"/>
                  </a:cubicBezTo>
                  <a:cubicBezTo>
                    <a:pt x="356669" y="381570"/>
                    <a:pt x="351377" y="383764"/>
                    <a:pt x="347054" y="383183"/>
                  </a:cubicBezTo>
                  <a:cubicBezTo>
                    <a:pt x="329243" y="431581"/>
                    <a:pt x="302399" y="468622"/>
                    <a:pt x="268842" y="497209"/>
                  </a:cubicBezTo>
                  <a:cubicBezTo>
                    <a:pt x="206764" y="549931"/>
                    <a:pt x="186630" y="549543"/>
                    <a:pt x="124681" y="496757"/>
                  </a:cubicBezTo>
                  <a:cubicBezTo>
                    <a:pt x="90544" y="467589"/>
                    <a:pt x="63377" y="429645"/>
                    <a:pt x="45695" y="379763"/>
                  </a:cubicBezTo>
                  <a:cubicBezTo>
                    <a:pt x="41694" y="385764"/>
                    <a:pt x="34338" y="383183"/>
                    <a:pt x="27820" y="378343"/>
                  </a:cubicBezTo>
                  <a:cubicBezTo>
                    <a:pt x="20464" y="372794"/>
                    <a:pt x="15495" y="365566"/>
                    <a:pt x="11365" y="357113"/>
                  </a:cubicBezTo>
                  <a:cubicBezTo>
                    <a:pt x="72" y="333946"/>
                    <a:pt x="-5026" y="301487"/>
                    <a:pt x="6590" y="286452"/>
                  </a:cubicBezTo>
                  <a:lnTo>
                    <a:pt x="6590" y="286452"/>
                  </a:lnTo>
                  <a:close/>
                </a:path>
              </a:pathLst>
            </a:custGeom>
            <a:solidFill>
              <a:srgbClr val="D6A478"/>
            </a:solidFill>
            <a:ln w="6453" cap="flat">
              <a:noFill/>
              <a:prstDash val="solid"/>
              <a:miter/>
            </a:ln>
          </p:spPr>
          <p:txBody>
            <a:bodyPr rtlCol="0" anchor="ctr"/>
            <a:lstStyle/>
            <a:p>
              <a:endParaRPr lang="en-US"/>
            </a:p>
          </p:txBody>
        </p:sp>
        <p:sp>
          <p:nvSpPr>
            <p:cNvPr id="3887" name="Freeform: Shape 3886">
              <a:extLst>
                <a:ext uri="{FF2B5EF4-FFF2-40B4-BE49-F238E27FC236}">
                  <a16:creationId xmlns:a16="http://schemas.microsoft.com/office/drawing/2014/main" id="{E960C0FC-E626-41E2-9E65-1F0CBC0EF682}"/>
                </a:ext>
              </a:extLst>
            </p:cNvPr>
            <p:cNvSpPr/>
            <p:nvPr/>
          </p:nvSpPr>
          <p:spPr>
            <a:xfrm>
              <a:off x="2562191" y="1197334"/>
              <a:ext cx="78727" cy="102087"/>
            </a:xfrm>
            <a:custGeom>
              <a:avLst/>
              <a:gdLst>
                <a:gd name="connsiteX0" fmla="*/ 78728 w 78727"/>
                <a:gd name="connsiteY0" fmla="*/ 51044 h 102087"/>
                <a:gd name="connsiteX1" fmla="*/ 39364 w 78727"/>
                <a:gd name="connsiteY1" fmla="*/ 102088 h 102087"/>
                <a:gd name="connsiteX2" fmla="*/ 0 w 78727"/>
                <a:gd name="connsiteY2" fmla="*/ 51044 h 102087"/>
                <a:gd name="connsiteX3" fmla="*/ 39364 w 78727"/>
                <a:gd name="connsiteY3" fmla="*/ 0 h 102087"/>
                <a:gd name="connsiteX4" fmla="*/ 78728 w 78727"/>
                <a:gd name="connsiteY4" fmla="*/ 51044 h 102087"/>
                <a:gd name="connsiteX5" fmla="*/ 78728 w 78727"/>
                <a:gd name="connsiteY5" fmla="*/ 51044 h 102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27" h="102087">
                  <a:moveTo>
                    <a:pt x="78728" y="51044"/>
                  </a:moveTo>
                  <a:cubicBezTo>
                    <a:pt x="78728" y="79179"/>
                    <a:pt x="61111" y="102088"/>
                    <a:pt x="39364" y="102088"/>
                  </a:cubicBezTo>
                  <a:cubicBezTo>
                    <a:pt x="17682" y="102088"/>
                    <a:pt x="0" y="79244"/>
                    <a:pt x="0" y="51044"/>
                  </a:cubicBezTo>
                  <a:cubicBezTo>
                    <a:pt x="0" y="22844"/>
                    <a:pt x="17682" y="0"/>
                    <a:pt x="39364" y="0"/>
                  </a:cubicBezTo>
                  <a:cubicBezTo>
                    <a:pt x="61175" y="-64"/>
                    <a:pt x="78728" y="22844"/>
                    <a:pt x="78728" y="51044"/>
                  </a:cubicBezTo>
                  <a:lnTo>
                    <a:pt x="78728" y="51044"/>
                  </a:lnTo>
                  <a:close/>
                </a:path>
              </a:pathLst>
            </a:custGeom>
            <a:solidFill>
              <a:srgbClr val="000000"/>
            </a:solidFill>
            <a:ln w="6453" cap="flat">
              <a:noFill/>
              <a:prstDash val="solid"/>
              <a:miter/>
            </a:ln>
          </p:spPr>
          <p:txBody>
            <a:bodyPr rtlCol="0" anchor="ctr"/>
            <a:lstStyle/>
            <a:p>
              <a:endParaRPr lang="en-US"/>
            </a:p>
          </p:txBody>
        </p:sp>
        <p:sp>
          <p:nvSpPr>
            <p:cNvPr id="3888" name="Freeform: Shape 3887">
              <a:extLst>
                <a:ext uri="{FF2B5EF4-FFF2-40B4-BE49-F238E27FC236}">
                  <a16:creationId xmlns:a16="http://schemas.microsoft.com/office/drawing/2014/main" id="{B0051C2C-5809-410B-BE91-C6FD4A0F647C}"/>
                </a:ext>
              </a:extLst>
            </p:cNvPr>
            <p:cNvSpPr/>
            <p:nvPr/>
          </p:nvSpPr>
          <p:spPr>
            <a:xfrm>
              <a:off x="2575871" y="1238698"/>
              <a:ext cx="65046" cy="102151"/>
            </a:xfrm>
            <a:custGeom>
              <a:avLst/>
              <a:gdLst>
                <a:gd name="connsiteX0" fmla="*/ 65047 w 65046"/>
                <a:gd name="connsiteY0" fmla="*/ 51108 h 102151"/>
                <a:gd name="connsiteX1" fmla="*/ 32523 w 65046"/>
                <a:gd name="connsiteY1" fmla="*/ 102152 h 102151"/>
                <a:gd name="connsiteX2" fmla="*/ 0 w 65046"/>
                <a:gd name="connsiteY2" fmla="*/ 51108 h 102151"/>
                <a:gd name="connsiteX3" fmla="*/ 32523 w 65046"/>
                <a:gd name="connsiteY3" fmla="*/ 0 h 102151"/>
                <a:gd name="connsiteX4" fmla="*/ 65047 w 65046"/>
                <a:gd name="connsiteY4" fmla="*/ 51108 h 102151"/>
                <a:gd name="connsiteX5" fmla="*/ 65047 w 65046"/>
                <a:gd name="connsiteY5" fmla="*/ 51108 h 10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46" h="102151">
                  <a:moveTo>
                    <a:pt x="65047" y="51108"/>
                  </a:moveTo>
                  <a:cubicBezTo>
                    <a:pt x="65047" y="79308"/>
                    <a:pt x="50527" y="102152"/>
                    <a:pt x="32523" y="102152"/>
                  </a:cubicBezTo>
                  <a:cubicBezTo>
                    <a:pt x="14519" y="102152"/>
                    <a:pt x="0" y="79308"/>
                    <a:pt x="0" y="51108"/>
                  </a:cubicBezTo>
                  <a:cubicBezTo>
                    <a:pt x="0" y="22908"/>
                    <a:pt x="14519" y="0"/>
                    <a:pt x="32523" y="0"/>
                  </a:cubicBezTo>
                  <a:cubicBezTo>
                    <a:pt x="50527" y="0"/>
                    <a:pt x="65047" y="22908"/>
                    <a:pt x="65047" y="51108"/>
                  </a:cubicBezTo>
                  <a:lnTo>
                    <a:pt x="65047" y="51108"/>
                  </a:lnTo>
                  <a:close/>
                </a:path>
              </a:pathLst>
            </a:custGeom>
            <a:solidFill>
              <a:srgbClr val="000000"/>
            </a:solidFill>
            <a:ln w="6453" cap="flat">
              <a:noFill/>
              <a:prstDash val="solid"/>
              <a:miter/>
            </a:ln>
          </p:spPr>
          <p:txBody>
            <a:bodyPr rtlCol="0" anchor="ctr"/>
            <a:lstStyle/>
            <a:p>
              <a:endParaRPr lang="en-US"/>
            </a:p>
          </p:txBody>
        </p:sp>
        <p:sp>
          <p:nvSpPr>
            <p:cNvPr id="3889" name="Freeform: Shape 3888">
              <a:extLst>
                <a:ext uri="{FF2B5EF4-FFF2-40B4-BE49-F238E27FC236}">
                  <a16:creationId xmlns:a16="http://schemas.microsoft.com/office/drawing/2014/main" id="{F9B755AE-47E9-45B6-BF38-FDC0D39FA8A8}"/>
                </a:ext>
              </a:extLst>
            </p:cNvPr>
            <p:cNvSpPr/>
            <p:nvPr/>
          </p:nvSpPr>
          <p:spPr>
            <a:xfrm>
              <a:off x="2574258" y="1321233"/>
              <a:ext cx="73210" cy="119768"/>
            </a:xfrm>
            <a:custGeom>
              <a:avLst/>
              <a:gdLst>
                <a:gd name="connsiteX0" fmla="*/ 39364 w 73210"/>
                <a:gd name="connsiteY0" fmla="*/ 0 h 119768"/>
                <a:gd name="connsiteX1" fmla="*/ 0 w 73210"/>
                <a:gd name="connsiteY1" fmla="*/ 51044 h 119768"/>
                <a:gd name="connsiteX2" fmla="*/ 46333 w 73210"/>
                <a:gd name="connsiteY2" fmla="*/ 119769 h 119768"/>
                <a:gd name="connsiteX3" fmla="*/ 57819 w 73210"/>
                <a:gd name="connsiteY3" fmla="*/ 75243 h 119768"/>
                <a:gd name="connsiteX4" fmla="*/ 39364 w 73210"/>
                <a:gd name="connsiteY4" fmla="*/ 0 h 119768"/>
                <a:gd name="connsiteX5" fmla="*/ 39364 w 73210"/>
                <a:gd name="connsiteY5" fmla="*/ 0 h 11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10" h="119768">
                  <a:moveTo>
                    <a:pt x="39364" y="0"/>
                  </a:moveTo>
                  <a:cubicBezTo>
                    <a:pt x="17617" y="0"/>
                    <a:pt x="0" y="22844"/>
                    <a:pt x="0" y="51044"/>
                  </a:cubicBezTo>
                  <a:cubicBezTo>
                    <a:pt x="0" y="76662"/>
                    <a:pt x="28974" y="103249"/>
                    <a:pt x="46333" y="119769"/>
                  </a:cubicBezTo>
                  <a:cubicBezTo>
                    <a:pt x="41816" y="96280"/>
                    <a:pt x="49301" y="84535"/>
                    <a:pt x="57819" y="75243"/>
                  </a:cubicBezTo>
                  <a:cubicBezTo>
                    <a:pt x="78663" y="52463"/>
                    <a:pt x="83438" y="0"/>
                    <a:pt x="39364" y="0"/>
                  </a:cubicBezTo>
                  <a:lnTo>
                    <a:pt x="39364" y="0"/>
                  </a:lnTo>
                  <a:close/>
                </a:path>
              </a:pathLst>
            </a:custGeom>
            <a:solidFill>
              <a:srgbClr val="000000"/>
            </a:solidFill>
            <a:ln w="6453" cap="flat">
              <a:noFill/>
              <a:prstDash val="solid"/>
              <a:miter/>
            </a:ln>
          </p:spPr>
          <p:txBody>
            <a:bodyPr rtlCol="0" anchor="ctr"/>
            <a:lstStyle/>
            <a:p>
              <a:endParaRPr lang="en-US"/>
            </a:p>
          </p:txBody>
        </p:sp>
        <p:sp>
          <p:nvSpPr>
            <p:cNvPr id="3890" name="Freeform: Shape 3889">
              <a:extLst>
                <a:ext uri="{FF2B5EF4-FFF2-40B4-BE49-F238E27FC236}">
                  <a16:creationId xmlns:a16="http://schemas.microsoft.com/office/drawing/2014/main" id="{E7CA2CC0-B156-4FA7-913F-4B7CC7C7747F}"/>
                </a:ext>
              </a:extLst>
            </p:cNvPr>
            <p:cNvSpPr/>
            <p:nvPr/>
          </p:nvSpPr>
          <p:spPr>
            <a:xfrm>
              <a:off x="2562191" y="1146871"/>
              <a:ext cx="78727" cy="102087"/>
            </a:xfrm>
            <a:custGeom>
              <a:avLst/>
              <a:gdLst>
                <a:gd name="connsiteX0" fmla="*/ 78728 w 78727"/>
                <a:gd name="connsiteY0" fmla="*/ 51044 h 102087"/>
                <a:gd name="connsiteX1" fmla="*/ 39364 w 78727"/>
                <a:gd name="connsiteY1" fmla="*/ 102088 h 102087"/>
                <a:gd name="connsiteX2" fmla="*/ 0 w 78727"/>
                <a:gd name="connsiteY2" fmla="*/ 51044 h 102087"/>
                <a:gd name="connsiteX3" fmla="*/ 39364 w 78727"/>
                <a:gd name="connsiteY3" fmla="*/ 0 h 102087"/>
                <a:gd name="connsiteX4" fmla="*/ 78728 w 78727"/>
                <a:gd name="connsiteY4" fmla="*/ 51044 h 102087"/>
                <a:gd name="connsiteX5" fmla="*/ 78728 w 78727"/>
                <a:gd name="connsiteY5" fmla="*/ 51044 h 102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27" h="102087">
                  <a:moveTo>
                    <a:pt x="78728" y="51044"/>
                  </a:moveTo>
                  <a:cubicBezTo>
                    <a:pt x="78728" y="79244"/>
                    <a:pt x="61111" y="102088"/>
                    <a:pt x="39364" y="102088"/>
                  </a:cubicBezTo>
                  <a:cubicBezTo>
                    <a:pt x="17682" y="102088"/>
                    <a:pt x="0" y="79244"/>
                    <a:pt x="0" y="51044"/>
                  </a:cubicBezTo>
                  <a:cubicBezTo>
                    <a:pt x="0" y="22844"/>
                    <a:pt x="17682" y="0"/>
                    <a:pt x="39364" y="0"/>
                  </a:cubicBezTo>
                  <a:cubicBezTo>
                    <a:pt x="61175" y="0"/>
                    <a:pt x="78728" y="22909"/>
                    <a:pt x="78728" y="51044"/>
                  </a:cubicBezTo>
                  <a:lnTo>
                    <a:pt x="78728" y="51044"/>
                  </a:lnTo>
                  <a:close/>
                </a:path>
              </a:pathLst>
            </a:custGeom>
            <a:solidFill>
              <a:srgbClr val="000000"/>
            </a:solidFill>
            <a:ln w="6453" cap="flat">
              <a:noFill/>
              <a:prstDash val="solid"/>
              <a:miter/>
            </a:ln>
          </p:spPr>
          <p:txBody>
            <a:bodyPr rtlCol="0" anchor="ctr"/>
            <a:lstStyle/>
            <a:p>
              <a:endParaRPr lang="en-US"/>
            </a:p>
          </p:txBody>
        </p:sp>
        <p:sp>
          <p:nvSpPr>
            <p:cNvPr id="3891" name="Freeform: Shape 3890">
              <a:extLst>
                <a:ext uri="{FF2B5EF4-FFF2-40B4-BE49-F238E27FC236}">
                  <a16:creationId xmlns:a16="http://schemas.microsoft.com/office/drawing/2014/main" id="{F90FDCC8-A90F-43BA-830E-D1C304EA62B2}"/>
                </a:ext>
              </a:extLst>
            </p:cNvPr>
            <p:cNvSpPr/>
            <p:nvPr/>
          </p:nvSpPr>
          <p:spPr>
            <a:xfrm>
              <a:off x="2571483" y="1085567"/>
              <a:ext cx="74016" cy="113961"/>
            </a:xfrm>
            <a:custGeom>
              <a:avLst/>
              <a:gdLst>
                <a:gd name="connsiteX0" fmla="*/ 74017 w 74016"/>
                <a:gd name="connsiteY0" fmla="*/ 56981 h 113961"/>
                <a:gd name="connsiteX1" fmla="*/ 37041 w 74016"/>
                <a:gd name="connsiteY1" fmla="*/ 113961 h 113961"/>
                <a:gd name="connsiteX2" fmla="*/ 0 w 74016"/>
                <a:gd name="connsiteY2" fmla="*/ 56981 h 113961"/>
                <a:gd name="connsiteX3" fmla="*/ 37041 w 74016"/>
                <a:gd name="connsiteY3" fmla="*/ 0 h 113961"/>
                <a:gd name="connsiteX4" fmla="*/ 74017 w 74016"/>
                <a:gd name="connsiteY4" fmla="*/ 56981 h 113961"/>
                <a:gd name="connsiteX5" fmla="*/ 74017 w 74016"/>
                <a:gd name="connsiteY5" fmla="*/ 56981 h 11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16" h="113961">
                  <a:moveTo>
                    <a:pt x="74017" y="56981"/>
                  </a:moveTo>
                  <a:cubicBezTo>
                    <a:pt x="74017" y="88407"/>
                    <a:pt x="57497" y="113961"/>
                    <a:pt x="37041" y="113961"/>
                  </a:cubicBezTo>
                  <a:cubicBezTo>
                    <a:pt x="16584" y="113961"/>
                    <a:pt x="0" y="88472"/>
                    <a:pt x="0" y="56981"/>
                  </a:cubicBezTo>
                  <a:cubicBezTo>
                    <a:pt x="0" y="25490"/>
                    <a:pt x="16520" y="0"/>
                    <a:pt x="37041" y="0"/>
                  </a:cubicBezTo>
                  <a:cubicBezTo>
                    <a:pt x="57497" y="0"/>
                    <a:pt x="74017" y="25554"/>
                    <a:pt x="74017" y="56981"/>
                  </a:cubicBezTo>
                  <a:lnTo>
                    <a:pt x="74017" y="56981"/>
                  </a:lnTo>
                  <a:close/>
                </a:path>
              </a:pathLst>
            </a:custGeom>
            <a:solidFill>
              <a:srgbClr val="000000"/>
            </a:solidFill>
            <a:ln w="6453" cap="flat">
              <a:noFill/>
              <a:prstDash val="solid"/>
              <a:miter/>
            </a:ln>
          </p:spPr>
          <p:txBody>
            <a:bodyPr rtlCol="0" anchor="ctr"/>
            <a:lstStyle/>
            <a:p>
              <a:endParaRPr lang="en-US"/>
            </a:p>
          </p:txBody>
        </p:sp>
        <p:sp>
          <p:nvSpPr>
            <p:cNvPr id="3892" name="Freeform: Shape 3891">
              <a:extLst>
                <a:ext uri="{FF2B5EF4-FFF2-40B4-BE49-F238E27FC236}">
                  <a16:creationId xmlns:a16="http://schemas.microsoft.com/office/drawing/2014/main" id="{8552558E-13B6-4F54-915B-B1ABA441E296}"/>
                </a:ext>
              </a:extLst>
            </p:cNvPr>
            <p:cNvSpPr/>
            <p:nvPr/>
          </p:nvSpPr>
          <p:spPr>
            <a:xfrm>
              <a:off x="2848578" y="1206046"/>
              <a:ext cx="306262" cy="478882"/>
            </a:xfrm>
            <a:custGeom>
              <a:avLst/>
              <a:gdLst>
                <a:gd name="connsiteX0" fmla="*/ 251799 w 306262"/>
                <a:gd name="connsiteY0" fmla="*/ 71694 h 478882"/>
                <a:gd name="connsiteX1" fmla="*/ 190108 w 306262"/>
                <a:gd name="connsiteY1" fmla="*/ 29878 h 478882"/>
                <a:gd name="connsiteX2" fmla="*/ 58142 w 306262"/>
                <a:gd name="connsiteY2" fmla="*/ 0 h 478882"/>
                <a:gd name="connsiteX3" fmla="*/ 0 w 306262"/>
                <a:gd name="connsiteY3" fmla="*/ 478882 h 478882"/>
                <a:gd name="connsiteX4" fmla="*/ 306263 w 306262"/>
                <a:gd name="connsiteY4" fmla="*/ 478882 h 478882"/>
                <a:gd name="connsiteX5" fmla="*/ 251799 w 306262"/>
                <a:gd name="connsiteY5" fmla="*/ 71694 h 478882"/>
                <a:gd name="connsiteX6" fmla="*/ 251799 w 306262"/>
                <a:gd name="connsiteY6" fmla="*/ 71694 h 47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262" h="478882">
                  <a:moveTo>
                    <a:pt x="251799" y="71694"/>
                  </a:moveTo>
                  <a:cubicBezTo>
                    <a:pt x="234892" y="45300"/>
                    <a:pt x="214242" y="34137"/>
                    <a:pt x="190108" y="29878"/>
                  </a:cubicBezTo>
                  <a:cubicBezTo>
                    <a:pt x="145968" y="22069"/>
                    <a:pt x="128610" y="4259"/>
                    <a:pt x="58142" y="0"/>
                  </a:cubicBezTo>
                  <a:cubicBezTo>
                    <a:pt x="66209" y="165134"/>
                    <a:pt x="23812" y="327171"/>
                    <a:pt x="0" y="478882"/>
                  </a:cubicBezTo>
                  <a:lnTo>
                    <a:pt x="306263" y="478882"/>
                  </a:lnTo>
                  <a:cubicBezTo>
                    <a:pt x="296777" y="342787"/>
                    <a:pt x="330268" y="194366"/>
                    <a:pt x="251799" y="71694"/>
                  </a:cubicBezTo>
                  <a:lnTo>
                    <a:pt x="251799" y="71694"/>
                  </a:lnTo>
                  <a:close/>
                </a:path>
              </a:pathLst>
            </a:custGeom>
            <a:solidFill>
              <a:srgbClr val="8DB541"/>
            </a:solidFill>
            <a:ln w="6453" cap="flat">
              <a:noFill/>
              <a:prstDash val="solid"/>
              <a:miter/>
            </a:ln>
          </p:spPr>
          <p:txBody>
            <a:bodyPr rtlCol="0" anchor="ctr"/>
            <a:lstStyle/>
            <a:p>
              <a:endParaRPr lang="en-US"/>
            </a:p>
          </p:txBody>
        </p:sp>
        <p:sp>
          <p:nvSpPr>
            <p:cNvPr id="3893" name="Freeform: Shape 3892">
              <a:extLst>
                <a:ext uri="{FF2B5EF4-FFF2-40B4-BE49-F238E27FC236}">
                  <a16:creationId xmlns:a16="http://schemas.microsoft.com/office/drawing/2014/main" id="{95228CEC-9688-46C2-8333-DC0FB00BEA24}"/>
                </a:ext>
              </a:extLst>
            </p:cNvPr>
            <p:cNvSpPr/>
            <p:nvPr/>
          </p:nvSpPr>
          <p:spPr>
            <a:xfrm>
              <a:off x="2449327" y="1531011"/>
              <a:ext cx="23489" cy="153917"/>
            </a:xfrm>
            <a:custGeom>
              <a:avLst/>
              <a:gdLst>
                <a:gd name="connsiteX0" fmla="*/ 0 w 23489"/>
                <a:gd name="connsiteY0" fmla="*/ 153917 h 153917"/>
                <a:gd name="connsiteX1" fmla="*/ 6582 w 23489"/>
                <a:gd name="connsiteY1" fmla="*/ 89193 h 153917"/>
                <a:gd name="connsiteX2" fmla="*/ 21037 w 23489"/>
                <a:gd name="connsiteY2" fmla="*/ 89064 h 153917"/>
                <a:gd name="connsiteX3" fmla="*/ 23489 w 23489"/>
                <a:gd name="connsiteY3" fmla="*/ 153853 h 153917"/>
                <a:gd name="connsiteX4" fmla="*/ 0 w 23489"/>
                <a:gd name="connsiteY4" fmla="*/ 153853 h 153917"/>
                <a:gd name="connsiteX5" fmla="*/ 0 w 23489"/>
                <a:gd name="connsiteY5" fmla="*/ 153917 h 15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89" h="153917">
                  <a:moveTo>
                    <a:pt x="0" y="153917"/>
                  </a:moveTo>
                  <a:lnTo>
                    <a:pt x="6582" y="89193"/>
                  </a:lnTo>
                  <a:cubicBezTo>
                    <a:pt x="18520" y="-28318"/>
                    <a:pt x="16455" y="-31092"/>
                    <a:pt x="21037" y="89064"/>
                  </a:cubicBezTo>
                  <a:lnTo>
                    <a:pt x="23489" y="153853"/>
                  </a:lnTo>
                  <a:lnTo>
                    <a:pt x="0" y="153853"/>
                  </a:lnTo>
                  <a:lnTo>
                    <a:pt x="0" y="153917"/>
                  </a:lnTo>
                  <a:close/>
                </a:path>
              </a:pathLst>
            </a:custGeom>
            <a:solidFill>
              <a:srgbClr val="75A042"/>
            </a:solidFill>
            <a:ln w="6453" cap="flat">
              <a:noFill/>
              <a:prstDash val="solid"/>
              <a:miter/>
            </a:ln>
          </p:spPr>
          <p:txBody>
            <a:bodyPr rtlCol="0" anchor="ctr"/>
            <a:lstStyle/>
            <a:p>
              <a:endParaRPr lang="en-US"/>
            </a:p>
          </p:txBody>
        </p:sp>
        <p:sp>
          <p:nvSpPr>
            <p:cNvPr id="3894" name="Freeform: Shape 3893">
              <a:extLst>
                <a:ext uri="{FF2B5EF4-FFF2-40B4-BE49-F238E27FC236}">
                  <a16:creationId xmlns:a16="http://schemas.microsoft.com/office/drawing/2014/main" id="{4D181720-879C-4543-BD2A-471A90609121}"/>
                </a:ext>
              </a:extLst>
            </p:cNvPr>
            <p:cNvSpPr/>
            <p:nvPr/>
          </p:nvSpPr>
          <p:spPr>
            <a:xfrm>
              <a:off x="2989513" y="1531075"/>
              <a:ext cx="22843" cy="153917"/>
            </a:xfrm>
            <a:custGeom>
              <a:avLst/>
              <a:gdLst>
                <a:gd name="connsiteX0" fmla="*/ 0 w 22843"/>
                <a:gd name="connsiteY0" fmla="*/ 153853 h 153917"/>
                <a:gd name="connsiteX1" fmla="*/ 2388 w 22843"/>
                <a:gd name="connsiteY1" fmla="*/ 89064 h 153917"/>
                <a:gd name="connsiteX2" fmla="*/ 16455 w 22843"/>
                <a:gd name="connsiteY2" fmla="*/ 89193 h 153917"/>
                <a:gd name="connsiteX3" fmla="*/ 22844 w 22843"/>
                <a:gd name="connsiteY3" fmla="*/ 153917 h 153917"/>
                <a:gd name="connsiteX4" fmla="*/ 0 w 22843"/>
                <a:gd name="connsiteY4" fmla="*/ 153917 h 153917"/>
                <a:gd name="connsiteX5" fmla="*/ 0 w 22843"/>
                <a:gd name="connsiteY5" fmla="*/ 153853 h 15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43" h="153917">
                  <a:moveTo>
                    <a:pt x="0" y="153853"/>
                  </a:moveTo>
                  <a:lnTo>
                    <a:pt x="2388" y="89064"/>
                  </a:lnTo>
                  <a:cubicBezTo>
                    <a:pt x="6840" y="-31092"/>
                    <a:pt x="4840" y="-28318"/>
                    <a:pt x="16455" y="89193"/>
                  </a:cubicBezTo>
                  <a:lnTo>
                    <a:pt x="22844" y="153917"/>
                  </a:lnTo>
                  <a:lnTo>
                    <a:pt x="0" y="153917"/>
                  </a:lnTo>
                  <a:lnTo>
                    <a:pt x="0" y="153853"/>
                  </a:lnTo>
                  <a:close/>
                </a:path>
              </a:pathLst>
            </a:custGeom>
            <a:solidFill>
              <a:srgbClr val="75A042"/>
            </a:solidFill>
            <a:ln w="6453" cap="flat">
              <a:noFill/>
              <a:prstDash val="solid"/>
              <a:miter/>
            </a:ln>
          </p:spPr>
          <p:txBody>
            <a:bodyPr rtlCol="0" anchor="ctr"/>
            <a:lstStyle/>
            <a:p>
              <a:endParaRPr lang="en-US"/>
            </a:p>
          </p:txBody>
        </p:sp>
        <p:sp>
          <p:nvSpPr>
            <p:cNvPr id="3895" name="Freeform: Shape 3894">
              <a:extLst>
                <a:ext uri="{FF2B5EF4-FFF2-40B4-BE49-F238E27FC236}">
                  <a16:creationId xmlns:a16="http://schemas.microsoft.com/office/drawing/2014/main" id="{52901614-13E1-411C-AC50-24CDD2C0718F}"/>
                </a:ext>
              </a:extLst>
            </p:cNvPr>
            <p:cNvSpPr/>
            <p:nvPr/>
          </p:nvSpPr>
          <p:spPr>
            <a:xfrm>
              <a:off x="2519985" y="611841"/>
              <a:ext cx="383052" cy="365378"/>
            </a:xfrm>
            <a:custGeom>
              <a:avLst/>
              <a:gdLst>
                <a:gd name="connsiteX0" fmla="*/ 275742 w 383052"/>
                <a:gd name="connsiteY0" fmla="*/ 6394 h 365378"/>
                <a:gd name="connsiteX1" fmla="*/ 40592 w 383052"/>
                <a:gd name="connsiteY1" fmla="*/ 84799 h 365378"/>
                <a:gd name="connsiteX2" fmla="*/ 3 w 383052"/>
                <a:gd name="connsiteY2" fmla="*/ 226057 h 365378"/>
                <a:gd name="connsiteX3" fmla="*/ 64340 w 383052"/>
                <a:gd name="connsiteY3" fmla="*/ 365378 h 365378"/>
                <a:gd name="connsiteX4" fmla="*/ 70728 w 383052"/>
                <a:gd name="connsiteY4" fmla="*/ 277101 h 365378"/>
                <a:gd name="connsiteX5" fmla="*/ 179721 w 383052"/>
                <a:gd name="connsiteY5" fmla="*/ 229541 h 365378"/>
                <a:gd name="connsiteX6" fmla="*/ 362859 w 383052"/>
                <a:gd name="connsiteY6" fmla="*/ 152298 h 365378"/>
                <a:gd name="connsiteX7" fmla="*/ 375829 w 383052"/>
                <a:gd name="connsiteY7" fmla="*/ 126099 h 365378"/>
                <a:gd name="connsiteX8" fmla="*/ 275742 w 383052"/>
                <a:gd name="connsiteY8" fmla="*/ 6394 h 365378"/>
                <a:gd name="connsiteX9" fmla="*/ 275742 w 383052"/>
                <a:gd name="connsiteY9" fmla="*/ 6394 h 365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3052" h="365378">
                  <a:moveTo>
                    <a:pt x="275742" y="6394"/>
                  </a:moveTo>
                  <a:cubicBezTo>
                    <a:pt x="176623" y="-11352"/>
                    <a:pt x="99767" y="5684"/>
                    <a:pt x="40592" y="84799"/>
                  </a:cubicBezTo>
                  <a:cubicBezTo>
                    <a:pt x="28783" y="100674"/>
                    <a:pt x="-320" y="149975"/>
                    <a:pt x="3" y="226057"/>
                  </a:cubicBezTo>
                  <a:cubicBezTo>
                    <a:pt x="390" y="316851"/>
                    <a:pt x="36462" y="364346"/>
                    <a:pt x="64340" y="365378"/>
                  </a:cubicBezTo>
                  <a:cubicBezTo>
                    <a:pt x="40592" y="326208"/>
                    <a:pt x="53757" y="290523"/>
                    <a:pt x="70728" y="277101"/>
                  </a:cubicBezTo>
                  <a:cubicBezTo>
                    <a:pt x="96863" y="256451"/>
                    <a:pt x="127386" y="235091"/>
                    <a:pt x="179721" y="229541"/>
                  </a:cubicBezTo>
                  <a:cubicBezTo>
                    <a:pt x="287035" y="218378"/>
                    <a:pt x="327883" y="257548"/>
                    <a:pt x="362859" y="152298"/>
                  </a:cubicBezTo>
                  <a:cubicBezTo>
                    <a:pt x="362859" y="146039"/>
                    <a:pt x="375829" y="126099"/>
                    <a:pt x="375829" y="126099"/>
                  </a:cubicBezTo>
                  <a:cubicBezTo>
                    <a:pt x="415968" y="42531"/>
                    <a:pt x="275742" y="6394"/>
                    <a:pt x="275742" y="6394"/>
                  </a:cubicBezTo>
                  <a:lnTo>
                    <a:pt x="275742" y="6394"/>
                  </a:lnTo>
                  <a:close/>
                </a:path>
              </a:pathLst>
            </a:custGeom>
            <a:solidFill>
              <a:srgbClr val="000000"/>
            </a:solidFill>
            <a:ln w="6453" cap="flat">
              <a:noFill/>
              <a:prstDash val="solid"/>
              <a:miter/>
            </a:ln>
          </p:spPr>
          <p:txBody>
            <a:bodyPr rtlCol="0" anchor="ctr"/>
            <a:lstStyle/>
            <a:p>
              <a:endParaRPr lang="en-US"/>
            </a:p>
          </p:txBody>
        </p:sp>
        <p:sp>
          <p:nvSpPr>
            <p:cNvPr id="3896" name="Freeform: Shape 3895">
              <a:extLst>
                <a:ext uri="{FF2B5EF4-FFF2-40B4-BE49-F238E27FC236}">
                  <a16:creationId xmlns:a16="http://schemas.microsoft.com/office/drawing/2014/main" id="{D651E882-46E3-45AC-AE11-B0F872540B93}"/>
                </a:ext>
              </a:extLst>
            </p:cNvPr>
            <p:cNvSpPr/>
            <p:nvPr/>
          </p:nvSpPr>
          <p:spPr>
            <a:xfrm>
              <a:off x="2761526" y="748523"/>
              <a:ext cx="114286" cy="122304"/>
            </a:xfrm>
            <a:custGeom>
              <a:avLst/>
              <a:gdLst>
                <a:gd name="connsiteX0" fmla="*/ 45623 w 114286"/>
                <a:gd name="connsiteY0" fmla="*/ 24263 h 122304"/>
                <a:gd name="connsiteX1" fmla="*/ 0 w 114286"/>
                <a:gd name="connsiteY1" fmla="*/ 121253 h 122304"/>
                <a:gd name="connsiteX2" fmla="*/ 114090 w 114286"/>
                <a:gd name="connsiteY2" fmla="*/ 0 h 122304"/>
                <a:gd name="connsiteX3" fmla="*/ 45623 w 114286"/>
                <a:gd name="connsiteY3" fmla="*/ 24263 h 122304"/>
                <a:gd name="connsiteX4" fmla="*/ 45623 w 114286"/>
                <a:gd name="connsiteY4" fmla="*/ 24263 h 12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86" h="122304">
                  <a:moveTo>
                    <a:pt x="45623" y="24263"/>
                  </a:moveTo>
                  <a:cubicBezTo>
                    <a:pt x="45623" y="24263"/>
                    <a:pt x="87568" y="118220"/>
                    <a:pt x="0" y="121253"/>
                  </a:cubicBezTo>
                  <a:cubicBezTo>
                    <a:pt x="124157" y="135514"/>
                    <a:pt x="114090" y="0"/>
                    <a:pt x="114090" y="0"/>
                  </a:cubicBezTo>
                  <a:lnTo>
                    <a:pt x="45623" y="24263"/>
                  </a:lnTo>
                  <a:lnTo>
                    <a:pt x="45623" y="24263"/>
                  </a:lnTo>
                  <a:close/>
                </a:path>
              </a:pathLst>
            </a:custGeom>
            <a:solidFill>
              <a:srgbClr val="000000"/>
            </a:solidFill>
            <a:ln w="6453" cap="flat">
              <a:noFill/>
              <a:prstDash val="solid"/>
              <a:miter/>
            </a:ln>
          </p:spPr>
          <p:txBody>
            <a:bodyPr rtlCol="0" anchor="ctr"/>
            <a:lstStyle/>
            <a:p>
              <a:endParaRPr lang="en-US"/>
            </a:p>
          </p:txBody>
        </p:sp>
        <p:sp>
          <p:nvSpPr>
            <p:cNvPr id="3897" name="Freeform: Shape 3896">
              <a:extLst>
                <a:ext uri="{FF2B5EF4-FFF2-40B4-BE49-F238E27FC236}">
                  <a16:creationId xmlns:a16="http://schemas.microsoft.com/office/drawing/2014/main" id="{B2F489CD-DB9B-4087-91B2-F81AF1985F75}"/>
                </a:ext>
              </a:extLst>
            </p:cNvPr>
            <p:cNvSpPr/>
            <p:nvPr/>
          </p:nvSpPr>
          <p:spPr>
            <a:xfrm>
              <a:off x="2621946" y="765107"/>
              <a:ext cx="198302" cy="118145"/>
            </a:xfrm>
            <a:custGeom>
              <a:avLst/>
              <a:gdLst>
                <a:gd name="connsiteX0" fmla="*/ 105572 w 198302"/>
                <a:gd name="connsiteY0" fmla="*/ 32782 h 118145"/>
                <a:gd name="connsiteX1" fmla="*/ 0 w 198302"/>
                <a:gd name="connsiteY1" fmla="*/ 115510 h 118145"/>
                <a:gd name="connsiteX2" fmla="*/ 198303 w 198302"/>
                <a:gd name="connsiteY2" fmla="*/ 0 h 118145"/>
                <a:gd name="connsiteX3" fmla="*/ 105572 w 198302"/>
                <a:gd name="connsiteY3" fmla="*/ 32782 h 118145"/>
                <a:gd name="connsiteX4" fmla="*/ 105572 w 198302"/>
                <a:gd name="connsiteY4" fmla="*/ 32782 h 118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02" h="118145">
                  <a:moveTo>
                    <a:pt x="105572" y="32782"/>
                  </a:moveTo>
                  <a:cubicBezTo>
                    <a:pt x="105572" y="32782"/>
                    <a:pt x="87568" y="112477"/>
                    <a:pt x="0" y="115510"/>
                  </a:cubicBezTo>
                  <a:cubicBezTo>
                    <a:pt x="128093" y="138806"/>
                    <a:pt x="198303" y="0"/>
                    <a:pt x="198303" y="0"/>
                  </a:cubicBezTo>
                  <a:lnTo>
                    <a:pt x="105572" y="32782"/>
                  </a:lnTo>
                  <a:lnTo>
                    <a:pt x="105572" y="32782"/>
                  </a:lnTo>
                  <a:close/>
                </a:path>
              </a:pathLst>
            </a:custGeom>
            <a:solidFill>
              <a:srgbClr val="000000"/>
            </a:solidFill>
            <a:ln w="6453" cap="flat">
              <a:noFill/>
              <a:prstDash val="solid"/>
              <a:miter/>
            </a:ln>
          </p:spPr>
          <p:txBody>
            <a:bodyPr rtlCol="0" anchor="ctr"/>
            <a:lstStyle/>
            <a:p>
              <a:endParaRPr lang="en-US"/>
            </a:p>
          </p:txBody>
        </p:sp>
        <p:sp>
          <p:nvSpPr>
            <p:cNvPr id="3898" name="Freeform: Shape 3897">
              <a:extLst>
                <a:ext uri="{FF2B5EF4-FFF2-40B4-BE49-F238E27FC236}">
                  <a16:creationId xmlns:a16="http://schemas.microsoft.com/office/drawing/2014/main" id="{5CA22C41-D98B-4F07-BB9E-B211F5C1E70D}"/>
                </a:ext>
              </a:extLst>
            </p:cNvPr>
            <p:cNvSpPr/>
            <p:nvPr/>
          </p:nvSpPr>
          <p:spPr>
            <a:xfrm>
              <a:off x="2823775" y="688993"/>
              <a:ext cx="116041" cy="282112"/>
            </a:xfrm>
            <a:custGeom>
              <a:avLst/>
              <a:gdLst>
                <a:gd name="connsiteX0" fmla="*/ 20286 w 116041"/>
                <a:gd name="connsiteY0" fmla="*/ 6486 h 282112"/>
                <a:gd name="connsiteX1" fmla="*/ 103918 w 116041"/>
                <a:gd name="connsiteY1" fmla="*/ 57594 h 282112"/>
                <a:gd name="connsiteX2" fmla="*/ 98756 w 116041"/>
                <a:gd name="connsiteY2" fmla="*/ 230408 h 282112"/>
                <a:gd name="connsiteX3" fmla="*/ 36871 w 116041"/>
                <a:gd name="connsiteY3" fmla="*/ 282032 h 282112"/>
                <a:gd name="connsiteX4" fmla="*/ 67652 w 116041"/>
                <a:gd name="connsiteY4" fmla="*/ 215436 h 282112"/>
                <a:gd name="connsiteX5" fmla="*/ 36290 w 116041"/>
                <a:gd name="connsiteY5" fmla="*/ 107219 h 282112"/>
                <a:gd name="connsiteX6" fmla="*/ 6541 w 116041"/>
                <a:gd name="connsiteY6" fmla="*/ 11132 h 282112"/>
                <a:gd name="connsiteX7" fmla="*/ 20286 w 116041"/>
                <a:gd name="connsiteY7" fmla="*/ 6486 h 282112"/>
                <a:gd name="connsiteX8" fmla="*/ 20286 w 116041"/>
                <a:gd name="connsiteY8" fmla="*/ 6486 h 28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1" h="282112">
                  <a:moveTo>
                    <a:pt x="20286" y="6486"/>
                  </a:moveTo>
                  <a:cubicBezTo>
                    <a:pt x="44098" y="-13970"/>
                    <a:pt x="85656" y="16940"/>
                    <a:pt x="103918" y="57594"/>
                  </a:cubicBezTo>
                  <a:cubicBezTo>
                    <a:pt x="125988" y="106767"/>
                    <a:pt x="114049" y="178783"/>
                    <a:pt x="98756" y="230408"/>
                  </a:cubicBezTo>
                  <a:cubicBezTo>
                    <a:pt x="87269" y="269255"/>
                    <a:pt x="57779" y="283323"/>
                    <a:pt x="36871" y="282032"/>
                  </a:cubicBezTo>
                  <a:cubicBezTo>
                    <a:pt x="60424" y="267642"/>
                    <a:pt x="66297" y="243507"/>
                    <a:pt x="67652" y="215436"/>
                  </a:cubicBezTo>
                  <a:cubicBezTo>
                    <a:pt x="70168" y="160908"/>
                    <a:pt x="69781" y="117737"/>
                    <a:pt x="36290" y="107219"/>
                  </a:cubicBezTo>
                  <a:cubicBezTo>
                    <a:pt x="34741" y="88376"/>
                    <a:pt x="-18109" y="1582"/>
                    <a:pt x="6541" y="11132"/>
                  </a:cubicBezTo>
                  <a:lnTo>
                    <a:pt x="20286" y="6486"/>
                  </a:lnTo>
                  <a:lnTo>
                    <a:pt x="20286" y="6486"/>
                  </a:lnTo>
                  <a:close/>
                </a:path>
              </a:pathLst>
            </a:custGeom>
            <a:solidFill>
              <a:srgbClr val="000000"/>
            </a:solidFill>
            <a:ln w="6453" cap="flat">
              <a:noFill/>
              <a:prstDash val="solid"/>
              <a:miter/>
            </a:ln>
          </p:spPr>
          <p:txBody>
            <a:bodyPr rtlCol="0" anchor="ctr"/>
            <a:lstStyle/>
            <a:p>
              <a:endParaRPr lang="en-US"/>
            </a:p>
          </p:txBody>
        </p:sp>
        <p:sp>
          <p:nvSpPr>
            <p:cNvPr id="3899" name="Freeform: Shape 3898">
              <a:extLst>
                <a:ext uri="{FF2B5EF4-FFF2-40B4-BE49-F238E27FC236}">
                  <a16:creationId xmlns:a16="http://schemas.microsoft.com/office/drawing/2014/main" id="{09E7DCCF-5BF2-40FB-9C4C-4AA443FB2B7D}"/>
                </a:ext>
              </a:extLst>
            </p:cNvPr>
            <p:cNvSpPr/>
            <p:nvPr/>
          </p:nvSpPr>
          <p:spPr>
            <a:xfrm>
              <a:off x="8110349" y="1145645"/>
              <a:ext cx="934161" cy="539283"/>
            </a:xfrm>
            <a:custGeom>
              <a:avLst/>
              <a:gdLst>
                <a:gd name="connsiteX0" fmla="*/ 573482 w 934161"/>
                <a:gd name="connsiteY0" fmla="*/ 0 h 539283"/>
                <a:gd name="connsiteX1" fmla="*/ 511532 w 934161"/>
                <a:gd name="connsiteY1" fmla="*/ 3936 h 539283"/>
                <a:gd name="connsiteX2" fmla="*/ 511532 w 934161"/>
                <a:gd name="connsiteY2" fmla="*/ 3936 h 539283"/>
                <a:gd name="connsiteX3" fmla="*/ 360659 w 934161"/>
                <a:gd name="connsiteY3" fmla="*/ 0 h 539283"/>
                <a:gd name="connsiteX4" fmla="*/ 350141 w 934161"/>
                <a:gd name="connsiteY4" fmla="*/ 80405 h 539283"/>
                <a:gd name="connsiteX5" fmla="*/ 288579 w 934161"/>
                <a:gd name="connsiteY5" fmla="*/ 156358 h 539283"/>
                <a:gd name="connsiteX6" fmla="*/ 60979 w 934161"/>
                <a:gd name="connsiteY6" fmla="*/ 260833 h 539283"/>
                <a:gd name="connsiteX7" fmla="*/ 1610 w 934161"/>
                <a:gd name="connsiteY7" fmla="*/ 466041 h 539283"/>
                <a:gd name="connsiteX8" fmla="*/ 27294 w 934161"/>
                <a:gd name="connsiteY8" fmla="*/ 539283 h 539283"/>
                <a:gd name="connsiteX9" fmla="*/ 906847 w 934161"/>
                <a:gd name="connsiteY9" fmla="*/ 539283 h 539283"/>
                <a:gd name="connsiteX10" fmla="*/ 932530 w 934161"/>
                <a:gd name="connsiteY10" fmla="*/ 466041 h 539283"/>
                <a:gd name="connsiteX11" fmla="*/ 873162 w 934161"/>
                <a:gd name="connsiteY11" fmla="*/ 260833 h 539283"/>
                <a:gd name="connsiteX12" fmla="*/ 645563 w 934161"/>
                <a:gd name="connsiteY12" fmla="*/ 156358 h 539283"/>
                <a:gd name="connsiteX13" fmla="*/ 583936 w 934161"/>
                <a:gd name="connsiteY13" fmla="*/ 80405 h 539283"/>
                <a:gd name="connsiteX14" fmla="*/ 573482 w 934161"/>
                <a:gd name="connsiteY14" fmla="*/ 0 h 539283"/>
                <a:gd name="connsiteX15" fmla="*/ 573482 w 934161"/>
                <a:gd name="connsiteY15" fmla="*/ 0 h 53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4161" h="539283">
                  <a:moveTo>
                    <a:pt x="573482" y="0"/>
                  </a:moveTo>
                  <a:lnTo>
                    <a:pt x="511532" y="3936"/>
                  </a:lnTo>
                  <a:lnTo>
                    <a:pt x="511532" y="3936"/>
                  </a:lnTo>
                  <a:cubicBezTo>
                    <a:pt x="460876" y="3936"/>
                    <a:pt x="411768" y="3227"/>
                    <a:pt x="360659" y="0"/>
                  </a:cubicBezTo>
                  <a:lnTo>
                    <a:pt x="350141" y="80405"/>
                  </a:lnTo>
                  <a:cubicBezTo>
                    <a:pt x="344720" y="122157"/>
                    <a:pt x="332267" y="150550"/>
                    <a:pt x="288579" y="156358"/>
                  </a:cubicBezTo>
                  <a:cubicBezTo>
                    <a:pt x="178103" y="170942"/>
                    <a:pt x="109571" y="189269"/>
                    <a:pt x="60979" y="260833"/>
                  </a:cubicBezTo>
                  <a:cubicBezTo>
                    <a:pt x="23745" y="315749"/>
                    <a:pt x="-7552" y="399381"/>
                    <a:pt x="1610" y="466041"/>
                  </a:cubicBezTo>
                  <a:cubicBezTo>
                    <a:pt x="5741" y="495725"/>
                    <a:pt x="14517" y="519601"/>
                    <a:pt x="27294" y="539283"/>
                  </a:cubicBezTo>
                  <a:lnTo>
                    <a:pt x="906847" y="539283"/>
                  </a:lnTo>
                  <a:cubicBezTo>
                    <a:pt x="919624" y="519601"/>
                    <a:pt x="928465" y="495725"/>
                    <a:pt x="932530" y="466041"/>
                  </a:cubicBezTo>
                  <a:cubicBezTo>
                    <a:pt x="941759" y="399381"/>
                    <a:pt x="910461" y="315749"/>
                    <a:pt x="873162" y="260833"/>
                  </a:cubicBezTo>
                  <a:cubicBezTo>
                    <a:pt x="824571" y="189269"/>
                    <a:pt x="756039" y="170877"/>
                    <a:pt x="645563" y="156358"/>
                  </a:cubicBezTo>
                  <a:cubicBezTo>
                    <a:pt x="601811" y="150615"/>
                    <a:pt x="589421" y="122157"/>
                    <a:pt x="583936" y="80405"/>
                  </a:cubicBezTo>
                  <a:lnTo>
                    <a:pt x="573482" y="0"/>
                  </a:lnTo>
                  <a:lnTo>
                    <a:pt x="573482" y="0"/>
                  </a:lnTo>
                  <a:close/>
                </a:path>
              </a:pathLst>
            </a:custGeom>
            <a:solidFill>
              <a:srgbClr val="000000"/>
            </a:solidFill>
            <a:ln w="6453" cap="flat">
              <a:noFill/>
              <a:prstDash val="solid"/>
              <a:miter/>
            </a:ln>
          </p:spPr>
          <p:txBody>
            <a:bodyPr rtlCol="0" anchor="ctr"/>
            <a:lstStyle/>
            <a:p>
              <a:endParaRPr lang="en-US"/>
            </a:p>
          </p:txBody>
        </p:sp>
        <p:sp>
          <p:nvSpPr>
            <p:cNvPr id="3900" name="Freeform: Shape 3899">
              <a:extLst>
                <a:ext uri="{FF2B5EF4-FFF2-40B4-BE49-F238E27FC236}">
                  <a16:creationId xmlns:a16="http://schemas.microsoft.com/office/drawing/2014/main" id="{2A9F2B64-53D8-4AE5-9853-E47DAF6F2264}"/>
                </a:ext>
              </a:extLst>
            </p:cNvPr>
            <p:cNvSpPr/>
            <p:nvPr/>
          </p:nvSpPr>
          <p:spPr>
            <a:xfrm>
              <a:off x="8352449" y="653211"/>
              <a:ext cx="445683" cy="590456"/>
            </a:xfrm>
            <a:custGeom>
              <a:avLst/>
              <a:gdLst>
                <a:gd name="connsiteX0" fmla="*/ 397849 w 445683"/>
                <a:gd name="connsiteY0" fmla="*/ 393702 h 590456"/>
                <a:gd name="connsiteX1" fmla="*/ 302472 w 445683"/>
                <a:gd name="connsiteY1" fmla="*/ 547156 h 590456"/>
                <a:gd name="connsiteX2" fmla="*/ 143856 w 445683"/>
                <a:gd name="connsiteY2" fmla="*/ 546639 h 590456"/>
                <a:gd name="connsiteX3" fmla="*/ 48867 w 445683"/>
                <a:gd name="connsiteY3" fmla="*/ 392798 h 590456"/>
                <a:gd name="connsiteX4" fmla="*/ 30604 w 445683"/>
                <a:gd name="connsiteY4" fmla="*/ 389185 h 590456"/>
                <a:gd name="connsiteX5" fmla="*/ 12536 w 445683"/>
                <a:gd name="connsiteY5" fmla="*/ 365244 h 590456"/>
                <a:gd name="connsiteX6" fmla="*/ 7244 w 445683"/>
                <a:gd name="connsiteY6" fmla="*/ 285484 h 590456"/>
                <a:gd name="connsiteX7" fmla="*/ 22410 w 445683"/>
                <a:gd name="connsiteY7" fmla="*/ 277095 h 590456"/>
                <a:gd name="connsiteX8" fmla="*/ 13246 w 445683"/>
                <a:gd name="connsiteY8" fmla="*/ 242119 h 590456"/>
                <a:gd name="connsiteX9" fmla="*/ 225035 w 445683"/>
                <a:gd name="connsiteY9" fmla="*/ 0 h 590456"/>
                <a:gd name="connsiteX10" fmla="*/ 433857 w 445683"/>
                <a:gd name="connsiteY10" fmla="*/ 242119 h 590456"/>
                <a:gd name="connsiteX11" fmla="*/ 438439 w 445683"/>
                <a:gd name="connsiteY11" fmla="*/ 285484 h 590456"/>
                <a:gd name="connsiteX12" fmla="*/ 433147 w 445683"/>
                <a:gd name="connsiteY12" fmla="*/ 365244 h 590456"/>
                <a:gd name="connsiteX13" fmla="*/ 415079 w 445683"/>
                <a:gd name="connsiteY13" fmla="*/ 389185 h 590456"/>
                <a:gd name="connsiteX14" fmla="*/ 397849 w 445683"/>
                <a:gd name="connsiteY14" fmla="*/ 393702 h 590456"/>
                <a:gd name="connsiteX15" fmla="*/ 397849 w 445683"/>
                <a:gd name="connsiteY15" fmla="*/ 393702 h 59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5683" h="590456">
                  <a:moveTo>
                    <a:pt x="397849" y="393702"/>
                  </a:moveTo>
                  <a:cubicBezTo>
                    <a:pt x="379070" y="461201"/>
                    <a:pt x="345708" y="510438"/>
                    <a:pt x="302472" y="547156"/>
                  </a:cubicBezTo>
                  <a:cubicBezTo>
                    <a:pt x="234070" y="605169"/>
                    <a:pt x="212000" y="604782"/>
                    <a:pt x="143856" y="546639"/>
                  </a:cubicBezTo>
                  <a:cubicBezTo>
                    <a:pt x="100749" y="509792"/>
                    <a:pt x="67581" y="460427"/>
                    <a:pt x="48867" y="392798"/>
                  </a:cubicBezTo>
                  <a:cubicBezTo>
                    <a:pt x="44285" y="397057"/>
                    <a:pt x="36993" y="394089"/>
                    <a:pt x="30604" y="389185"/>
                  </a:cubicBezTo>
                  <a:cubicBezTo>
                    <a:pt x="22603" y="382990"/>
                    <a:pt x="17118" y="374859"/>
                    <a:pt x="12536" y="365244"/>
                  </a:cubicBezTo>
                  <a:cubicBezTo>
                    <a:pt x="81" y="339173"/>
                    <a:pt x="-5533" y="302455"/>
                    <a:pt x="7244" y="285484"/>
                  </a:cubicBezTo>
                  <a:cubicBezTo>
                    <a:pt x="11245" y="280128"/>
                    <a:pt x="16666" y="277611"/>
                    <a:pt x="22410" y="277095"/>
                  </a:cubicBezTo>
                  <a:cubicBezTo>
                    <a:pt x="19441" y="265996"/>
                    <a:pt x="16343" y="254509"/>
                    <a:pt x="13246" y="242119"/>
                  </a:cubicBezTo>
                  <a:cubicBezTo>
                    <a:pt x="-17084" y="120931"/>
                    <a:pt x="86811" y="17423"/>
                    <a:pt x="225035" y="0"/>
                  </a:cubicBezTo>
                  <a:cubicBezTo>
                    <a:pt x="356291" y="13100"/>
                    <a:pt x="459605" y="121576"/>
                    <a:pt x="433857" y="242119"/>
                  </a:cubicBezTo>
                  <a:cubicBezTo>
                    <a:pt x="429017" y="264576"/>
                    <a:pt x="424694" y="267222"/>
                    <a:pt x="438439" y="285484"/>
                  </a:cubicBezTo>
                  <a:cubicBezTo>
                    <a:pt x="451216" y="302455"/>
                    <a:pt x="445602" y="339109"/>
                    <a:pt x="433147" y="365244"/>
                  </a:cubicBezTo>
                  <a:cubicBezTo>
                    <a:pt x="428565" y="374859"/>
                    <a:pt x="423145" y="382990"/>
                    <a:pt x="415079" y="389185"/>
                  </a:cubicBezTo>
                  <a:cubicBezTo>
                    <a:pt x="409142" y="393766"/>
                    <a:pt x="402495" y="396606"/>
                    <a:pt x="397849" y="393702"/>
                  </a:cubicBezTo>
                  <a:lnTo>
                    <a:pt x="397849" y="393702"/>
                  </a:lnTo>
                  <a:close/>
                </a:path>
              </a:pathLst>
            </a:custGeom>
            <a:solidFill>
              <a:srgbClr val="F7C99F"/>
            </a:solidFill>
            <a:ln w="6453" cap="flat">
              <a:noFill/>
              <a:prstDash val="solid"/>
              <a:miter/>
            </a:ln>
          </p:spPr>
          <p:txBody>
            <a:bodyPr rtlCol="0" anchor="ctr"/>
            <a:lstStyle/>
            <a:p>
              <a:endParaRPr lang="en-US"/>
            </a:p>
          </p:txBody>
        </p:sp>
        <p:sp>
          <p:nvSpPr>
            <p:cNvPr id="3901" name="Freeform: Shape 3900">
              <a:extLst>
                <a:ext uri="{FF2B5EF4-FFF2-40B4-BE49-F238E27FC236}">
                  <a16:creationId xmlns:a16="http://schemas.microsoft.com/office/drawing/2014/main" id="{E0BA3B5C-AB5C-4204-8AC3-55CB37B0DC0F}"/>
                </a:ext>
              </a:extLst>
            </p:cNvPr>
            <p:cNvSpPr/>
            <p:nvPr/>
          </p:nvSpPr>
          <p:spPr>
            <a:xfrm>
              <a:off x="8744554" y="1306455"/>
              <a:ext cx="304024" cy="378537"/>
            </a:xfrm>
            <a:custGeom>
              <a:avLst/>
              <a:gdLst>
                <a:gd name="connsiteX0" fmla="*/ 299939 w 304024"/>
                <a:gd name="connsiteY0" fmla="*/ 274965 h 378537"/>
                <a:gd name="connsiteX1" fmla="*/ 241216 w 304024"/>
                <a:gd name="connsiteY1" fmla="*/ 77050 h 378537"/>
                <a:gd name="connsiteX2" fmla="*/ 173329 w 304024"/>
                <a:gd name="connsiteY2" fmla="*/ 30975 h 378537"/>
                <a:gd name="connsiteX3" fmla="*/ 42655 w 304024"/>
                <a:gd name="connsiteY3" fmla="*/ 0 h 378537"/>
                <a:gd name="connsiteX4" fmla="*/ 0 w 304024"/>
                <a:gd name="connsiteY4" fmla="*/ 378537 h 378537"/>
                <a:gd name="connsiteX5" fmla="*/ 303875 w 304024"/>
                <a:gd name="connsiteY5" fmla="*/ 378537 h 378537"/>
                <a:gd name="connsiteX6" fmla="*/ 299939 w 304024"/>
                <a:gd name="connsiteY6" fmla="*/ 274965 h 378537"/>
                <a:gd name="connsiteX7" fmla="*/ 299939 w 304024"/>
                <a:gd name="connsiteY7" fmla="*/ 274965 h 37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024" h="378537">
                  <a:moveTo>
                    <a:pt x="299939" y="274965"/>
                  </a:moveTo>
                  <a:cubicBezTo>
                    <a:pt x="298390" y="179331"/>
                    <a:pt x="256252" y="100603"/>
                    <a:pt x="241216" y="77050"/>
                  </a:cubicBezTo>
                  <a:cubicBezTo>
                    <a:pt x="222566" y="47946"/>
                    <a:pt x="199788" y="35621"/>
                    <a:pt x="173329" y="30975"/>
                  </a:cubicBezTo>
                  <a:cubicBezTo>
                    <a:pt x="127384" y="22908"/>
                    <a:pt x="87310" y="6840"/>
                    <a:pt x="42655" y="0"/>
                  </a:cubicBezTo>
                  <a:cubicBezTo>
                    <a:pt x="41816" y="105121"/>
                    <a:pt x="20263" y="247346"/>
                    <a:pt x="0" y="378537"/>
                  </a:cubicBezTo>
                  <a:lnTo>
                    <a:pt x="303875" y="378537"/>
                  </a:lnTo>
                  <a:cubicBezTo>
                    <a:pt x="304392" y="343497"/>
                    <a:pt x="303682" y="308908"/>
                    <a:pt x="299939" y="274965"/>
                  </a:cubicBezTo>
                  <a:lnTo>
                    <a:pt x="299939" y="274965"/>
                  </a:lnTo>
                  <a:close/>
                </a:path>
              </a:pathLst>
            </a:custGeom>
            <a:solidFill>
              <a:srgbClr val="808285"/>
            </a:solidFill>
            <a:ln w="6453" cap="flat">
              <a:noFill/>
              <a:prstDash val="solid"/>
              <a:miter/>
            </a:ln>
          </p:spPr>
          <p:txBody>
            <a:bodyPr rtlCol="0" anchor="ctr"/>
            <a:lstStyle/>
            <a:p>
              <a:endParaRPr lang="en-US"/>
            </a:p>
          </p:txBody>
        </p:sp>
        <p:sp>
          <p:nvSpPr>
            <p:cNvPr id="3902" name="Freeform: Shape 3901">
              <a:extLst>
                <a:ext uri="{FF2B5EF4-FFF2-40B4-BE49-F238E27FC236}">
                  <a16:creationId xmlns:a16="http://schemas.microsoft.com/office/drawing/2014/main" id="{76CA0A0F-5377-4E0D-AA30-BFB1C0715E26}"/>
                </a:ext>
              </a:extLst>
            </p:cNvPr>
            <p:cNvSpPr/>
            <p:nvPr/>
          </p:nvSpPr>
          <p:spPr>
            <a:xfrm>
              <a:off x="8337457" y="694330"/>
              <a:ext cx="100347" cy="277210"/>
            </a:xfrm>
            <a:custGeom>
              <a:avLst/>
              <a:gdLst>
                <a:gd name="connsiteX0" fmla="*/ 86122 w 100347"/>
                <a:gd name="connsiteY0" fmla="*/ 955 h 277210"/>
                <a:gd name="connsiteX1" fmla="*/ 15783 w 100347"/>
                <a:gd name="connsiteY1" fmla="*/ 62646 h 277210"/>
                <a:gd name="connsiteX2" fmla="*/ 3200 w 100347"/>
                <a:gd name="connsiteY2" fmla="*/ 200032 h 277210"/>
                <a:gd name="connsiteX3" fmla="*/ 14493 w 100347"/>
                <a:gd name="connsiteY3" fmla="*/ 277211 h 277210"/>
                <a:gd name="connsiteX4" fmla="*/ 31980 w 100347"/>
                <a:gd name="connsiteY4" fmla="*/ 248043 h 277210"/>
                <a:gd name="connsiteX5" fmla="*/ 51017 w 100347"/>
                <a:gd name="connsiteY5" fmla="*/ 194418 h 277210"/>
                <a:gd name="connsiteX6" fmla="*/ 65859 w 100347"/>
                <a:gd name="connsiteY6" fmla="*/ 135501 h 277210"/>
                <a:gd name="connsiteX7" fmla="*/ 94382 w 100347"/>
                <a:gd name="connsiteY7" fmla="*/ 76133 h 277210"/>
                <a:gd name="connsiteX8" fmla="*/ 86122 w 100347"/>
                <a:gd name="connsiteY8" fmla="*/ 955 h 277210"/>
                <a:gd name="connsiteX9" fmla="*/ 86122 w 100347"/>
                <a:gd name="connsiteY9" fmla="*/ 955 h 27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347" h="277210">
                  <a:moveTo>
                    <a:pt x="86122" y="955"/>
                  </a:moveTo>
                  <a:cubicBezTo>
                    <a:pt x="56438" y="12377"/>
                    <a:pt x="27464" y="35995"/>
                    <a:pt x="15783" y="62646"/>
                  </a:cubicBezTo>
                  <a:cubicBezTo>
                    <a:pt x="-1511" y="102010"/>
                    <a:pt x="15332" y="152666"/>
                    <a:pt x="3200" y="200032"/>
                  </a:cubicBezTo>
                  <a:cubicBezTo>
                    <a:pt x="-6673" y="238750"/>
                    <a:pt x="8943" y="253915"/>
                    <a:pt x="14493" y="277211"/>
                  </a:cubicBezTo>
                  <a:cubicBezTo>
                    <a:pt x="14299" y="271274"/>
                    <a:pt x="23398" y="248043"/>
                    <a:pt x="31980" y="248043"/>
                  </a:cubicBezTo>
                  <a:cubicBezTo>
                    <a:pt x="60439" y="248043"/>
                    <a:pt x="51017" y="219262"/>
                    <a:pt x="51017" y="194418"/>
                  </a:cubicBezTo>
                  <a:cubicBezTo>
                    <a:pt x="51017" y="173445"/>
                    <a:pt x="58116" y="152408"/>
                    <a:pt x="65859" y="135501"/>
                  </a:cubicBezTo>
                  <a:cubicBezTo>
                    <a:pt x="76636" y="111819"/>
                    <a:pt x="94382" y="106269"/>
                    <a:pt x="94382" y="76133"/>
                  </a:cubicBezTo>
                  <a:cubicBezTo>
                    <a:pt x="94382" y="64388"/>
                    <a:pt x="112257" y="-9176"/>
                    <a:pt x="86122" y="955"/>
                  </a:cubicBezTo>
                  <a:lnTo>
                    <a:pt x="86122" y="955"/>
                  </a:lnTo>
                  <a:close/>
                </a:path>
              </a:pathLst>
            </a:custGeom>
            <a:solidFill>
              <a:srgbClr val="A7A9AC"/>
            </a:solidFill>
            <a:ln w="6453" cap="flat">
              <a:noFill/>
              <a:prstDash val="solid"/>
              <a:miter/>
            </a:ln>
          </p:spPr>
          <p:txBody>
            <a:bodyPr rtlCol="0" anchor="ctr"/>
            <a:lstStyle/>
            <a:p>
              <a:endParaRPr lang="en-US"/>
            </a:p>
          </p:txBody>
        </p:sp>
        <p:sp>
          <p:nvSpPr>
            <p:cNvPr id="3903" name="Freeform: Shape 3902">
              <a:extLst>
                <a:ext uri="{FF2B5EF4-FFF2-40B4-BE49-F238E27FC236}">
                  <a16:creationId xmlns:a16="http://schemas.microsoft.com/office/drawing/2014/main" id="{8AAD1DF6-5102-4EE8-A9B5-67A32F07537A}"/>
                </a:ext>
              </a:extLst>
            </p:cNvPr>
            <p:cNvSpPr/>
            <p:nvPr/>
          </p:nvSpPr>
          <p:spPr>
            <a:xfrm>
              <a:off x="8380198" y="1019794"/>
              <a:ext cx="21585" cy="21585"/>
            </a:xfrm>
            <a:custGeom>
              <a:avLst/>
              <a:gdLst>
                <a:gd name="connsiteX0" fmla="*/ 20473 w 21585"/>
                <a:gd name="connsiteY0" fmla="*/ 8082 h 21585"/>
                <a:gd name="connsiteX1" fmla="*/ 13503 w 21585"/>
                <a:gd name="connsiteY1" fmla="*/ 1113 h 21585"/>
                <a:gd name="connsiteX2" fmla="*/ 8147 w 21585"/>
                <a:gd name="connsiteY2" fmla="*/ 1113 h 21585"/>
                <a:gd name="connsiteX3" fmla="*/ 1114 w 21585"/>
                <a:gd name="connsiteY3" fmla="*/ 8082 h 21585"/>
                <a:gd name="connsiteX4" fmla="*/ 1114 w 21585"/>
                <a:gd name="connsiteY4" fmla="*/ 13503 h 21585"/>
                <a:gd name="connsiteX5" fmla="*/ 8147 w 21585"/>
                <a:gd name="connsiteY5" fmla="*/ 20472 h 21585"/>
                <a:gd name="connsiteX6" fmla="*/ 13503 w 21585"/>
                <a:gd name="connsiteY6" fmla="*/ 20472 h 21585"/>
                <a:gd name="connsiteX7" fmla="*/ 20473 w 21585"/>
                <a:gd name="connsiteY7" fmla="*/ 13503 h 21585"/>
                <a:gd name="connsiteX8" fmla="*/ 20473 w 21585"/>
                <a:gd name="connsiteY8" fmla="*/ 8082 h 21585"/>
                <a:gd name="connsiteX9" fmla="*/ 20473 w 21585"/>
                <a:gd name="connsiteY9" fmla="*/ 8082 h 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85" h="21585">
                  <a:moveTo>
                    <a:pt x="20473" y="8082"/>
                  </a:moveTo>
                  <a:lnTo>
                    <a:pt x="13503" y="1113"/>
                  </a:lnTo>
                  <a:cubicBezTo>
                    <a:pt x="12019" y="-371"/>
                    <a:pt x="9567" y="-371"/>
                    <a:pt x="8147" y="1113"/>
                  </a:cubicBezTo>
                  <a:lnTo>
                    <a:pt x="1114" y="8082"/>
                  </a:lnTo>
                  <a:cubicBezTo>
                    <a:pt x="-371" y="9567"/>
                    <a:pt x="-371" y="12019"/>
                    <a:pt x="1114" y="13503"/>
                  </a:cubicBezTo>
                  <a:lnTo>
                    <a:pt x="8147" y="20472"/>
                  </a:lnTo>
                  <a:cubicBezTo>
                    <a:pt x="9631" y="21956"/>
                    <a:pt x="12084" y="21956"/>
                    <a:pt x="13503" y="20472"/>
                  </a:cubicBezTo>
                  <a:lnTo>
                    <a:pt x="20473" y="13503"/>
                  </a:lnTo>
                  <a:cubicBezTo>
                    <a:pt x="21957" y="11954"/>
                    <a:pt x="21957" y="9567"/>
                    <a:pt x="20473" y="8082"/>
                  </a:cubicBezTo>
                  <a:lnTo>
                    <a:pt x="20473" y="8082"/>
                  </a:lnTo>
                  <a:close/>
                </a:path>
              </a:pathLst>
            </a:custGeom>
            <a:solidFill>
              <a:srgbClr val="FFFFFF"/>
            </a:solidFill>
            <a:ln w="6453" cap="flat">
              <a:noFill/>
              <a:prstDash val="solid"/>
              <a:miter/>
            </a:ln>
          </p:spPr>
          <p:txBody>
            <a:bodyPr rtlCol="0" anchor="ctr"/>
            <a:lstStyle/>
            <a:p>
              <a:endParaRPr lang="en-US"/>
            </a:p>
          </p:txBody>
        </p:sp>
        <p:sp>
          <p:nvSpPr>
            <p:cNvPr id="3904" name="Freeform: Shape 3903">
              <a:extLst>
                <a:ext uri="{FF2B5EF4-FFF2-40B4-BE49-F238E27FC236}">
                  <a16:creationId xmlns:a16="http://schemas.microsoft.com/office/drawing/2014/main" id="{9B9D28BC-FD3C-4FAC-8352-0AB634F2027E}"/>
                </a:ext>
              </a:extLst>
            </p:cNvPr>
            <p:cNvSpPr/>
            <p:nvPr/>
          </p:nvSpPr>
          <p:spPr>
            <a:xfrm>
              <a:off x="8106285" y="1306455"/>
              <a:ext cx="304001" cy="378537"/>
            </a:xfrm>
            <a:custGeom>
              <a:avLst/>
              <a:gdLst>
                <a:gd name="connsiteX0" fmla="*/ 4062 w 304001"/>
                <a:gd name="connsiteY0" fmla="*/ 274965 h 378537"/>
                <a:gd name="connsiteX1" fmla="*/ 62785 w 304001"/>
                <a:gd name="connsiteY1" fmla="*/ 77050 h 378537"/>
                <a:gd name="connsiteX2" fmla="*/ 130671 w 304001"/>
                <a:gd name="connsiteY2" fmla="*/ 30975 h 378537"/>
                <a:gd name="connsiteX3" fmla="*/ 261346 w 304001"/>
                <a:gd name="connsiteY3" fmla="*/ 0 h 378537"/>
                <a:gd name="connsiteX4" fmla="*/ 304001 w 304001"/>
                <a:gd name="connsiteY4" fmla="*/ 378537 h 378537"/>
                <a:gd name="connsiteX5" fmla="*/ 126 w 304001"/>
                <a:gd name="connsiteY5" fmla="*/ 378537 h 378537"/>
                <a:gd name="connsiteX6" fmla="*/ 4062 w 304001"/>
                <a:gd name="connsiteY6" fmla="*/ 274965 h 378537"/>
                <a:gd name="connsiteX7" fmla="*/ 4062 w 304001"/>
                <a:gd name="connsiteY7" fmla="*/ 274965 h 37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001" h="378537">
                  <a:moveTo>
                    <a:pt x="4062" y="274965"/>
                  </a:moveTo>
                  <a:cubicBezTo>
                    <a:pt x="5611" y="179331"/>
                    <a:pt x="47749" y="100603"/>
                    <a:pt x="62785" y="77050"/>
                  </a:cubicBezTo>
                  <a:cubicBezTo>
                    <a:pt x="81435" y="47946"/>
                    <a:pt x="104214" y="35621"/>
                    <a:pt x="130671" y="30975"/>
                  </a:cubicBezTo>
                  <a:cubicBezTo>
                    <a:pt x="176618" y="22908"/>
                    <a:pt x="216691" y="6840"/>
                    <a:pt x="261346" y="0"/>
                  </a:cubicBezTo>
                  <a:cubicBezTo>
                    <a:pt x="262185" y="105121"/>
                    <a:pt x="283738" y="247346"/>
                    <a:pt x="304001" y="378537"/>
                  </a:cubicBezTo>
                  <a:lnTo>
                    <a:pt x="126" y="378537"/>
                  </a:lnTo>
                  <a:cubicBezTo>
                    <a:pt x="-326" y="343497"/>
                    <a:pt x="319" y="308908"/>
                    <a:pt x="4062" y="274965"/>
                  </a:cubicBezTo>
                  <a:lnTo>
                    <a:pt x="4062" y="274965"/>
                  </a:lnTo>
                  <a:close/>
                </a:path>
              </a:pathLst>
            </a:custGeom>
            <a:solidFill>
              <a:srgbClr val="808285"/>
            </a:solidFill>
            <a:ln w="6453" cap="flat">
              <a:noFill/>
              <a:prstDash val="solid"/>
              <a:miter/>
            </a:ln>
          </p:spPr>
          <p:txBody>
            <a:bodyPr rtlCol="0" anchor="ctr"/>
            <a:lstStyle/>
            <a:p>
              <a:endParaRPr lang="en-US"/>
            </a:p>
          </p:txBody>
        </p:sp>
        <p:sp>
          <p:nvSpPr>
            <p:cNvPr id="3905" name="Freeform: Shape 3904">
              <a:extLst>
                <a:ext uri="{FF2B5EF4-FFF2-40B4-BE49-F238E27FC236}">
                  <a16:creationId xmlns:a16="http://schemas.microsoft.com/office/drawing/2014/main" id="{5704E75F-7139-463A-8D35-C20B8D904BDB}"/>
                </a:ext>
              </a:extLst>
            </p:cNvPr>
            <p:cNvSpPr/>
            <p:nvPr/>
          </p:nvSpPr>
          <p:spPr>
            <a:xfrm>
              <a:off x="8866969" y="1662253"/>
              <a:ext cx="5485" cy="22674"/>
            </a:xfrm>
            <a:custGeom>
              <a:avLst/>
              <a:gdLst>
                <a:gd name="connsiteX0" fmla="*/ 5486 w 5485"/>
                <a:gd name="connsiteY0" fmla="*/ 22675 h 22674"/>
                <a:gd name="connsiteX1" fmla="*/ 0 w 5485"/>
                <a:gd name="connsiteY1" fmla="*/ 22675 h 22674"/>
                <a:gd name="connsiteX2" fmla="*/ 5486 w 5485"/>
                <a:gd name="connsiteY2" fmla="*/ 22675 h 22674"/>
                <a:gd name="connsiteX3" fmla="*/ 5486 w 5485"/>
                <a:gd name="connsiteY3" fmla="*/ 22675 h 22674"/>
              </a:gdLst>
              <a:ahLst/>
              <a:cxnLst>
                <a:cxn ang="0">
                  <a:pos x="connsiteX0" y="connsiteY0"/>
                </a:cxn>
                <a:cxn ang="0">
                  <a:pos x="connsiteX1" y="connsiteY1"/>
                </a:cxn>
                <a:cxn ang="0">
                  <a:pos x="connsiteX2" y="connsiteY2"/>
                </a:cxn>
                <a:cxn ang="0">
                  <a:pos x="connsiteX3" y="connsiteY3"/>
                </a:cxn>
              </a:cxnLst>
              <a:rect l="l" t="t" r="r" b="b"/>
              <a:pathLst>
                <a:path w="5485" h="22674">
                  <a:moveTo>
                    <a:pt x="5486" y="22675"/>
                  </a:moveTo>
                  <a:cubicBezTo>
                    <a:pt x="2324" y="-7397"/>
                    <a:pt x="1291" y="-7719"/>
                    <a:pt x="0" y="22675"/>
                  </a:cubicBezTo>
                  <a:lnTo>
                    <a:pt x="5486" y="22675"/>
                  </a:lnTo>
                  <a:lnTo>
                    <a:pt x="5486" y="22675"/>
                  </a:lnTo>
                  <a:close/>
                </a:path>
              </a:pathLst>
            </a:custGeom>
            <a:solidFill>
              <a:srgbClr val="58595B"/>
            </a:solidFill>
            <a:ln w="6453" cap="flat">
              <a:noFill/>
              <a:prstDash val="solid"/>
              <a:miter/>
            </a:ln>
          </p:spPr>
          <p:txBody>
            <a:bodyPr rtlCol="0" anchor="ctr"/>
            <a:lstStyle/>
            <a:p>
              <a:endParaRPr lang="en-US"/>
            </a:p>
          </p:txBody>
        </p:sp>
        <p:sp>
          <p:nvSpPr>
            <p:cNvPr id="3906" name="Freeform: Shape 3905">
              <a:extLst>
                <a:ext uri="{FF2B5EF4-FFF2-40B4-BE49-F238E27FC236}">
                  <a16:creationId xmlns:a16="http://schemas.microsoft.com/office/drawing/2014/main" id="{F3A32C3C-BB4C-4FE2-9B92-E3283B237D30}"/>
                </a:ext>
              </a:extLst>
            </p:cNvPr>
            <p:cNvSpPr/>
            <p:nvPr/>
          </p:nvSpPr>
          <p:spPr>
            <a:xfrm>
              <a:off x="8281999" y="1662229"/>
              <a:ext cx="5355" cy="22698"/>
            </a:xfrm>
            <a:custGeom>
              <a:avLst/>
              <a:gdLst>
                <a:gd name="connsiteX0" fmla="*/ 5356 w 5355"/>
                <a:gd name="connsiteY0" fmla="*/ 22699 h 22698"/>
                <a:gd name="connsiteX1" fmla="*/ 0 w 5355"/>
                <a:gd name="connsiteY1" fmla="*/ 22699 h 22698"/>
                <a:gd name="connsiteX2" fmla="*/ 5356 w 5355"/>
                <a:gd name="connsiteY2" fmla="*/ 22699 h 22698"/>
                <a:gd name="connsiteX3" fmla="*/ 5356 w 5355"/>
                <a:gd name="connsiteY3" fmla="*/ 22699 h 22698"/>
              </a:gdLst>
              <a:ahLst/>
              <a:cxnLst>
                <a:cxn ang="0">
                  <a:pos x="connsiteX0" y="connsiteY0"/>
                </a:cxn>
                <a:cxn ang="0">
                  <a:pos x="connsiteX1" y="connsiteY1"/>
                </a:cxn>
                <a:cxn ang="0">
                  <a:pos x="connsiteX2" y="connsiteY2"/>
                </a:cxn>
                <a:cxn ang="0">
                  <a:pos x="connsiteX3" y="connsiteY3"/>
                </a:cxn>
              </a:cxnLst>
              <a:rect l="l" t="t" r="r" b="b"/>
              <a:pathLst>
                <a:path w="5355" h="22698">
                  <a:moveTo>
                    <a:pt x="5356" y="22699"/>
                  </a:moveTo>
                  <a:cubicBezTo>
                    <a:pt x="4065" y="-7760"/>
                    <a:pt x="3097" y="-7372"/>
                    <a:pt x="0" y="22699"/>
                  </a:cubicBezTo>
                  <a:lnTo>
                    <a:pt x="5356" y="22699"/>
                  </a:lnTo>
                  <a:lnTo>
                    <a:pt x="5356" y="22699"/>
                  </a:lnTo>
                  <a:close/>
                </a:path>
              </a:pathLst>
            </a:custGeom>
            <a:solidFill>
              <a:srgbClr val="58595B"/>
            </a:solidFill>
            <a:ln w="6453" cap="flat">
              <a:noFill/>
              <a:prstDash val="solid"/>
              <a:miter/>
            </a:ln>
          </p:spPr>
          <p:txBody>
            <a:bodyPr rtlCol="0" anchor="ctr"/>
            <a:lstStyle/>
            <a:p>
              <a:endParaRPr lang="en-US"/>
            </a:p>
          </p:txBody>
        </p:sp>
        <p:sp>
          <p:nvSpPr>
            <p:cNvPr id="3907" name="Freeform: Shape 3906">
              <a:extLst>
                <a:ext uri="{FF2B5EF4-FFF2-40B4-BE49-F238E27FC236}">
                  <a16:creationId xmlns:a16="http://schemas.microsoft.com/office/drawing/2014/main" id="{684EBF7A-FB1B-4A39-9929-374C1A1B1AB9}"/>
                </a:ext>
              </a:extLst>
            </p:cNvPr>
            <p:cNvSpPr/>
            <p:nvPr/>
          </p:nvSpPr>
          <p:spPr>
            <a:xfrm>
              <a:off x="8415600" y="616074"/>
              <a:ext cx="435327" cy="509779"/>
            </a:xfrm>
            <a:custGeom>
              <a:avLst/>
              <a:gdLst>
                <a:gd name="connsiteX0" fmla="*/ 107 w 435327"/>
                <a:gd name="connsiteY0" fmla="*/ 123608 h 509779"/>
                <a:gd name="connsiteX1" fmla="*/ 110131 w 435327"/>
                <a:gd name="connsiteY1" fmla="*/ 15196 h 509779"/>
                <a:gd name="connsiteX2" fmla="*/ 425751 w 435327"/>
                <a:gd name="connsiteY2" fmla="*/ 168521 h 509779"/>
                <a:gd name="connsiteX3" fmla="*/ 423428 w 435327"/>
                <a:gd name="connsiteY3" fmla="*/ 270028 h 509779"/>
                <a:gd name="connsiteX4" fmla="*/ 379354 w 435327"/>
                <a:gd name="connsiteY4" fmla="*/ 459168 h 509779"/>
                <a:gd name="connsiteX5" fmla="*/ 265457 w 435327"/>
                <a:gd name="connsiteY5" fmla="*/ 505823 h 509779"/>
                <a:gd name="connsiteX6" fmla="*/ 297270 w 435327"/>
                <a:gd name="connsiteY6" fmla="*/ 438001 h 509779"/>
                <a:gd name="connsiteX7" fmla="*/ 180534 w 435327"/>
                <a:gd name="connsiteY7" fmla="*/ 301906 h 509779"/>
                <a:gd name="connsiteX8" fmla="*/ 125877 w 435327"/>
                <a:gd name="connsiteY8" fmla="*/ 208143 h 509779"/>
                <a:gd name="connsiteX9" fmla="*/ 95548 w 435327"/>
                <a:gd name="connsiteY9" fmla="*/ 167876 h 509779"/>
                <a:gd name="connsiteX10" fmla="*/ 37728 w 435327"/>
                <a:gd name="connsiteY10" fmla="*/ 145032 h 509779"/>
                <a:gd name="connsiteX11" fmla="*/ 4237 w 435327"/>
                <a:gd name="connsiteY11" fmla="*/ 148646 h 509779"/>
                <a:gd name="connsiteX12" fmla="*/ 107 w 435327"/>
                <a:gd name="connsiteY12" fmla="*/ 123608 h 509779"/>
                <a:gd name="connsiteX13" fmla="*/ 107 w 435327"/>
                <a:gd name="connsiteY13" fmla="*/ 123608 h 50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5327" h="509779">
                  <a:moveTo>
                    <a:pt x="107" y="123608"/>
                  </a:moveTo>
                  <a:cubicBezTo>
                    <a:pt x="-2991" y="67983"/>
                    <a:pt x="62056" y="33781"/>
                    <a:pt x="110131" y="15196"/>
                  </a:cubicBezTo>
                  <a:cubicBezTo>
                    <a:pt x="257906" y="-41784"/>
                    <a:pt x="381225" y="73016"/>
                    <a:pt x="425751" y="168521"/>
                  </a:cubicBezTo>
                  <a:cubicBezTo>
                    <a:pt x="441690" y="202658"/>
                    <a:pt x="435495" y="237182"/>
                    <a:pt x="423428" y="270028"/>
                  </a:cubicBezTo>
                  <a:cubicBezTo>
                    <a:pt x="404649" y="320943"/>
                    <a:pt x="457371" y="389023"/>
                    <a:pt x="379354" y="459168"/>
                  </a:cubicBezTo>
                  <a:cubicBezTo>
                    <a:pt x="379354" y="459168"/>
                    <a:pt x="328761" y="526538"/>
                    <a:pt x="265457" y="505823"/>
                  </a:cubicBezTo>
                  <a:cubicBezTo>
                    <a:pt x="292043" y="490013"/>
                    <a:pt x="303078" y="451166"/>
                    <a:pt x="297270" y="438001"/>
                  </a:cubicBezTo>
                  <a:cubicBezTo>
                    <a:pt x="272361" y="380763"/>
                    <a:pt x="203314" y="351014"/>
                    <a:pt x="180534" y="301906"/>
                  </a:cubicBezTo>
                  <a:cubicBezTo>
                    <a:pt x="165111" y="268802"/>
                    <a:pt x="145430" y="239505"/>
                    <a:pt x="125877" y="208143"/>
                  </a:cubicBezTo>
                  <a:cubicBezTo>
                    <a:pt x="116713" y="193430"/>
                    <a:pt x="108066" y="180008"/>
                    <a:pt x="95548" y="167876"/>
                  </a:cubicBezTo>
                  <a:cubicBezTo>
                    <a:pt x="79866" y="152711"/>
                    <a:pt x="58443" y="138579"/>
                    <a:pt x="37728" y="145032"/>
                  </a:cubicBezTo>
                  <a:cubicBezTo>
                    <a:pt x="30823" y="147226"/>
                    <a:pt x="21789" y="153421"/>
                    <a:pt x="4237" y="148646"/>
                  </a:cubicBezTo>
                  <a:cubicBezTo>
                    <a:pt x="4301" y="142064"/>
                    <a:pt x="3204" y="133352"/>
                    <a:pt x="107" y="123608"/>
                  </a:cubicBezTo>
                  <a:lnTo>
                    <a:pt x="107" y="123608"/>
                  </a:lnTo>
                  <a:close/>
                </a:path>
              </a:pathLst>
            </a:custGeom>
            <a:solidFill>
              <a:srgbClr val="A7A9AC"/>
            </a:solidFill>
            <a:ln w="6453" cap="flat">
              <a:noFill/>
              <a:prstDash val="solid"/>
              <a:miter/>
            </a:ln>
          </p:spPr>
          <p:txBody>
            <a:bodyPr rtlCol="0" anchor="ctr"/>
            <a:lstStyle/>
            <a:p>
              <a:endParaRPr lang="en-US"/>
            </a:p>
          </p:txBody>
        </p:sp>
        <p:sp>
          <p:nvSpPr>
            <p:cNvPr id="3908" name="Freeform: Shape 3907">
              <a:extLst>
                <a:ext uri="{FF2B5EF4-FFF2-40B4-BE49-F238E27FC236}">
                  <a16:creationId xmlns:a16="http://schemas.microsoft.com/office/drawing/2014/main" id="{4F340918-241F-4EA0-B98B-E3D6DC4661AD}"/>
                </a:ext>
              </a:extLst>
            </p:cNvPr>
            <p:cNvSpPr/>
            <p:nvPr/>
          </p:nvSpPr>
          <p:spPr>
            <a:xfrm>
              <a:off x="322847" y="1045106"/>
              <a:ext cx="352918" cy="205723"/>
            </a:xfrm>
            <a:custGeom>
              <a:avLst/>
              <a:gdLst>
                <a:gd name="connsiteX0" fmla="*/ 352918 w 352918"/>
                <a:gd name="connsiteY0" fmla="*/ 99700 h 205723"/>
                <a:gd name="connsiteX1" fmla="*/ 169716 w 352918"/>
                <a:gd name="connsiteY1" fmla="*/ 0 h 205723"/>
                <a:gd name="connsiteX2" fmla="*/ 0 w 352918"/>
                <a:gd name="connsiteY2" fmla="*/ 83890 h 205723"/>
                <a:gd name="connsiteX3" fmla="*/ 169716 w 352918"/>
                <a:gd name="connsiteY3" fmla="*/ 205724 h 205723"/>
                <a:gd name="connsiteX4" fmla="*/ 352918 w 352918"/>
                <a:gd name="connsiteY4" fmla="*/ 99700 h 205723"/>
                <a:gd name="connsiteX5" fmla="*/ 352918 w 352918"/>
                <a:gd name="connsiteY5" fmla="*/ 99700 h 20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918" h="205723">
                  <a:moveTo>
                    <a:pt x="352918" y="99700"/>
                  </a:moveTo>
                  <a:cubicBezTo>
                    <a:pt x="352918" y="42913"/>
                    <a:pt x="279934" y="0"/>
                    <a:pt x="169716" y="0"/>
                  </a:cubicBezTo>
                  <a:cubicBezTo>
                    <a:pt x="59497" y="0"/>
                    <a:pt x="0" y="27038"/>
                    <a:pt x="0" y="83890"/>
                  </a:cubicBezTo>
                  <a:cubicBezTo>
                    <a:pt x="0" y="140677"/>
                    <a:pt x="59562" y="205724"/>
                    <a:pt x="169716" y="205724"/>
                  </a:cubicBezTo>
                  <a:cubicBezTo>
                    <a:pt x="279870" y="205724"/>
                    <a:pt x="352918" y="156487"/>
                    <a:pt x="352918" y="99700"/>
                  </a:cubicBezTo>
                  <a:lnTo>
                    <a:pt x="352918" y="99700"/>
                  </a:lnTo>
                  <a:close/>
                </a:path>
              </a:pathLst>
            </a:custGeom>
            <a:solidFill>
              <a:srgbClr val="385867"/>
            </a:solidFill>
            <a:ln w="6453" cap="flat">
              <a:noFill/>
              <a:prstDash val="solid"/>
              <a:miter/>
            </a:ln>
          </p:spPr>
          <p:txBody>
            <a:bodyPr rtlCol="0" anchor="ctr"/>
            <a:lstStyle/>
            <a:p>
              <a:endParaRPr lang="en-US"/>
            </a:p>
          </p:txBody>
        </p:sp>
        <p:sp>
          <p:nvSpPr>
            <p:cNvPr id="3909" name="Freeform: Shape 3908">
              <a:extLst>
                <a:ext uri="{FF2B5EF4-FFF2-40B4-BE49-F238E27FC236}">
                  <a16:creationId xmlns:a16="http://schemas.microsoft.com/office/drawing/2014/main" id="{B3832689-3431-49CF-8119-3A8D1E42B89A}"/>
                </a:ext>
              </a:extLst>
            </p:cNvPr>
            <p:cNvSpPr/>
            <p:nvPr/>
          </p:nvSpPr>
          <p:spPr>
            <a:xfrm>
              <a:off x="6214" y="972509"/>
              <a:ext cx="984022" cy="712354"/>
            </a:xfrm>
            <a:custGeom>
              <a:avLst/>
              <a:gdLst>
                <a:gd name="connsiteX0" fmla="*/ 25599 w 984022"/>
                <a:gd name="connsiteY0" fmla="*/ 332720 h 712354"/>
                <a:gd name="connsiteX1" fmla="*/ 47217 w 984022"/>
                <a:gd name="connsiteY1" fmla="*/ 571290 h 712354"/>
                <a:gd name="connsiteX2" fmla="*/ 143626 w 984022"/>
                <a:gd name="connsiteY2" fmla="*/ 630529 h 712354"/>
                <a:gd name="connsiteX3" fmla="*/ 492027 w 984022"/>
                <a:gd name="connsiteY3" fmla="*/ 712354 h 712354"/>
                <a:gd name="connsiteX4" fmla="*/ 840364 w 984022"/>
                <a:gd name="connsiteY4" fmla="*/ 630529 h 712354"/>
                <a:gd name="connsiteX5" fmla="*/ 936773 w 984022"/>
                <a:gd name="connsiteY5" fmla="*/ 571226 h 712354"/>
                <a:gd name="connsiteX6" fmla="*/ 958455 w 984022"/>
                <a:gd name="connsiteY6" fmla="*/ 332656 h 712354"/>
                <a:gd name="connsiteX7" fmla="*/ 642319 w 984022"/>
                <a:gd name="connsiteY7" fmla="*/ 157584 h 712354"/>
                <a:gd name="connsiteX8" fmla="*/ 632446 w 984022"/>
                <a:gd name="connsiteY8" fmla="*/ 2065 h 712354"/>
                <a:gd name="connsiteX9" fmla="*/ 352770 w 984022"/>
                <a:gd name="connsiteY9" fmla="*/ 0 h 712354"/>
                <a:gd name="connsiteX10" fmla="*/ 341864 w 984022"/>
                <a:gd name="connsiteY10" fmla="*/ 157648 h 712354"/>
                <a:gd name="connsiteX11" fmla="*/ 25599 w 984022"/>
                <a:gd name="connsiteY11" fmla="*/ 332720 h 712354"/>
                <a:gd name="connsiteX12" fmla="*/ 25599 w 984022"/>
                <a:gd name="connsiteY12" fmla="*/ 332720 h 71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4022" h="712354">
                  <a:moveTo>
                    <a:pt x="25599" y="332720"/>
                  </a:moveTo>
                  <a:cubicBezTo>
                    <a:pt x="-9699" y="403769"/>
                    <a:pt x="-13764" y="506566"/>
                    <a:pt x="47217" y="571290"/>
                  </a:cubicBezTo>
                  <a:cubicBezTo>
                    <a:pt x="69287" y="594650"/>
                    <a:pt x="102584" y="614397"/>
                    <a:pt x="143626" y="630529"/>
                  </a:cubicBezTo>
                  <a:cubicBezTo>
                    <a:pt x="167631" y="676798"/>
                    <a:pt x="314439" y="712354"/>
                    <a:pt x="492027" y="712354"/>
                  </a:cubicBezTo>
                  <a:cubicBezTo>
                    <a:pt x="669551" y="712354"/>
                    <a:pt x="816423" y="676733"/>
                    <a:pt x="840364" y="630529"/>
                  </a:cubicBezTo>
                  <a:cubicBezTo>
                    <a:pt x="881405" y="614332"/>
                    <a:pt x="914703" y="594586"/>
                    <a:pt x="936773" y="571226"/>
                  </a:cubicBezTo>
                  <a:cubicBezTo>
                    <a:pt x="997819" y="506501"/>
                    <a:pt x="993689" y="403704"/>
                    <a:pt x="958455" y="332656"/>
                  </a:cubicBezTo>
                  <a:cubicBezTo>
                    <a:pt x="878889" y="172297"/>
                    <a:pt x="669422" y="198819"/>
                    <a:pt x="642319" y="157584"/>
                  </a:cubicBezTo>
                  <a:cubicBezTo>
                    <a:pt x="621282" y="125641"/>
                    <a:pt x="633801" y="27361"/>
                    <a:pt x="632446" y="2065"/>
                  </a:cubicBezTo>
                  <a:cubicBezTo>
                    <a:pt x="534424" y="11615"/>
                    <a:pt x="450792" y="9550"/>
                    <a:pt x="352770" y="0"/>
                  </a:cubicBezTo>
                  <a:cubicBezTo>
                    <a:pt x="351415" y="25296"/>
                    <a:pt x="362901" y="125706"/>
                    <a:pt x="341864" y="157648"/>
                  </a:cubicBezTo>
                  <a:cubicBezTo>
                    <a:pt x="314632" y="198884"/>
                    <a:pt x="105166" y="172361"/>
                    <a:pt x="25599" y="332720"/>
                  </a:cubicBezTo>
                  <a:lnTo>
                    <a:pt x="25599" y="332720"/>
                  </a:lnTo>
                  <a:close/>
                </a:path>
              </a:pathLst>
            </a:custGeom>
            <a:solidFill>
              <a:srgbClr val="DDB286"/>
            </a:solidFill>
            <a:ln w="6453" cap="flat">
              <a:noFill/>
              <a:prstDash val="solid"/>
              <a:miter/>
            </a:ln>
          </p:spPr>
          <p:txBody>
            <a:bodyPr rtlCol="0" anchor="ctr"/>
            <a:lstStyle/>
            <a:p>
              <a:endParaRPr lang="en-US"/>
            </a:p>
          </p:txBody>
        </p:sp>
        <p:sp>
          <p:nvSpPr>
            <p:cNvPr id="3910" name="Freeform: Shape 3909">
              <a:extLst>
                <a:ext uri="{FF2B5EF4-FFF2-40B4-BE49-F238E27FC236}">
                  <a16:creationId xmlns:a16="http://schemas.microsoft.com/office/drawing/2014/main" id="{E6A670A8-F2BE-43A3-AC92-06CE5A3D5763}"/>
                </a:ext>
              </a:extLst>
            </p:cNvPr>
            <p:cNvSpPr/>
            <p:nvPr/>
          </p:nvSpPr>
          <p:spPr>
            <a:xfrm>
              <a:off x="0" y="1148420"/>
              <a:ext cx="1006838" cy="536443"/>
            </a:xfrm>
            <a:custGeom>
              <a:avLst/>
              <a:gdLst>
                <a:gd name="connsiteX0" fmla="*/ 31814 w 1006838"/>
                <a:gd name="connsiteY0" fmla="*/ 156810 h 536443"/>
                <a:gd name="connsiteX1" fmla="*/ 0 w 1006838"/>
                <a:gd name="connsiteY1" fmla="*/ 262898 h 536443"/>
                <a:gd name="connsiteX2" fmla="*/ 0 w 1006838"/>
                <a:gd name="connsiteY2" fmla="*/ 536444 h 536443"/>
                <a:gd name="connsiteX3" fmla="*/ 498177 w 1006838"/>
                <a:gd name="connsiteY3" fmla="*/ 536444 h 536443"/>
                <a:gd name="connsiteX4" fmla="*/ 498177 w 1006838"/>
                <a:gd name="connsiteY4" fmla="*/ 536444 h 536443"/>
                <a:gd name="connsiteX5" fmla="*/ 1005905 w 1006838"/>
                <a:gd name="connsiteY5" fmla="*/ 536444 h 536443"/>
                <a:gd name="connsiteX6" fmla="*/ 964540 w 1006838"/>
                <a:gd name="connsiteY6" fmla="*/ 156745 h 536443"/>
                <a:gd name="connsiteX7" fmla="*/ 694996 w 1006838"/>
                <a:gd name="connsiteY7" fmla="*/ 3162 h 536443"/>
                <a:gd name="connsiteX8" fmla="*/ 498112 w 1006838"/>
                <a:gd name="connsiteY8" fmla="*/ 113638 h 536443"/>
                <a:gd name="connsiteX9" fmla="*/ 313619 w 1006838"/>
                <a:gd name="connsiteY9" fmla="*/ 0 h 536443"/>
                <a:gd name="connsiteX10" fmla="*/ 31814 w 1006838"/>
                <a:gd name="connsiteY10" fmla="*/ 156810 h 536443"/>
                <a:gd name="connsiteX11" fmla="*/ 31814 w 1006838"/>
                <a:gd name="connsiteY11" fmla="*/ 156810 h 53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6838" h="536443">
                  <a:moveTo>
                    <a:pt x="31814" y="156810"/>
                  </a:moveTo>
                  <a:cubicBezTo>
                    <a:pt x="16262" y="188107"/>
                    <a:pt x="6324" y="224373"/>
                    <a:pt x="0" y="262898"/>
                  </a:cubicBezTo>
                  <a:lnTo>
                    <a:pt x="0" y="536444"/>
                  </a:lnTo>
                  <a:lnTo>
                    <a:pt x="498177" y="536444"/>
                  </a:lnTo>
                  <a:lnTo>
                    <a:pt x="498177" y="536444"/>
                  </a:lnTo>
                  <a:lnTo>
                    <a:pt x="1005905" y="536444"/>
                  </a:lnTo>
                  <a:cubicBezTo>
                    <a:pt x="1005905" y="422999"/>
                    <a:pt x="1016746" y="261801"/>
                    <a:pt x="964540" y="156745"/>
                  </a:cubicBezTo>
                  <a:cubicBezTo>
                    <a:pt x="904011" y="34847"/>
                    <a:pt x="768432" y="20908"/>
                    <a:pt x="694996" y="3162"/>
                  </a:cubicBezTo>
                  <a:cubicBezTo>
                    <a:pt x="675895" y="67563"/>
                    <a:pt x="592134" y="113638"/>
                    <a:pt x="498112" y="113638"/>
                  </a:cubicBezTo>
                  <a:cubicBezTo>
                    <a:pt x="404156" y="113638"/>
                    <a:pt x="331042" y="65950"/>
                    <a:pt x="313619" y="0"/>
                  </a:cubicBezTo>
                  <a:cubicBezTo>
                    <a:pt x="244249" y="19746"/>
                    <a:pt x="95893" y="27619"/>
                    <a:pt x="31814" y="156810"/>
                  </a:cubicBezTo>
                  <a:lnTo>
                    <a:pt x="31814" y="156810"/>
                  </a:lnTo>
                  <a:close/>
                </a:path>
              </a:pathLst>
            </a:custGeom>
            <a:solidFill>
              <a:srgbClr val="FFF9AE"/>
            </a:solidFill>
            <a:ln w="6453" cap="flat">
              <a:noFill/>
              <a:prstDash val="solid"/>
              <a:miter/>
            </a:ln>
          </p:spPr>
          <p:txBody>
            <a:bodyPr rtlCol="0" anchor="ctr"/>
            <a:lstStyle/>
            <a:p>
              <a:endParaRPr lang="en-US"/>
            </a:p>
          </p:txBody>
        </p:sp>
        <p:sp>
          <p:nvSpPr>
            <p:cNvPr id="3911" name="Freeform: Shape 3910">
              <a:extLst>
                <a:ext uri="{FF2B5EF4-FFF2-40B4-BE49-F238E27FC236}">
                  <a16:creationId xmlns:a16="http://schemas.microsoft.com/office/drawing/2014/main" id="{F179F91B-26F1-4EA2-BD2F-EC59024AEDDF}"/>
                </a:ext>
              </a:extLst>
            </p:cNvPr>
            <p:cNvSpPr/>
            <p:nvPr/>
          </p:nvSpPr>
          <p:spPr>
            <a:xfrm>
              <a:off x="687840" y="1161455"/>
              <a:ext cx="323761" cy="523472"/>
            </a:xfrm>
            <a:custGeom>
              <a:avLst/>
              <a:gdLst>
                <a:gd name="connsiteX0" fmla="*/ 2832 w 323761"/>
                <a:gd name="connsiteY0" fmla="*/ 523473 h 523472"/>
                <a:gd name="connsiteX1" fmla="*/ 322839 w 323761"/>
                <a:gd name="connsiteY1" fmla="*/ 523473 h 523472"/>
                <a:gd name="connsiteX2" fmla="*/ 281475 w 323761"/>
                <a:gd name="connsiteY2" fmla="*/ 143774 h 523472"/>
                <a:gd name="connsiteX3" fmla="*/ 72718 w 323761"/>
                <a:gd name="connsiteY3" fmla="*/ 0 h 523472"/>
                <a:gd name="connsiteX4" fmla="*/ 3864 w 323761"/>
                <a:gd name="connsiteY4" fmla="*/ 159133 h 523472"/>
                <a:gd name="connsiteX5" fmla="*/ 2832 w 323761"/>
                <a:gd name="connsiteY5" fmla="*/ 523473 h 523472"/>
                <a:gd name="connsiteX6" fmla="*/ 2832 w 323761"/>
                <a:gd name="connsiteY6" fmla="*/ 523473 h 52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761" h="523472">
                  <a:moveTo>
                    <a:pt x="2832" y="523473"/>
                  </a:moveTo>
                  <a:lnTo>
                    <a:pt x="322839" y="523473"/>
                  </a:lnTo>
                  <a:cubicBezTo>
                    <a:pt x="322839" y="410028"/>
                    <a:pt x="333616" y="248830"/>
                    <a:pt x="281475" y="143774"/>
                  </a:cubicBezTo>
                  <a:cubicBezTo>
                    <a:pt x="236304" y="52721"/>
                    <a:pt x="144477" y="17165"/>
                    <a:pt x="72718" y="0"/>
                  </a:cubicBezTo>
                  <a:cubicBezTo>
                    <a:pt x="33871" y="22908"/>
                    <a:pt x="13996" y="91633"/>
                    <a:pt x="3864" y="159133"/>
                  </a:cubicBezTo>
                  <a:cubicBezTo>
                    <a:pt x="-9171" y="247152"/>
                    <a:pt x="16060" y="430807"/>
                    <a:pt x="2832" y="523473"/>
                  </a:cubicBezTo>
                  <a:lnTo>
                    <a:pt x="2832" y="523473"/>
                  </a:lnTo>
                  <a:close/>
                </a:path>
              </a:pathLst>
            </a:custGeom>
            <a:solidFill>
              <a:srgbClr val="4F6975"/>
            </a:solidFill>
            <a:ln w="6453" cap="flat">
              <a:noFill/>
              <a:prstDash val="solid"/>
              <a:miter/>
            </a:ln>
          </p:spPr>
          <p:txBody>
            <a:bodyPr rtlCol="0" anchor="ctr"/>
            <a:lstStyle/>
            <a:p>
              <a:endParaRPr lang="en-US"/>
            </a:p>
          </p:txBody>
        </p:sp>
        <p:sp>
          <p:nvSpPr>
            <p:cNvPr id="3912" name="Freeform: Shape 3911">
              <a:extLst>
                <a:ext uri="{FF2B5EF4-FFF2-40B4-BE49-F238E27FC236}">
                  <a16:creationId xmlns:a16="http://schemas.microsoft.com/office/drawing/2014/main" id="{9C880787-9F98-465B-857F-BF3AD627BFA8}"/>
                </a:ext>
              </a:extLst>
            </p:cNvPr>
            <p:cNvSpPr/>
            <p:nvPr/>
          </p:nvSpPr>
          <p:spPr>
            <a:xfrm>
              <a:off x="0" y="1161197"/>
              <a:ext cx="311554" cy="523731"/>
            </a:xfrm>
            <a:custGeom>
              <a:avLst/>
              <a:gdLst>
                <a:gd name="connsiteX0" fmla="*/ 27038 w 311554"/>
                <a:gd name="connsiteY0" fmla="*/ 144033 h 523731"/>
                <a:gd name="connsiteX1" fmla="*/ 0 w 311554"/>
                <a:gd name="connsiteY1" fmla="*/ 224825 h 523731"/>
                <a:gd name="connsiteX2" fmla="*/ 0 w 311554"/>
                <a:gd name="connsiteY2" fmla="*/ 523731 h 523731"/>
                <a:gd name="connsiteX3" fmla="*/ 311554 w 311554"/>
                <a:gd name="connsiteY3" fmla="*/ 523731 h 523731"/>
                <a:gd name="connsiteX4" fmla="*/ 304585 w 311554"/>
                <a:gd name="connsiteY4" fmla="*/ 159455 h 523731"/>
                <a:gd name="connsiteX5" fmla="*/ 236957 w 311554"/>
                <a:gd name="connsiteY5" fmla="*/ 0 h 523731"/>
                <a:gd name="connsiteX6" fmla="*/ 27038 w 311554"/>
                <a:gd name="connsiteY6" fmla="*/ 144033 h 523731"/>
                <a:gd name="connsiteX7" fmla="*/ 27038 w 311554"/>
                <a:gd name="connsiteY7" fmla="*/ 144033 h 52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554" h="523731">
                  <a:moveTo>
                    <a:pt x="27038" y="144033"/>
                  </a:moveTo>
                  <a:cubicBezTo>
                    <a:pt x="14971" y="168361"/>
                    <a:pt x="6259" y="195722"/>
                    <a:pt x="0" y="224825"/>
                  </a:cubicBezTo>
                  <a:lnTo>
                    <a:pt x="0" y="523731"/>
                  </a:lnTo>
                  <a:lnTo>
                    <a:pt x="311554" y="523731"/>
                  </a:lnTo>
                  <a:cubicBezTo>
                    <a:pt x="298325" y="430420"/>
                    <a:pt x="317620" y="246895"/>
                    <a:pt x="304585" y="159455"/>
                  </a:cubicBezTo>
                  <a:cubicBezTo>
                    <a:pt x="294454" y="91698"/>
                    <a:pt x="275804" y="22650"/>
                    <a:pt x="236957" y="0"/>
                  </a:cubicBezTo>
                  <a:cubicBezTo>
                    <a:pt x="164940" y="17101"/>
                    <a:pt x="72468" y="52528"/>
                    <a:pt x="27038" y="144033"/>
                  </a:cubicBezTo>
                  <a:lnTo>
                    <a:pt x="27038" y="144033"/>
                  </a:lnTo>
                  <a:close/>
                </a:path>
              </a:pathLst>
            </a:custGeom>
            <a:solidFill>
              <a:srgbClr val="4F6975"/>
            </a:solidFill>
            <a:ln w="6453" cap="flat">
              <a:noFill/>
              <a:prstDash val="solid"/>
              <a:miter/>
            </a:ln>
          </p:spPr>
          <p:txBody>
            <a:bodyPr rtlCol="0" anchor="ctr"/>
            <a:lstStyle/>
            <a:p>
              <a:endParaRPr lang="en-US"/>
            </a:p>
          </p:txBody>
        </p:sp>
        <p:sp>
          <p:nvSpPr>
            <p:cNvPr id="3913" name="Freeform: Shape 3912">
              <a:extLst>
                <a:ext uri="{FF2B5EF4-FFF2-40B4-BE49-F238E27FC236}">
                  <a16:creationId xmlns:a16="http://schemas.microsoft.com/office/drawing/2014/main" id="{63DC61FB-23EA-4F32-8D2C-5CBD9B6F4ABE}"/>
                </a:ext>
              </a:extLst>
            </p:cNvPr>
            <p:cNvSpPr/>
            <p:nvPr/>
          </p:nvSpPr>
          <p:spPr>
            <a:xfrm>
              <a:off x="462427" y="1259671"/>
              <a:ext cx="71499" cy="425257"/>
            </a:xfrm>
            <a:custGeom>
              <a:avLst/>
              <a:gdLst>
                <a:gd name="connsiteX0" fmla="*/ 71500 w 71499"/>
                <a:gd name="connsiteY0" fmla="*/ 424741 h 425257"/>
                <a:gd name="connsiteX1" fmla="*/ 71500 w 71499"/>
                <a:gd name="connsiteY1" fmla="*/ 194 h 425257"/>
                <a:gd name="connsiteX2" fmla="*/ 35750 w 71499"/>
                <a:gd name="connsiteY2" fmla="*/ 2452 h 425257"/>
                <a:gd name="connsiteX3" fmla="*/ 0 w 71499"/>
                <a:gd name="connsiteY3" fmla="*/ 0 h 425257"/>
                <a:gd name="connsiteX4" fmla="*/ 0 w 71499"/>
                <a:gd name="connsiteY4" fmla="*/ 424741 h 425257"/>
                <a:gd name="connsiteX5" fmla="*/ 35750 w 71499"/>
                <a:gd name="connsiteY5" fmla="*/ 425257 h 425257"/>
                <a:gd name="connsiteX6" fmla="*/ 71500 w 71499"/>
                <a:gd name="connsiteY6" fmla="*/ 424741 h 425257"/>
                <a:gd name="connsiteX7" fmla="*/ 71500 w 71499"/>
                <a:gd name="connsiteY7" fmla="*/ 424741 h 42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99" h="425257">
                  <a:moveTo>
                    <a:pt x="71500" y="424741"/>
                  </a:moveTo>
                  <a:lnTo>
                    <a:pt x="71500" y="194"/>
                  </a:lnTo>
                  <a:cubicBezTo>
                    <a:pt x="59820" y="1678"/>
                    <a:pt x="47882" y="2452"/>
                    <a:pt x="35750" y="2452"/>
                  </a:cubicBezTo>
                  <a:cubicBezTo>
                    <a:pt x="23489" y="2452"/>
                    <a:pt x="11551" y="1613"/>
                    <a:pt x="0" y="0"/>
                  </a:cubicBezTo>
                  <a:lnTo>
                    <a:pt x="0" y="424741"/>
                  </a:lnTo>
                  <a:cubicBezTo>
                    <a:pt x="11745" y="425064"/>
                    <a:pt x="23683" y="425257"/>
                    <a:pt x="35750" y="425257"/>
                  </a:cubicBezTo>
                  <a:cubicBezTo>
                    <a:pt x="47817" y="425257"/>
                    <a:pt x="59755" y="425064"/>
                    <a:pt x="71500" y="424741"/>
                  </a:cubicBezTo>
                  <a:lnTo>
                    <a:pt x="71500" y="424741"/>
                  </a:lnTo>
                  <a:close/>
                </a:path>
              </a:pathLst>
            </a:custGeom>
            <a:solidFill>
              <a:srgbClr val="FFF685"/>
            </a:solidFill>
            <a:ln w="6453" cap="flat">
              <a:noFill/>
              <a:prstDash val="solid"/>
              <a:miter/>
            </a:ln>
          </p:spPr>
          <p:txBody>
            <a:bodyPr rtlCol="0" anchor="ctr"/>
            <a:lstStyle/>
            <a:p>
              <a:endParaRPr lang="en-US"/>
            </a:p>
          </p:txBody>
        </p:sp>
        <p:sp>
          <p:nvSpPr>
            <p:cNvPr id="3914" name="Freeform: Shape 3913">
              <a:extLst>
                <a:ext uri="{FF2B5EF4-FFF2-40B4-BE49-F238E27FC236}">
                  <a16:creationId xmlns:a16="http://schemas.microsoft.com/office/drawing/2014/main" id="{F2368717-960E-4AC2-BFB6-004A66C171F6}"/>
                </a:ext>
              </a:extLst>
            </p:cNvPr>
            <p:cNvSpPr/>
            <p:nvPr/>
          </p:nvSpPr>
          <p:spPr>
            <a:xfrm>
              <a:off x="475010" y="1472364"/>
              <a:ext cx="46268" cy="46268"/>
            </a:xfrm>
            <a:custGeom>
              <a:avLst/>
              <a:gdLst>
                <a:gd name="connsiteX0" fmla="*/ 46269 w 46268"/>
                <a:gd name="connsiteY0" fmla="*/ 23166 h 46268"/>
                <a:gd name="connsiteX1" fmla="*/ 23166 w 46268"/>
                <a:gd name="connsiteY1" fmla="*/ 46269 h 46268"/>
                <a:gd name="connsiteX2" fmla="*/ 0 w 46268"/>
                <a:gd name="connsiteY2" fmla="*/ 23166 h 46268"/>
                <a:gd name="connsiteX3" fmla="*/ 23166 w 46268"/>
                <a:gd name="connsiteY3" fmla="*/ 0 h 46268"/>
                <a:gd name="connsiteX4" fmla="*/ 46269 w 46268"/>
                <a:gd name="connsiteY4" fmla="*/ 23166 h 46268"/>
                <a:gd name="connsiteX5" fmla="*/ 46269 w 46268"/>
                <a:gd name="connsiteY5" fmla="*/ 23166 h 4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68" h="46268">
                  <a:moveTo>
                    <a:pt x="46269" y="23166"/>
                  </a:moveTo>
                  <a:cubicBezTo>
                    <a:pt x="46269" y="35944"/>
                    <a:pt x="35944" y="46269"/>
                    <a:pt x="23166" y="46269"/>
                  </a:cubicBezTo>
                  <a:cubicBezTo>
                    <a:pt x="10389" y="46269"/>
                    <a:pt x="0" y="35944"/>
                    <a:pt x="0" y="23166"/>
                  </a:cubicBezTo>
                  <a:cubicBezTo>
                    <a:pt x="0" y="10390"/>
                    <a:pt x="10325" y="0"/>
                    <a:pt x="23166" y="0"/>
                  </a:cubicBezTo>
                  <a:cubicBezTo>
                    <a:pt x="35944" y="65"/>
                    <a:pt x="46269" y="10454"/>
                    <a:pt x="46269" y="23166"/>
                  </a:cubicBezTo>
                  <a:lnTo>
                    <a:pt x="46269" y="23166"/>
                  </a:lnTo>
                  <a:close/>
                </a:path>
              </a:pathLst>
            </a:custGeom>
            <a:solidFill>
              <a:srgbClr val="FFFCD5"/>
            </a:solidFill>
            <a:ln w="6453" cap="flat">
              <a:noFill/>
              <a:prstDash val="solid"/>
              <a:miter/>
            </a:ln>
          </p:spPr>
          <p:txBody>
            <a:bodyPr rtlCol="0" anchor="ctr"/>
            <a:lstStyle/>
            <a:p>
              <a:endParaRPr lang="en-US"/>
            </a:p>
          </p:txBody>
        </p:sp>
        <p:sp>
          <p:nvSpPr>
            <p:cNvPr id="3915" name="Freeform: Shape 3914">
              <a:extLst>
                <a:ext uri="{FF2B5EF4-FFF2-40B4-BE49-F238E27FC236}">
                  <a16:creationId xmlns:a16="http://schemas.microsoft.com/office/drawing/2014/main" id="{D5BAD469-7D7E-45FA-8CCA-D5BBF1C252A0}"/>
                </a:ext>
              </a:extLst>
            </p:cNvPr>
            <p:cNvSpPr/>
            <p:nvPr/>
          </p:nvSpPr>
          <p:spPr>
            <a:xfrm>
              <a:off x="475010" y="1338140"/>
              <a:ext cx="46268" cy="46268"/>
            </a:xfrm>
            <a:custGeom>
              <a:avLst/>
              <a:gdLst>
                <a:gd name="connsiteX0" fmla="*/ 46269 w 46268"/>
                <a:gd name="connsiteY0" fmla="*/ 23102 h 46268"/>
                <a:gd name="connsiteX1" fmla="*/ 23166 w 46268"/>
                <a:gd name="connsiteY1" fmla="*/ 46268 h 46268"/>
                <a:gd name="connsiteX2" fmla="*/ 0 w 46268"/>
                <a:gd name="connsiteY2" fmla="*/ 23102 h 46268"/>
                <a:gd name="connsiteX3" fmla="*/ 23166 w 46268"/>
                <a:gd name="connsiteY3" fmla="*/ 0 h 46268"/>
                <a:gd name="connsiteX4" fmla="*/ 46269 w 46268"/>
                <a:gd name="connsiteY4" fmla="*/ 23102 h 46268"/>
                <a:gd name="connsiteX5" fmla="*/ 46269 w 46268"/>
                <a:gd name="connsiteY5" fmla="*/ 23102 h 4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68" h="46268">
                  <a:moveTo>
                    <a:pt x="46269" y="23102"/>
                  </a:moveTo>
                  <a:cubicBezTo>
                    <a:pt x="46269" y="35879"/>
                    <a:pt x="35944" y="46268"/>
                    <a:pt x="23166" y="46268"/>
                  </a:cubicBezTo>
                  <a:cubicBezTo>
                    <a:pt x="10389" y="46268"/>
                    <a:pt x="0" y="35879"/>
                    <a:pt x="0" y="23102"/>
                  </a:cubicBezTo>
                  <a:cubicBezTo>
                    <a:pt x="0" y="10325"/>
                    <a:pt x="10325" y="0"/>
                    <a:pt x="23166" y="0"/>
                  </a:cubicBezTo>
                  <a:cubicBezTo>
                    <a:pt x="35944" y="0"/>
                    <a:pt x="46269" y="10389"/>
                    <a:pt x="46269" y="23102"/>
                  </a:cubicBezTo>
                  <a:lnTo>
                    <a:pt x="46269" y="23102"/>
                  </a:lnTo>
                  <a:close/>
                </a:path>
              </a:pathLst>
            </a:custGeom>
            <a:solidFill>
              <a:srgbClr val="FFFCD5"/>
            </a:solidFill>
            <a:ln w="6453" cap="flat">
              <a:noFill/>
              <a:prstDash val="solid"/>
              <a:miter/>
            </a:ln>
          </p:spPr>
          <p:txBody>
            <a:bodyPr rtlCol="0" anchor="ctr"/>
            <a:lstStyle/>
            <a:p>
              <a:endParaRPr lang="en-US"/>
            </a:p>
          </p:txBody>
        </p:sp>
        <p:sp>
          <p:nvSpPr>
            <p:cNvPr id="3916" name="Freeform: Shape 3915">
              <a:extLst>
                <a:ext uri="{FF2B5EF4-FFF2-40B4-BE49-F238E27FC236}">
                  <a16:creationId xmlns:a16="http://schemas.microsoft.com/office/drawing/2014/main" id="{50D647AB-9F6E-40BA-A11D-D4789E44AAA8}"/>
                </a:ext>
              </a:extLst>
            </p:cNvPr>
            <p:cNvSpPr/>
            <p:nvPr/>
          </p:nvSpPr>
          <p:spPr>
            <a:xfrm>
              <a:off x="475010" y="1606652"/>
              <a:ext cx="46268" cy="46268"/>
            </a:xfrm>
            <a:custGeom>
              <a:avLst/>
              <a:gdLst>
                <a:gd name="connsiteX0" fmla="*/ 46269 w 46268"/>
                <a:gd name="connsiteY0" fmla="*/ 23166 h 46268"/>
                <a:gd name="connsiteX1" fmla="*/ 23166 w 46268"/>
                <a:gd name="connsiteY1" fmla="*/ 46269 h 46268"/>
                <a:gd name="connsiteX2" fmla="*/ 0 w 46268"/>
                <a:gd name="connsiteY2" fmla="*/ 23166 h 46268"/>
                <a:gd name="connsiteX3" fmla="*/ 23166 w 46268"/>
                <a:gd name="connsiteY3" fmla="*/ 0 h 46268"/>
                <a:gd name="connsiteX4" fmla="*/ 46269 w 46268"/>
                <a:gd name="connsiteY4" fmla="*/ 23166 h 46268"/>
                <a:gd name="connsiteX5" fmla="*/ 46269 w 46268"/>
                <a:gd name="connsiteY5" fmla="*/ 23166 h 4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68" h="46268">
                  <a:moveTo>
                    <a:pt x="46269" y="23166"/>
                  </a:moveTo>
                  <a:cubicBezTo>
                    <a:pt x="46269" y="35944"/>
                    <a:pt x="35944" y="46269"/>
                    <a:pt x="23166" y="46269"/>
                  </a:cubicBezTo>
                  <a:cubicBezTo>
                    <a:pt x="10389" y="46269"/>
                    <a:pt x="0" y="35879"/>
                    <a:pt x="0" y="23166"/>
                  </a:cubicBezTo>
                  <a:cubicBezTo>
                    <a:pt x="0" y="10390"/>
                    <a:pt x="10325" y="0"/>
                    <a:pt x="23166" y="0"/>
                  </a:cubicBezTo>
                  <a:cubicBezTo>
                    <a:pt x="35944" y="65"/>
                    <a:pt x="46269" y="10390"/>
                    <a:pt x="46269" y="23166"/>
                  </a:cubicBezTo>
                  <a:lnTo>
                    <a:pt x="46269" y="23166"/>
                  </a:lnTo>
                  <a:close/>
                </a:path>
              </a:pathLst>
            </a:custGeom>
            <a:solidFill>
              <a:srgbClr val="FFFCD5"/>
            </a:solidFill>
            <a:ln w="6453" cap="flat">
              <a:noFill/>
              <a:prstDash val="solid"/>
              <a:miter/>
            </a:ln>
          </p:spPr>
          <p:txBody>
            <a:bodyPr rtlCol="0" anchor="ctr"/>
            <a:lstStyle/>
            <a:p>
              <a:endParaRPr lang="en-US"/>
            </a:p>
          </p:txBody>
        </p:sp>
        <p:sp>
          <p:nvSpPr>
            <p:cNvPr id="3917" name="Freeform: Shape 3916">
              <a:extLst>
                <a:ext uri="{FF2B5EF4-FFF2-40B4-BE49-F238E27FC236}">
                  <a16:creationId xmlns:a16="http://schemas.microsoft.com/office/drawing/2014/main" id="{59EA9FAF-A8DD-4D98-837F-991A8977B036}"/>
                </a:ext>
              </a:extLst>
            </p:cNvPr>
            <p:cNvSpPr/>
            <p:nvPr/>
          </p:nvSpPr>
          <p:spPr>
            <a:xfrm>
              <a:off x="212564" y="1135126"/>
              <a:ext cx="287484" cy="201142"/>
            </a:xfrm>
            <a:custGeom>
              <a:avLst/>
              <a:gdLst>
                <a:gd name="connsiteX0" fmla="*/ 127190 w 287484"/>
                <a:gd name="connsiteY0" fmla="*/ 0 h 201142"/>
                <a:gd name="connsiteX1" fmla="*/ 287484 w 287484"/>
                <a:gd name="connsiteY1" fmla="*/ 126867 h 201142"/>
                <a:gd name="connsiteX2" fmla="*/ 167328 w 287484"/>
                <a:gd name="connsiteY2" fmla="*/ 201142 h 201142"/>
                <a:gd name="connsiteX3" fmla="*/ 0 w 287484"/>
                <a:gd name="connsiteY3" fmla="*/ 48914 h 201142"/>
                <a:gd name="connsiteX4" fmla="*/ 127190 w 287484"/>
                <a:gd name="connsiteY4" fmla="*/ 0 h 201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484" h="201142">
                  <a:moveTo>
                    <a:pt x="127190" y="0"/>
                  </a:moveTo>
                  <a:lnTo>
                    <a:pt x="287484" y="126867"/>
                  </a:lnTo>
                  <a:lnTo>
                    <a:pt x="167328" y="201142"/>
                  </a:lnTo>
                  <a:lnTo>
                    <a:pt x="0" y="48914"/>
                  </a:lnTo>
                  <a:lnTo>
                    <a:pt x="127190" y="0"/>
                  </a:lnTo>
                  <a:close/>
                </a:path>
              </a:pathLst>
            </a:custGeom>
            <a:solidFill>
              <a:srgbClr val="FFFCD5"/>
            </a:solidFill>
            <a:ln w="6453" cap="flat">
              <a:noFill/>
              <a:prstDash val="solid"/>
              <a:miter/>
            </a:ln>
          </p:spPr>
          <p:txBody>
            <a:bodyPr rtlCol="0" anchor="ctr"/>
            <a:lstStyle/>
            <a:p>
              <a:endParaRPr lang="en-US"/>
            </a:p>
          </p:txBody>
        </p:sp>
        <p:sp>
          <p:nvSpPr>
            <p:cNvPr id="3918" name="Freeform: Shape 3917">
              <a:extLst>
                <a:ext uri="{FF2B5EF4-FFF2-40B4-BE49-F238E27FC236}">
                  <a16:creationId xmlns:a16="http://schemas.microsoft.com/office/drawing/2014/main" id="{38803671-44D8-466F-88D7-B028B4AEA904}"/>
                </a:ext>
              </a:extLst>
            </p:cNvPr>
            <p:cNvSpPr/>
            <p:nvPr/>
          </p:nvSpPr>
          <p:spPr>
            <a:xfrm>
              <a:off x="499532" y="1135126"/>
              <a:ext cx="272190" cy="196367"/>
            </a:xfrm>
            <a:custGeom>
              <a:avLst/>
              <a:gdLst>
                <a:gd name="connsiteX0" fmla="*/ 160230 w 272190"/>
                <a:gd name="connsiteY0" fmla="*/ 0 h 196367"/>
                <a:gd name="connsiteX1" fmla="*/ 0 w 272190"/>
                <a:gd name="connsiteY1" fmla="*/ 126867 h 196367"/>
                <a:gd name="connsiteX2" fmla="*/ 104862 w 272190"/>
                <a:gd name="connsiteY2" fmla="*/ 196367 h 196367"/>
                <a:gd name="connsiteX3" fmla="*/ 272190 w 272190"/>
                <a:gd name="connsiteY3" fmla="*/ 44139 h 196367"/>
                <a:gd name="connsiteX4" fmla="*/ 160230 w 272190"/>
                <a:gd name="connsiteY4" fmla="*/ 0 h 196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190" h="196367">
                  <a:moveTo>
                    <a:pt x="160230" y="0"/>
                  </a:moveTo>
                  <a:lnTo>
                    <a:pt x="0" y="126867"/>
                  </a:lnTo>
                  <a:lnTo>
                    <a:pt x="104862" y="196367"/>
                  </a:lnTo>
                  <a:lnTo>
                    <a:pt x="272190" y="44139"/>
                  </a:lnTo>
                  <a:lnTo>
                    <a:pt x="160230" y="0"/>
                  </a:lnTo>
                  <a:close/>
                </a:path>
              </a:pathLst>
            </a:custGeom>
            <a:solidFill>
              <a:srgbClr val="FFFCD5"/>
            </a:solidFill>
            <a:ln w="6453" cap="flat">
              <a:noFill/>
              <a:prstDash val="solid"/>
              <a:miter/>
            </a:ln>
          </p:spPr>
          <p:txBody>
            <a:bodyPr rtlCol="0" anchor="ctr"/>
            <a:lstStyle/>
            <a:p>
              <a:endParaRPr lang="en-US"/>
            </a:p>
          </p:txBody>
        </p:sp>
        <p:sp>
          <p:nvSpPr>
            <p:cNvPr id="3919" name="Freeform: Shape 3918">
              <a:extLst>
                <a:ext uri="{FF2B5EF4-FFF2-40B4-BE49-F238E27FC236}">
                  <a16:creationId xmlns:a16="http://schemas.microsoft.com/office/drawing/2014/main" id="{83A1C048-2545-4744-960A-C899CB6AE72A}"/>
                </a:ext>
              </a:extLst>
            </p:cNvPr>
            <p:cNvSpPr/>
            <p:nvPr/>
          </p:nvSpPr>
          <p:spPr>
            <a:xfrm>
              <a:off x="633626" y="1073371"/>
              <a:ext cx="197270" cy="611557"/>
            </a:xfrm>
            <a:custGeom>
              <a:avLst/>
              <a:gdLst>
                <a:gd name="connsiteX0" fmla="*/ 0 w 197270"/>
                <a:gd name="connsiteY0" fmla="*/ 0 h 611557"/>
                <a:gd name="connsiteX1" fmla="*/ 18520 w 197270"/>
                <a:gd name="connsiteY1" fmla="*/ 611557 h 611557"/>
                <a:gd name="connsiteX2" fmla="*/ 107315 w 197270"/>
                <a:gd name="connsiteY2" fmla="*/ 611557 h 611557"/>
                <a:gd name="connsiteX3" fmla="*/ 197270 w 197270"/>
                <a:gd name="connsiteY3" fmla="*/ 229665 h 611557"/>
                <a:gd name="connsiteX4" fmla="*/ 102346 w 197270"/>
                <a:gd name="connsiteY4" fmla="*/ 224760 h 611557"/>
                <a:gd name="connsiteX5" fmla="*/ 175201 w 197270"/>
                <a:gd name="connsiteY5" fmla="*/ 96280 h 611557"/>
                <a:gd name="connsiteX6" fmla="*/ 0 w 197270"/>
                <a:gd name="connsiteY6" fmla="*/ 0 h 611557"/>
                <a:gd name="connsiteX7" fmla="*/ 0 w 197270"/>
                <a:gd name="connsiteY7" fmla="*/ 0 h 61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270" h="611557">
                  <a:moveTo>
                    <a:pt x="0" y="0"/>
                  </a:moveTo>
                  <a:cubicBezTo>
                    <a:pt x="24780" y="39041"/>
                    <a:pt x="46527" y="421063"/>
                    <a:pt x="18520" y="611557"/>
                  </a:cubicBezTo>
                  <a:lnTo>
                    <a:pt x="107315" y="611557"/>
                  </a:lnTo>
                  <a:cubicBezTo>
                    <a:pt x="157842" y="433388"/>
                    <a:pt x="197270" y="229665"/>
                    <a:pt x="197270" y="229665"/>
                  </a:cubicBezTo>
                  <a:lnTo>
                    <a:pt x="102346" y="224760"/>
                  </a:lnTo>
                  <a:lnTo>
                    <a:pt x="175201" y="96280"/>
                  </a:lnTo>
                  <a:lnTo>
                    <a:pt x="0" y="0"/>
                  </a:lnTo>
                  <a:lnTo>
                    <a:pt x="0" y="0"/>
                  </a:lnTo>
                  <a:close/>
                </a:path>
              </a:pathLst>
            </a:custGeom>
            <a:solidFill>
              <a:srgbClr val="5B7B8B"/>
            </a:solidFill>
            <a:ln w="6453" cap="flat">
              <a:noFill/>
              <a:prstDash val="solid"/>
              <a:miter/>
            </a:ln>
          </p:spPr>
          <p:txBody>
            <a:bodyPr rtlCol="0" anchor="ctr"/>
            <a:lstStyle/>
            <a:p>
              <a:endParaRPr lang="en-US"/>
            </a:p>
          </p:txBody>
        </p:sp>
        <p:sp>
          <p:nvSpPr>
            <p:cNvPr id="3920" name="Freeform: Shape 3919">
              <a:extLst>
                <a:ext uri="{FF2B5EF4-FFF2-40B4-BE49-F238E27FC236}">
                  <a16:creationId xmlns:a16="http://schemas.microsoft.com/office/drawing/2014/main" id="{948B948C-25E7-42F1-9701-2CDBDEBE464F}"/>
                </a:ext>
              </a:extLst>
            </p:cNvPr>
            <p:cNvSpPr/>
            <p:nvPr/>
          </p:nvSpPr>
          <p:spPr>
            <a:xfrm>
              <a:off x="165521" y="1066014"/>
              <a:ext cx="191785" cy="618913"/>
            </a:xfrm>
            <a:custGeom>
              <a:avLst/>
              <a:gdLst>
                <a:gd name="connsiteX0" fmla="*/ 191785 w 191785"/>
                <a:gd name="connsiteY0" fmla="*/ 0 h 618913"/>
                <a:gd name="connsiteX1" fmla="*/ 178750 w 191785"/>
                <a:gd name="connsiteY1" fmla="*/ 618914 h 618913"/>
                <a:gd name="connsiteX2" fmla="*/ 89891 w 191785"/>
                <a:gd name="connsiteY2" fmla="*/ 618914 h 618913"/>
                <a:gd name="connsiteX3" fmla="*/ 0 w 191785"/>
                <a:gd name="connsiteY3" fmla="*/ 237021 h 618913"/>
                <a:gd name="connsiteX4" fmla="*/ 94925 w 191785"/>
                <a:gd name="connsiteY4" fmla="*/ 232117 h 618913"/>
                <a:gd name="connsiteX5" fmla="*/ 22070 w 191785"/>
                <a:gd name="connsiteY5" fmla="*/ 103572 h 618913"/>
                <a:gd name="connsiteX6" fmla="*/ 191785 w 191785"/>
                <a:gd name="connsiteY6" fmla="*/ 0 h 618913"/>
                <a:gd name="connsiteX7" fmla="*/ 191785 w 191785"/>
                <a:gd name="connsiteY7" fmla="*/ 0 h 61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785" h="618913">
                  <a:moveTo>
                    <a:pt x="191785" y="0"/>
                  </a:moveTo>
                  <a:cubicBezTo>
                    <a:pt x="177266" y="52915"/>
                    <a:pt x="151260" y="429000"/>
                    <a:pt x="178750" y="618914"/>
                  </a:cubicBezTo>
                  <a:lnTo>
                    <a:pt x="89891" y="618914"/>
                  </a:lnTo>
                  <a:cubicBezTo>
                    <a:pt x="39364" y="440745"/>
                    <a:pt x="0" y="237021"/>
                    <a:pt x="0" y="237021"/>
                  </a:cubicBezTo>
                  <a:lnTo>
                    <a:pt x="94925" y="232117"/>
                  </a:lnTo>
                  <a:lnTo>
                    <a:pt x="22070" y="103572"/>
                  </a:lnTo>
                  <a:lnTo>
                    <a:pt x="191785" y="0"/>
                  </a:lnTo>
                  <a:lnTo>
                    <a:pt x="191785" y="0"/>
                  </a:lnTo>
                  <a:close/>
                </a:path>
              </a:pathLst>
            </a:custGeom>
            <a:solidFill>
              <a:srgbClr val="5B7B8B"/>
            </a:solidFill>
            <a:ln w="6453" cap="flat">
              <a:noFill/>
              <a:prstDash val="solid"/>
              <a:miter/>
            </a:ln>
          </p:spPr>
          <p:txBody>
            <a:bodyPr rtlCol="0" anchor="ctr"/>
            <a:lstStyle/>
            <a:p>
              <a:endParaRPr lang="en-US"/>
            </a:p>
          </p:txBody>
        </p:sp>
        <p:sp>
          <p:nvSpPr>
            <p:cNvPr id="3921" name="Freeform: Shape 3920">
              <a:extLst>
                <a:ext uri="{FF2B5EF4-FFF2-40B4-BE49-F238E27FC236}">
                  <a16:creationId xmlns:a16="http://schemas.microsoft.com/office/drawing/2014/main" id="{43D57B9A-EF12-4AD6-8948-4F16A65D8B12}"/>
                </a:ext>
              </a:extLst>
            </p:cNvPr>
            <p:cNvSpPr/>
            <p:nvPr/>
          </p:nvSpPr>
          <p:spPr>
            <a:xfrm>
              <a:off x="279583" y="559771"/>
              <a:ext cx="437393" cy="566231"/>
            </a:xfrm>
            <a:custGeom>
              <a:avLst/>
              <a:gdLst>
                <a:gd name="connsiteX0" fmla="*/ 428964 w 437393"/>
                <a:gd name="connsiteY0" fmla="*/ 269416 h 566231"/>
                <a:gd name="connsiteX1" fmla="*/ 403926 w 437393"/>
                <a:gd name="connsiteY1" fmla="*/ 261091 h 566231"/>
                <a:gd name="connsiteX2" fmla="*/ 404313 w 437393"/>
                <a:gd name="connsiteY2" fmla="*/ 235214 h 566231"/>
                <a:gd name="connsiteX3" fmla="*/ 386245 w 437393"/>
                <a:gd name="connsiteY3" fmla="*/ 89568 h 566231"/>
                <a:gd name="connsiteX4" fmla="*/ 329845 w 437393"/>
                <a:gd name="connsiteY4" fmla="*/ 35105 h 566231"/>
                <a:gd name="connsiteX5" fmla="*/ 220336 w 437393"/>
                <a:gd name="connsiteY5" fmla="*/ 258 h 566231"/>
                <a:gd name="connsiteX6" fmla="*/ 220336 w 437393"/>
                <a:gd name="connsiteY6" fmla="*/ 0 h 566231"/>
                <a:gd name="connsiteX7" fmla="*/ 218658 w 437393"/>
                <a:gd name="connsiteY7" fmla="*/ 129 h 566231"/>
                <a:gd name="connsiteX8" fmla="*/ 216981 w 437393"/>
                <a:gd name="connsiteY8" fmla="*/ 0 h 566231"/>
                <a:gd name="connsiteX9" fmla="*/ 216981 w 437393"/>
                <a:gd name="connsiteY9" fmla="*/ 258 h 566231"/>
                <a:gd name="connsiteX10" fmla="*/ 107472 w 437393"/>
                <a:gd name="connsiteY10" fmla="*/ 35105 h 566231"/>
                <a:gd name="connsiteX11" fmla="*/ 51137 w 437393"/>
                <a:gd name="connsiteY11" fmla="*/ 89568 h 566231"/>
                <a:gd name="connsiteX12" fmla="*/ 33068 w 437393"/>
                <a:gd name="connsiteY12" fmla="*/ 235214 h 566231"/>
                <a:gd name="connsiteX13" fmla="*/ 33455 w 437393"/>
                <a:gd name="connsiteY13" fmla="*/ 261091 h 566231"/>
                <a:gd name="connsiteX14" fmla="*/ 8417 w 437393"/>
                <a:gd name="connsiteY14" fmla="*/ 269416 h 566231"/>
                <a:gd name="connsiteX15" fmla="*/ 14548 w 437393"/>
                <a:gd name="connsiteY15" fmla="*/ 350982 h 566231"/>
                <a:gd name="connsiteX16" fmla="*/ 35585 w 437393"/>
                <a:gd name="connsiteY16" fmla="*/ 375440 h 566231"/>
                <a:gd name="connsiteX17" fmla="*/ 47265 w 437393"/>
                <a:gd name="connsiteY17" fmla="*/ 380860 h 566231"/>
                <a:gd name="connsiteX18" fmla="*/ 78369 w 437393"/>
                <a:gd name="connsiteY18" fmla="*/ 458555 h 566231"/>
                <a:gd name="connsiteX19" fmla="*/ 197041 w 437393"/>
                <a:gd name="connsiteY19" fmla="*/ 563030 h 566231"/>
                <a:gd name="connsiteX20" fmla="*/ 240405 w 437393"/>
                <a:gd name="connsiteY20" fmla="*/ 563030 h 566231"/>
                <a:gd name="connsiteX21" fmla="*/ 359271 w 437393"/>
                <a:gd name="connsiteY21" fmla="*/ 458555 h 566231"/>
                <a:gd name="connsiteX22" fmla="*/ 390375 w 437393"/>
                <a:gd name="connsiteY22" fmla="*/ 380860 h 566231"/>
                <a:gd name="connsiteX23" fmla="*/ 401990 w 437393"/>
                <a:gd name="connsiteY23" fmla="*/ 375440 h 566231"/>
                <a:gd name="connsiteX24" fmla="*/ 423027 w 437393"/>
                <a:gd name="connsiteY24" fmla="*/ 350982 h 566231"/>
                <a:gd name="connsiteX25" fmla="*/ 428964 w 437393"/>
                <a:gd name="connsiteY25" fmla="*/ 269416 h 566231"/>
                <a:gd name="connsiteX26" fmla="*/ 428964 w 437393"/>
                <a:gd name="connsiteY26" fmla="*/ 269416 h 56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7393" h="566231">
                  <a:moveTo>
                    <a:pt x="428964" y="269416"/>
                  </a:moveTo>
                  <a:cubicBezTo>
                    <a:pt x="422575" y="261930"/>
                    <a:pt x="413347" y="259800"/>
                    <a:pt x="403926" y="261091"/>
                  </a:cubicBezTo>
                  <a:cubicBezTo>
                    <a:pt x="404184" y="252444"/>
                    <a:pt x="404313" y="243861"/>
                    <a:pt x="404313" y="235214"/>
                  </a:cubicBezTo>
                  <a:cubicBezTo>
                    <a:pt x="404313" y="185461"/>
                    <a:pt x="404120" y="124415"/>
                    <a:pt x="386245" y="89568"/>
                  </a:cubicBezTo>
                  <a:cubicBezTo>
                    <a:pt x="373145" y="64079"/>
                    <a:pt x="353334" y="47430"/>
                    <a:pt x="329845" y="35105"/>
                  </a:cubicBezTo>
                  <a:cubicBezTo>
                    <a:pt x="289578" y="13938"/>
                    <a:pt x="254666" y="2517"/>
                    <a:pt x="220336" y="258"/>
                  </a:cubicBezTo>
                  <a:lnTo>
                    <a:pt x="220336" y="0"/>
                  </a:lnTo>
                  <a:cubicBezTo>
                    <a:pt x="219755" y="0"/>
                    <a:pt x="219175" y="129"/>
                    <a:pt x="218658" y="129"/>
                  </a:cubicBezTo>
                  <a:cubicBezTo>
                    <a:pt x="218078" y="129"/>
                    <a:pt x="217497" y="64"/>
                    <a:pt x="216981" y="0"/>
                  </a:cubicBezTo>
                  <a:lnTo>
                    <a:pt x="216981" y="258"/>
                  </a:lnTo>
                  <a:cubicBezTo>
                    <a:pt x="182650" y="2517"/>
                    <a:pt x="147739" y="13938"/>
                    <a:pt x="107472" y="35105"/>
                  </a:cubicBezTo>
                  <a:cubicBezTo>
                    <a:pt x="83983" y="47430"/>
                    <a:pt x="64172" y="64079"/>
                    <a:pt x="51137" y="89568"/>
                  </a:cubicBezTo>
                  <a:cubicBezTo>
                    <a:pt x="33197" y="124415"/>
                    <a:pt x="33068" y="185397"/>
                    <a:pt x="33068" y="235214"/>
                  </a:cubicBezTo>
                  <a:cubicBezTo>
                    <a:pt x="33068" y="243797"/>
                    <a:pt x="33197" y="252379"/>
                    <a:pt x="33455" y="261091"/>
                  </a:cubicBezTo>
                  <a:cubicBezTo>
                    <a:pt x="24034" y="259800"/>
                    <a:pt x="14741" y="261930"/>
                    <a:pt x="8417" y="269416"/>
                  </a:cubicBezTo>
                  <a:cubicBezTo>
                    <a:pt x="-6425" y="286774"/>
                    <a:pt x="93" y="324267"/>
                    <a:pt x="14548" y="350982"/>
                  </a:cubicBezTo>
                  <a:cubicBezTo>
                    <a:pt x="19904" y="360791"/>
                    <a:pt x="26228" y="369115"/>
                    <a:pt x="35585" y="375440"/>
                  </a:cubicBezTo>
                  <a:cubicBezTo>
                    <a:pt x="39392" y="377956"/>
                    <a:pt x="43457" y="380021"/>
                    <a:pt x="47265" y="380860"/>
                  </a:cubicBezTo>
                  <a:cubicBezTo>
                    <a:pt x="53589" y="409060"/>
                    <a:pt x="66624" y="434679"/>
                    <a:pt x="78369" y="458555"/>
                  </a:cubicBezTo>
                  <a:cubicBezTo>
                    <a:pt x="94759" y="491917"/>
                    <a:pt x="141738" y="547930"/>
                    <a:pt x="197041" y="563030"/>
                  </a:cubicBezTo>
                  <a:cubicBezTo>
                    <a:pt x="213496" y="566902"/>
                    <a:pt x="218658" y="567677"/>
                    <a:pt x="240405" y="563030"/>
                  </a:cubicBezTo>
                  <a:cubicBezTo>
                    <a:pt x="295773" y="547995"/>
                    <a:pt x="342815" y="491917"/>
                    <a:pt x="359271" y="458555"/>
                  </a:cubicBezTo>
                  <a:cubicBezTo>
                    <a:pt x="370951" y="434679"/>
                    <a:pt x="384051" y="409060"/>
                    <a:pt x="390375" y="380860"/>
                  </a:cubicBezTo>
                  <a:cubicBezTo>
                    <a:pt x="394117" y="380086"/>
                    <a:pt x="398183" y="378021"/>
                    <a:pt x="401990" y="375440"/>
                  </a:cubicBezTo>
                  <a:cubicBezTo>
                    <a:pt x="411347" y="369051"/>
                    <a:pt x="417736" y="360727"/>
                    <a:pt x="423027" y="350982"/>
                  </a:cubicBezTo>
                  <a:cubicBezTo>
                    <a:pt x="437288" y="324267"/>
                    <a:pt x="443806" y="286774"/>
                    <a:pt x="428964" y="269416"/>
                  </a:cubicBezTo>
                  <a:lnTo>
                    <a:pt x="428964" y="269416"/>
                  </a:lnTo>
                  <a:close/>
                </a:path>
              </a:pathLst>
            </a:custGeom>
            <a:solidFill>
              <a:srgbClr val="FED4A2"/>
            </a:solidFill>
            <a:ln w="6453" cap="flat">
              <a:noFill/>
              <a:prstDash val="solid"/>
              <a:miter/>
            </a:ln>
          </p:spPr>
          <p:txBody>
            <a:bodyPr rtlCol="0" anchor="ctr"/>
            <a:lstStyle/>
            <a:p>
              <a:endParaRPr lang="en-US"/>
            </a:p>
          </p:txBody>
        </p:sp>
        <p:sp>
          <p:nvSpPr>
            <p:cNvPr id="3922" name="Freeform: Shape 3921">
              <a:extLst>
                <a:ext uri="{FF2B5EF4-FFF2-40B4-BE49-F238E27FC236}">
                  <a16:creationId xmlns:a16="http://schemas.microsoft.com/office/drawing/2014/main" id="{8623A2CA-74A5-4B01-9BD3-B268D8EAF204}"/>
                </a:ext>
              </a:extLst>
            </p:cNvPr>
            <p:cNvSpPr/>
            <p:nvPr/>
          </p:nvSpPr>
          <p:spPr>
            <a:xfrm>
              <a:off x="138224" y="1533926"/>
              <a:ext cx="21424" cy="150872"/>
            </a:xfrm>
            <a:custGeom>
              <a:avLst/>
              <a:gdLst>
                <a:gd name="connsiteX0" fmla="*/ 14713 w 21424"/>
                <a:gd name="connsiteY0" fmla="*/ 0 h 150872"/>
                <a:gd name="connsiteX1" fmla="*/ 0 w 21424"/>
                <a:gd name="connsiteY1" fmla="*/ 150873 h 150872"/>
                <a:gd name="connsiteX2" fmla="*/ 21424 w 21424"/>
                <a:gd name="connsiteY2" fmla="*/ 150873 h 150872"/>
                <a:gd name="connsiteX3" fmla="*/ 14713 w 21424"/>
                <a:gd name="connsiteY3" fmla="*/ 0 h 150872"/>
              </a:gdLst>
              <a:ahLst/>
              <a:cxnLst>
                <a:cxn ang="0">
                  <a:pos x="connsiteX0" y="connsiteY0"/>
                </a:cxn>
                <a:cxn ang="0">
                  <a:pos x="connsiteX1" y="connsiteY1"/>
                </a:cxn>
                <a:cxn ang="0">
                  <a:pos x="connsiteX2" y="connsiteY2"/>
                </a:cxn>
                <a:cxn ang="0">
                  <a:pos x="connsiteX3" y="connsiteY3"/>
                </a:cxn>
              </a:cxnLst>
              <a:rect l="l" t="t" r="r" b="b"/>
              <a:pathLst>
                <a:path w="21424" h="150872">
                  <a:moveTo>
                    <a:pt x="14713" y="0"/>
                  </a:moveTo>
                  <a:lnTo>
                    <a:pt x="0" y="150873"/>
                  </a:lnTo>
                  <a:lnTo>
                    <a:pt x="21424" y="150873"/>
                  </a:lnTo>
                  <a:lnTo>
                    <a:pt x="14713" y="0"/>
                  </a:lnTo>
                  <a:close/>
                </a:path>
              </a:pathLst>
            </a:custGeom>
            <a:solidFill>
              <a:srgbClr val="3B5662"/>
            </a:solidFill>
            <a:ln w="6453" cap="flat">
              <a:noFill/>
              <a:prstDash val="solid"/>
              <a:miter/>
            </a:ln>
          </p:spPr>
          <p:txBody>
            <a:bodyPr rtlCol="0" anchor="ctr"/>
            <a:lstStyle/>
            <a:p>
              <a:endParaRPr lang="en-US"/>
            </a:p>
          </p:txBody>
        </p:sp>
        <p:sp>
          <p:nvSpPr>
            <p:cNvPr id="3923" name="Freeform: Shape 3922">
              <a:extLst>
                <a:ext uri="{FF2B5EF4-FFF2-40B4-BE49-F238E27FC236}">
                  <a16:creationId xmlns:a16="http://schemas.microsoft.com/office/drawing/2014/main" id="{F6D4125F-2722-454F-A6B6-AAB9B346973F}"/>
                </a:ext>
              </a:extLst>
            </p:cNvPr>
            <p:cNvSpPr/>
            <p:nvPr/>
          </p:nvSpPr>
          <p:spPr>
            <a:xfrm>
              <a:off x="836769" y="1533926"/>
              <a:ext cx="21424" cy="150872"/>
            </a:xfrm>
            <a:custGeom>
              <a:avLst/>
              <a:gdLst>
                <a:gd name="connsiteX0" fmla="*/ 6711 w 21424"/>
                <a:gd name="connsiteY0" fmla="*/ 0 h 150872"/>
                <a:gd name="connsiteX1" fmla="*/ 21424 w 21424"/>
                <a:gd name="connsiteY1" fmla="*/ 150873 h 150872"/>
                <a:gd name="connsiteX2" fmla="*/ 0 w 21424"/>
                <a:gd name="connsiteY2" fmla="*/ 150873 h 150872"/>
                <a:gd name="connsiteX3" fmla="*/ 6711 w 21424"/>
                <a:gd name="connsiteY3" fmla="*/ 0 h 150872"/>
              </a:gdLst>
              <a:ahLst/>
              <a:cxnLst>
                <a:cxn ang="0">
                  <a:pos x="connsiteX0" y="connsiteY0"/>
                </a:cxn>
                <a:cxn ang="0">
                  <a:pos x="connsiteX1" y="connsiteY1"/>
                </a:cxn>
                <a:cxn ang="0">
                  <a:pos x="connsiteX2" y="connsiteY2"/>
                </a:cxn>
                <a:cxn ang="0">
                  <a:pos x="connsiteX3" y="connsiteY3"/>
                </a:cxn>
              </a:cxnLst>
              <a:rect l="l" t="t" r="r" b="b"/>
              <a:pathLst>
                <a:path w="21424" h="150872">
                  <a:moveTo>
                    <a:pt x="6711" y="0"/>
                  </a:moveTo>
                  <a:lnTo>
                    <a:pt x="21424" y="150873"/>
                  </a:lnTo>
                  <a:lnTo>
                    <a:pt x="0" y="150873"/>
                  </a:lnTo>
                  <a:lnTo>
                    <a:pt x="6711" y="0"/>
                  </a:lnTo>
                  <a:close/>
                </a:path>
              </a:pathLst>
            </a:custGeom>
            <a:solidFill>
              <a:srgbClr val="3B5662"/>
            </a:solidFill>
            <a:ln w="6453" cap="flat">
              <a:noFill/>
              <a:prstDash val="solid"/>
              <a:miter/>
            </a:ln>
          </p:spPr>
          <p:txBody>
            <a:bodyPr rtlCol="0" anchor="ctr"/>
            <a:lstStyle/>
            <a:p>
              <a:endParaRPr lang="en-US"/>
            </a:p>
          </p:txBody>
        </p:sp>
        <p:sp>
          <p:nvSpPr>
            <p:cNvPr id="3924" name="Freeform: Shape 3923">
              <a:extLst>
                <a:ext uri="{FF2B5EF4-FFF2-40B4-BE49-F238E27FC236}">
                  <a16:creationId xmlns:a16="http://schemas.microsoft.com/office/drawing/2014/main" id="{AA0D85E0-5E5A-4088-A1FC-8218223413AC}"/>
                </a:ext>
              </a:extLst>
            </p:cNvPr>
            <p:cNvSpPr/>
            <p:nvPr/>
          </p:nvSpPr>
          <p:spPr>
            <a:xfrm>
              <a:off x="304048" y="554156"/>
              <a:ext cx="388267" cy="271738"/>
            </a:xfrm>
            <a:custGeom>
              <a:avLst/>
              <a:gdLst>
                <a:gd name="connsiteX0" fmla="*/ 377976 w 388267"/>
                <a:gd name="connsiteY0" fmla="*/ 91053 h 271738"/>
                <a:gd name="connsiteX1" fmla="*/ 321576 w 388267"/>
                <a:gd name="connsiteY1" fmla="*/ 35750 h 271738"/>
                <a:gd name="connsiteX2" fmla="*/ 199678 w 388267"/>
                <a:gd name="connsiteY2" fmla="*/ 65 h 271738"/>
                <a:gd name="connsiteX3" fmla="*/ 199678 w 388267"/>
                <a:gd name="connsiteY3" fmla="*/ 0 h 271738"/>
                <a:gd name="connsiteX4" fmla="*/ 194645 w 388267"/>
                <a:gd name="connsiteY4" fmla="*/ 65 h 271738"/>
                <a:gd name="connsiteX5" fmla="*/ 194193 w 388267"/>
                <a:gd name="connsiteY5" fmla="*/ 65 h 271738"/>
                <a:gd name="connsiteX6" fmla="*/ 193741 w 388267"/>
                <a:gd name="connsiteY6" fmla="*/ 65 h 271738"/>
                <a:gd name="connsiteX7" fmla="*/ 188643 w 388267"/>
                <a:gd name="connsiteY7" fmla="*/ 0 h 271738"/>
                <a:gd name="connsiteX8" fmla="*/ 188643 w 388267"/>
                <a:gd name="connsiteY8" fmla="*/ 65 h 271738"/>
                <a:gd name="connsiteX9" fmla="*/ 66745 w 388267"/>
                <a:gd name="connsiteY9" fmla="*/ 35750 h 271738"/>
                <a:gd name="connsiteX10" fmla="*/ 10345 w 388267"/>
                <a:gd name="connsiteY10" fmla="*/ 91053 h 271738"/>
                <a:gd name="connsiteX11" fmla="*/ 3247 w 388267"/>
                <a:gd name="connsiteY11" fmla="*/ 261866 h 271738"/>
                <a:gd name="connsiteX12" fmla="*/ 21444 w 388267"/>
                <a:gd name="connsiteY12" fmla="*/ 271739 h 271738"/>
                <a:gd name="connsiteX13" fmla="*/ 27252 w 388267"/>
                <a:gd name="connsiteY13" fmla="*/ 177524 h 271738"/>
                <a:gd name="connsiteX14" fmla="*/ 193031 w 388267"/>
                <a:gd name="connsiteY14" fmla="*/ 177524 h 271738"/>
                <a:gd name="connsiteX15" fmla="*/ 195225 w 388267"/>
                <a:gd name="connsiteY15" fmla="*/ 177524 h 271738"/>
                <a:gd name="connsiteX16" fmla="*/ 265048 w 388267"/>
                <a:gd name="connsiteY16" fmla="*/ 177524 h 271738"/>
                <a:gd name="connsiteX17" fmla="*/ 265048 w 388267"/>
                <a:gd name="connsiteY17" fmla="*/ 143968 h 271738"/>
                <a:gd name="connsiteX18" fmla="*/ 285052 w 388267"/>
                <a:gd name="connsiteY18" fmla="*/ 177524 h 271738"/>
                <a:gd name="connsiteX19" fmla="*/ 361005 w 388267"/>
                <a:gd name="connsiteY19" fmla="*/ 177524 h 271738"/>
                <a:gd name="connsiteX20" fmla="*/ 366812 w 388267"/>
                <a:gd name="connsiteY20" fmla="*/ 271739 h 271738"/>
                <a:gd name="connsiteX21" fmla="*/ 385010 w 388267"/>
                <a:gd name="connsiteY21" fmla="*/ 261866 h 271738"/>
                <a:gd name="connsiteX22" fmla="*/ 377976 w 388267"/>
                <a:gd name="connsiteY22" fmla="*/ 91053 h 271738"/>
                <a:gd name="connsiteX23" fmla="*/ 377976 w 388267"/>
                <a:gd name="connsiteY23" fmla="*/ 91053 h 27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8267" h="271738">
                  <a:moveTo>
                    <a:pt x="377976" y="91053"/>
                  </a:moveTo>
                  <a:cubicBezTo>
                    <a:pt x="364877" y="65176"/>
                    <a:pt x="345066" y="48269"/>
                    <a:pt x="321576" y="35750"/>
                  </a:cubicBezTo>
                  <a:cubicBezTo>
                    <a:pt x="276470" y="11745"/>
                    <a:pt x="238074" y="0"/>
                    <a:pt x="199678" y="65"/>
                  </a:cubicBezTo>
                  <a:lnTo>
                    <a:pt x="199678" y="0"/>
                  </a:lnTo>
                  <a:cubicBezTo>
                    <a:pt x="198839" y="0"/>
                    <a:pt x="194645" y="65"/>
                    <a:pt x="194645" y="65"/>
                  </a:cubicBezTo>
                  <a:cubicBezTo>
                    <a:pt x="194451" y="65"/>
                    <a:pt x="194322" y="65"/>
                    <a:pt x="194193" y="65"/>
                  </a:cubicBezTo>
                  <a:cubicBezTo>
                    <a:pt x="194064" y="65"/>
                    <a:pt x="193870" y="65"/>
                    <a:pt x="193741" y="65"/>
                  </a:cubicBezTo>
                  <a:cubicBezTo>
                    <a:pt x="193741" y="65"/>
                    <a:pt x="189482" y="0"/>
                    <a:pt x="188643" y="0"/>
                  </a:cubicBezTo>
                  <a:lnTo>
                    <a:pt x="188643" y="65"/>
                  </a:lnTo>
                  <a:cubicBezTo>
                    <a:pt x="150247" y="0"/>
                    <a:pt x="111852" y="11745"/>
                    <a:pt x="66745" y="35750"/>
                  </a:cubicBezTo>
                  <a:cubicBezTo>
                    <a:pt x="43256" y="48204"/>
                    <a:pt x="23445" y="65176"/>
                    <a:pt x="10345" y="91053"/>
                  </a:cubicBezTo>
                  <a:cubicBezTo>
                    <a:pt x="-7595" y="126416"/>
                    <a:pt x="3247" y="211338"/>
                    <a:pt x="3247" y="261866"/>
                  </a:cubicBezTo>
                  <a:cubicBezTo>
                    <a:pt x="3247" y="269287"/>
                    <a:pt x="21444" y="271739"/>
                    <a:pt x="21444" y="271739"/>
                  </a:cubicBezTo>
                  <a:lnTo>
                    <a:pt x="27252" y="177524"/>
                  </a:lnTo>
                  <a:lnTo>
                    <a:pt x="193031" y="177524"/>
                  </a:lnTo>
                  <a:lnTo>
                    <a:pt x="195225" y="177524"/>
                  </a:lnTo>
                  <a:lnTo>
                    <a:pt x="265048" y="177524"/>
                  </a:lnTo>
                  <a:lnTo>
                    <a:pt x="265048" y="143968"/>
                  </a:lnTo>
                  <a:lnTo>
                    <a:pt x="285052" y="177524"/>
                  </a:lnTo>
                  <a:lnTo>
                    <a:pt x="361005" y="177524"/>
                  </a:lnTo>
                  <a:lnTo>
                    <a:pt x="366812" y="271739"/>
                  </a:lnTo>
                  <a:cubicBezTo>
                    <a:pt x="366812" y="271739"/>
                    <a:pt x="385010" y="269287"/>
                    <a:pt x="385010" y="261866"/>
                  </a:cubicBezTo>
                  <a:cubicBezTo>
                    <a:pt x="385010" y="211338"/>
                    <a:pt x="395851" y="126416"/>
                    <a:pt x="377976" y="91053"/>
                  </a:cubicBezTo>
                  <a:lnTo>
                    <a:pt x="377976" y="91053"/>
                  </a:lnTo>
                  <a:close/>
                </a:path>
              </a:pathLst>
            </a:custGeom>
            <a:solidFill>
              <a:srgbClr val="DBA52F"/>
            </a:solidFill>
            <a:ln w="6453" cap="flat">
              <a:noFill/>
              <a:prstDash val="solid"/>
              <a:miter/>
            </a:ln>
          </p:spPr>
          <p:txBody>
            <a:bodyPr rtlCol="0" anchor="ctr"/>
            <a:lstStyle/>
            <a:p>
              <a:endParaRPr lang="en-US"/>
            </a:p>
          </p:txBody>
        </p:sp>
        <p:sp>
          <p:nvSpPr>
            <p:cNvPr id="3928" name="Freeform: Shape 3927">
              <a:extLst>
                <a:ext uri="{FF2B5EF4-FFF2-40B4-BE49-F238E27FC236}">
                  <a16:creationId xmlns:a16="http://schemas.microsoft.com/office/drawing/2014/main" id="{89754F84-3D49-40A9-A56A-2AF368275FC7}"/>
                </a:ext>
              </a:extLst>
            </p:cNvPr>
            <p:cNvSpPr/>
            <p:nvPr/>
          </p:nvSpPr>
          <p:spPr>
            <a:xfrm>
              <a:off x="981318" y="643596"/>
              <a:ext cx="430290" cy="500112"/>
            </a:xfrm>
            <a:custGeom>
              <a:avLst/>
              <a:gdLst>
                <a:gd name="connsiteX0" fmla="*/ 230955 w 430290"/>
                <a:gd name="connsiteY0" fmla="*/ 0 h 500112"/>
                <a:gd name="connsiteX1" fmla="*/ 430291 w 430290"/>
                <a:gd name="connsiteY1" fmla="*/ 250056 h 500112"/>
                <a:gd name="connsiteX2" fmla="*/ 230955 w 430290"/>
                <a:gd name="connsiteY2" fmla="*/ 500113 h 500112"/>
                <a:gd name="connsiteX3" fmla="*/ 0 w 430290"/>
                <a:gd name="connsiteY3" fmla="*/ 250056 h 500112"/>
                <a:gd name="connsiteX4" fmla="*/ 230955 w 430290"/>
                <a:gd name="connsiteY4" fmla="*/ 0 h 500112"/>
                <a:gd name="connsiteX5" fmla="*/ 230955 w 430290"/>
                <a:gd name="connsiteY5" fmla="*/ 0 h 50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290" h="500112">
                  <a:moveTo>
                    <a:pt x="230955" y="0"/>
                  </a:moveTo>
                  <a:cubicBezTo>
                    <a:pt x="367180" y="0"/>
                    <a:pt x="430291" y="111961"/>
                    <a:pt x="430291" y="250056"/>
                  </a:cubicBezTo>
                  <a:cubicBezTo>
                    <a:pt x="430291" y="388152"/>
                    <a:pt x="367244" y="500113"/>
                    <a:pt x="230955" y="500113"/>
                  </a:cubicBezTo>
                  <a:cubicBezTo>
                    <a:pt x="94731" y="500113"/>
                    <a:pt x="0" y="388152"/>
                    <a:pt x="0" y="250056"/>
                  </a:cubicBezTo>
                  <a:cubicBezTo>
                    <a:pt x="0" y="112025"/>
                    <a:pt x="94731" y="0"/>
                    <a:pt x="230955" y="0"/>
                  </a:cubicBezTo>
                  <a:lnTo>
                    <a:pt x="230955" y="0"/>
                  </a:lnTo>
                  <a:close/>
                </a:path>
              </a:pathLst>
            </a:custGeom>
            <a:solidFill>
              <a:srgbClr val="62462B"/>
            </a:solidFill>
            <a:ln w="6453" cap="flat">
              <a:noFill/>
              <a:prstDash val="solid"/>
              <a:miter/>
            </a:ln>
          </p:spPr>
          <p:txBody>
            <a:bodyPr rtlCol="0" anchor="ctr"/>
            <a:lstStyle/>
            <a:p>
              <a:endParaRPr lang="en-US"/>
            </a:p>
          </p:txBody>
        </p:sp>
        <p:sp>
          <p:nvSpPr>
            <p:cNvPr id="3929" name="Freeform: Shape 3928">
              <a:extLst>
                <a:ext uri="{FF2B5EF4-FFF2-40B4-BE49-F238E27FC236}">
                  <a16:creationId xmlns:a16="http://schemas.microsoft.com/office/drawing/2014/main" id="{8F6A9DE0-AF20-428D-8DD9-E0E3509CC0E2}"/>
                </a:ext>
              </a:extLst>
            </p:cNvPr>
            <p:cNvSpPr/>
            <p:nvPr/>
          </p:nvSpPr>
          <p:spPr>
            <a:xfrm>
              <a:off x="738364" y="1058593"/>
              <a:ext cx="947840" cy="626270"/>
            </a:xfrm>
            <a:custGeom>
              <a:avLst/>
              <a:gdLst>
                <a:gd name="connsiteX0" fmla="*/ 24647 w 947840"/>
                <a:gd name="connsiteY0" fmla="*/ 313555 h 626270"/>
                <a:gd name="connsiteX1" fmla="*/ 45490 w 947840"/>
                <a:gd name="connsiteY1" fmla="*/ 538380 h 626270"/>
                <a:gd name="connsiteX2" fmla="*/ 138285 w 947840"/>
                <a:gd name="connsiteY2" fmla="*/ 594263 h 626270"/>
                <a:gd name="connsiteX3" fmla="*/ 179778 w 947840"/>
                <a:gd name="connsiteY3" fmla="*/ 626270 h 626270"/>
                <a:gd name="connsiteX4" fmla="*/ 767976 w 947840"/>
                <a:gd name="connsiteY4" fmla="*/ 626270 h 626270"/>
                <a:gd name="connsiteX5" fmla="*/ 809469 w 947840"/>
                <a:gd name="connsiteY5" fmla="*/ 594263 h 626270"/>
                <a:gd name="connsiteX6" fmla="*/ 902329 w 947840"/>
                <a:gd name="connsiteY6" fmla="*/ 538380 h 626270"/>
                <a:gd name="connsiteX7" fmla="*/ 923172 w 947840"/>
                <a:gd name="connsiteY7" fmla="*/ 313555 h 626270"/>
                <a:gd name="connsiteX8" fmla="*/ 618652 w 947840"/>
                <a:gd name="connsiteY8" fmla="*/ 148550 h 626270"/>
                <a:gd name="connsiteX9" fmla="*/ 609101 w 947840"/>
                <a:gd name="connsiteY9" fmla="*/ 1936 h 626270"/>
                <a:gd name="connsiteX10" fmla="*/ 339686 w 947840"/>
                <a:gd name="connsiteY10" fmla="*/ 0 h 626270"/>
                <a:gd name="connsiteX11" fmla="*/ 329167 w 947840"/>
                <a:gd name="connsiteY11" fmla="*/ 148550 h 626270"/>
                <a:gd name="connsiteX12" fmla="*/ 24647 w 947840"/>
                <a:gd name="connsiteY12" fmla="*/ 313555 h 626270"/>
                <a:gd name="connsiteX13" fmla="*/ 24647 w 947840"/>
                <a:gd name="connsiteY13" fmla="*/ 313555 h 62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7840" h="626270">
                  <a:moveTo>
                    <a:pt x="24647" y="313555"/>
                  </a:moveTo>
                  <a:cubicBezTo>
                    <a:pt x="-9361" y="380538"/>
                    <a:pt x="-13233" y="477398"/>
                    <a:pt x="45490" y="538380"/>
                  </a:cubicBezTo>
                  <a:cubicBezTo>
                    <a:pt x="66721" y="560385"/>
                    <a:pt x="98792" y="578969"/>
                    <a:pt x="138285" y="594263"/>
                  </a:cubicBezTo>
                  <a:cubicBezTo>
                    <a:pt x="144351" y="605750"/>
                    <a:pt x="158741" y="616591"/>
                    <a:pt x="179778" y="626270"/>
                  </a:cubicBezTo>
                  <a:lnTo>
                    <a:pt x="767976" y="626270"/>
                  </a:lnTo>
                  <a:cubicBezTo>
                    <a:pt x="788948" y="616591"/>
                    <a:pt x="803403" y="605750"/>
                    <a:pt x="809469" y="594263"/>
                  </a:cubicBezTo>
                  <a:cubicBezTo>
                    <a:pt x="849026" y="578969"/>
                    <a:pt x="881034" y="560385"/>
                    <a:pt x="902329" y="538380"/>
                  </a:cubicBezTo>
                  <a:cubicBezTo>
                    <a:pt x="961116" y="477334"/>
                    <a:pt x="957180" y="380473"/>
                    <a:pt x="923172" y="313555"/>
                  </a:cubicBezTo>
                  <a:cubicBezTo>
                    <a:pt x="846510" y="162424"/>
                    <a:pt x="644722" y="187397"/>
                    <a:pt x="618652" y="148550"/>
                  </a:cubicBezTo>
                  <a:cubicBezTo>
                    <a:pt x="598389" y="118414"/>
                    <a:pt x="610456" y="25812"/>
                    <a:pt x="609101" y="1936"/>
                  </a:cubicBezTo>
                  <a:cubicBezTo>
                    <a:pt x="514693" y="10970"/>
                    <a:pt x="434094" y="9034"/>
                    <a:pt x="339686" y="0"/>
                  </a:cubicBezTo>
                  <a:cubicBezTo>
                    <a:pt x="338330" y="23812"/>
                    <a:pt x="349430" y="118414"/>
                    <a:pt x="329167" y="148550"/>
                  </a:cubicBezTo>
                  <a:cubicBezTo>
                    <a:pt x="303097" y="187397"/>
                    <a:pt x="101309" y="162424"/>
                    <a:pt x="24647" y="313555"/>
                  </a:cubicBezTo>
                  <a:lnTo>
                    <a:pt x="24647" y="313555"/>
                  </a:lnTo>
                  <a:close/>
                </a:path>
              </a:pathLst>
            </a:custGeom>
            <a:solidFill>
              <a:srgbClr val="C28C68"/>
            </a:solidFill>
            <a:ln w="6453" cap="flat">
              <a:noFill/>
              <a:prstDash val="solid"/>
              <a:miter/>
            </a:ln>
          </p:spPr>
          <p:txBody>
            <a:bodyPr rtlCol="0" anchor="ctr"/>
            <a:lstStyle/>
            <a:p>
              <a:endParaRPr lang="en-US"/>
            </a:p>
          </p:txBody>
        </p:sp>
        <p:sp>
          <p:nvSpPr>
            <p:cNvPr id="3930" name="Freeform: Shape 3929">
              <a:extLst>
                <a:ext uri="{FF2B5EF4-FFF2-40B4-BE49-F238E27FC236}">
                  <a16:creationId xmlns:a16="http://schemas.microsoft.com/office/drawing/2014/main" id="{84C5D429-433D-4E13-A83C-447D5434D357}"/>
                </a:ext>
              </a:extLst>
            </p:cNvPr>
            <p:cNvSpPr/>
            <p:nvPr/>
          </p:nvSpPr>
          <p:spPr>
            <a:xfrm>
              <a:off x="729705" y="1234310"/>
              <a:ext cx="965005" cy="450553"/>
            </a:xfrm>
            <a:custGeom>
              <a:avLst/>
              <a:gdLst>
                <a:gd name="connsiteX0" fmla="*/ 931831 w 965005"/>
                <a:gd name="connsiteY0" fmla="*/ 137837 h 450553"/>
                <a:gd name="connsiteX1" fmla="*/ 704231 w 965005"/>
                <a:gd name="connsiteY1" fmla="*/ 0 h 450553"/>
                <a:gd name="connsiteX2" fmla="*/ 482503 w 965005"/>
                <a:gd name="connsiteY2" fmla="*/ 262640 h 450553"/>
                <a:gd name="connsiteX3" fmla="*/ 260776 w 965005"/>
                <a:gd name="connsiteY3" fmla="*/ 0 h 450553"/>
                <a:gd name="connsiteX4" fmla="*/ 33176 w 965005"/>
                <a:gd name="connsiteY4" fmla="*/ 137837 h 450553"/>
                <a:gd name="connsiteX5" fmla="*/ 3040 w 965005"/>
                <a:gd name="connsiteY5" fmla="*/ 450553 h 450553"/>
                <a:gd name="connsiteX6" fmla="*/ 961902 w 965005"/>
                <a:gd name="connsiteY6" fmla="*/ 450553 h 450553"/>
                <a:gd name="connsiteX7" fmla="*/ 931831 w 965005"/>
                <a:gd name="connsiteY7" fmla="*/ 137837 h 450553"/>
                <a:gd name="connsiteX8" fmla="*/ 931831 w 965005"/>
                <a:gd name="connsiteY8" fmla="*/ 137837 h 45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5005" h="450553">
                  <a:moveTo>
                    <a:pt x="931831" y="137837"/>
                  </a:moveTo>
                  <a:cubicBezTo>
                    <a:pt x="881561" y="38654"/>
                    <a:pt x="777344" y="15294"/>
                    <a:pt x="704231" y="0"/>
                  </a:cubicBezTo>
                  <a:cubicBezTo>
                    <a:pt x="652413" y="76082"/>
                    <a:pt x="572459" y="262640"/>
                    <a:pt x="482503" y="262640"/>
                  </a:cubicBezTo>
                  <a:cubicBezTo>
                    <a:pt x="392548" y="262640"/>
                    <a:pt x="312594" y="76082"/>
                    <a:pt x="260776" y="0"/>
                  </a:cubicBezTo>
                  <a:cubicBezTo>
                    <a:pt x="187727" y="15294"/>
                    <a:pt x="83510" y="38654"/>
                    <a:pt x="33176" y="137837"/>
                  </a:cubicBezTo>
                  <a:cubicBezTo>
                    <a:pt x="-9092" y="221147"/>
                    <a:pt x="-186" y="349627"/>
                    <a:pt x="3040" y="450553"/>
                  </a:cubicBezTo>
                  <a:lnTo>
                    <a:pt x="961902" y="450553"/>
                  </a:lnTo>
                  <a:cubicBezTo>
                    <a:pt x="965193" y="349692"/>
                    <a:pt x="974163" y="221211"/>
                    <a:pt x="931831" y="137837"/>
                  </a:cubicBezTo>
                  <a:lnTo>
                    <a:pt x="931831" y="137837"/>
                  </a:lnTo>
                  <a:close/>
                </a:path>
              </a:pathLst>
            </a:custGeom>
            <a:solidFill>
              <a:srgbClr val="F2E9D9"/>
            </a:solidFill>
            <a:ln w="6453" cap="flat">
              <a:noFill/>
              <a:prstDash val="solid"/>
              <a:miter/>
            </a:ln>
          </p:spPr>
          <p:txBody>
            <a:bodyPr rtlCol="0" anchor="ctr"/>
            <a:lstStyle/>
            <a:p>
              <a:endParaRPr lang="en-US"/>
            </a:p>
          </p:txBody>
        </p:sp>
        <p:sp>
          <p:nvSpPr>
            <p:cNvPr id="3931" name="Freeform: Shape 3930">
              <a:extLst>
                <a:ext uri="{FF2B5EF4-FFF2-40B4-BE49-F238E27FC236}">
                  <a16:creationId xmlns:a16="http://schemas.microsoft.com/office/drawing/2014/main" id="{DE6C4B69-2DC6-47F5-922D-FC5184C86CDC}"/>
                </a:ext>
              </a:extLst>
            </p:cNvPr>
            <p:cNvSpPr/>
            <p:nvPr/>
          </p:nvSpPr>
          <p:spPr>
            <a:xfrm>
              <a:off x="729834" y="1243538"/>
              <a:ext cx="289298" cy="441389"/>
            </a:xfrm>
            <a:custGeom>
              <a:avLst/>
              <a:gdLst>
                <a:gd name="connsiteX0" fmla="*/ 219928 w 289298"/>
                <a:gd name="connsiteY0" fmla="*/ 0 h 441389"/>
                <a:gd name="connsiteX1" fmla="*/ 33176 w 289298"/>
                <a:gd name="connsiteY1" fmla="*/ 128674 h 441389"/>
                <a:gd name="connsiteX2" fmla="*/ 3040 w 289298"/>
                <a:gd name="connsiteY2" fmla="*/ 441390 h 441389"/>
                <a:gd name="connsiteX3" fmla="*/ 289298 w 289298"/>
                <a:gd name="connsiteY3" fmla="*/ 441390 h 441389"/>
                <a:gd name="connsiteX4" fmla="*/ 219928 w 289298"/>
                <a:gd name="connsiteY4" fmla="*/ 0 h 441389"/>
                <a:gd name="connsiteX5" fmla="*/ 219928 w 289298"/>
                <a:gd name="connsiteY5" fmla="*/ 0 h 44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298" h="441389">
                  <a:moveTo>
                    <a:pt x="219928" y="0"/>
                  </a:moveTo>
                  <a:cubicBezTo>
                    <a:pt x="152816" y="16649"/>
                    <a:pt x="74669" y="46849"/>
                    <a:pt x="33176" y="128674"/>
                  </a:cubicBezTo>
                  <a:cubicBezTo>
                    <a:pt x="-9092" y="211983"/>
                    <a:pt x="-186" y="340464"/>
                    <a:pt x="3040" y="441390"/>
                  </a:cubicBezTo>
                  <a:lnTo>
                    <a:pt x="289298" y="441390"/>
                  </a:lnTo>
                  <a:cubicBezTo>
                    <a:pt x="262647" y="305488"/>
                    <a:pt x="233867" y="134547"/>
                    <a:pt x="219928" y="0"/>
                  </a:cubicBezTo>
                  <a:lnTo>
                    <a:pt x="219928" y="0"/>
                  </a:lnTo>
                  <a:close/>
                </a:path>
              </a:pathLst>
            </a:custGeom>
            <a:solidFill>
              <a:srgbClr val="0F1D2C"/>
            </a:solidFill>
            <a:ln w="6453" cap="flat">
              <a:noFill/>
              <a:prstDash val="solid"/>
              <a:miter/>
            </a:ln>
          </p:spPr>
          <p:txBody>
            <a:bodyPr rtlCol="0" anchor="ctr"/>
            <a:lstStyle/>
            <a:p>
              <a:endParaRPr lang="en-US"/>
            </a:p>
          </p:txBody>
        </p:sp>
        <p:sp>
          <p:nvSpPr>
            <p:cNvPr id="3932" name="Freeform: Shape 3931">
              <a:extLst>
                <a:ext uri="{FF2B5EF4-FFF2-40B4-BE49-F238E27FC236}">
                  <a16:creationId xmlns:a16="http://schemas.microsoft.com/office/drawing/2014/main" id="{65102BCC-F7B3-4CA0-BFD1-3B93F22F5927}"/>
                </a:ext>
              </a:extLst>
            </p:cNvPr>
            <p:cNvSpPr/>
            <p:nvPr/>
          </p:nvSpPr>
          <p:spPr>
            <a:xfrm>
              <a:off x="1404833" y="1243151"/>
              <a:ext cx="289895" cy="441777"/>
            </a:xfrm>
            <a:custGeom>
              <a:avLst/>
              <a:gdLst>
                <a:gd name="connsiteX0" fmla="*/ 256703 w 289895"/>
                <a:gd name="connsiteY0" fmla="*/ 128997 h 441777"/>
                <a:gd name="connsiteX1" fmla="*/ 68467 w 289895"/>
                <a:gd name="connsiteY1" fmla="*/ 0 h 441777"/>
                <a:gd name="connsiteX2" fmla="*/ 0 w 289895"/>
                <a:gd name="connsiteY2" fmla="*/ 441777 h 441777"/>
                <a:gd name="connsiteX3" fmla="*/ 286839 w 289895"/>
                <a:gd name="connsiteY3" fmla="*/ 441777 h 441777"/>
                <a:gd name="connsiteX4" fmla="*/ 256703 w 289895"/>
                <a:gd name="connsiteY4" fmla="*/ 128997 h 441777"/>
                <a:gd name="connsiteX5" fmla="*/ 256703 w 289895"/>
                <a:gd name="connsiteY5" fmla="*/ 128997 h 44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895" h="441777">
                  <a:moveTo>
                    <a:pt x="256703" y="128997"/>
                  </a:moveTo>
                  <a:cubicBezTo>
                    <a:pt x="214887" y="46591"/>
                    <a:pt x="135902" y="16520"/>
                    <a:pt x="68467" y="0"/>
                  </a:cubicBezTo>
                  <a:cubicBezTo>
                    <a:pt x="55238" y="133837"/>
                    <a:pt x="26909" y="303875"/>
                    <a:pt x="0" y="441777"/>
                  </a:cubicBezTo>
                  <a:lnTo>
                    <a:pt x="286839" y="441777"/>
                  </a:lnTo>
                  <a:cubicBezTo>
                    <a:pt x="290065" y="340851"/>
                    <a:pt x="299035" y="212371"/>
                    <a:pt x="256703" y="128997"/>
                  </a:cubicBezTo>
                  <a:lnTo>
                    <a:pt x="256703" y="128997"/>
                  </a:lnTo>
                  <a:close/>
                </a:path>
              </a:pathLst>
            </a:custGeom>
            <a:solidFill>
              <a:srgbClr val="0F1D2C"/>
            </a:solidFill>
            <a:ln w="6453" cap="flat">
              <a:noFill/>
              <a:prstDash val="solid"/>
              <a:miter/>
            </a:ln>
          </p:spPr>
          <p:txBody>
            <a:bodyPr rtlCol="0" anchor="ctr"/>
            <a:lstStyle/>
            <a:p>
              <a:endParaRPr lang="en-US"/>
            </a:p>
          </p:txBody>
        </p:sp>
        <p:sp>
          <p:nvSpPr>
            <p:cNvPr id="3933" name="Freeform: Shape 3932">
              <a:extLst>
                <a:ext uri="{FF2B5EF4-FFF2-40B4-BE49-F238E27FC236}">
                  <a16:creationId xmlns:a16="http://schemas.microsoft.com/office/drawing/2014/main" id="{A421B2C0-F2F7-4A50-80A5-6CB44EE26962}"/>
                </a:ext>
              </a:extLst>
            </p:cNvPr>
            <p:cNvSpPr/>
            <p:nvPr/>
          </p:nvSpPr>
          <p:spPr>
            <a:xfrm>
              <a:off x="859677" y="1230374"/>
              <a:ext cx="194947" cy="454618"/>
            </a:xfrm>
            <a:custGeom>
              <a:avLst/>
              <a:gdLst>
                <a:gd name="connsiteX0" fmla="*/ 77050 w 194947"/>
                <a:gd name="connsiteY0" fmla="*/ 454554 h 454618"/>
                <a:gd name="connsiteX1" fmla="*/ 0 w 194947"/>
                <a:gd name="connsiteY1" fmla="*/ 217727 h 454618"/>
                <a:gd name="connsiteX2" fmla="*/ 58981 w 194947"/>
                <a:gd name="connsiteY2" fmla="*/ 140161 h 454618"/>
                <a:gd name="connsiteX3" fmla="*/ 12132 w 194947"/>
                <a:gd name="connsiteY3" fmla="*/ 96022 h 454618"/>
                <a:gd name="connsiteX4" fmla="*/ 38202 w 194947"/>
                <a:gd name="connsiteY4" fmla="*/ 30071 h 454618"/>
                <a:gd name="connsiteX5" fmla="*/ 132417 w 194947"/>
                <a:gd name="connsiteY5" fmla="*/ 0 h 454618"/>
                <a:gd name="connsiteX6" fmla="*/ 194947 w 194947"/>
                <a:gd name="connsiteY6" fmla="*/ 454619 h 454618"/>
                <a:gd name="connsiteX7" fmla="*/ 77050 w 194947"/>
                <a:gd name="connsiteY7" fmla="*/ 454619 h 454618"/>
                <a:gd name="connsiteX8" fmla="*/ 77050 w 194947"/>
                <a:gd name="connsiteY8" fmla="*/ 454554 h 4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947" h="454618">
                  <a:moveTo>
                    <a:pt x="77050" y="454554"/>
                  </a:moveTo>
                  <a:lnTo>
                    <a:pt x="0" y="217727"/>
                  </a:lnTo>
                  <a:lnTo>
                    <a:pt x="58981" y="140161"/>
                  </a:lnTo>
                  <a:lnTo>
                    <a:pt x="12132" y="96022"/>
                  </a:lnTo>
                  <a:lnTo>
                    <a:pt x="38202" y="30071"/>
                  </a:lnTo>
                  <a:lnTo>
                    <a:pt x="132417" y="0"/>
                  </a:lnTo>
                  <a:cubicBezTo>
                    <a:pt x="132417" y="0"/>
                    <a:pt x="164231" y="269738"/>
                    <a:pt x="194947" y="454619"/>
                  </a:cubicBezTo>
                  <a:lnTo>
                    <a:pt x="77050" y="454619"/>
                  </a:lnTo>
                  <a:lnTo>
                    <a:pt x="77050" y="454554"/>
                  </a:lnTo>
                  <a:close/>
                </a:path>
              </a:pathLst>
            </a:custGeom>
            <a:solidFill>
              <a:srgbClr val="3A4B63"/>
            </a:solidFill>
            <a:ln w="6453" cap="flat">
              <a:noFill/>
              <a:prstDash val="solid"/>
              <a:miter/>
            </a:ln>
          </p:spPr>
          <p:txBody>
            <a:bodyPr rtlCol="0" anchor="ctr"/>
            <a:lstStyle/>
            <a:p>
              <a:endParaRPr lang="en-US"/>
            </a:p>
          </p:txBody>
        </p:sp>
        <p:sp>
          <p:nvSpPr>
            <p:cNvPr id="3934" name="Freeform: Shape 3933">
              <a:extLst>
                <a:ext uri="{FF2B5EF4-FFF2-40B4-BE49-F238E27FC236}">
                  <a16:creationId xmlns:a16="http://schemas.microsoft.com/office/drawing/2014/main" id="{DF944175-D6D9-4A99-84C1-93460191EEB7}"/>
                </a:ext>
              </a:extLst>
            </p:cNvPr>
            <p:cNvSpPr/>
            <p:nvPr/>
          </p:nvSpPr>
          <p:spPr>
            <a:xfrm>
              <a:off x="1369986" y="1230374"/>
              <a:ext cx="194882" cy="454618"/>
            </a:xfrm>
            <a:custGeom>
              <a:avLst/>
              <a:gdLst>
                <a:gd name="connsiteX0" fmla="*/ 117833 w 194882"/>
                <a:gd name="connsiteY0" fmla="*/ 454554 h 454618"/>
                <a:gd name="connsiteX1" fmla="*/ 194883 w 194882"/>
                <a:gd name="connsiteY1" fmla="*/ 217727 h 454618"/>
                <a:gd name="connsiteX2" fmla="*/ 135902 w 194882"/>
                <a:gd name="connsiteY2" fmla="*/ 140161 h 454618"/>
                <a:gd name="connsiteX3" fmla="*/ 182751 w 194882"/>
                <a:gd name="connsiteY3" fmla="*/ 96022 h 454618"/>
                <a:gd name="connsiteX4" fmla="*/ 156681 w 194882"/>
                <a:gd name="connsiteY4" fmla="*/ 30071 h 454618"/>
                <a:gd name="connsiteX5" fmla="*/ 62530 w 194882"/>
                <a:gd name="connsiteY5" fmla="*/ 0 h 454618"/>
                <a:gd name="connsiteX6" fmla="*/ 0 w 194882"/>
                <a:gd name="connsiteY6" fmla="*/ 454619 h 454618"/>
                <a:gd name="connsiteX7" fmla="*/ 117833 w 194882"/>
                <a:gd name="connsiteY7" fmla="*/ 454619 h 454618"/>
                <a:gd name="connsiteX8" fmla="*/ 117833 w 194882"/>
                <a:gd name="connsiteY8" fmla="*/ 454554 h 4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882" h="454618">
                  <a:moveTo>
                    <a:pt x="117833" y="454554"/>
                  </a:moveTo>
                  <a:lnTo>
                    <a:pt x="194883" y="217727"/>
                  </a:lnTo>
                  <a:lnTo>
                    <a:pt x="135902" y="140161"/>
                  </a:lnTo>
                  <a:lnTo>
                    <a:pt x="182751" y="96022"/>
                  </a:lnTo>
                  <a:lnTo>
                    <a:pt x="156681" y="30071"/>
                  </a:lnTo>
                  <a:lnTo>
                    <a:pt x="62530" y="0"/>
                  </a:lnTo>
                  <a:cubicBezTo>
                    <a:pt x="62530" y="0"/>
                    <a:pt x="30717" y="269738"/>
                    <a:pt x="0" y="454619"/>
                  </a:cubicBezTo>
                  <a:lnTo>
                    <a:pt x="117833" y="454619"/>
                  </a:lnTo>
                  <a:lnTo>
                    <a:pt x="117833" y="454554"/>
                  </a:lnTo>
                  <a:close/>
                </a:path>
              </a:pathLst>
            </a:custGeom>
            <a:solidFill>
              <a:srgbClr val="3A4B63"/>
            </a:solidFill>
            <a:ln w="6453" cap="flat">
              <a:noFill/>
              <a:prstDash val="solid"/>
              <a:miter/>
            </a:ln>
          </p:spPr>
          <p:txBody>
            <a:bodyPr rtlCol="0" anchor="ctr"/>
            <a:lstStyle/>
            <a:p>
              <a:endParaRPr lang="en-US"/>
            </a:p>
          </p:txBody>
        </p:sp>
        <p:sp>
          <p:nvSpPr>
            <p:cNvPr id="3935" name="Freeform: Shape 3934">
              <a:extLst>
                <a:ext uri="{FF2B5EF4-FFF2-40B4-BE49-F238E27FC236}">
                  <a16:creationId xmlns:a16="http://schemas.microsoft.com/office/drawing/2014/main" id="{C9D0D9A0-F8C9-465B-8F2B-51319155A865}"/>
                </a:ext>
              </a:extLst>
            </p:cNvPr>
            <p:cNvSpPr/>
            <p:nvPr/>
          </p:nvSpPr>
          <p:spPr>
            <a:xfrm>
              <a:off x="1013942" y="719646"/>
              <a:ext cx="400272" cy="490997"/>
            </a:xfrm>
            <a:custGeom>
              <a:avLst/>
              <a:gdLst>
                <a:gd name="connsiteX0" fmla="*/ 393020 w 400272"/>
                <a:gd name="connsiteY0" fmla="*/ 228406 h 490997"/>
                <a:gd name="connsiteX1" fmla="*/ 371080 w 400272"/>
                <a:gd name="connsiteY1" fmla="*/ 220985 h 490997"/>
                <a:gd name="connsiteX2" fmla="*/ 371467 w 400272"/>
                <a:gd name="connsiteY2" fmla="*/ 197432 h 490997"/>
                <a:gd name="connsiteX3" fmla="*/ 369015 w 400272"/>
                <a:gd name="connsiteY3" fmla="*/ 122124 h 490997"/>
                <a:gd name="connsiteX4" fmla="*/ 357528 w 400272"/>
                <a:gd name="connsiteY4" fmla="*/ 81405 h 490997"/>
                <a:gd name="connsiteX5" fmla="*/ 307904 w 400272"/>
                <a:gd name="connsiteY5" fmla="*/ 32039 h 490997"/>
                <a:gd name="connsiteX6" fmla="*/ 93985 w 400272"/>
                <a:gd name="connsiteY6" fmla="*/ 32039 h 490997"/>
                <a:gd name="connsiteX7" fmla="*/ 44361 w 400272"/>
                <a:gd name="connsiteY7" fmla="*/ 81405 h 490997"/>
                <a:gd name="connsiteX8" fmla="*/ 28809 w 400272"/>
                <a:gd name="connsiteY8" fmla="*/ 197496 h 490997"/>
                <a:gd name="connsiteX9" fmla="*/ 29196 w 400272"/>
                <a:gd name="connsiteY9" fmla="*/ 221050 h 490997"/>
                <a:gd name="connsiteX10" fmla="*/ 7256 w 400272"/>
                <a:gd name="connsiteY10" fmla="*/ 228471 h 490997"/>
                <a:gd name="connsiteX11" fmla="*/ 1319 w 400272"/>
                <a:gd name="connsiteY11" fmla="*/ 241635 h 490997"/>
                <a:gd name="connsiteX12" fmla="*/ 12612 w 400272"/>
                <a:gd name="connsiteY12" fmla="*/ 302358 h 490997"/>
                <a:gd name="connsiteX13" fmla="*/ 31003 w 400272"/>
                <a:gd name="connsiteY13" fmla="*/ 324493 h 490997"/>
                <a:gd name="connsiteX14" fmla="*/ 41199 w 400272"/>
                <a:gd name="connsiteY14" fmla="*/ 329332 h 490997"/>
                <a:gd name="connsiteX15" fmla="*/ 64817 w 400272"/>
                <a:gd name="connsiteY15" fmla="*/ 400574 h 490997"/>
                <a:gd name="connsiteX16" fmla="*/ 125798 w 400272"/>
                <a:gd name="connsiteY16" fmla="*/ 471687 h 490997"/>
                <a:gd name="connsiteX17" fmla="*/ 274477 w 400272"/>
                <a:gd name="connsiteY17" fmla="*/ 471687 h 490997"/>
                <a:gd name="connsiteX18" fmla="*/ 335459 w 400272"/>
                <a:gd name="connsiteY18" fmla="*/ 400574 h 490997"/>
                <a:gd name="connsiteX19" fmla="*/ 359141 w 400272"/>
                <a:gd name="connsiteY19" fmla="*/ 329332 h 490997"/>
                <a:gd name="connsiteX20" fmla="*/ 369273 w 400272"/>
                <a:gd name="connsiteY20" fmla="*/ 324493 h 490997"/>
                <a:gd name="connsiteX21" fmla="*/ 387600 w 400272"/>
                <a:gd name="connsiteY21" fmla="*/ 302358 h 490997"/>
                <a:gd name="connsiteX22" fmla="*/ 397215 w 400272"/>
                <a:gd name="connsiteY22" fmla="*/ 236021 h 490997"/>
                <a:gd name="connsiteX23" fmla="*/ 393020 w 400272"/>
                <a:gd name="connsiteY23" fmla="*/ 228406 h 490997"/>
                <a:gd name="connsiteX24" fmla="*/ 393020 w 400272"/>
                <a:gd name="connsiteY24" fmla="*/ 228406 h 49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00272" h="490997">
                  <a:moveTo>
                    <a:pt x="393020" y="228406"/>
                  </a:moveTo>
                  <a:cubicBezTo>
                    <a:pt x="387406" y="221631"/>
                    <a:pt x="379340" y="219888"/>
                    <a:pt x="371080" y="220985"/>
                  </a:cubicBezTo>
                  <a:cubicBezTo>
                    <a:pt x="371273" y="213113"/>
                    <a:pt x="371467" y="205240"/>
                    <a:pt x="371467" y="197432"/>
                  </a:cubicBezTo>
                  <a:cubicBezTo>
                    <a:pt x="371467" y="173491"/>
                    <a:pt x="371402" y="146710"/>
                    <a:pt x="369015" y="122124"/>
                  </a:cubicBezTo>
                  <a:cubicBezTo>
                    <a:pt x="366692" y="106572"/>
                    <a:pt x="363078" y="92505"/>
                    <a:pt x="357528" y="81405"/>
                  </a:cubicBezTo>
                  <a:cubicBezTo>
                    <a:pt x="346042" y="58368"/>
                    <a:pt x="328554" y="43203"/>
                    <a:pt x="307904" y="32039"/>
                  </a:cubicBezTo>
                  <a:cubicBezTo>
                    <a:pt x="228789" y="-10680"/>
                    <a:pt x="173164" y="-10680"/>
                    <a:pt x="93985" y="32039"/>
                  </a:cubicBezTo>
                  <a:cubicBezTo>
                    <a:pt x="73335" y="43203"/>
                    <a:pt x="55912" y="58304"/>
                    <a:pt x="44361" y="81405"/>
                  </a:cubicBezTo>
                  <a:cubicBezTo>
                    <a:pt x="27518" y="115155"/>
                    <a:pt x="28809" y="160327"/>
                    <a:pt x="28809" y="197496"/>
                  </a:cubicBezTo>
                  <a:cubicBezTo>
                    <a:pt x="28809" y="205304"/>
                    <a:pt x="28938" y="213177"/>
                    <a:pt x="29196" y="221050"/>
                  </a:cubicBezTo>
                  <a:cubicBezTo>
                    <a:pt x="20936" y="219953"/>
                    <a:pt x="12870" y="221695"/>
                    <a:pt x="7256" y="228471"/>
                  </a:cubicBezTo>
                  <a:cubicBezTo>
                    <a:pt x="4352" y="232020"/>
                    <a:pt x="2480" y="236537"/>
                    <a:pt x="1319" y="241635"/>
                  </a:cubicBezTo>
                  <a:cubicBezTo>
                    <a:pt x="-2682" y="259058"/>
                    <a:pt x="2803" y="283580"/>
                    <a:pt x="12612" y="302358"/>
                  </a:cubicBezTo>
                  <a:cubicBezTo>
                    <a:pt x="17258" y="311199"/>
                    <a:pt x="22807" y="318749"/>
                    <a:pt x="31003" y="324493"/>
                  </a:cubicBezTo>
                  <a:cubicBezTo>
                    <a:pt x="34358" y="326816"/>
                    <a:pt x="37843" y="328622"/>
                    <a:pt x="41199" y="329332"/>
                  </a:cubicBezTo>
                  <a:cubicBezTo>
                    <a:pt x="46748" y="354887"/>
                    <a:pt x="54363" y="379021"/>
                    <a:pt x="64817" y="400574"/>
                  </a:cubicBezTo>
                  <a:cubicBezTo>
                    <a:pt x="79272" y="430452"/>
                    <a:pt x="99083" y="455232"/>
                    <a:pt x="125798" y="471687"/>
                  </a:cubicBezTo>
                  <a:cubicBezTo>
                    <a:pt x="167679" y="497435"/>
                    <a:pt x="232597" y="497435"/>
                    <a:pt x="274477" y="471687"/>
                  </a:cubicBezTo>
                  <a:cubicBezTo>
                    <a:pt x="301193" y="455232"/>
                    <a:pt x="321004" y="430452"/>
                    <a:pt x="335459" y="400574"/>
                  </a:cubicBezTo>
                  <a:cubicBezTo>
                    <a:pt x="345913" y="379021"/>
                    <a:pt x="353592" y="354887"/>
                    <a:pt x="359141" y="329332"/>
                  </a:cubicBezTo>
                  <a:cubicBezTo>
                    <a:pt x="362432" y="328622"/>
                    <a:pt x="365982" y="326816"/>
                    <a:pt x="369273" y="324493"/>
                  </a:cubicBezTo>
                  <a:cubicBezTo>
                    <a:pt x="377468" y="318749"/>
                    <a:pt x="383018" y="311199"/>
                    <a:pt x="387600" y="302358"/>
                  </a:cubicBezTo>
                  <a:cubicBezTo>
                    <a:pt x="398505" y="281515"/>
                    <a:pt x="404184" y="253444"/>
                    <a:pt x="397215" y="236021"/>
                  </a:cubicBezTo>
                  <a:cubicBezTo>
                    <a:pt x="396182" y="233117"/>
                    <a:pt x="394827" y="230536"/>
                    <a:pt x="393020" y="228406"/>
                  </a:cubicBezTo>
                  <a:lnTo>
                    <a:pt x="393020" y="228406"/>
                  </a:lnTo>
                  <a:close/>
                </a:path>
              </a:pathLst>
            </a:custGeom>
            <a:solidFill>
              <a:srgbClr val="FECC94"/>
            </a:solidFill>
            <a:ln w="6453" cap="flat">
              <a:noFill/>
              <a:prstDash val="solid"/>
              <a:miter/>
            </a:ln>
          </p:spPr>
          <p:txBody>
            <a:bodyPr rtlCol="0" anchor="ctr"/>
            <a:lstStyle/>
            <a:p>
              <a:endParaRPr lang="en-US"/>
            </a:p>
          </p:txBody>
        </p:sp>
        <p:sp>
          <p:nvSpPr>
            <p:cNvPr id="3936" name="Freeform: Shape 3935">
              <a:extLst>
                <a:ext uri="{FF2B5EF4-FFF2-40B4-BE49-F238E27FC236}">
                  <a16:creationId xmlns:a16="http://schemas.microsoft.com/office/drawing/2014/main" id="{068CB2F9-D15E-4F37-9D6A-C9C9140C6461}"/>
                </a:ext>
              </a:extLst>
            </p:cNvPr>
            <p:cNvSpPr/>
            <p:nvPr/>
          </p:nvSpPr>
          <p:spPr>
            <a:xfrm>
              <a:off x="1016263" y="871782"/>
              <a:ext cx="38942" cy="140070"/>
            </a:xfrm>
            <a:custGeom>
              <a:avLst/>
              <a:gdLst>
                <a:gd name="connsiteX0" fmla="*/ 15002 w 38942"/>
                <a:gd name="connsiteY0" fmla="*/ 64525 h 140070"/>
                <a:gd name="connsiteX1" fmla="*/ 23972 w 38942"/>
                <a:gd name="connsiteY1" fmla="*/ 92080 h 140070"/>
                <a:gd name="connsiteX2" fmla="*/ 25907 w 38942"/>
                <a:gd name="connsiteY2" fmla="*/ 122796 h 140070"/>
                <a:gd name="connsiteX3" fmla="*/ 38943 w 38942"/>
                <a:gd name="connsiteY3" fmla="*/ 122344 h 140070"/>
                <a:gd name="connsiteX4" fmla="*/ 38814 w 38942"/>
                <a:gd name="connsiteY4" fmla="*/ 107438 h 140070"/>
                <a:gd name="connsiteX5" fmla="*/ 23584 w 38942"/>
                <a:gd name="connsiteY5" fmla="*/ 5673 h 140070"/>
                <a:gd name="connsiteX6" fmla="*/ 160 w 38942"/>
                <a:gd name="connsiteY6" fmla="*/ 18385 h 140070"/>
                <a:gd name="connsiteX7" fmla="*/ 15002 w 38942"/>
                <a:gd name="connsiteY7" fmla="*/ 64525 h 140070"/>
                <a:gd name="connsiteX8" fmla="*/ 15002 w 38942"/>
                <a:gd name="connsiteY8" fmla="*/ 64525 h 14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42" h="140070">
                  <a:moveTo>
                    <a:pt x="15002" y="64525"/>
                  </a:moveTo>
                  <a:cubicBezTo>
                    <a:pt x="16228" y="67493"/>
                    <a:pt x="21003" y="79819"/>
                    <a:pt x="23972" y="92080"/>
                  </a:cubicBezTo>
                  <a:cubicBezTo>
                    <a:pt x="26682" y="103114"/>
                    <a:pt x="23649" y="112794"/>
                    <a:pt x="25907" y="122796"/>
                  </a:cubicBezTo>
                  <a:cubicBezTo>
                    <a:pt x="30295" y="142478"/>
                    <a:pt x="38943" y="149125"/>
                    <a:pt x="38943" y="122344"/>
                  </a:cubicBezTo>
                  <a:cubicBezTo>
                    <a:pt x="38943" y="118731"/>
                    <a:pt x="38878" y="113375"/>
                    <a:pt x="38814" y="107438"/>
                  </a:cubicBezTo>
                  <a:cubicBezTo>
                    <a:pt x="38620" y="94274"/>
                    <a:pt x="23584" y="13352"/>
                    <a:pt x="23584" y="5673"/>
                  </a:cubicBezTo>
                  <a:cubicBezTo>
                    <a:pt x="23584" y="-4716"/>
                    <a:pt x="2870" y="-1038"/>
                    <a:pt x="160" y="18385"/>
                  </a:cubicBezTo>
                  <a:cubicBezTo>
                    <a:pt x="-1712" y="31550"/>
                    <a:pt x="13453" y="60653"/>
                    <a:pt x="15002" y="64525"/>
                  </a:cubicBezTo>
                  <a:lnTo>
                    <a:pt x="15002" y="64525"/>
                  </a:lnTo>
                  <a:close/>
                </a:path>
              </a:pathLst>
            </a:custGeom>
            <a:solidFill>
              <a:srgbClr val="62462B"/>
            </a:solidFill>
            <a:ln w="6453" cap="flat">
              <a:noFill/>
              <a:prstDash val="solid"/>
              <a:miter/>
            </a:ln>
          </p:spPr>
          <p:txBody>
            <a:bodyPr rtlCol="0" anchor="ctr"/>
            <a:lstStyle/>
            <a:p>
              <a:endParaRPr lang="en-US"/>
            </a:p>
          </p:txBody>
        </p:sp>
        <p:sp>
          <p:nvSpPr>
            <p:cNvPr id="3937" name="Freeform: Shape 3936">
              <a:extLst>
                <a:ext uri="{FF2B5EF4-FFF2-40B4-BE49-F238E27FC236}">
                  <a16:creationId xmlns:a16="http://schemas.microsoft.com/office/drawing/2014/main" id="{FCF9128E-ACF1-4177-8C67-E27CE00BD1BF}"/>
                </a:ext>
              </a:extLst>
            </p:cNvPr>
            <p:cNvSpPr/>
            <p:nvPr/>
          </p:nvSpPr>
          <p:spPr>
            <a:xfrm>
              <a:off x="1373019" y="871782"/>
              <a:ext cx="38942" cy="140070"/>
            </a:xfrm>
            <a:custGeom>
              <a:avLst/>
              <a:gdLst>
                <a:gd name="connsiteX0" fmla="*/ 23941 w 38942"/>
                <a:gd name="connsiteY0" fmla="*/ 64525 h 140070"/>
                <a:gd name="connsiteX1" fmla="*/ 14971 w 38942"/>
                <a:gd name="connsiteY1" fmla="*/ 92080 h 140070"/>
                <a:gd name="connsiteX2" fmla="*/ 13035 w 38942"/>
                <a:gd name="connsiteY2" fmla="*/ 122796 h 140070"/>
                <a:gd name="connsiteX3" fmla="*/ 0 w 38942"/>
                <a:gd name="connsiteY3" fmla="*/ 122344 h 140070"/>
                <a:gd name="connsiteX4" fmla="*/ 129 w 38942"/>
                <a:gd name="connsiteY4" fmla="*/ 107438 h 140070"/>
                <a:gd name="connsiteX5" fmla="*/ 15358 w 38942"/>
                <a:gd name="connsiteY5" fmla="*/ 5673 h 140070"/>
                <a:gd name="connsiteX6" fmla="*/ 38783 w 38942"/>
                <a:gd name="connsiteY6" fmla="*/ 18385 h 140070"/>
                <a:gd name="connsiteX7" fmla="*/ 23941 w 38942"/>
                <a:gd name="connsiteY7" fmla="*/ 64525 h 140070"/>
                <a:gd name="connsiteX8" fmla="*/ 23941 w 38942"/>
                <a:gd name="connsiteY8" fmla="*/ 64525 h 14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42" h="140070">
                  <a:moveTo>
                    <a:pt x="23941" y="64525"/>
                  </a:moveTo>
                  <a:cubicBezTo>
                    <a:pt x="22715" y="67493"/>
                    <a:pt x="17940" y="79819"/>
                    <a:pt x="14971" y="92080"/>
                  </a:cubicBezTo>
                  <a:cubicBezTo>
                    <a:pt x="12261" y="103114"/>
                    <a:pt x="15294" y="112794"/>
                    <a:pt x="13035" y="122796"/>
                  </a:cubicBezTo>
                  <a:cubicBezTo>
                    <a:pt x="8647" y="142478"/>
                    <a:pt x="0" y="149125"/>
                    <a:pt x="0" y="122344"/>
                  </a:cubicBezTo>
                  <a:cubicBezTo>
                    <a:pt x="0" y="118731"/>
                    <a:pt x="64" y="113375"/>
                    <a:pt x="129" y="107438"/>
                  </a:cubicBezTo>
                  <a:cubicBezTo>
                    <a:pt x="323" y="94274"/>
                    <a:pt x="15358" y="13352"/>
                    <a:pt x="15358" y="5673"/>
                  </a:cubicBezTo>
                  <a:cubicBezTo>
                    <a:pt x="15358" y="-4716"/>
                    <a:pt x="36073" y="-1038"/>
                    <a:pt x="38783" y="18385"/>
                  </a:cubicBezTo>
                  <a:cubicBezTo>
                    <a:pt x="40654" y="31550"/>
                    <a:pt x="25490" y="60653"/>
                    <a:pt x="23941" y="64525"/>
                  </a:cubicBezTo>
                  <a:lnTo>
                    <a:pt x="23941" y="64525"/>
                  </a:lnTo>
                  <a:close/>
                </a:path>
              </a:pathLst>
            </a:custGeom>
            <a:solidFill>
              <a:srgbClr val="62462B"/>
            </a:solidFill>
            <a:ln w="6453" cap="flat">
              <a:noFill/>
              <a:prstDash val="solid"/>
              <a:miter/>
            </a:ln>
          </p:spPr>
          <p:txBody>
            <a:bodyPr rtlCol="0" anchor="ctr"/>
            <a:lstStyle/>
            <a:p>
              <a:endParaRPr lang="en-US"/>
            </a:p>
          </p:txBody>
        </p:sp>
        <p:sp>
          <p:nvSpPr>
            <p:cNvPr id="3938" name="Freeform: Shape 3937">
              <a:extLst>
                <a:ext uri="{FF2B5EF4-FFF2-40B4-BE49-F238E27FC236}">
                  <a16:creationId xmlns:a16="http://schemas.microsoft.com/office/drawing/2014/main" id="{45C2377B-2E7C-40BC-B455-93530BB77432}"/>
                </a:ext>
              </a:extLst>
            </p:cNvPr>
            <p:cNvSpPr/>
            <p:nvPr/>
          </p:nvSpPr>
          <p:spPr>
            <a:xfrm>
              <a:off x="978091" y="1348620"/>
              <a:ext cx="109314" cy="336307"/>
            </a:xfrm>
            <a:custGeom>
              <a:avLst/>
              <a:gdLst>
                <a:gd name="connsiteX0" fmla="*/ 23295 w 109314"/>
                <a:gd name="connsiteY0" fmla="*/ 5136 h 336307"/>
                <a:gd name="connsiteX1" fmla="*/ 17681 w 109314"/>
                <a:gd name="connsiteY1" fmla="*/ 35530 h 336307"/>
                <a:gd name="connsiteX2" fmla="*/ 0 w 109314"/>
                <a:gd name="connsiteY2" fmla="*/ 336308 h 336307"/>
                <a:gd name="connsiteX3" fmla="*/ 109315 w 109314"/>
                <a:gd name="connsiteY3" fmla="*/ 336308 h 336307"/>
                <a:gd name="connsiteX4" fmla="*/ 23295 w 109314"/>
                <a:gd name="connsiteY4" fmla="*/ 5136 h 336307"/>
                <a:gd name="connsiteX5" fmla="*/ 23295 w 109314"/>
                <a:gd name="connsiteY5" fmla="*/ 5136 h 33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14" h="336307">
                  <a:moveTo>
                    <a:pt x="23295" y="5136"/>
                  </a:moveTo>
                  <a:cubicBezTo>
                    <a:pt x="5421" y="16300"/>
                    <a:pt x="23360" y="813"/>
                    <a:pt x="17681" y="35530"/>
                  </a:cubicBezTo>
                  <a:cubicBezTo>
                    <a:pt x="13487" y="60891"/>
                    <a:pt x="2129" y="212473"/>
                    <a:pt x="0" y="336308"/>
                  </a:cubicBezTo>
                  <a:lnTo>
                    <a:pt x="109315" y="336308"/>
                  </a:lnTo>
                  <a:cubicBezTo>
                    <a:pt x="72468" y="184015"/>
                    <a:pt x="103507" y="-36486"/>
                    <a:pt x="23295" y="5136"/>
                  </a:cubicBezTo>
                  <a:lnTo>
                    <a:pt x="23295" y="5136"/>
                  </a:lnTo>
                  <a:close/>
                </a:path>
              </a:pathLst>
            </a:custGeom>
            <a:solidFill>
              <a:schemeClr val="tx2"/>
            </a:solidFill>
            <a:ln w="6453" cap="flat">
              <a:noFill/>
              <a:prstDash val="solid"/>
              <a:miter/>
            </a:ln>
          </p:spPr>
          <p:txBody>
            <a:bodyPr rtlCol="0" anchor="ctr"/>
            <a:lstStyle/>
            <a:p>
              <a:endParaRPr lang="en-US"/>
            </a:p>
          </p:txBody>
        </p:sp>
        <p:sp>
          <p:nvSpPr>
            <p:cNvPr id="3939" name="Freeform: Shape 3938">
              <a:extLst>
                <a:ext uri="{FF2B5EF4-FFF2-40B4-BE49-F238E27FC236}">
                  <a16:creationId xmlns:a16="http://schemas.microsoft.com/office/drawing/2014/main" id="{582850D9-ABAC-4CB5-8402-DEA8E3CCD024}"/>
                </a:ext>
              </a:extLst>
            </p:cNvPr>
            <p:cNvSpPr/>
            <p:nvPr/>
          </p:nvSpPr>
          <p:spPr>
            <a:xfrm>
              <a:off x="954473" y="1177652"/>
              <a:ext cx="477195" cy="417291"/>
            </a:xfrm>
            <a:custGeom>
              <a:avLst/>
              <a:gdLst>
                <a:gd name="connsiteX0" fmla="*/ 122157 w 477195"/>
                <a:gd name="connsiteY0" fmla="*/ 0 h 417291"/>
                <a:gd name="connsiteX1" fmla="*/ 0 w 477195"/>
                <a:gd name="connsiteY1" fmla="*/ 64724 h 417291"/>
                <a:gd name="connsiteX2" fmla="*/ 277547 w 477195"/>
                <a:gd name="connsiteY2" fmla="*/ 416739 h 417291"/>
                <a:gd name="connsiteX3" fmla="*/ 463395 w 477195"/>
                <a:gd name="connsiteY3" fmla="*/ 42848 h 417291"/>
                <a:gd name="connsiteX4" fmla="*/ 402607 w 477195"/>
                <a:gd name="connsiteY4" fmla="*/ 29555 h 417291"/>
                <a:gd name="connsiteX5" fmla="*/ 391701 w 477195"/>
                <a:gd name="connsiteY5" fmla="*/ 227342 h 417291"/>
                <a:gd name="connsiteX6" fmla="*/ 195593 w 477195"/>
                <a:gd name="connsiteY6" fmla="*/ 337044 h 417291"/>
                <a:gd name="connsiteX7" fmla="*/ 122157 w 477195"/>
                <a:gd name="connsiteY7" fmla="*/ 0 h 417291"/>
                <a:gd name="connsiteX8" fmla="*/ 122157 w 477195"/>
                <a:gd name="connsiteY8" fmla="*/ 0 h 41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195" h="417291">
                  <a:moveTo>
                    <a:pt x="122157" y="0"/>
                  </a:moveTo>
                  <a:cubicBezTo>
                    <a:pt x="31878" y="5743"/>
                    <a:pt x="87697" y="21230"/>
                    <a:pt x="0" y="64724"/>
                  </a:cubicBezTo>
                  <a:cubicBezTo>
                    <a:pt x="4194" y="256058"/>
                    <a:pt x="143903" y="402800"/>
                    <a:pt x="277547" y="416739"/>
                  </a:cubicBezTo>
                  <a:cubicBezTo>
                    <a:pt x="443132" y="433065"/>
                    <a:pt x="508244" y="82470"/>
                    <a:pt x="463395" y="42848"/>
                  </a:cubicBezTo>
                  <a:cubicBezTo>
                    <a:pt x="431388" y="29490"/>
                    <a:pt x="429710" y="8711"/>
                    <a:pt x="402607" y="29555"/>
                  </a:cubicBezTo>
                  <a:cubicBezTo>
                    <a:pt x="367115" y="69564"/>
                    <a:pt x="394347" y="174749"/>
                    <a:pt x="391701" y="227342"/>
                  </a:cubicBezTo>
                  <a:cubicBezTo>
                    <a:pt x="385894" y="341432"/>
                    <a:pt x="288323" y="398800"/>
                    <a:pt x="195593" y="337044"/>
                  </a:cubicBezTo>
                  <a:cubicBezTo>
                    <a:pt x="123770" y="289162"/>
                    <a:pt x="77308" y="97699"/>
                    <a:pt x="122157" y="0"/>
                  </a:cubicBezTo>
                  <a:lnTo>
                    <a:pt x="122157" y="0"/>
                  </a:lnTo>
                  <a:close/>
                </a:path>
              </a:pathLst>
            </a:custGeom>
            <a:solidFill>
              <a:schemeClr val="tx2"/>
            </a:solidFill>
            <a:ln w="6453" cap="flat">
              <a:noFill/>
              <a:prstDash val="solid"/>
              <a:miter/>
            </a:ln>
          </p:spPr>
          <p:txBody>
            <a:bodyPr rtlCol="0" anchor="ctr"/>
            <a:lstStyle/>
            <a:p>
              <a:endParaRPr lang="en-US" dirty="0"/>
            </a:p>
          </p:txBody>
        </p:sp>
        <p:sp>
          <p:nvSpPr>
            <p:cNvPr id="3940" name="Freeform: Shape 3939">
              <a:extLst>
                <a:ext uri="{FF2B5EF4-FFF2-40B4-BE49-F238E27FC236}">
                  <a16:creationId xmlns:a16="http://schemas.microsoft.com/office/drawing/2014/main" id="{020359A3-26F0-4D38-A3EB-4DBC77EA25D6}"/>
                </a:ext>
              </a:extLst>
            </p:cNvPr>
            <p:cNvSpPr/>
            <p:nvPr/>
          </p:nvSpPr>
          <p:spPr>
            <a:xfrm>
              <a:off x="1002807" y="672764"/>
              <a:ext cx="418933" cy="288387"/>
            </a:xfrm>
            <a:custGeom>
              <a:avLst/>
              <a:gdLst>
                <a:gd name="connsiteX0" fmla="*/ 209467 w 418933"/>
                <a:gd name="connsiteY0" fmla="*/ 0 h 288387"/>
                <a:gd name="connsiteX1" fmla="*/ 0 w 418933"/>
                <a:gd name="connsiteY1" fmla="*/ 215597 h 288387"/>
                <a:gd name="connsiteX2" fmla="*/ 12519 w 418933"/>
                <a:gd name="connsiteY2" fmla="*/ 288388 h 288387"/>
                <a:gd name="connsiteX3" fmla="*/ 18456 w 418933"/>
                <a:gd name="connsiteY3" fmla="*/ 275223 h 288387"/>
                <a:gd name="connsiteX4" fmla="*/ 40396 w 418933"/>
                <a:gd name="connsiteY4" fmla="*/ 267802 h 288387"/>
                <a:gd name="connsiteX5" fmla="*/ 40009 w 418933"/>
                <a:gd name="connsiteY5" fmla="*/ 244249 h 288387"/>
                <a:gd name="connsiteX6" fmla="*/ 55561 w 418933"/>
                <a:gd name="connsiteY6" fmla="*/ 128158 h 288387"/>
                <a:gd name="connsiteX7" fmla="*/ 209467 w 418933"/>
                <a:gd name="connsiteY7" fmla="*/ 89375 h 288387"/>
                <a:gd name="connsiteX8" fmla="*/ 368664 w 418933"/>
                <a:gd name="connsiteY8" fmla="*/ 128158 h 288387"/>
                <a:gd name="connsiteX9" fmla="*/ 380150 w 418933"/>
                <a:gd name="connsiteY9" fmla="*/ 168877 h 288387"/>
                <a:gd name="connsiteX10" fmla="*/ 382603 w 418933"/>
                <a:gd name="connsiteY10" fmla="*/ 244184 h 288387"/>
                <a:gd name="connsiteX11" fmla="*/ 382215 w 418933"/>
                <a:gd name="connsiteY11" fmla="*/ 267738 h 288387"/>
                <a:gd name="connsiteX12" fmla="*/ 404156 w 418933"/>
                <a:gd name="connsiteY12" fmla="*/ 275159 h 288387"/>
                <a:gd name="connsiteX13" fmla="*/ 408415 w 418933"/>
                <a:gd name="connsiteY13" fmla="*/ 282645 h 288387"/>
                <a:gd name="connsiteX14" fmla="*/ 418933 w 418933"/>
                <a:gd name="connsiteY14" fmla="*/ 215532 h 288387"/>
                <a:gd name="connsiteX15" fmla="*/ 209467 w 418933"/>
                <a:gd name="connsiteY15" fmla="*/ 0 h 288387"/>
                <a:gd name="connsiteX16" fmla="*/ 209467 w 418933"/>
                <a:gd name="connsiteY16" fmla="*/ 0 h 28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8933" h="288387">
                  <a:moveTo>
                    <a:pt x="209467" y="0"/>
                  </a:moveTo>
                  <a:cubicBezTo>
                    <a:pt x="93828" y="0"/>
                    <a:pt x="0" y="96538"/>
                    <a:pt x="0" y="215597"/>
                  </a:cubicBezTo>
                  <a:cubicBezTo>
                    <a:pt x="0" y="241151"/>
                    <a:pt x="4582" y="265608"/>
                    <a:pt x="12519" y="288388"/>
                  </a:cubicBezTo>
                  <a:cubicBezTo>
                    <a:pt x="13681" y="283290"/>
                    <a:pt x="15552" y="278773"/>
                    <a:pt x="18456" y="275223"/>
                  </a:cubicBezTo>
                  <a:cubicBezTo>
                    <a:pt x="24070" y="268448"/>
                    <a:pt x="32136" y="266705"/>
                    <a:pt x="40396" y="267802"/>
                  </a:cubicBezTo>
                  <a:cubicBezTo>
                    <a:pt x="40138" y="259930"/>
                    <a:pt x="40009" y="252057"/>
                    <a:pt x="40009" y="244249"/>
                  </a:cubicBezTo>
                  <a:cubicBezTo>
                    <a:pt x="40009" y="207079"/>
                    <a:pt x="37880" y="161520"/>
                    <a:pt x="55561" y="128158"/>
                  </a:cubicBezTo>
                  <a:cubicBezTo>
                    <a:pt x="89827" y="63627"/>
                    <a:pt x="191592" y="89375"/>
                    <a:pt x="209467" y="89375"/>
                  </a:cubicBezTo>
                  <a:cubicBezTo>
                    <a:pt x="227987" y="89375"/>
                    <a:pt x="339367" y="53948"/>
                    <a:pt x="368664" y="128158"/>
                  </a:cubicBezTo>
                  <a:cubicBezTo>
                    <a:pt x="373246" y="139709"/>
                    <a:pt x="377827" y="153325"/>
                    <a:pt x="380150" y="168877"/>
                  </a:cubicBezTo>
                  <a:cubicBezTo>
                    <a:pt x="382538" y="193463"/>
                    <a:pt x="382603" y="220308"/>
                    <a:pt x="382603" y="244184"/>
                  </a:cubicBezTo>
                  <a:cubicBezTo>
                    <a:pt x="382603" y="251992"/>
                    <a:pt x="382473" y="259865"/>
                    <a:pt x="382215" y="267738"/>
                  </a:cubicBezTo>
                  <a:cubicBezTo>
                    <a:pt x="390475" y="266641"/>
                    <a:pt x="398542" y="268383"/>
                    <a:pt x="404156" y="275159"/>
                  </a:cubicBezTo>
                  <a:cubicBezTo>
                    <a:pt x="405898" y="277353"/>
                    <a:pt x="407318" y="279870"/>
                    <a:pt x="408415" y="282645"/>
                  </a:cubicBezTo>
                  <a:cubicBezTo>
                    <a:pt x="415126" y="261543"/>
                    <a:pt x="418933" y="238957"/>
                    <a:pt x="418933" y="215532"/>
                  </a:cubicBezTo>
                  <a:cubicBezTo>
                    <a:pt x="418933" y="96538"/>
                    <a:pt x="325106" y="0"/>
                    <a:pt x="209467" y="0"/>
                  </a:cubicBezTo>
                  <a:lnTo>
                    <a:pt x="209467" y="0"/>
                  </a:lnTo>
                  <a:close/>
                </a:path>
              </a:pathLst>
            </a:custGeom>
            <a:solidFill>
              <a:srgbClr val="62462B"/>
            </a:solidFill>
            <a:ln w="6453" cap="flat">
              <a:noFill/>
              <a:prstDash val="solid"/>
              <a:miter/>
            </a:ln>
          </p:spPr>
          <p:txBody>
            <a:bodyPr rtlCol="0" anchor="ctr"/>
            <a:lstStyle/>
            <a:p>
              <a:endParaRPr lang="en-US"/>
            </a:p>
          </p:txBody>
        </p:sp>
        <p:sp>
          <p:nvSpPr>
            <p:cNvPr id="3941" name="Freeform: Shape 3940">
              <a:extLst>
                <a:ext uri="{FF2B5EF4-FFF2-40B4-BE49-F238E27FC236}">
                  <a16:creationId xmlns:a16="http://schemas.microsoft.com/office/drawing/2014/main" id="{771A189D-D977-488F-A956-EBEE3A8BD471}"/>
                </a:ext>
              </a:extLst>
            </p:cNvPr>
            <p:cNvSpPr/>
            <p:nvPr/>
          </p:nvSpPr>
          <p:spPr>
            <a:xfrm>
              <a:off x="877359" y="1587680"/>
              <a:ext cx="13809" cy="97247"/>
            </a:xfrm>
            <a:custGeom>
              <a:avLst/>
              <a:gdLst>
                <a:gd name="connsiteX0" fmla="*/ 9486 w 13809"/>
                <a:gd name="connsiteY0" fmla="*/ 0 h 97247"/>
                <a:gd name="connsiteX1" fmla="*/ 0 w 13809"/>
                <a:gd name="connsiteY1" fmla="*/ 97248 h 97247"/>
                <a:gd name="connsiteX2" fmla="*/ 13810 w 13809"/>
                <a:gd name="connsiteY2" fmla="*/ 97248 h 97247"/>
                <a:gd name="connsiteX3" fmla="*/ 9486 w 13809"/>
                <a:gd name="connsiteY3" fmla="*/ 0 h 97247"/>
              </a:gdLst>
              <a:ahLst/>
              <a:cxnLst>
                <a:cxn ang="0">
                  <a:pos x="connsiteX0" y="connsiteY0"/>
                </a:cxn>
                <a:cxn ang="0">
                  <a:pos x="connsiteX1" y="connsiteY1"/>
                </a:cxn>
                <a:cxn ang="0">
                  <a:pos x="connsiteX2" y="connsiteY2"/>
                </a:cxn>
                <a:cxn ang="0">
                  <a:pos x="connsiteX3" y="connsiteY3"/>
                </a:cxn>
              </a:cxnLst>
              <a:rect l="l" t="t" r="r" b="b"/>
              <a:pathLst>
                <a:path w="13809" h="97247">
                  <a:moveTo>
                    <a:pt x="9486" y="0"/>
                  </a:moveTo>
                  <a:lnTo>
                    <a:pt x="0" y="97248"/>
                  </a:lnTo>
                  <a:lnTo>
                    <a:pt x="13810" y="97248"/>
                  </a:lnTo>
                  <a:lnTo>
                    <a:pt x="9486" y="0"/>
                  </a:lnTo>
                  <a:close/>
                </a:path>
              </a:pathLst>
            </a:custGeom>
            <a:solidFill>
              <a:srgbClr val="050F11"/>
            </a:solidFill>
            <a:ln w="6453" cap="flat">
              <a:noFill/>
              <a:prstDash val="solid"/>
              <a:miter/>
            </a:ln>
          </p:spPr>
          <p:txBody>
            <a:bodyPr rtlCol="0" anchor="ctr"/>
            <a:lstStyle/>
            <a:p>
              <a:endParaRPr lang="en-US"/>
            </a:p>
          </p:txBody>
        </p:sp>
        <p:sp>
          <p:nvSpPr>
            <p:cNvPr id="3942" name="Freeform: Shape 3941">
              <a:extLst>
                <a:ext uri="{FF2B5EF4-FFF2-40B4-BE49-F238E27FC236}">
                  <a16:creationId xmlns:a16="http://schemas.microsoft.com/office/drawing/2014/main" id="{20B9CE3D-D544-45F0-AA8E-9D2B6A6377FF}"/>
                </a:ext>
              </a:extLst>
            </p:cNvPr>
            <p:cNvSpPr/>
            <p:nvPr/>
          </p:nvSpPr>
          <p:spPr>
            <a:xfrm>
              <a:off x="1533378" y="1587680"/>
              <a:ext cx="13809" cy="97247"/>
            </a:xfrm>
            <a:custGeom>
              <a:avLst/>
              <a:gdLst>
                <a:gd name="connsiteX0" fmla="*/ 4324 w 13809"/>
                <a:gd name="connsiteY0" fmla="*/ 0 h 97247"/>
                <a:gd name="connsiteX1" fmla="*/ 13810 w 13809"/>
                <a:gd name="connsiteY1" fmla="*/ 97248 h 97247"/>
                <a:gd name="connsiteX2" fmla="*/ 0 w 13809"/>
                <a:gd name="connsiteY2" fmla="*/ 97248 h 97247"/>
                <a:gd name="connsiteX3" fmla="*/ 4324 w 13809"/>
                <a:gd name="connsiteY3" fmla="*/ 0 h 97247"/>
              </a:gdLst>
              <a:ahLst/>
              <a:cxnLst>
                <a:cxn ang="0">
                  <a:pos x="connsiteX0" y="connsiteY0"/>
                </a:cxn>
                <a:cxn ang="0">
                  <a:pos x="connsiteX1" y="connsiteY1"/>
                </a:cxn>
                <a:cxn ang="0">
                  <a:pos x="connsiteX2" y="connsiteY2"/>
                </a:cxn>
                <a:cxn ang="0">
                  <a:pos x="connsiteX3" y="connsiteY3"/>
                </a:cxn>
              </a:cxnLst>
              <a:rect l="l" t="t" r="r" b="b"/>
              <a:pathLst>
                <a:path w="13809" h="97247">
                  <a:moveTo>
                    <a:pt x="4324" y="0"/>
                  </a:moveTo>
                  <a:lnTo>
                    <a:pt x="13810" y="97248"/>
                  </a:lnTo>
                  <a:lnTo>
                    <a:pt x="0" y="97248"/>
                  </a:lnTo>
                  <a:lnTo>
                    <a:pt x="4324" y="0"/>
                  </a:lnTo>
                  <a:close/>
                </a:path>
              </a:pathLst>
            </a:custGeom>
            <a:solidFill>
              <a:srgbClr val="050F11"/>
            </a:solidFill>
            <a:ln w="6453" cap="flat">
              <a:noFill/>
              <a:prstDash val="solid"/>
              <a:miter/>
            </a:ln>
          </p:spPr>
          <p:txBody>
            <a:bodyPr rtlCol="0" anchor="ctr"/>
            <a:lstStyle/>
            <a:p>
              <a:endParaRPr lang="en-US"/>
            </a:p>
          </p:txBody>
        </p:sp>
        <p:sp>
          <p:nvSpPr>
            <p:cNvPr id="3943" name="Freeform: Shape 3942">
              <a:extLst>
                <a:ext uri="{FF2B5EF4-FFF2-40B4-BE49-F238E27FC236}">
                  <a16:creationId xmlns:a16="http://schemas.microsoft.com/office/drawing/2014/main" id="{95489F8F-75BE-49D7-B714-98F5FB1D99A9}"/>
                </a:ext>
              </a:extLst>
            </p:cNvPr>
            <p:cNvSpPr/>
            <p:nvPr/>
          </p:nvSpPr>
          <p:spPr>
            <a:xfrm>
              <a:off x="6213264" y="212079"/>
              <a:ext cx="819262" cy="580324"/>
            </a:xfrm>
            <a:custGeom>
              <a:avLst/>
              <a:gdLst>
                <a:gd name="connsiteX0" fmla="*/ 21305 w 819262"/>
                <a:gd name="connsiteY0" fmla="*/ 270964 h 580324"/>
                <a:gd name="connsiteX1" fmla="*/ 39309 w 819262"/>
                <a:gd name="connsiteY1" fmla="*/ 465331 h 580324"/>
                <a:gd name="connsiteX2" fmla="*/ 119520 w 819262"/>
                <a:gd name="connsiteY2" fmla="*/ 513664 h 580324"/>
                <a:gd name="connsiteX3" fmla="*/ 409586 w 819262"/>
                <a:gd name="connsiteY3" fmla="*/ 580325 h 580324"/>
                <a:gd name="connsiteX4" fmla="*/ 699651 w 819262"/>
                <a:gd name="connsiteY4" fmla="*/ 513664 h 580324"/>
                <a:gd name="connsiteX5" fmla="*/ 779927 w 819262"/>
                <a:gd name="connsiteY5" fmla="*/ 465331 h 580324"/>
                <a:gd name="connsiteX6" fmla="*/ 797932 w 819262"/>
                <a:gd name="connsiteY6" fmla="*/ 270964 h 580324"/>
                <a:gd name="connsiteX7" fmla="*/ 534711 w 819262"/>
                <a:gd name="connsiteY7" fmla="*/ 128352 h 580324"/>
                <a:gd name="connsiteX8" fmla="*/ 526451 w 819262"/>
                <a:gd name="connsiteY8" fmla="*/ 1613 h 580324"/>
                <a:gd name="connsiteX9" fmla="*/ 293560 w 819262"/>
                <a:gd name="connsiteY9" fmla="*/ 0 h 580324"/>
                <a:gd name="connsiteX10" fmla="*/ 284461 w 819262"/>
                <a:gd name="connsiteY10" fmla="*/ 128352 h 580324"/>
                <a:gd name="connsiteX11" fmla="*/ 21305 w 819262"/>
                <a:gd name="connsiteY11" fmla="*/ 270964 h 580324"/>
                <a:gd name="connsiteX12" fmla="*/ 21305 w 819262"/>
                <a:gd name="connsiteY12" fmla="*/ 270964 h 580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9262" h="580324">
                  <a:moveTo>
                    <a:pt x="21305" y="270964"/>
                  </a:moveTo>
                  <a:cubicBezTo>
                    <a:pt x="-8057" y="328848"/>
                    <a:pt x="-11477" y="412545"/>
                    <a:pt x="39309" y="465331"/>
                  </a:cubicBezTo>
                  <a:cubicBezTo>
                    <a:pt x="57700" y="484367"/>
                    <a:pt x="85384" y="500436"/>
                    <a:pt x="119520" y="513664"/>
                  </a:cubicBezTo>
                  <a:cubicBezTo>
                    <a:pt x="139460" y="551350"/>
                    <a:pt x="261746" y="580325"/>
                    <a:pt x="409586" y="580325"/>
                  </a:cubicBezTo>
                  <a:cubicBezTo>
                    <a:pt x="557425" y="580325"/>
                    <a:pt x="679647" y="551350"/>
                    <a:pt x="699651" y="513664"/>
                  </a:cubicBezTo>
                  <a:cubicBezTo>
                    <a:pt x="733853" y="500500"/>
                    <a:pt x="761536" y="484367"/>
                    <a:pt x="779927" y="465331"/>
                  </a:cubicBezTo>
                  <a:cubicBezTo>
                    <a:pt x="830713" y="412609"/>
                    <a:pt x="827358" y="328848"/>
                    <a:pt x="797932" y="270964"/>
                  </a:cubicBezTo>
                  <a:cubicBezTo>
                    <a:pt x="731658" y="140354"/>
                    <a:pt x="557232" y="161908"/>
                    <a:pt x="534711" y="128352"/>
                  </a:cubicBezTo>
                  <a:cubicBezTo>
                    <a:pt x="517158" y="102346"/>
                    <a:pt x="527612" y="22263"/>
                    <a:pt x="526451" y="1613"/>
                  </a:cubicBezTo>
                  <a:cubicBezTo>
                    <a:pt x="444820" y="9422"/>
                    <a:pt x="375191" y="7744"/>
                    <a:pt x="293560" y="0"/>
                  </a:cubicBezTo>
                  <a:cubicBezTo>
                    <a:pt x="292398" y="20585"/>
                    <a:pt x="302013" y="102346"/>
                    <a:pt x="284461" y="128352"/>
                  </a:cubicBezTo>
                  <a:cubicBezTo>
                    <a:pt x="261940" y="161972"/>
                    <a:pt x="87513" y="140354"/>
                    <a:pt x="21305" y="270964"/>
                  </a:cubicBezTo>
                  <a:lnTo>
                    <a:pt x="21305" y="270964"/>
                  </a:lnTo>
                  <a:close/>
                </a:path>
              </a:pathLst>
            </a:custGeom>
            <a:solidFill>
              <a:srgbClr val="D7A283"/>
            </a:solidFill>
            <a:ln w="6453" cap="flat">
              <a:noFill/>
              <a:prstDash val="solid"/>
              <a:miter/>
            </a:ln>
          </p:spPr>
          <p:txBody>
            <a:bodyPr rtlCol="0" anchor="ctr"/>
            <a:lstStyle/>
            <a:p>
              <a:endParaRPr lang="en-US"/>
            </a:p>
          </p:txBody>
        </p:sp>
        <p:sp>
          <p:nvSpPr>
            <p:cNvPr id="3944" name="Freeform: Shape 3943">
              <a:extLst>
                <a:ext uri="{FF2B5EF4-FFF2-40B4-BE49-F238E27FC236}">
                  <a16:creationId xmlns:a16="http://schemas.microsoft.com/office/drawing/2014/main" id="{29D2FB10-2BDF-4B8C-B637-B9BF40866935}"/>
                </a:ext>
              </a:extLst>
            </p:cNvPr>
            <p:cNvSpPr/>
            <p:nvPr/>
          </p:nvSpPr>
          <p:spPr>
            <a:xfrm>
              <a:off x="6213221" y="355337"/>
              <a:ext cx="819305" cy="437066"/>
            </a:xfrm>
            <a:custGeom>
              <a:avLst/>
              <a:gdLst>
                <a:gd name="connsiteX0" fmla="*/ 21283 w 819305"/>
                <a:gd name="connsiteY0" fmla="*/ 127706 h 437066"/>
                <a:gd name="connsiteX1" fmla="*/ 39287 w 819305"/>
                <a:gd name="connsiteY1" fmla="*/ 322073 h 437066"/>
                <a:gd name="connsiteX2" fmla="*/ 119563 w 819305"/>
                <a:gd name="connsiteY2" fmla="*/ 370406 h 437066"/>
                <a:gd name="connsiteX3" fmla="*/ 409629 w 819305"/>
                <a:gd name="connsiteY3" fmla="*/ 437066 h 437066"/>
                <a:gd name="connsiteX4" fmla="*/ 699694 w 819305"/>
                <a:gd name="connsiteY4" fmla="*/ 370406 h 437066"/>
                <a:gd name="connsiteX5" fmla="*/ 779970 w 819305"/>
                <a:gd name="connsiteY5" fmla="*/ 322073 h 437066"/>
                <a:gd name="connsiteX6" fmla="*/ 797974 w 819305"/>
                <a:gd name="connsiteY6" fmla="*/ 127706 h 437066"/>
                <a:gd name="connsiteX7" fmla="*/ 573536 w 819305"/>
                <a:gd name="connsiteY7" fmla="*/ 2581 h 437066"/>
                <a:gd name="connsiteX8" fmla="*/ 409629 w 819305"/>
                <a:gd name="connsiteY8" fmla="*/ 78921 h 437066"/>
                <a:gd name="connsiteX9" fmla="*/ 256046 w 819305"/>
                <a:gd name="connsiteY9" fmla="*/ 0 h 437066"/>
                <a:gd name="connsiteX10" fmla="*/ 21283 w 819305"/>
                <a:gd name="connsiteY10" fmla="*/ 127706 h 437066"/>
                <a:gd name="connsiteX11" fmla="*/ 21283 w 819305"/>
                <a:gd name="connsiteY11" fmla="*/ 127706 h 43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9305" h="437066">
                  <a:moveTo>
                    <a:pt x="21283" y="127706"/>
                  </a:moveTo>
                  <a:cubicBezTo>
                    <a:pt x="-8079" y="185590"/>
                    <a:pt x="-11434" y="269287"/>
                    <a:pt x="39287" y="322073"/>
                  </a:cubicBezTo>
                  <a:cubicBezTo>
                    <a:pt x="57678" y="341109"/>
                    <a:pt x="85362" y="357177"/>
                    <a:pt x="119563" y="370406"/>
                  </a:cubicBezTo>
                  <a:cubicBezTo>
                    <a:pt x="139503" y="408092"/>
                    <a:pt x="261789" y="437066"/>
                    <a:pt x="409629" y="437066"/>
                  </a:cubicBezTo>
                  <a:cubicBezTo>
                    <a:pt x="557468" y="437066"/>
                    <a:pt x="679690" y="408092"/>
                    <a:pt x="699694" y="370406"/>
                  </a:cubicBezTo>
                  <a:cubicBezTo>
                    <a:pt x="733896" y="357242"/>
                    <a:pt x="761579" y="341109"/>
                    <a:pt x="779970" y="322073"/>
                  </a:cubicBezTo>
                  <a:cubicBezTo>
                    <a:pt x="830756" y="269351"/>
                    <a:pt x="827401" y="185590"/>
                    <a:pt x="797974" y="127706"/>
                  </a:cubicBezTo>
                  <a:cubicBezTo>
                    <a:pt x="747576" y="28394"/>
                    <a:pt x="634711" y="17036"/>
                    <a:pt x="573536" y="2581"/>
                  </a:cubicBezTo>
                  <a:cubicBezTo>
                    <a:pt x="557662" y="55045"/>
                    <a:pt x="487904" y="78921"/>
                    <a:pt x="409629" y="78921"/>
                  </a:cubicBezTo>
                  <a:cubicBezTo>
                    <a:pt x="331353" y="78921"/>
                    <a:pt x="270500" y="53754"/>
                    <a:pt x="256046" y="0"/>
                  </a:cubicBezTo>
                  <a:cubicBezTo>
                    <a:pt x="198226" y="16068"/>
                    <a:pt x="74714" y="22521"/>
                    <a:pt x="21283" y="127706"/>
                  </a:cubicBezTo>
                  <a:lnTo>
                    <a:pt x="21283" y="127706"/>
                  </a:lnTo>
                  <a:close/>
                </a:path>
              </a:pathLst>
            </a:custGeom>
            <a:solidFill>
              <a:srgbClr val="B8E4F2"/>
            </a:solidFill>
            <a:ln w="6453" cap="flat">
              <a:noFill/>
              <a:prstDash val="solid"/>
              <a:miter/>
            </a:ln>
          </p:spPr>
          <p:txBody>
            <a:bodyPr rtlCol="0" anchor="ctr"/>
            <a:lstStyle/>
            <a:p>
              <a:endParaRPr lang="en-US"/>
            </a:p>
          </p:txBody>
        </p:sp>
        <p:sp>
          <p:nvSpPr>
            <p:cNvPr id="3945" name="Freeform: Shape 3944">
              <a:extLst>
                <a:ext uri="{FF2B5EF4-FFF2-40B4-BE49-F238E27FC236}">
                  <a16:creationId xmlns:a16="http://schemas.microsoft.com/office/drawing/2014/main" id="{0E193CD2-49D2-450E-8ABB-2E449E8C3EAC}"/>
                </a:ext>
              </a:extLst>
            </p:cNvPr>
            <p:cNvSpPr/>
            <p:nvPr/>
          </p:nvSpPr>
          <p:spPr>
            <a:xfrm>
              <a:off x="6212951" y="355337"/>
              <a:ext cx="819266" cy="437001"/>
            </a:xfrm>
            <a:custGeom>
              <a:avLst/>
              <a:gdLst>
                <a:gd name="connsiteX0" fmla="*/ 782628 w 819266"/>
                <a:gd name="connsiteY0" fmla="*/ 102733 h 437001"/>
                <a:gd name="connsiteX1" fmla="*/ 782628 w 819266"/>
                <a:gd name="connsiteY1" fmla="*/ 125383 h 437001"/>
                <a:gd name="connsiteX2" fmla="*/ 727003 w 819266"/>
                <a:gd name="connsiteY2" fmla="*/ 125383 h 437001"/>
                <a:gd name="connsiteX3" fmla="*/ 727003 w 819266"/>
                <a:gd name="connsiteY3" fmla="*/ 69758 h 437001"/>
                <a:gd name="connsiteX4" fmla="*/ 752040 w 819266"/>
                <a:gd name="connsiteY4" fmla="*/ 69758 h 437001"/>
                <a:gd name="connsiteX5" fmla="*/ 705902 w 819266"/>
                <a:gd name="connsiteY5" fmla="*/ 40396 h 437001"/>
                <a:gd name="connsiteX6" fmla="*/ 705902 w 819266"/>
                <a:gd name="connsiteY6" fmla="*/ 48656 h 437001"/>
                <a:gd name="connsiteX7" fmla="*/ 650276 w 819266"/>
                <a:gd name="connsiteY7" fmla="*/ 48656 h 437001"/>
                <a:gd name="connsiteX8" fmla="*/ 650276 w 819266"/>
                <a:gd name="connsiteY8" fmla="*/ 20133 h 437001"/>
                <a:gd name="connsiteX9" fmla="*/ 629175 w 819266"/>
                <a:gd name="connsiteY9" fmla="*/ 14713 h 437001"/>
                <a:gd name="connsiteX10" fmla="*/ 629175 w 819266"/>
                <a:gd name="connsiteY10" fmla="*/ 48656 h 437001"/>
                <a:gd name="connsiteX11" fmla="*/ 573485 w 819266"/>
                <a:gd name="connsiteY11" fmla="*/ 48656 h 437001"/>
                <a:gd name="connsiteX12" fmla="*/ 573485 w 819266"/>
                <a:gd name="connsiteY12" fmla="*/ 2968 h 437001"/>
                <a:gd name="connsiteX13" fmla="*/ 552383 w 819266"/>
                <a:gd name="connsiteY13" fmla="*/ 36589 h 437001"/>
                <a:gd name="connsiteX14" fmla="*/ 552383 w 819266"/>
                <a:gd name="connsiteY14" fmla="*/ 48656 h 437001"/>
                <a:gd name="connsiteX15" fmla="*/ 537089 w 819266"/>
                <a:gd name="connsiteY15" fmla="*/ 48656 h 437001"/>
                <a:gd name="connsiteX16" fmla="*/ 475720 w 819266"/>
                <a:gd name="connsiteY16" fmla="*/ 72533 h 437001"/>
                <a:gd name="connsiteX17" fmla="*/ 475720 w 819266"/>
                <a:gd name="connsiteY17" fmla="*/ 125448 h 437001"/>
                <a:gd name="connsiteX18" fmla="*/ 420030 w 819266"/>
                <a:gd name="connsiteY18" fmla="*/ 125448 h 437001"/>
                <a:gd name="connsiteX19" fmla="*/ 420030 w 819266"/>
                <a:gd name="connsiteY19" fmla="*/ 78792 h 437001"/>
                <a:gd name="connsiteX20" fmla="*/ 409770 w 819266"/>
                <a:gd name="connsiteY20" fmla="*/ 78986 h 437001"/>
                <a:gd name="connsiteX21" fmla="*/ 398929 w 819266"/>
                <a:gd name="connsiteY21" fmla="*/ 78727 h 437001"/>
                <a:gd name="connsiteX22" fmla="*/ 398929 w 819266"/>
                <a:gd name="connsiteY22" fmla="*/ 125383 h 437001"/>
                <a:gd name="connsiteX23" fmla="*/ 343303 w 819266"/>
                <a:gd name="connsiteY23" fmla="*/ 125383 h 437001"/>
                <a:gd name="connsiteX24" fmla="*/ 343303 w 819266"/>
                <a:gd name="connsiteY24" fmla="*/ 71694 h 437001"/>
                <a:gd name="connsiteX25" fmla="*/ 290517 w 819266"/>
                <a:gd name="connsiteY25" fmla="*/ 48656 h 437001"/>
                <a:gd name="connsiteX26" fmla="*/ 266576 w 819266"/>
                <a:gd name="connsiteY26" fmla="*/ 48656 h 437001"/>
                <a:gd name="connsiteX27" fmla="*/ 266576 w 819266"/>
                <a:gd name="connsiteY27" fmla="*/ 23489 h 437001"/>
                <a:gd name="connsiteX28" fmla="*/ 256058 w 819266"/>
                <a:gd name="connsiteY28" fmla="*/ 0 h 437001"/>
                <a:gd name="connsiteX29" fmla="*/ 245410 w 819266"/>
                <a:gd name="connsiteY29" fmla="*/ 2710 h 437001"/>
                <a:gd name="connsiteX30" fmla="*/ 245410 w 819266"/>
                <a:gd name="connsiteY30" fmla="*/ 48721 h 437001"/>
                <a:gd name="connsiteX31" fmla="*/ 189785 w 819266"/>
                <a:gd name="connsiteY31" fmla="*/ 48721 h 437001"/>
                <a:gd name="connsiteX32" fmla="*/ 189785 w 819266"/>
                <a:gd name="connsiteY32" fmla="*/ 14906 h 437001"/>
                <a:gd name="connsiteX33" fmla="*/ 168683 w 819266"/>
                <a:gd name="connsiteY33" fmla="*/ 20327 h 437001"/>
                <a:gd name="connsiteX34" fmla="*/ 168683 w 819266"/>
                <a:gd name="connsiteY34" fmla="*/ 48721 h 437001"/>
                <a:gd name="connsiteX35" fmla="*/ 113058 w 819266"/>
                <a:gd name="connsiteY35" fmla="*/ 48721 h 437001"/>
                <a:gd name="connsiteX36" fmla="*/ 113058 w 819266"/>
                <a:gd name="connsiteY36" fmla="*/ 40848 h 437001"/>
                <a:gd name="connsiteX37" fmla="*/ 67564 w 819266"/>
                <a:gd name="connsiteY37" fmla="*/ 69822 h 437001"/>
                <a:gd name="connsiteX38" fmla="*/ 91892 w 819266"/>
                <a:gd name="connsiteY38" fmla="*/ 69822 h 437001"/>
                <a:gd name="connsiteX39" fmla="*/ 91892 w 819266"/>
                <a:gd name="connsiteY39" fmla="*/ 125448 h 437001"/>
                <a:gd name="connsiteX40" fmla="*/ 36266 w 819266"/>
                <a:gd name="connsiteY40" fmla="*/ 125448 h 437001"/>
                <a:gd name="connsiteX41" fmla="*/ 36266 w 819266"/>
                <a:gd name="connsiteY41" fmla="*/ 103443 h 437001"/>
                <a:gd name="connsiteX42" fmla="*/ 21166 w 819266"/>
                <a:gd name="connsiteY42" fmla="*/ 127771 h 437001"/>
                <a:gd name="connsiteX43" fmla="*/ 13035 w 819266"/>
                <a:gd name="connsiteY43" fmla="*/ 146485 h 437001"/>
                <a:gd name="connsiteX44" fmla="*/ 15165 w 819266"/>
                <a:gd name="connsiteY44" fmla="*/ 146485 h 437001"/>
                <a:gd name="connsiteX45" fmla="*/ 15165 w 819266"/>
                <a:gd name="connsiteY45" fmla="*/ 202110 h 437001"/>
                <a:gd name="connsiteX46" fmla="*/ 516 w 819266"/>
                <a:gd name="connsiteY46" fmla="*/ 202110 h 437001"/>
                <a:gd name="connsiteX47" fmla="*/ 129 w 819266"/>
                <a:gd name="connsiteY47" fmla="*/ 223212 h 437001"/>
                <a:gd name="connsiteX48" fmla="*/ 15229 w 819266"/>
                <a:gd name="connsiteY48" fmla="*/ 223212 h 437001"/>
                <a:gd name="connsiteX49" fmla="*/ 15229 w 819266"/>
                <a:gd name="connsiteY49" fmla="*/ 278837 h 437001"/>
                <a:gd name="connsiteX50" fmla="*/ 11486 w 819266"/>
                <a:gd name="connsiteY50" fmla="*/ 278837 h 437001"/>
                <a:gd name="connsiteX51" fmla="*/ 36331 w 819266"/>
                <a:gd name="connsiteY51" fmla="*/ 318653 h 437001"/>
                <a:gd name="connsiteX52" fmla="*/ 36331 w 819266"/>
                <a:gd name="connsiteY52" fmla="*/ 299939 h 437001"/>
                <a:gd name="connsiteX53" fmla="*/ 91956 w 819266"/>
                <a:gd name="connsiteY53" fmla="*/ 299939 h 437001"/>
                <a:gd name="connsiteX54" fmla="*/ 91956 w 819266"/>
                <a:gd name="connsiteY54" fmla="*/ 355564 h 437001"/>
                <a:gd name="connsiteX55" fmla="*/ 86407 w 819266"/>
                <a:gd name="connsiteY55" fmla="*/ 355564 h 437001"/>
                <a:gd name="connsiteX56" fmla="*/ 119511 w 819266"/>
                <a:gd name="connsiteY56" fmla="*/ 370406 h 437001"/>
                <a:gd name="connsiteX57" fmla="*/ 123899 w 819266"/>
                <a:gd name="connsiteY57" fmla="*/ 376666 h 437001"/>
                <a:gd name="connsiteX58" fmla="*/ 168619 w 819266"/>
                <a:gd name="connsiteY58" fmla="*/ 376666 h 437001"/>
                <a:gd name="connsiteX59" fmla="*/ 168619 w 819266"/>
                <a:gd name="connsiteY59" fmla="*/ 403575 h 437001"/>
                <a:gd name="connsiteX60" fmla="*/ 189720 w 819266"/>
                <a:gd name="connsiteY60" fmla="*/ 410673 h 437001"/>
                <a:gd name="connsiteX61" fmla="*/ 189720 w 819266"/>
                <a:gd name="connsiteY61" fmla="*/ 376666 h 437001"/>
                <a:gd name="connsiteX62" fmla="*/ 245346 w 819266"/>
                <a:gd name="connsiteY62" fmla="*/ 376666 h 437001"/>
                <a:gd name="connsiteX63" fmla="*/ 245346 w 819266"/>
                <a:gd name="connsiteY63" fmla="*/ 423644 h 437001"/>
                <a:gd name="connsiteX64" fmla="*/ 266447 w 819266"/>
                <a:gd name="connsiteY64" fmla="*/ 427064 h 437001"/>
                <a:gd name="connsiteX65" fmla="*/ 266447 w 819266"/>
                <a:gd name="connsiteY65" fmla="*/ 376601 h 437001"/>
                <a:gd name="connsiteX66" fmla="*/ 322073 w 819266"/>
                <a:gd name="connsiteY66" fmla="*/ 376601 h 437001"/>
                <a:gd name="connsiteX67" fmla="*/ 322073 w 819266"/>
                <a:gd name="connsiteY67" fmla="*/ 432227 h 437001"/>
                <a:gd name="connsiteX68" fmla="*/ 308263 w 819266"/>
                <a:gd name="connsiteY68" fmla="*/ 432227 h 437001"/>
                <a:gd name="connsiteX69" fmla="*/ 409576 w 819266"/>
                <a:gd name="connsiteY69" fmla="*/ 437002 h 437001"/>
                <a:gd name="connsiteX70" fmla="*/ 510889 w 819266"/>
                <a:gd name="connsiteY70" fmla="*/ 432227 h 437001"/>
                <a:gd name="connsiteX71" fmla="*/ 496628 w 819266"/>
                <a:gd name="connsiteY71" fmla="*/ 432227 h 437001"/>
                <a:gd name="connsiteX72" fmla="*/ 496628 w 819266"/>
                <a:gd name="connsiteY72" fmla="*/ 376601 h 437001"/>
                <a:gd name="connsiteX73" fmla="*/ 552254 w 819266"/>
                <a:gd name="connsiteY73" fmla="*/ 376601 h 437001"/>
                <a:gd name="connsiteX74" fmla="*/ 552254 w 819266"/>
                <a:gd name="connsiteY74" fmla="*/ 427129 h 437001"/>
                <a:gd name="connsiteX75" fmla="*/ 573355 w 819266"/>
                <a:gd name="connsiteY75" fmla="*/ 423708 h 437001"/>
                <a:gd name="connsiteX76" fmla="*/ 573355 w 819266"/>
                <a:gd name="connsiteY76" fmla="*/ 376601 h 437001"/>
                <a:gd name="connsiteX77" fmla="*/ 629045 w 819266"/>
                <a:gd name="connsiteY77" fmla="*/ 376601 h 437001"/>
                <a:gd name="connsiteX78" fmla="*/ 629045 w 819266"/>
                <a:gd name="connsiteY78" fmla="*/ 410738 h 437001"/>
                <a:gd name="connsiteX79" fmla="*/ 650147 w 819266"/>
                <a:gd name="connsiteY79" fmla="*/ 403704 h 437001"/>
                <a:gd name="connsiteX80" fmla="*/ 650147 w 819266"/>
                <a:gd name="connsiteY80" fmla="*/ 376666 h 437001"/>
                <a:gd name="connsiteX81" fmla="*/ 695319 w 819266"/>
                <a:gd name="connsiteY81" fmla="*/ 376666 h 437001"/>
                <a:gd name="connsiteX82" fmla="*/ 699771 w 819266"/>
                <a:gd name="connsiteY82" fmla="*/ 370406 h 437001"/>
                <a:gd name="connsiteX83" fmla="*/ 732875 w 819266"/>
                <a:gd name="connsiteY83" fmla="*/ 355564 h 437001"/>
                <a:gd name="connsiteX84" fmla="*/ 726874 w 819266"/>
                <a:gd name="connsiteY84" fmla="*/ 355564 h 437001"/>
                <a:gd name="connsiteX85" fmla="*/ 726874 w 819266"/>
                <a:gd name="connsiteY85" fmla="*/ 299939 h 437001"/>
                <a:gd name="connsiteX86" fmla="*/ 782500 w 819266"/>
                <a:gd name="connsiteY86" fmla="*/ 299939 h 437001"/>
                <a:gd name="connsiteX87" fmla="*/ 782500 w 819266"/>
                <a:gd name="connsiteY87" fmla="*/ 319169 h 437001"/>
                <a:gd name="connsiteX88" fmla="*/ 807795 w 819266"/>
                <a:gd name="connsiteY88" fmla="*/ 278837 h 437001"/>
                <a:gd name="connsiteX89" fmla="*/ 803600 w 819266"/>
                <a:gd name="connsiteY89" fmla="*/ 278837 h 437001"/>
                <a:gd name="connsiteX90" fmla="*/ 803600 w 819266"/>
                <a:gd name="connsiteY90" fmla="*/ 223212 h 437001"/>
                <a:gd name="connsiteX91" fmla="*/ 819153 w 819266"/>
                <a:gd name="connsiteY91" fmla="*/ 223212 h 437001"/>
                <a:gd name="connsiteX92" fmla="*/ 818701 w 819266"/>
                <a:gd name="connsiteY92" fmla="*/ 202110 h 437001"/>
                <a:gd name="connsiteX93" fmla="*/ 803665 w 819266"/>
                <a:gd name="connsiteY93" fmla="*/ 202110 h 437001"/>
                <a:gd name="connsiteX94" fmla="*/ 803665 w 819266"/>
                <a:gd name="connsiteY94" fmla="*/ 146485 h 437001"/>
                <a:gd name="connsiteX95" fmla="*/ 806246 w 819266"/>
                <a:gd name="connsiteY95" fmla="*/ 146485 h 437001"/>
                <a:gd name="connsiteX96" fmla="*/ 798051 w 819266"/>
                <a:gd name="connsiteY96" fmla="*/ 127771 h 437001"/>
                <a:gd name="connsiteX97" fmla="*/ 782628 w 819266"/>
                <a:gd name="connsiteY97" fmla="*/ 102733 h 437001"/>
                <a:gd name="connsiteX98" fmla="*/ 782628 w 819266"/>
                <a:gd name="connsiteY98" fmla="*/ 102733 h 437001"/>
                <a:gd name="connsiteX99" fmla="*/ 92150 w 819266"/>
                <a:gd name="connsiteY99" fmla="*/ 278837 h 437001"/>
                <a:gd name="connsiteX100" fmla="*/ 36524 w 819266"/>
                <a:gd name="connsiteY100" fmla="*/ 278837 h 437001"/>
                <a:gd name="connsiteX101" fmla="*/ 36524 w 819266"/>
                <a:gd name="connsiteY101" fmla="*/ 223212 h 437001"/>
                <a:gd name="connsiteX102" fmla="*/ 92150 w 819266"/>
                <a:gd name="connsiteY102" fmla="*/ 223212 h 437001"/>
                <a:gd name="connsiteX103" fmla="*/ 92150 w 819266"/>
                <a:gd name="connsiteY103" fmla="*/ 278837 h 437001"/>
                <a:gd name="connsiteX104" fmla="*/ 92150 w 819266"/>
                <a:gd name="connsiteY104" fmla="*/ 278837 h 437001"/>
                <a:gd name="connsiteX105" fmla="*/ 92150 w 819266"/>
                <a:gd name="connsiteY105" fmla="*/ 202110 h 437001"/>
                <a:gd name="connsiteX106" fmla="*/ 36524 w 819266"/>
                <a:gd name="connsiteY106" fmla="*/ 202110 h 437001"/>
                <a:gd name="connsiteX107" fmla="*/ 36524 w 819266"/>
                <a:gd name="connsiteY107" fmla="*/ 146485 h 437001"/>
                <a:gd name="connsiteX108" fmla="*/ 92150 w 819266"/>
                <a:gd name="connsiteY108" fmla="*/ 146485 h 437001"/>
                <a:gd name="connsiteX109" fmla="*/ 92150 w 819266"/>
                <a:gd name="connsiteY109" fmla="*/ 202110 h 437001"/>
                <a:gd name="connsiteX110" fmla="*/ 92150 w 819266"/>
                <a:gd name="connsiteY110" fmla="*/ 202110 h 437001"/>
                <a:gd name="connsiteX111" fmla="*/ 168877 w 819266"/>
                <a:gd name="connsiteY111" fmla="*/ 355564 h 437001"/>
                <a:gd name="connsiteX112" fmla="*/ 113252 w 819266"/>
                <a:gd name="connsiteY112" fmla="*/ 355564 h 437001"/>
                <a:gd name="connsiteX113" fmla="*/ 113252 w 819266"/>
                <a:gd name="connsiteY113" fmla="*/ 299939 h 437001"/>
                <a:gd name="connsiteX114" fmla="*/ 168877 w 819266"/>
                <a:gd name="connsiteY114" fmla="*/ 299939 h 437001"/>
                <a:gd name="connsiteX115" fmla="*/ 168877 w 819266"/>
                <a:gd name="connsiteY115" fmla="*/ 355564 h 437001"/>
                <a:gd name="connsiteX116" fmla="*/ 168877 w 819266"/>
                <a:gd name="connsiteY116" fmla="*/ 355564 h 437001"/>
                <a:gd name="connsiteX117" fmla="*/ 168877 w 819266"/>
                <a:gd name="connsiteY117" fmla="*/ 278837 h 437001"/>
                <a:gd name="connsiteX118" fmla="*/ 113252 w 819266"/>
                <a:gd name="connsiteY118" fmla="*/ 278837 h 437001"/>
                <a:gd name="connsiteX119" fmla="*/ 113252 w 819266"/>
                <a:gd name="connsiteY119" fmla="*/ 223212 h 437001"/>
                <a:gd name="connsiteX120" fmla="*/ 168877 w 819266"/>
                <a:gd name="connsiteY120" fmla="*/ 223212 h 437001"/>
                <a:gd name="connsiteX121" fmla="*/ 168877 w 819266"/>
                <a:gd name="connsiteY121" fmla="*/ 278837 h 437001"/>
                <a:gd name="connsiteX122" fmla="*/ 168877 w 819266"/>
                <a:gd name="connsiteY122" fmla="*/ 278837 h 437001"/>
                <a:gd name="connsiteX123" fmla="*/ 168877 w 819266"/>
                <a:gd name="connsiteY123" fmla="*/ 202110 h 437001"/>
                <a:gd name="connsiteX124" fmla="*/ 113252 w 819266"/>
                <a:gd name="connsiteY124" fmla="*/ 202110 h 437001"/>
                <a:gd name="connsiteX125" fmla="*/ 113252 w 819266"/>
                <a:gd name="connsiteY125" fmla="*/ 146485 h 437001"/>
                <a:gd name="connsiteX126" fmla="*/ 168877 w 819266"/>
                <a:gd name="connsiteY126" fmla="*/ 146485 h 437001"/>
                <a:gd name="connsiteX127" fmla="*/ 168877 w 819266"/>
                <a:gd name="connsiteY127" fmla="*/ 202110 h 437001"/>
                <a:gd name="connsiteX128" fmla="*/ 168877 w 819266"/>
                <a:gd name="connsiteY128" fmla="*/ 202110 h 437001"/>
                <a:gd name="connsiteX129" fmla="*/ 168877 w 819266"/>
                <a:gd name="connsiteY129" fmla="*/ 125383 h 437001"/>
                <a:gd name="connsiteX130" fmla="*/ 113252 w 819266"/>
                <a:gd name="connsiteY130" fmla="*/ 125383 h 437001"/>
                <a:gd name="connsiteX131" fmla="*/ 113252 w 819266"/>
                <a:gd name="connsiteY131" fmla="*/ 69758 h 437001"/>
                <a:gd name="connsiteX132" fmla="*/ 168877 w 819266"/>
                <a:gd name="connsiteY132" fmla="*/ 69758 h 437001"/>
                <a:gd name="connsiteX133" fmla="*/ 168877 w 819266"/>
                <a:gd name="connsiteY133" fmla="*/ 125383 h 437001"/>
                <a:gd name="connsiteX134" fmla="*/ 168877 w 819266"/>
                <a:gd name="connsiteY134" fmla="*/ 125383 h 437001"/>
                <a:gd name="connsiteX135" fmla="*/ 245604 w 819266"/>
                <a:gd name="connsiteY135" fmla="*/ 355564 h 437001"/>
                <a:gd name="connsiteX136" fmla="*/ 189978 w 819266"/>
                <a:gd name="connsiteY136" fmla="*/ 355564 h 437001"/>
                <a:gd name="connsiteX137" fmla="*/ 189978 w 819266"/>
                <a:gd name="connsiteY137" fmla="*/ 299939 h 437001"/>
                <a:gd name="connsiteX138" fmla="*/ 245604 w 819266"/>
                <a:gd name="connsiteY138" fmla="*/ 299939 h 437001"/>
                <a:gd name="connsiteX139" fmla="*/ 245604 w 819266"/>
                <a:gd name="connsiteY139" fmla="*/ 355564 h 437001"/>
                <a:gd name="connsiteX140" fmla="*/ 245604 w 819266"/>
                <a:gd name="connsiteY140" fmla="*/ 355564 h 437001"/>
                <a:gd name="connsiteX141" fmla="*/ 245604 w 819266"/>
                <a:gd name="connsiteY141" fmla="*/ 278837 h 437001"/>
                <a:gd name="connsiteX142" fmla="*/ 189978 w 819266"/>
                <a:gd name="connsiteY142" fmla="*/ 278837 h 437001"/>
                <a:gd name="connsiteX143" fmla="*/ 189978 w 819266"/>
                <a:gd name="connsiteY143" fmla="*/ 223212 h 437001"/>
                <a:gd name="connsiteX144" fmla="*/ 245604 w 819266"/>
                <a:gd name="connsiteY144" fmla="*/ 223212 h 437001"/>
                <a:gd name="connsiteX145" fmla="*/ 245604 w 819266"/>
                <a:gd name="connsiteY145" fmla="*/ 278837 h 437001"/>
                <a:gd name="connsiteX146" fmla="*/ 245604 w 819266"/>
                <a:gd name="connsiteY146" fmla="*/ 278837 h 437001"/>
                <a:gd name="connsiteX147" fmla="*/ 245604 w 819266"/>
                <a:gd name="connsiteY147" fmla="*/ 202110 h 437001"/>
                <a:gd name="connsiteX148" fmla="*/ 189978 w 819266"/>
                <a:gd name="connsiteY148" fmla="*/ 202110 h 437001"/>
                <a:gd name="connsiteX149" fmla="*/ 189978 w 819266"/>
                <a:gd name="connsiteY149" fmla="*/ 146485 h 437001"/>
                <a:gd name="connsiteX150" fmla="*/ 245604 w 819266"/>
                <a:gd name="connsiteY150" fmla="*/ 146485 h 437001"/>
                <a:gd name="connsiteX151" fmla="*/ 245604 w 819266"/>
                <a:gd name="connsiteY151" fmla="*/ 202110 h 437001"/>
                <a:gd name="connsiteX152" fmla="*/ 245604 w 819266"/>
                <a:gd name="connsiteY152" fmla="*/ 202110 h 437001"/>
                <a:gd name="connsiteX153" fmla="*/ 245604 w 819266"/>
                <a:gd name="connsiteY153" fmla="*/ 125383 h 437001"/>
                <a:gd name="connsiteX154" fmla="*/ 189978 w 819266"/>
                <a:gd name="connsiteY154" fmla="*/ 125383 h 437001"/>
                <a:gd name="connsiteX155" fmla="*/ 189978 w 819266"/>
                <a:gd name="connsiteY155" fmla="*/ 69758 h 437001"/>
                <a:gd name="connsiteX156" fmla="*/ 245604 w 819266"/>
                <a:gd name="connsiteY156" fmla="*/ 69758 h 437001"/>
                <a:gd name="connsiteX157" fmla="*/ 245604 w 819266"/>
                <a:gd name="connsiteY157" fmla="*/ 125383 h 437001"/>
                <a:gd name="connsiteX158" fmla="*/ 245604 w 819266"/>
                <a:gd name="connsiteY158" fmla="*/ 125383 h 437001"/>
                <a:gd name="connsiteX159" fmla="*/ 322331 w 819266"/>
                <a:gd name="connsiteY159" fmla="*/ 355564 h 437001"/>
                <a:gd name="connsiteX160" fmla="*/ 266705 w 819266"/>
                <a:gd name="connsiteY160" fmla="*/ 355564 h 437001"/>
                <a:gd name="connsiteX161" fmla="*/ 266705 w 819266"/>
                <a:gd name="connsiteY161" fmla="*/ 299939 h 437001"/>
                <a:gd name="connsiteX162" fmla="*/ 322331 w 819266"/>
                <a:gd name="connsiteY162" fmla="*/ 299939 h 437001"/>
                <a:gd name="connsiteX163" fmla="*/ 322331 w 819266"/>
                <a:gd name="connsiteY163" fmla="*/ 355564 h 437001"/>
                <a:gd name="connsiteX164" fmla="*/ 322331 w 819266"/>
                <a:gd name="connsiteY164" fmla="*/ 355564 h 437001"/>
                <a:gd name="connsiteX165" fmla="*/ 322331 w 819266"/>
                <a:gd name="connsiteY165" fmla="*/ 278837 h 437001"/>
                <a:gd name="connsiteX166" fmla="*/ 266705 w 819266"/>
                <a:gd name="connsiteY166" fmla="*/ 278837 h 437001"/>
                <a:gd name="connsiteX167" fmla="*/ 266705 w 819266"/>
                <a:gd name="connsiteY167" fmla="*/ 223212 h 437001"/>
                <a:gd name="connsiteX168" fmla="*/ 322331 w 819266"/>
                <a:gd name="connsiteY168" fmla="*/ 223212 h 437001"/>
                <a:gd name="connsiteX169" fmla="*/ 322331 w 819266"/>
                <a:gd name="connsiteY169" fmla="*/ 278837 h 437001"/>
                <a:gd name="connsiteX170" fmla="*/ 322331 w 819266"/>
                <a:gd name="connsiteY170" fmla="*/ 278837 h 437001"/>
                <a:gd name="connsiteX171" fmla="*/ 322331 w 819266"/>
                <a:gd name="connsiteY171" fmla="*/ 202110 h 437001"/>
                <a:gd name="connsiteX172" fmla="*/ 266705 w 819266"/>
                <a:gd name="connsiteY172" fmla="*/ 202110 h 437001"/>
                <a:gd name="connsiteX173" fmla="*/ 266705 w 819266"/>
                <a:gd name="connsiteY173" fmla="*/ 146485 h 437001"/>
                <a:gd name="connsiteX174" fmla="*/ 322331 w 819266"/>
                <a:gd name="connsiteY174" fmla="*/ 146485 h 437001"/>
                <a:gd name="connsiteX175" fmla="*/ 322331 w 819266"/>
                <a:gd name="connsiteY175" fmla="*/ 202110 h 437001"/>
                <a:gd name="connsiteX176" fmla="*/ 322331 w 819266"/>
                <a:gd name="connsiteY176" fmla="*/ 202110 h 437001"/>
                <a:gd name="connsiteX177" fmla="*/ 322331 w 819266"/>
                <a:gd name="connsiteY177" fmla="*/ 125383 h 437001"/>
                <a:gd name="connsiteX178" fmla="*/ 266705 w 819266"/>
                <a:gd name="connsiteY178" fmla="*/ 125383 h 437001"/>
                <a:gd name="connsiteX179" fmla="*/ 266705 w 819266"/>
                <a:gd name="connsiteY179" fmla="*/ 69758 h 437001"/>
                <a:gd name="connsiteX180" fmla="*/ 322331 w 819266"/>
                <a:gd name="connsiteY180" fmla="*/ 69758 h 437001"/>
                <a:gd name="connsiteX181" fmla="*/ 322331 w 819266"/>
                <a:gd name="connsiteY181" fmla="*/ 125383 h 437001"/>
                <a:gd name="connsiteX182" fmla="*/ 322331 w 819266"/>
                <a:gd name="connsiteY182" fmla="*/ 125383 h 437001"/>
                <a:gd name="connsiteX183" fmla="*/ 399058 w 819266"/>
                <a:gd name="connsiteY183" fmla="*/ 432227 h 437001"/>
                <a:gd name="connsiteX184" fmla="*/ 343432 w 819266"/>
                <a:gd name="connsiteY184" fmla="*/ 432227 h 437001"/>
                <a:gd name="connsiteX185" fmla="*/ 343432 w 819266"/>
                <a:gd name="connsiteY185" fmla="*/ 376601 h 437001"/>
                <a:gd name="connsiteX186" fmla="*/ 399058 w 819266"/>
                <a:gd name="connsiteY186" fmla="*/ 376601 h 437001"/>
                <a:gd name="connsiteX187" fmla="*/ 399058 w 819266"/>
                <a:gd name="connsiteY187" fmla="*/ 432227 h 437001"/>
                <a:gd name="connsiteX188" fmla="*/ 399058 w 819266"/>
                <a:gd name="connsiteY188" fmla="*/ 432227 h 437001"/>
                <a:gd name="connsiteX189" fmla="*/ 399058 w 819266"/>
                <a:gd name="connsiteY189" fmla="*/ 355564 h 437001"/>
                <a:gd name="connsiteX190" fmla="*/ 343432 w 819266"/>
                <a:gd name="connsiteY190" fmla="*/ 355564 h 437001"/>
                <a:gd name="connsiteX191" fmla="*/ 343432 w 819266"/>
                <a:gd name="connsiteY191" fmla="*/ 299939 h 437001"/>
                <a:gd name="connsiteX192" fmla="*/ 399058 w 819266"/>
                <a:gd name="connsiteY192" fmla="*/ 299939 h 437001"/>
                <a:gd name="connsiteX193" fmla="*/ 399058 w 819266"/>
                <a:gd name="connsiteY193" fmla="*/ 355564 h 437001"/>
                <a:gd name="connsiteX194" fmla="*/ 399058 w 819266"/>
                <a:gd name="connsiteY194" fmla="*/ 355564 h 437001"/>
                <a:gd name="connsiteX195" fmla="*/ 399058 w 819266"/>
                <a:gd name="connsiteY195" fmla="*/ 278837 h 437001"/>
                <a:gd name="connsiteX196" fmla="*/ 343432 w 819266"/>
                <a:gd name="connsiteY196" fmla="*/ 278837 h 437001"/>
                <a:gd name="connsiteX197" fmla="*/ 343432 w 819266"/>
                <a:gd name="connsiteY197" fmla="*/ 223212 h 437001"/>
                <a:gd name="connsiteX198" fmla="*/ 399058 w 819266"/>
                <a:gd name="connsiteY198" fmla="*/ 223212 h 437001"/>
                <a:gd name="connsiteX199" fmla="*/ 399058 w 819266"/>
                <a:gd name="connsiteY199" fmla="*/ 278837 h 437001"/>
                <a:gd name="connsiteX200" fmla="*/ 399058 w 819266"/>
                <a:gd name="connsiteY200" fmla="*/ 278837 h 437001"/>
                <a:gd name="connsiteX201" fmla="*/ 399058 w 819266"/>
                <a:gd name="connsiteY201" fmla="*/ 202110 h 437001"/>
                <a:gd name="connsiteX202" fmla="*/ 343432 w 819266"/>
                <a:gd name="connsiteY202" fmla="*/ 202110 h 437001"/>
                <a:gd name="connsiteX203" fmla="*/ 343432 w 819266"/>
                <a:gd name="connsiteY203" fmla="*/ 146485 h 437001"/>
                <a:gd name="connsiteX204" fmla="*/ 399058 w 819266"/>
                <a:gd name="connsiteY204" fmla="*/ 146485 h 437001"/>
                <a:gd name="connsiteX205" fmla="*/ 399058 w 819266"/>
                <a:gd name="connsiteY205" fmla="*/ 202110 h 437001"/>
                <a:gd name="connsiteX206" fmla="*/ 399058 w 819266"/>
                <a:gd name="connsiteY206" fmla="*/ 202110 h 437001"/>
                <a:gd name="connsiteX207" fmla="*/ 475785 w 819266"/>
                <a:gd name="connsiteY207" fmla="*/ 432227 h 437001"/>
                <a:gd name="connsiteX208" fmla="*/ 420095 w 819266"/>
                <a:gd name="connsiteY208" fmla="*/ 432227 h 437001"/>
                <a:gd name="connsiteX209" fmla="*/ 420095 w 819266"/>
                <a:gd name="connsiteY209" fmla="*/ 376601 h 437001"/>
                <a:gd name="connsiteX210" fmla="*/ 475785 w 819266"/>
                <a:gd name="connsiteY210" fmla="*/ 376601 h 437001"/>
                <a:gd name="connsiteX211" fmla="*/ 475785 w 819266"/>
                <a:gd name="connsiteY211" fmla="*/ 432227 h 437001"/>
                <a:gd name="connsiteX212" fmla="*/ 475785 w 819266"/>
                <a:gd name="connsiteY212" fmla="*/ 432227 h 437001"/>
                <a:gd name="connsiteX213" fmla="*/ 475785 w 819266"/>
                <a:gd name="connsiteY213" fmla="*/ 355564 h 437001"/>
                <a:gd name="connsiteX214" fmla="*/ 420095 w 819266"/>
                <a:gd name="connsiteY214" fmla="*/ 355564 h 437001"/>
                <a:gd name="connsiteX215" fmla="*/ 420095 w 819266"/>
                <a:gd name="connsiteY215" fmla="*/ 299939 h 437001"/>
                <a:gd name="connsiteX216" fmla="*/ 475785 w 819266"/>
                <a:gd name="connsiteY216" fmla="*/ 299939 h 437001"/>
                <a:gd name="connsiteX217" fmla="*/ 475785 w 819266"/>
                <a:gd name="connsiteY217" fmla="*/ 355564 h 437001"/>
                <a:gd name="connsiteX218" fmla="*/ 475785 w 819266"/>
                <a:gd name="connsiteY218" fmla="*/ 355564 h 437001"/>
                <a:gd name="connsiteX219" fmla="*/ 475785 w 819266"/>
                <a:gd name="connsiteY219" fmla="*/ 278837 h 437001"/>
                <a:gd name="connsiteX220" fmla="*/ 420095 w 819266"/>
                <a:gd name="connsiteY220" fmla="*/ 278837 h 437001"/>
                <a:gd name="connsiteX221" fmla="*/ 420095 w 819266"/>
                <a:gd name="connsiteY221" fmla="*/ 223212 h 437001"/>
                <a:gd name="connsiteX222" fmla="*/ 475785 w 819266"/>
                <a:gd name="connsiteY222" fmla="*/ 223212 h 437001"/>
                <a:gd name="connsiteX223" fmla="*/ 475785 w 819266"/>
                <a:gd name="connsiteY223" fmla="*/ 278837 h 437001"/>
                <a:gd name="connsiteX224" fmla="*/ 475785 w 819266"/>
                <a:gd name="connsiteY224" fmla="*/ 278837 h 437001"/>
                <a:gd name="connsiteX225" fmla="*/ 475785 w 819266"/>
                <a:gd name="connsiteY225" fmla="*/ 202110 h 437001"/>
                <a:gd name="connsiteX226" fmla="*/ 420095 w 819266"/>
                <a:gd name="connsiteY226" fmla="*/ 202110 h 437001"/>
                <a:gd name="connsiteX227" fmla="*/ 420095 w 819266"/>
                <a:gd name="connsiteY227" fmla="*/ 146485 h 437001"/>
                <a:gd name="connsiteX228" fmla="*/ 475785 w 819266"/>
                <a:gd name="connsiteY228" fmla="*/ 146485 h 437001"/>
                <a:gd name="connsiteX229" fmla="*/ 475785 w 819266"/>
                <a:gd name="connsiteY229" fmla="*/ 202110 h 437001"/>
                <a:gd name="connsiteX230" fmla="*/ 475785 w 819266"/>
                <a:gd name="connsiteY230" fmla="*/ 202110 h 437001"/>
                <a:gd name="connsiteX231" fmla="*/ 552447 w 819266"/>
                <a:gd name="connsiteY231" fmla="*/ 355564 h 437001"/>
                <a:gd name="connsiteX232" fmla="*/ 496822 w 819266"/>
                <a:gd name="connsiteY232" fmla="*/ 355564 h 437001"/>
                <a:gd name="connsiteX233" fmla="*/ 496822 w 819266"/>
                <a:gd name="connsiteY233" fmla="*/ 299939 h 437001"/>
                <a:gd name="connsiteX234" fmla="*/ 552447 w 819266"/>
                <a:gd name="connsiteY234" fmla="*/ 299939 h 437001"/>
                <a:gd name="connsiteX235" fmla="*/ 552447 w 819266"/>
                <a:gd name="connsiteY235" fmla="*/ 355564 h 437001"/>
                <a:gd name="connsiteX236" fmla="*/ 552447 w 819266"/>
                <a:gd name="connsiteY236" fmla="*/ 355564 h 437001"/>
                <a:gd name="connsiteX237" fmla="*/ 552447 w 819266"/>
                <a:gd name="connsiteY237" fmla="*/ 278837 h 437001"/>
                <a:gd name="connsiteX238" fmla="*/ 496822 w 819266"/>
                <a:gd name="connsiteY238" fmla="*/ 278837 h 437001"/>
                <a:gd name="connsiteX239" fmla="*/ 496822 w 819266"/>
                <a:gd name="connsiteY239" fmla="*/ 223212 h 437001"/>
                <a:gd name="connsiteX240" fmla="*/ 552447 w 819266"/>
                <a:gd name="connsiteY240" fmla="*/ 223212 h 437001"/>
                <a:gd name="connsiteX241" fmla="*/ 552447 w 819266"/>
                <a:gd name="connsiteY241" fmla="*/ 278837 h 437001"/>
                <a:gd name="connsiteX242" fmla="*/ 552447 w 819266"/>
                <a:gd name="connsiteY242" fmla="*/ 278837 h 437001"/>
                <a:gd name="connsiteX243" fmla="*/ 552447 w 819266"/>
                <a:gd name="connsiteY243" fmla="*/ 202110 h 437001"/>
                <a:gd name="connsiteX244" fmla="*/ 496822 w 819266"/>
                <a:gd name="connsiteY244" fmla="*/ 202110 h 437001"/>
                <a:gd name="connsiteX245" fmla="*/ 496822 w 819266"/>
                <a:gd name="connsiteY245" fmla="*/ 146485 h 437001"/>
                <a:gd name="connsiteX246" fmla="*/ 552447 w 819266"/>
                <a:gd name="connsiteY246" fmla="*/ 146485 h 437001"/>
                <a:gd name="connsiteX247" fmla="*/ 552447 w 819266"/>
                <a:gd name="connsiteY247" fmla="*/ 202110 h 437001"/>
                <a:gd name="connsiteX248" fmla="*/ 552447 w 819266"/>
                <a:gd name="connsiteY248" fmla="*/ 202110 h 437001"/>
                <a:gd name="connsiteX249" fmla="*/ 552447 w 819266"/>
                <a:gd name="connsiteY249" fmla="*/ 125383 h 437001"/>
                <a:gd name="connsiteX250" fmla="*/ 496822 w 819266"/>
                <a:gd name="connsiteY250" fmla="*/ 125383 h 437001"/>
                <a:gd name="connsiteX251" fmla="*/ 496822 w 819266"/>
                <a:gd name="connsiteY251" fmla="*/ 69758 h 437001"/>
                <a:gd name="connsiteX252" fmla="*/ 552447 w 819266"/>
                <a:gd name="connsiteY252" fmla="*/ 69758 h 437001"/>
                <a:gd name="connsiteX253" fmla="*/ 552447 w 819266"/>
                <a:gd name="connsiteY253" fmla="*/ 125383 h 437001"/>
                <a:gd name="connsiteX254" fmla="*/ 552447 w 819266"/>
                <a:gd name="connsiteY254" fmla="*/ 125383 h 437001"/>
                <a:gd name="connsiteX255" fmla="*/ 629239 w 819266"/>
                <a:gd name="connsiteY255" fmla="*/ 355564 h 437001"/>
                <a:gd name="connsiteX256" fmla="*/ 573549 w 819266"/>
                <a:gd name="connsiteY256" fmla="*/ 355564 h 437001"/>
                <a:gd name="connsiteX257" fmla="*/ 573549 w 819266"/>
                <a:gd name="connsiteY257" fmla="*/ 299939 h 437001"/>
                <a:gd name="connsiteX258" fmla="*/ 629239 w 819266"/>
                <a:gd name="connsiteY258" fmla="*/ 299939 h 437001"/>
                <a:gd name="connsiteX259" fmla="*/ 629239 w 819266"/>
                <a:gd name="connsiteY259" fmla="*/ 355564 h 437001"/>
                <a:gd name="connsiteX260" fmla="*/ 629239 w 819266"/>
                <a:gd name="connsiteY260" fmla="*/ 355564 h 437001"/>
                <a:gd name="connsiteX261" fmla="*/ 629239 w 819266"/>
                <a:gd name="connsiteY261" fmla="*/ 278837 h 437001"/>
                <a:gd name="connsiteX262" fmla="*/ 573549 w 819266"/>
                <a:gd name="connsiteY262" fmla="*/ 278837 h 437001"/>
                <a:gd name="connsiteX263" fmla="*/ 573549 w 819266"/>
                <a:gd name="connsiteY263" fmla="*/ 223212 h 437001"/>
                <a:gd name="connsiteX264" fmla="*/ 629239 w 819266"/>
                <a:gd name="connsiteY264" fmla="*/ 223212 h 437001"/>
                <a:gd name="connsiteX265" fmla="*/ 629239 w 819266"/>
                <a:gd name="connsiteY265" fmla="*/ 278837 h 437001"/>
                <a:gd name="connsiteX266" fmla="*/ 629239 w 819266"/>
                <a:gd name="connsiteY266" fmla="*/ 278837 h 437001"/>
                <a:gd name="connsiteX267" fmla="*/ 629239 w 819266"/>
                <a:gd name="connsiteY267" fmla="*/ 202110 h 437001"/>
                <a:gd name="connsiteX268" fmla="*/ 573549 w 819266"/>
                <a:gd name="connsiteY268" fmla="*/ 202110 h 437001"/>
                <a:gd name="connsiteX269" fmla="*/ 573549 w 819266"/>
                <a:gd name="connsiteY269" fmla="*/ 146485 h 437001"/>
                <a:gd name="connsiteX270" fmla="*/ 629239 w 819266"/>
                <a:gd name="connsiteY270" fmla="*/ 146485 h 437001"/>
                <a:gd name="connsiteX271" fmla="*/ 629239 w 819266"/>
                <a:gd name="connsiteY271" fmla="*/ 202110 h 437001"/>
                <a:gd name="connsiteX272" fmla="*/ 629239 w 819266"/>
                <a:gd name="connsiteY272" fmla="*/ 202110 h 437001"/>
                <a:gd name="connsiteX273" fmla="*/ 629239 w 819266"/>
                <a:gd name="connsiteY273" fmla="*/ 125383 h 437001"/>
                <a:gd name="connsiteX274" fmla="*/ 573549 w 819266"/>
                <a:gd name="connsiteY274" fmla="*/ 125383 h 437001"/>
                <a:gd name="connsiteX275" fmla="*/ 573549 w 819266"/>
                <a:gd name="connsiteY275" fmla="*/ 69758 h 437001"/>
                <a:gd name="connsiteX276" fmla="*/ 629239 w 819266"/>
                <a:gd name="connsiteY276" fmla="*/ 69758 h 437001"/>
                <a:gd name="connsiteX277" fmla="*/ 629239 w 819266"/>
                <a:gd name="connsiteY277" fmla="*/ 125383 h 437001"/>
                <a:gd name="connsiteX278" fmla="*/ 629239 w 819266"/>
                <a:gd name="connsiteY278" fmla="*/ 125383 h 437001"/>
                <a:gd name="connsiteX279" fmla="*/ 705902 w 819266"/>
                <a:gd name="connsiteY279" fmla="*/ 355564 h 437001"/>
                <a:gd name="connsiteX280" fmla="*/ 650276 w 819266"/>
                <a:gd name="connsiteY280" fmla="*/ 355564 h 437001"/>
                <a:gd name="connsiteX281" fmla="*/ 650276 w 819266"/>
                <a:gd name="connsiteY281" fmla="*/ 299939 h 437001"/>
                <a:gd name="connsiteX282" fmla="*/ 705902 w 819266"/>
                <a:gd name="connsiteY282" fmla="*/ 299939 h 437001"/>
                <a:gd name="connsiteX283" fmla="*/ 705902 w 819266"/>
                <a:gd name="connsiteY283" fmla="*/ 355564 h 437001"/>
                <a:gd name="connsiteX284" fmla="*/ 705902 w 819266"/>
                <a:gd name="connsiteY284" fmla="*/ 355564 h 437001"/>
                <a:gd name="connsiteX285" fmla="*/ 705902 w 819266"/>
                <a:gd name="connsiteY285" fmla="*/ 278837 h 437001"/>
                <a:gd name="connsiteX286" fmla="*/ 650276 w 819266"/>
                <a:gd name="connsiteY286" fmla="*/ 278837 h 437001"/>
                <a:gd name="connsiteX287" fmla="*/ 650276 w 819266"/>
                <a:gd name="connsiteY287" fmla="*/ 223212 h 437001"/>
                <a:gd name="connsiteX288" fmla="*/ 705902 w 819266"/>
                <a:gd name="connsiteY288" fmla="*/ 223212 h 437001"/>
                <a:gd name="connsiteX289" fmla="*/ 705902 w 819266"/>
                <a:gd name="connsiteY289" fmla="*/ 278837 h 437001"/>
                <a:gd name="connsiteX290" fmla="*/ 705902 w 819266"/>
                <a:gd name="connsiteY290" fmla="*/ 278837 h 437001"/>
                <a:gd name="connsiteX291" fmla="*/ 705902 w 819266"/>
                <a:gd name="connsiteY291" fmla="*/ 202110 h 437001"/>
                <a:gd name="connsiteX292" fmla="*/ 650276 w 819266"/>
                <a:gd name="connsiteY292" fmla="*/ 202110 h 437001"/>
                <a:gd name="connsiteX293" fmla="*/ 650276 w 819266"/>
                <a:gd name="connsiteY293" fmla="*/ 146485 h 437001"/>
                <a:gd name="connsiteX294" fmla="*/ 705902 w 819266"/>
                <a:gd name="connsiteY294" fmla="*/ 146485 h 437001"/>
                <a:gd name="connsiteX295" fmla="*/ 705902 w 819266"/>
                <a:gd name="connsiteY295" fmla="*/ 202110 h 437001"/>
                <a:gd name="connsiteX296" fmla="*/ 705902 w 819266"/>
                <a:gd name="connsiteY296" fmla="*/ 202110 h 437001"/>
                <a:gd name="connsiteX297" fmla="*/ 705902 w 819266"/>
                <a:gd name="connsiteY297" fmla="*/ 125383 h 437001"/>
                <a:gd name="connsiteX298" fmla="*/ 650276 w 819266"/>
                <a:gd name="connsiteY298" fmla="*/ 125383 h 437001"/>
                <a:gd name="connsiteX299" fmla="*/ 650276 w 819266"/>
                <a:gd name="connsiteY299" fmla="*/ 69758 h 437001"/>
                <a:gd name="connsiteX300" fmla="*/ 705902 w 819266"/>
                <a:gd name="connsiteY300" fmla="*/ 69758 h 437001"/>
                <a:gd name="connsiteX301" fmla="*/ 705902 w 819266"/>
                <a:gd name="connsiteY301" fmla="*/ 125383 h 437001"/>
                <a:gd name="connsiteX302" fmla="*/ 705902 w 819266"/>
                <a:gd name="connsiteY302" fmla="*/ 125383 h 437001"/>
                <a:gd name="connsiteX303" fmla="*/ 782628 w 819266"/>
                <a:gd name="connsiteY303" fmla="*/ 278837 h 437001"/>
                <a:gd name="connsiteX304" fmla="*/ 727003 w 819266"/>
                <a:gd name="connsiteY304" fmla="*/ 278837 h 437001"/>
                <a:gd name="connsiteX305" fmla="*/ 727003 w 819266"/>
                <a:gd name="connsiteY305" fmla="*/ 223212 h 437001"/>
                <a:gd name="connsiteX306" fmla="*/ 782628 w 819266"/>
                <a:gd name="connsiteY306" fmla="*/ 223212 h 437001"/>
                <a:gd name="connsiteX307" fmla="*/ 782628 w 819266"/>
                <a:gd name="connsiteY307" fmla="*/ 278837 h 437001"/>
                <a:gd name="connsiteX308" fmla="*/ 782628 w 819266"/>
                <a:gd name="connsiteY308" fmla="*/ 278837 h 437001"/>
                <a:gd name="connsiteX309" fmla="*/ 782628 w 819266"/>
                <a:gd name="connsiteY309" fmla="*/ 202110 h 437001"/>
                <a:gd name="connsiteX310" fmla="*/ 727003 w 819266"/>
                <a:gd name="connsiteY310" fmla="*/ 202110 h 437001"/>
                <a:gd name="connsiteX311" fmla="*/ 727003 w 819266"/>
                <a:gd name="connsiteY311" fmla="*/ 146485 h 437001"/>
                <a:gd name="connsiteX312" fmla="*/ 782628 w 819266"/>
                <a:gd name="connsiteY312" fmla="*/ 146485 h 437001"/>
                <a:gd name="connsiteX313" fmla="*/ 782628 w 819266"/>
                <a:gd name="connsiteY313" fmla="*/ 202110 h 437001"/>
                <a:gd name="connsiteX314" fmla="*/ 782628 w 819266"/>
                <a:gd name="connsiteY314" fmla="*/ 202110 h 43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819266" h="437001">
                  <a:moveTo>
                    <a:pt x="782628" y="102733"/>
                  </a:moveTo>
                  <a:lnTo>
                    <a:pt x="782628" y="125383"/>
                  </a:lnTo>
                  <a:lnTo>
                    <a:pt x="727003" y="125383"/>
                  </a:lnTo>
                  <a:lnTo>
                    <a:pt x="727003" y="69758"/>
                  </a:lnTo>
                  <a:lnTo>
                    <a:pt x="752040" y="69758"/>
                  </a:lnTo>
                  <a:cubicBezTo>
                    <a:pt x="737650" y="57755"/>
                    <a:pt x="722034" y="48140"/>
                    <a:pt x="705902" y="40396"/>
                  </a:cubicBezTo>
                  <a:lnTo>
                    <a:pt x="705902" y="48656"/>
                  </a:lnTo>
                  <a:lnTo>
                    <a:pt x="650276" y="48656"/>
                  </a:lnTo>
                  <a:lnTo>
                    <a:pt x="650276" y="20133"/>
                  </a:lnTo>
                  <a:cubicBezTo>
                    <a:pt x="643113" y="18133"/>
                    <a:pt x="636079" y="16326"/>
                    <a:pt x="629175" y="14713"/>
                  </a:cubicBezTo>
                  <a:lnTo>
                    <a:pt x="629175" y="48656"/>
                  </a:lnTo>
                  <a:lnTo>
                    <a:pt x="573485" y="48656"/>
                  </a:lnTo>
                  <a:lnTo>
                    <a:pt x="573485" y="2968"/>
                  </a:lnTo>
                  <a:cubicBezTo>
                    <a:pt x="569548" y="15875"/>
                    <a:pt x="562256" y="27103"/>
                    <a:pt x="552383" y="36589"/>
                  </a:cubicBezTo>
                  <a:lnTo>
                    <a:pt x="552383" y="48656"/>
                  </a:lnTo>
                  <a:lnTo>
                    <a:pt x="537089" y="48656"/>
                  </a:lnTo>
                  <a:cubicBezTo>
                    <a:pt x="520376" y="59691"/>
                    <a:pt x="499339" y="67564"/>
                    <a:pt x="475720" y="72533"/>
                  </a:cubicBezTo>
                  <a:lnTo>
                    <a:pt x="475720" y="125448"/>
                  </a:lnTo>
                  <a:lnTo>
                    <a:pt x="420030" y="125448"/>
                  </a:lnTo>
                  <a:lnTo>
                    <a:pt x="420030" y="78792"/>
                  </a:lnTo>
                  <a:cubicBezTo>
                    <a:pt x="416610" y="78921"/>
                    <a:pt x="413190" y="78986"/>
                    <a:pt x="409770" y="78986"/>
                  </a:cubicBezTo>
                  <a:cubicBezTo>
                    <a:pt x="406091" y="78986"/>
                    <a:pt x="402543" y="78856"/>
                    <a:pt x="398929" y="78727"/>
                  </a:cubicBezTo>
                  <a:lnTo>
                    <a:pt x="398929" y="125383"/>
                  </a:lnTo>
                  <a:lnTo>
                    <a:pt x="343303" y="125383"/>
                  </a:lnTo>
                  <a:lnTo>
                    <a:pt x="343303" y="71694"/>
                  </a:lnTo>
                  <a:cubicBezTo>
                    <a:pt x="322783" y="66660"/>
                    <a:pt x="304843" y="59046"/>
                    <a:pt x="290517" y="48656"/>
                  </a:cubicBezTo>
                  <a:lnTo>
                    <a:pt x="266576" y="48656"/>
                  </a:lnTo>
                  <a:lnTo>
                    <a:pt x="266576" y="23489"/>
                  </a:lnTo>
                  <a:cubicBezTo>
                    <a:pt x="261995" y="16391"/>
                    <a:pt x="258381" y="8583"/>
                    <a:pt x="256058" y="0"/>
                  </a:cubicBezTo>
                  <a:cubicBezTo>
                    <a:pt x="252767" y="903"/>
                    <a:pt x="249153" y="1807"/>
                    <a:pt x="245410" y="2710"/>
                  </a:cubicBezTo>
                  <a:lnTo>
                    <a:pt x="245410" y="48721"/>
                  </a:lnTo>
                  <a:lnTo>
                    <a:pt x="189785" y="48721"/>
                  </a:lnTo>
                  <a:lnTo>
                    <a:pt x="189785" y="14906"/>
                  </a:lnTo>
                  <a:cubicBezTo>
                    <a:pt x="182880" y="16520"/>
                    <a:pt x="175846" y="18262"/>
                    <a:pt x="168683" y="20327"/>
                  </a:cubicBezTo>
                  <a:lnTo>
                    <a:pt x="168683" y="48721"/>
                  </a:lnTo>
                  <a:lnTo>
                    <a:pt x="113058" y="48721"/>
                  </a:lnTo>
                  <a:lnTo>
                    <a:pt x="113058" y="40848"/>
                  </a:lnTo>
                  <a:cubicBezTo>
                    <a:pt x="97119" y="48527"/>
                    <a:pt x="81761" y="58013"/>
                    <a:pt x="67564" y="69822"/>
                  </a:cubicBezTo>
                  <a:lnTo>
                    <a:pt x="91892" y="69822"/>
                  </a:lnTo>
                  <a:lnTo>
                    <a:pt x="91892" y="125448"/>
                  </a:lnTo>
                  <a:lnTo>
                    <a:pt x="36266" y="125448"/>
                  </a:lnTo>
                  <a:lnTo>
                    <a:pt x="36266" y="103443"/>
                  </a:lnTo>
                  <a:cubicBezTo>
                    <a:pt x="30846" y="110993"/>
                    <a:pt x="25748" y="118930"/>
                    <a:pt x="21166" y="127771"/>
                  </a:cubicBezTo>
                  <a:cubicBezTo>
                    <a:pt x="18133" y="133772"/>
                    <a:pt x="15423" y="140032"/>
                    <a:pt x="13035" y="146485"/>
                  </a:cubicBezTo>
                  <a:lnTo>
                    <a:pt x="15165" y="146485"/>
                  </a:lnTo>
                  <a:lnTo>
                    <a:pt x="15165" y="202110"/>
                  </a:lnTo>
                  <a:lnTo>
                    <a:pt x="516" y="202110"/>
                  </a:lnTo>
                  <a:cubicBezTo>
                    <a:pt x="0" y="209080"/>
                    <a:pt x="-129" y="216178"/>
                    <a:pt x="129" y="223212"/>
                  </a:cubicBezTo>
                  <a:lnTo>
                    <a:pt x="15229" y="223212"/>
                  </a:lnTo>
                  <a:lnTo>
                    <a:pt x="15229" y="278837"/>
                  </a:lnTo>
                  <a:lnTo>
                    <a:pt x="11486" y="278837"/>
                  </a:lnTo>
                  <a:cubicBezTo>
                    <a:pt x="17294" y="293163"/>
                    <a:pt x="25554" y="306650"/>
                    <a:pt x="36331" y="318653"/>
                  </a:cubicBezTo>
                  <a:lnTo>
                    <a:pt x="36331" y="299939"/>
                  </a:lnTo>
                  <a:lnTo>
                    <a:pt x="91956" y="299939"/>
                  </a:lnTo>
                  <a:lnTo>
                    <a:pt x="91956" y="355564"/>
                  </a:lnTo>
                  <a:lnTo>
                    <a:pt x="86407" y="355564"/>
                  </a:lnTo>
                  <a:cubicBezTo>
                    <a:pt x="96603" y="360856"/>
                    <a:pt x="107702" y="365824"/>
                    <a:pt x="119511" y="370406"/>
                  </a:cubicBezTo>
                  <a:cubicBezTo>
                    <a:pt x="120672" y="372536"/>
                    <a:pt x="122156" y="374601"/>
                    <a:pt x="123899" y="376666"/>
                  </a:cubicBezTo>
                  <a:lnTo>
                    <a:pt x="168619" y="376666"/>
                  </a:lnTo>
                  <a:lnTo>
                    <a:pt x="168619" y="403575"/>
                  </a:lnTo>
                  <a:cubicBezTo>
                    <a:pt x="175136" y="406092"/>
                    <a:pt x="182235" y="408415"/>
                    <a:pt x="189720" y="410673"/>
                  </a:cubicBezTo>
                  <a:lnTo>
                    <a:pt x="189720" y="376666"/>
                  </a:lnTo>
                  <a:lnTo>
                    <a:pt x="245346" y="376666"/>
                  </a:lnTo>
                  <a:lnTo>
                    <a:pt x="245346" y="423644"/>
                  </a:lnTo>
                  <a:cubicBezTo>
                    <a:pt x="252186" y="424870"/>
                    <a:pt x="259220" y="426032"/>
                    <a:pt x="266447" y="427064"/>
                  </a:cubicBezTo>
                  <a:lnTo>
                    <a:pt x="266447" y="376601"/>
                  </a:lnTo>
                  <a:lnTo>
                    <a:pt x="322073" y="376601"/>
                  </a:lnTo>
                  <a:lnTo>
                    <a:pt x="322073" y="432227"/>
                  </a:lnTo>
                  <a:lnTo>
                    <a:pt x="308263" y="432227"/>
                  </a:lnTo>
                  <a:cubicBezTo>
                    <a:pt x="339883" y="435324"/>
                    <a:pt x="373955" y="437002"/>
                    <a:pt x="409576" y="437002"/>
                  </a:cubicBezTo>
                  <a:cubicBezTo>
                    <a:pt x="445197" y="437002"/>
                    <a:pt x="479270" y="435260"/>
                    <a:pt x="510889" y="432227"/>
                  </a:cubicBezTo>
                  <a:lnTo>
                    <a:pt x="496628" y="432227"/>
                  </a:lnTo>
                  <a:lnTo>
                    <a:pt x="496628" y="376601"/>
                  </a:lnTo>
                  <a:lnTo>
                    <a:pt x="552254" y="376601"/>
                  </a:lnTo>
                  <a:lnTo>
                    <a:pt x="552254" y="427129"/>
                  </a:lnTo>
                  <a:cubicBezTo>
                    <a:pt x="559481" y="426032"/>
                    <a:pt x="566515" y="424935"/>
                    <a:pt x="573355" y="423708"/>
                  </a:cubicBezTo>
                  <a:lnTo>
                    <a:pt x="573355" y="376601"/>
                  </a:lnTo>
                  <a:lnTo>
                    <a:pt x="629045" y="376601"/>
                  </a:lnTo>
                  <a:lnTo>
                    <a:pt x="629045" y="410738"/>
                  </a:lnTo>
                  <a:cubicBezTo>
                    <a:pt x="636531" y="408479"/>
                    <a:pt x="643629" y="406156"/>
                    <a:pt x="650147" y="403704"/>
                  </a:cubicBezTo>
                  <a:lnTo>
                    <a:pt x="650147" y="376666"/>
                  </a:lnTo>
                  <a:lnTo>
                    <a:pt x="695319" y="376666"/>
                  </a:lnTo>
                  <a:cubicBezTo>
                    <a:pt x="697061" y="374601"/>
                    <a:pt x="698610" y="372536"/>
                    <a:pt x="699771" y="370406"/>
                  </a:cubicBezTo>
                  <a:cubicBezTo>
                    <a:pt x="711644" y="365824"/>
                    <a:pt x="722744" y="360856"/>
                    <a:pt x="732875" y="355564"/>
                  </a:cubicBezTo>
                  <a:lnTo>
                    <a:pt x="726874" y="355564"/>
                  </a:lnTo>
                  <a:lnTo>
                    <a:pt x="726874" y="299939"/>
                  </a:lnTo>
                  <a:lnTo>
                    <a:pt x="782500" y="299939"/>
                  </a:lnTo>
                  <a:lnTo>
                    <a:pt x="782500" y="319169"/>
                  </a:lnTo>
                  <a:cubicBezTo>
                    <a:pt x="793534" y="307037"/>
                    <a:pt x="801923" y="293357"/>
                    <a:pt x="807795" y="278837"/>
                  </a:cubicBezTo>
                  <a:lnTo>
                    <a:pt x="803600" y="278837"/>
                  </a:lnTo>
                  <a:lnTo>
                    <a:pt x="803600" y="223212"/>
                  </a:lnTo>
                  <a:lnTo>
                    <a:pt x="819153" y="223212"/>
                  </a:lnTo>
                  <a:cubicBezTo>
                    <a:pt x="819411" y="216178"/>
                    <a:pt x="819217" y="209144"/>
                    <a:pt x="818701" y="202110"/>
                  </a:cubicBezTo>
                  <a:lnTo>
                    <a:pt x="803665" y="202110"/>
                  </a:lnTo>
                  <a:lnTo>
                    <a:pt x="803665" y="146485"/>
                  </a:lnTo>
                  <a:lnTo>
                    <a:pt x="806246" y="146485"/>
                  </a:lnTo>
                  <a:cubicBezTo>
                    <a:pt x="803794" y="140032"/>
                    <a:pt x="801084" y="133708"/>
                    <a:pt x="798051" y="127771"/>
                  </a:cubicBezTo>
                  <a:cubicBezTo>
                    <a:pt x="793534" y="118607"/>
                    <a:pt x="788242" y="110476"/>
                    <a:pt x="782628" y="102733"/>
                  </a:cubicBezTo>
                  <a:lnTo>
                    <a:pt x="782628" y="102733"/>
                  </a:lnTo>
                  <a:close/>
                  <a:moveTo>
                    <a:pt x="92150" y="278837"/>
                  </a:moveTo>
                  <a:lnTo>
                    <a:pt x="36524" y="278837"/>
                  </a:lnTo>
                  <a:lnTo>
                    <a:pt x="36524" y="223212"/>
                  </a:lnTo>
                  <a:lnTo>
                    <a:pt x="92150" y="223212"/>
                  </a:lnTo>
                  <a:lnTo>
                    <a:pt x="92150" y="278837"/>
                  </a:lnTo>
                  <a:lnTo>
                    <a:pt x="92150" y="278837"/>
                  </a:lnTo>
                  <a:close/>
                  <a:moveTo>
                    <a:pt x="92150" y="202110"/>
                  </a:moveTo>
                  <a:lnTo>
                    <a:pt x="36524" y="202110"/>
                  </a:lnTo>
                  <a:lnTo>
                    <a:pt x="36524" y="146485"/>
                  </a:lnTo>
                  <a:lnTo>
                    <a:pt x="92150" y="146485"/>
                  </a:lnTo>
                  <a:lnTo>
                    <a:pt x="92150" y="202110"/>
                  </a:lnTo>
                  <a:lnTo>
                    <a:pt x="92150" y="202110"/>
                  </a:lnTo>
                  <a:close/>
                  <a:moveTo>
                    <a:pt x="168877" y="355564"/>
                  </a:moveTo>
                  <a:lnTo>
                    <a:pt x="113252" y="355564"/>
                  </a:lnTo>
                  <a:lnTo>
                    <a:pt x="113252" y="299939"/>
                  </a:lnTo>
                  <a:lnTo>
                    <a:pt x="168877" y="299939"/>
                  </a:lnTo>
                  <a:lnTo>
                    <a:pt x="168877" y="355564"/>
                  </a:lnTo>
                  <a:lnTo>
                    <a:pt x="168877" y="355564"/>
                  </a:lnTo>
                  <a:close/>
                  <a:moveTo>
                    <a:pt x="168877" y="278837"/>
                  </a:moveTo>
                  <a:lnTo>
                    <a:pt x="113252" y="278837"/>
                  </a:lnTo>
                  <a:lnTo>
                    <a:pt x="113252" y="223212"/>
                  </a:lnTo>
                  <a:lnTo>
                    <a:pt x="168877" y="223212"/>
                  </a:lnTo>
                  <a:lnTo>
                    <a:pt x="168877" y="278837"/>
                  </a:lnTo>
                  <a:lnTo>
                    <a:pt x="168877" y="278837"/>
                  </a:lnTo>
                  <a:close/>
                  <a:moveTo>
                    <a:pt x="168877" y="202110"/>
                  </a:moveTo>
                  <a:lnTo>
                    <a:pt x="113252" y="202110"/>
                  </a:lnTo>
                  <a:lnTo>
                    <a:pt x="113252" y="146485"/>
                  </a:lnTo>
                  <a:lnTo>
                    <a:pt x="168877" y="146485"/>
                  </a:lnTo>
                  <a:lnTo>
                    <a:pt x="168877" y="202110"/>
                  </a:lnTo>
                  <a:lnTo>
                    <a:pt x="168877" y="202110"/>
                  </a:lnTo>
                  <a:close/>
                  <a:moveTo>
                    <a:pt x="168877" y="125383"/>
                  </a:moveTo>
                  <a:lnTo>
                    <a:pt x="113252" y="125383"/>
                  </a:lnTo>
                  <a:lnTo>
                    <a:pt x="113252" y="69758"/>
                  </a:lnTo>
                  <a:lnTo>
                    <a:pt x="168877" y="69758"/>
                  </a:lnTo>
                  <a:lnTo>
                    <a:pt x="168877" y="125383"/>
                  </a:lnTo>
                  <a:lnTo>
                    <a:pt x="168877" y="125383"/>
                  </a:lnTo>
                  <a:close/>
                  <a:moveTo>
                    <a:pt x="245604" y="355564"/>
                  </a:moveTo>
                  <a:lnTo>
                    <a:pt x="189978" y="355564"/>
                  </a:lnTo>
                  <a:lnTo>
                    <a:pt x="189978" y="299939"/>
                  </a:lnTo>
                  <a:lnTo>
                    <a:pt x="245604" y="299939"/>
                  </a:lnTo>
                  <a:lnTo>
                    <a:pt x="245604" y="355564"/>
                  </a:lnTo>
                  <a:lnTo>
                    <a:pt x="245604" y="355564"/>
                  </a:lnTo>
                  <a:close/>
                  <a:moveTo>
                    <a:pt x="245604" y="278837"/>
                  </a:moveTo>
                  <a:lnTo>
                    <a:pt x="189978" y="278837"/>
                  </a:lnTo>
                  <a:lnTo>
                    <a:pt x="189978" y="223212"/>
                  </a:lnTo>
                  <a:lnTo>
                    <a:pt x="245604" y="223212"/>
                  </a:lnTo>
                  <a:lnTo>
                    <a:pt x="245604" y="278837"/>
                  </a:lnTo>
                  <a:lnTo>
                    <a:pt x="245604" y="278837"/>
                  </a:lnTo>
                  <a:close/>
                  <a:moveTo>
                    <a:pt x="245604" y="202110"/>
                  </a:moveTo>
                  <a:lnTo>
                    <a:pt x="189978" y="202110"/>
                  </a:lnTo>
                  <a:lnTo>
                    <a:pt x="189978" y="146485"/>
                  </a:lnTo>
                  <a:lnTo>
                    <a:pt x="245604" y="146485"/>
                  </a:lnTo>
                  <a:lnTo>
                    <a:pt x="245604" y="202110"/>
                  </a:lnTo>
                  <a:lnTo>
                    <a:pt x="245604" y="202110"/>
                  </a:lnTo>
                  <a:close/>
                  <a:moveTo>
                    <a:pt x="245604" y="125383"/>
                  </a:moveTo>
                  <a:lnTo>
                    <a:pt x="189978" y="125383"/>
                  </a:lnTo>
                  <a:lnTo>
                    <a:pt x="189978" y="69758"/>
                  </a:lnTo>
                  <a:lnTo>
                    <a:pt x="245604" y="69758"/>
                  </a:lnTo>
                  <a:lnTo>
                    <a:pt x="245604" y="125383"/>
                  </a:lnTo>
                  <a:lnTo>
                    <a:pt x="245604" y="125383"/>
                  </a:lnTo>
                  <a:close/>
                  <a:moveTo>
                    <a:pt x="322331" y="355564"/>
                  </a:moveTo>
                  <a:lnTo>
                    <a:pt x="266705" y="355564"/>
                  </a:lnTo>
                  <a:lnTo>
                    <a:pt x="266705" y="299939"/>
                  </a:lnTo>
                  <a:lnTo>
                    <a:pt x="322331" y="299939"/>
                  </a:lnTo>
                  <a:lnTo>
                    <a:pt x="322331" y="355564"/>
                  </a:lnTo>
                  <a:lnTo>
                    <a:pt x="322331" y="355564"/>
                  </a:lnTo>
                  <a:close/>
                  <a:moveTo>
                    <a:pt x="322331" y="278837"/>
                  </a:moveTo>
                  <a:lnTo>
                    <a:pt x="266705" y="278837"/>
                  </a:lnTo>
                  <a:lnTo>
                    <a:pt x="266705" y="223212"/>
                  </a:lnTo>
                  <a:lnTo>
                    <a:pt x="322331" y="223212"/>
                  </a:lnTo>
                  <a:lnTo>
                    <a:pt x="322331" y="278837"/>
                  </a:lnTo>
                  <a:lnTo>
                    <a:pt x="322331" y="278837"/>
                  </a:lnTo>
                  <a:close/>
                  <a:moveTo>
                    <a:pt x="322331" y="202110"/>
                  </a:moveTo>
                  <a:lnTo>
                    <a:pt x="266705" y="202110"/>
                  </a:lnTo>
                  <a:lnTo>
                    <a:pt x="266705" y="146485"/>
                  </a:lnTo>
                  <a:lnTo>
                    <a:pt x="322331" y="146485"/>
                  </a:lnTo>
                  <a:lnTo>
                    <a:pt x="322331" y="202110"/>
                  </a:lnTo>
                  <a:lnTo>
                    <a:pt x="322331" y="202110"/>
                  </a:lnTo>
                  <a:close/>
                  <a:moveTo>
                    <a:pt x="322331" y="125383"/>
                  </a:moveTo>
                  <a:lnTo>
                    <a:pt x="266705" y="125383"/>
                  </a:lnTo>
                  <a:lnTo>
                    <a:pt x="266705" y="69758"/>
                  </a:lnTo>
                  <a:lnTo>
                    <a:pt x="322331" y="69758"/>
                  </a:lnTo>
                  <a:lnTo>
                    <a:pt x="322331" y="125383"/>
                  </a:lnTo>
                  <a:lnTo>
                    <a:pt x="322331" y="125383"/>
                  </a:lnTo>
                  <a:close/>
                  <a:moveTo>
                    <a:pt x="399058" y="432227"/>
                  </a:moveTo>
                  <a:lnTo>
                    <a:pt x="343432" y="432227"/>
                  </a:lnTo>
                  <a:lnTo>
                    <a:pt x="343432" y="376601"/>
                  </a:lnTo>
                  <a:lnTo>
                    <a:pt x="399058" y="376601"/>
                  </a:lnTo>
                  <a:lnTo>
                    <a:pt x="399058" y="432227"/>
                  </a:lnTo>
                  <a:lnTo>
                    <a:pt x="399058" y="432227"/>
                  </a:lnTo>
                  <a:close/>
                  <a:moveTo>
                    <a:pt x="399058" y="355564"/>
                  </a:moveTo>
                  <a:lnTo>
                    <a:pt x="343432" y="355564"/>
                  </a:lnTo>
                  <a:lnTo>
                    <a:pt x="343432" y="299939"/>
                  </a:lnTo>
                  <a:lnTo>
                    <a:pt x="399058" y="299939"/>
                  </a:lnTo>
                  <a:lnTo>
                    <a:pt x="399058" y="355564"/>
                  </a:lnTo>
                  <a:lnTo>
                    <a:pt x="399058" y="355564"/>
                  </a:lnTo>
                  <a:close/>
                  <a:moveTo>
                    <a:pt x="399058" y="278837"/>
                  </a:moveTo>
                  <a:lnTo>
                    <a:pt x="343432" y="278837"/>
                  </a:lnTo>
                  <a:lnTo>
                    <a:pt x="343432" y="223212"/>
                  </a:lnTo>
                  <a:lnTo>
                    <a:pt x="399058" y="223212"/>
                  </a:lnTo>
                  <a:lnTo>
                    <a:pt x="399058" y="278837"/>
                  </a:lnTo>
                  <a:lnTo>
                    <a:pt x="399058" y="278837"/>
                  </a:lnTo>
                  <a:close/>
                  <a:moveTo>
                    <a:pt x="399058" y="202110"/>
                  </a:moveTo>
                  <a:lnTo>
                    <a:pt x="343432" y="202110"/>
                  </a:lnTo>
                  <a:lnTo>
                    <a:pt x="343432" y="146485"/>
                  </a:lnTo>
                  <a:lnTo>
                    <a:pt x="399058" y="146485"/>
                  </a:lnTo>
                  <a:lnTo>
                    <a:pt x="399058" y="202110"/>
                  </a:lnTo>
                  <a:lnTo>
                    <a:pt x="399058" y="202110"/>
                  </a:lnTo>
                  <a:close/>
                  <a:moveTo>
                    <a:pt x="475785" y="432227"/>
                  </a:moveTo>
                  <a:lnTo>
                    <a:pt x="420095" y="432227"/>
                  </a:lnTo>
                  <a:lnTo>
                    <a:pt x="420095" y="376601"/>
                  </a:lnTo>
                  <a:lnTo>
                    <a:pt x="475785" y="376601"/>
                  </a:lnTo>
                  <a:lnTo>
                    <a:pt x="475785" y="432227"/>
                  </a:lnTo>
                  <a:lnTo>
                    <a:pt x="475785" y="432227"/>
                  </a:lnTo>
                  <a:close/>
                  <a:moveTo>
                    <a:pt x="475785" y="355564"/>
                  </a:moveTo>
                  <a:lnTo>
                    <a:pt x="420095" y="355564"/>
                  </a:lnTo>
                  <a:lnTo>
                    <a:pt x="420095" y="299939"/>
                  </a:lnTo>
                  <a:lnTo>
                    <a:pt x="475785" y="299939"/>
                  </a:lnTo>
                  <a:lnTo>
                    <a:pt x="475785" y="355564"/>
                  </a:lnTo>
                  <a:lnTo>
                    <a:pt x="475785" y="355564"/>
                  </a:lnTo>
                  <a:close/>
                  <a:moveTo>
                    <a:pt x="475785" y="278837"/>
                  </a:moveTo>
                  <a:lnTo>
                    <a:pt x="420095" y="278837"/>
                  </a:lnTo>
                  <a:lnTo>
                    <a:pt x="420095" y="223212"/>
                  </a:lnTo>
                  <a:lnTo>
                    <a:pt x="475785" y="223212"/>
                  </a:lnTo>
                  <a:lnTo>
                    <a:pt x="475785" y="278837"/>
                  </a:lnTo>
                  <a:lnTo>
                    <a:pt x="475785" y="278837"/>
                  </a:lnTo>
                  <a:close/>
                  <a:moveTo>
                    <a:pt x="475785" y="202110"/>
                  </a:moveTo>
                  <a:lnTo>
                    <a:pt x="420095" y="202110"/>
                  </a:lnTo>
                  <a:lnTo>
                    <a:pt x="420095" y="146485"/>
                  </a:lnTo>
                  <a:lnTo>
                    <a:pt x="475785" y="146485"/>
                  </a:lnTo>
                  <a:lnTo>
                    <a:pt x="475785" y="202110"/>
                  </a:lnTo>
                  <a:lnTo>
                    <a:pt x="475785" y="202110"/>
                  </a:lnTo>
                  <a:close/>
                  <a:moveTo>
                    <a:pt x="552447" y="355564"/>
                  </a:moveTo>
                  <a:lnTo>
                    <a:pt x="496822" y="355564"/>
                  </a:lnTo>
                  <a:lnTo>
                    <a:pt x="496822" y="299939"/>
                  </a:lnTo>
                  <a:lnTo>
                    <a:pt x="552447" y="299939"/>
                  </a:lnTo>
                  <a:lnTo>
                    <a:pt x="552447" y="355564"/>
                  </a:lnTo>
                  <a:lnTo>
                    <a:pt x="552447" y="355564"/>
                  </a:lnTo>
                  <a:close/>
                  <a:moveTo>
                    <a:pt x="552447" y="278837"/>
                  </a:moveTo>
                  <a:lnTo>
                    <a:pt x="496822" y="278837"/>
                  </a:lnTo>
                  <a:lnTo>
                    <a:pt x="496822" y="223212"/>
                  </a:lnTo>
                  <a:lnTo>
                    <a:pt x="552447" y="223212"/>
                  </a:lnTo>
                  <a:lnTo>
                    <a:pt x="552447" y="278837"/>
                  </a:lnTo>
                  <a:lnTo>
                    <a:pt x="552447" y="278837"/>
                  </a:lnTo>
                  <a:close/>
                  <a:moveTo>
                    <a:pt x="552447" y="202110"/>
                  </a:moveTo>
                  <a:lnTo>
                    <a:pt x="496822" y="202110"/>
                  </a:lnTo>
                  <a:lnTo>
                    <a:pt x="496822" y="146485"/>
                  </a:lnTo>
                  <a:lnTo>
                    <a:pt x="552447" y="146485"/>
                  </a:lnTo>
                  <a:lnTo>
                    <a:pt x="552447" y="202110"/>
                  </a:lnTo>
                  <a:lnTo>
                    <a:pt x="552447" y="202110"/>
                  </a:lnTo>
                  <a:close/>
                  <a:moveTo>
                    <a:pt x="552447" y="125383"/>
                  </a:moveTo>
                  <a:lnTo>
                    <a:pt x="496822" y="125383"/>
                  </a:lnTo>
                  <a:lnTo>
                    <a:pt x="496822" y="69758"/>
                  </a:lnTo>
                  <a:lnTo>
                    <a:pt x="552447" y="69758"/>
                  </a:lnTo>
                  <a:lnTo>
                    <a:pt x="552447" y="125383"/>
                  </a:lnTo>
                  <a:lnTo>
                    <a:pt x="552447" y="125383"/>
                  </a:lnTo>
                  <a:close/>
                  <a:moveTo>
                    <a:pt x="629239" y="355564"/>
                  </a:moveTo>
                  <a:lnTo>
                    <a:pt x="573549" y="355564"/>
                  </a:lnTo>
                  <a:lnTo>
                    <a:pt x="573549" y="299939"/>
                  </a:lnTo>
                  <a:lnTo>
                    <a:pt x="629239" y="299939"/>
                  </a:lnTo>
                  <a:lnTo>
                    <a:pt x="629239" y="355564"/>
                  </a:lnTo>
                  <a:lnTo>
                    <a:pt x="629239" y="355564"/>
                  </a:lnTo>
                  <a:close/>
                  <a:moveTo>
                    <a:pt x="629239" y="278837"/>
                  </a:moveTo>
                  <a:lnTo>
                    <a:pt x="573549" y="278837"/>
                  </a:lnTo>
                  <a:lnTo>
                    <a:pt x="573549" y="223212"/>
                  </a:lnTo>
                  <a:lnTo>
                    <a:pt x="629239" y="223212"/>
                  </a:lnTo>
                  <a:lnTo>
                    <a:pt x="629239" y="278837"/>
                  </a:lnTo>
                  <a:lnTo>
                    <a:pt x="629239" y="278837"/>
                  </a:lnTo>
                  <a:close/>
                  <a:moveTo>
                    <a:pt x="629239" y="202110"/>
                  </a:moveTo>
                  <a:lnTo>
                    <a:pt x="573549" y="202110"/>
                  </a:lnTo>
                  <a:lnTo>
                    <a:pt x="573549" y="146485"/>
                  </a:lnTo>
                  <a:lnTo>
                    <a:pt x="629239" y="146485"/>
                  </a:lnTo>
                  <a:lnTo>
                    <a:pt x="629239" y="202110"/>
                  </a:lnTo>
                  <a:lnTo>
                    <a:pt x="629239" y="202110"/>
                  </a:lnTo>
                  <a:close/>
                  <a:moveTo>
                    <a:pt x="629239" y="125383"/>
                  </a:moveTo>
                  <a:lnTo>
                    <a:pt x="573549" y="125383"/>
                  </a:lnTo>
                  <a:lnTo>
                    <a:pt x="573549" y="69758"/>
                  </a:lnTo>
                  <a:lnTo>
                    <a:pt x="629239" y="69758"/>
                  </a:lnTo>
                  <a:lnTo>
                    <a:pt x="629239" y="125383"/>
                  </a:lnTo>
                  <a:lnTo>
                    <a:pt x="629239" y="125383"/>
                  </a:lnTo>
                  <a:close/>
                  <a:moveTo>
                    <a:pt x="705902" y="355564"/>
                  </a:moveTo>
                  <a:lnTo>
                    <a:pt x="650276" y="355564"/>
                  </a:lnTo>
                  <a:lnTo>
                    <a:pt x="650276" y="299939"/>
                  </a:lnTo>
                  <a:lnTo>
                    <a:pt x="705902" y="299939"/>
                  </a:lnTo>
                  <a:lnTo>
                    <a:pt x="705902" y="355564"/>
                  </a:lnTo>
                  <a:lnTo>
                    <a:pt x="705902" y="355564"/>
                  </a:lnTo>
                  <a:close/>
                  <a:moveTo>
                    <a:pt x="705902" y="278837"/>
                  </a:moveTo>
                  <a:lnTo>
                    <a:pt x="650276" y="278837"/>
                  </a:lnTo>
                  <a:lnTo>
                    <a:pt x="650276" y="223212"/>
                  </a:lnTo>
                  <a:lnTo>
                    <a:pt x="705902" y="223212"/>
                  </a:lnTo>
                  <a:lnTo>
                    <a:pt x="705902" y="278837"/>
                  </a:lnTo>
                  <a:lnTo>
                    <a:pt x="705902" y="278837"/>
                  </a:lnTo>
                  <a:close/>
                  <a:moveTo>
                    <a:pt x="705902" y="202110"/>
                  </a:moveTo>
                  <a:lnTo>
                    <a:pt x="650276" y="202110"/>
                  </a:lnTo>
                  <a:lnTo>
                    <a:pt x="650276" y="146485"/>
                  </a:lnTo>
                  <a:lnTo>
                    <a:pt x="705902" y="146485"/>
                  </a:lnTo>
                  <a:lnTo>
                    <a:pt x="705902" y="202110"/>
                  </a:lnTo>
                  <a:lnTo>
                    <a:pt x="705902" y="202110"/>
                  </a:lnTo>
                  <a:close/>
                  <a:moveTo>
                    <a:pt x="705902" y="125383"/>
                  </a:moveTo>
                  <a:lnTo>
                    <a:pt x="650276" y="125383"/>
                  </a:lnTo>
                  <a:lnTo>
                    <a:pt x="650276" y="69758"/>
                  </a:lnTo>
                  <a:lnTo>
                    <a:pt x="705902" y="69758"/>
                  </a:lnTo>
                  <a:lnTo>
                    <a:pt x="705902" y="125383"/>
                  </a:lnTo>
                  <a:lnTo>
                    <a:pt x="705902" y="125383"/>
                  </a:lnTo>
                  <a:close/>
                  <a:moveTo>
                    <a:pt x="782628" y="278837"/>
                  </a:moveTo>
                  <a:lnTo>
                    <a:pt x="727003" y="278837"/>
                  </a:lnTo>
                  <a:lnTo>
                    <a:pt x="727003" y="223212"/>
                  </a:lnTo>
                  <a:lnTo>
                    <a:pt x="782628" y="223212"/>
                  </a:lnTo>
                  <a:lnTo>
                    <a:pt x="782628" y="278837"/>
                  </a:lnTo>
                  <a:lnTo>
                    <a:pt x="782628" y="278837"/>
                  </a:lnTo>
                  <a:close/>
                  <a:moveTo>
                    <a:pt x="782628" y="202110"/>
                  </a:moveTo>
                  <a:lnTo>
                    <a:pt x="727003" y="202110"/>
                  </a:lnTo>
                  <a:lnTo>
                    <a:pt x="727003" y="146485"/>
                  </a:lnTo>
                  <a:lnTo>
                    <a:pt x="782628" y="146485"/>
                  </a:lnTo>
                  <a:lnTo>
                    <a:pt x="782628" y="202110"/>
                  </a:lnTo>
                  <a:lnTo>
                    <a:pt x="782628" y="202110"/>
                  </a:lnTo>
                  <a:close/>
                </a:path>
              </a:pathLst>
            </a:custGeom>
            <a:solidFill>
              <a:srgbClr val="607EA1"/>
            </a:solidFill>
            <a:ln w="6453" cap="flat">
              <a:noFill/>
              <a:prstDash val="solid"/>
              <a:miter/>
            </a:ln>
          </p:spPr>
          <p:txBody>
            <a:bodyPr rtlCol="0" anchor="ctr"/>
            <a:lstStyle/>
            <a:p>
              <a:endParaRPr lang="en-US"/>
            </a:p>
          </p:txBody>
        </p:sp>
        <p:sp>
          <p:nvSpPr>
            <p:cNvPr id="3946" name="Freeform: Shape 3945">
              <a:extLst>
                <a:ext uri="{FF2B5EF4-FFF2-40B4-BE49-F238E27FC236}">
                  <a16:creationId xmlns:a16="http://schemas.microsoft.com/office/drawing/2014/main" id="{CDA3145B-4277-4F8E-B4FE-098C21B03102}"/>
                </a:ext>
              </a:extLst>
            </p:cNvPr>
            <p:cNvSpPr/>
            <p:nvPr/>
          </p:nvSpPr>
          <p:spPr>
            <a:xfrm>
              <a:off x="6892072" y="618321"/>
              <a:ext cx="23746" cy="126587"/>
            </a:xfrm>
            <a:custGeom>
              <a:avLst/>
              <a:gdLst>
                <a:gd name="connsiteX0" fmla="*/ 23747 w 23746"/>
                <a:gd name="connsiteY0" fmla="*/ 105809 h 126587"/>
                <a:gd name="connsiteX1" fmla="*/ 20843 w 23746"/>
                <a:gd name="connsiteY1" fmla="*/ 106906 h 126587"/>
                <a:gd name="connsiteX2" fmla="*/ 0 w 23746"/>
                <a:gd name="connsiteY2" fmla="*/ 126588 h 126587"/>
                <a:gd name="connsiteX3" fmla="*/ 2517 w 23746"/>
                <a:gd name="connsiteY3" fmla="*/ 78642 h 126587"/>
                <a:gd name="connsiteX4" fmla="*/ 19940 w 23746"/>
                <a:gd name="connsiteY4" fmla="*/ 78706 h 126587"/>
                <a:gd name="connsiteX5" fmla="*/ 23747 w 23746"/>
                <a:gd name="connsiteY5" fmla="*/ 105809 h 126587"/>
                <a:gd name="connsiteX6" fmla="*/ 23747 w 23746"/>
                <a:gd name="connsiteY6" fmla="*/ 105809 h 12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6" h="126587">
                  <a:moveTo>
                    <a:pt x="23747" y="105809"/>
                  </a:moveTo>
                  <a:lnTo>
                    <a:pt x="20843" y="106906"/>
                  </a:lnTo>
                  <a:cubicBezTo>
                    <a:pt x="17165" y="113811"/>
                    <a:pt x="10066" y="120393"/>
                    <a:pt x="0" y="126588"/>
                  </a:cubicBezTo>
                  <a:lnTo>
                    <a:pt x="2517" y="78642"/>
                  </a:lnTo>
                  <a:cubicBezTo>
                    <a:pt x="8002" y="-27447"/>
                    <a:pt x="5485" y="-24995"/>
                    <a:pt x="19940" y="78706"/>
                  </a:cubicBezTo>
                  <a:lnTo>
                    <a:pt x="23747" y="105809"/>
                  </a:lnTo>
                  <a:lnTo>
                    <a:pt x="23747" y="105809"/>
                  </a:lnTo>
                  <a:close/>
                </a:path>
              </a:pathLst>
            </a:custGeom>
            <a:solidFill>
              <a:srgbClr val="314F63"/>
            </a:solidFill>
            <a:ln w="6453" cap="flat">
              <a:noFill/>
              <a:prstDash val="solid"/>
              <a:miter/>
            </a:ln>
          </p:spPr>
          <p:txBody>
            <a:bodyPr rtlCol="0" anchor="ctr"/>
            <a:lstStyle/>
            <a:p>
              <a:endParaRPr lang="en-US"/>
            </a:p>
          </p:txBody>
        </p:sp>
        <p:sp>
          <p:nvSpPr>
            <p:cNvPr id="3947" name="Freeform: Shape 3946">
              <a:extLst>
                <a:ext uri="{FF2B5EF4-FFF2-40B4-BE49-F238E27FC236}">
                  <a16:creationId xmlns:a16="http://schemas.microsoft.com/office/drawing/2014/main" id="{310394F3-1D59-4E68-A8B1-21BE292795A1}"/>
                </a:ext>
              </a:extLst>
            </p:cNvPr>
            <p:cNvSpPr/>
            <p:nvPr/>
          </p:nvSpPr>
          <p:spPr>
            <a:xfrm>
              <a:off x="6329880" y="618362"/>
              <a:ext cx="23747" cy="126547"/>
            </a:xfrm>
            <a:custGeom>
              <a:avLst/>
              <a:gdLst>
                <a:gd name="connsiteX0" fmla="*/ 23748 w 23747"/>
                <a:gd name="connsiteY0" fmla="*/ 126548 h 126547"/>
                <a:gd name="connsiteX1" fmla="*/ 2904 w 23747"/>
                <a:gd name="connsiteY1" fmla="*/ 106866 h 126547"/>
                <a:gd name="connsiteX2" fmla="*/ 0 w 23747"/>
                <a:gd name="connsiteY2" fmla="*/ 105769 h 126547"/>
                <a:gd name="connsiteX3" fmla="*/ 3743 w 23747"/>
                <a:gd name="connsiteY3" fmla="*/ 78731 h 126547"/>
                <a:gd name="connsiteX4" fmla="*/ 21231 w 23747"/>
                <a:gd name="connsiteY4" fmla="*/ 78666 h 126547"/>
                <a:gd name="connsiteX5" fmla="*/ 23748 w 23747"/>
                <a:gd name="connsiteY5" fmla="*/ 126548 h 126547"/>
                <a:gd name="connsiteX6" fmla="*/ 23748 w 23747"/>
                <a:gd name="connsiteY6" fmla="*/ 126548 h 126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7" h="126547">
                  <a:moveTo>
                    <a:pt x="23748" y="126548"/>
                  </a:moveTo>
                  <a:cubicBezTo>
                    <a:pt x="13681" y="120353"/>
                    <a:pt x="6582" y="113771"/>
                    <a:pt x="2904" y="106866"/>
                  </a:cubicBezTo>
                  <a:lnTo>
                    <a:pt x="0" y="105769"/>
                  </a:lnTo>
                  <a:lnTo>
                    <a:pt x="3743" y="78731"/>
                  </a:lnTo>
                  <a:cubicBezTo>
                    <a:pt x="18198" y="-24970"/>
                    <a:pt x="15681" y="-27487"/>
                    <a:pt x="21231" y="78666"/>
                  </a:cubicBezTo>
                  <a:lnTo>
                    <a:pt x="23748" y="126548"/>
                  </a:lnTo>
                  <a:lnTo>
                    <a:pt x="23748" y="126548"/>
                  </a:lnTo>
                  <a:close/>
                </a:path>
              </a:pathLst>
            </a:custGeom>
            <a:solidFill>
              <a:srgbClr val="314F63"/>
            </a:solidFill>
            <a:ln w="6453" cap="flat">
              <a:noFill/>
              <a:prstDash val="solid"/>
              <a:miter/>
            </a:ln>
          </p:spPr>
          <p:txBody>
            <a:bodyPr rtlCol="0" anchor="ctr"/>
            <a:lstStyle/>
            <a:p>
              <a:endParaRPr lang="en-US"/>
            </a:p>
          </p:txBody>
        </p:sp>
        <p:sp>
          <p:nvSpPr>
            <p:cNvPr id="3948" name="Freeform: Shape 3947">
              <a:extLst>
                <a:ext uri="{FF2B5EF4-FFF2-40B4-BE49-F238E27FC236}">
                  <a16:creationId xmlns:a16="http://schemas.microsoft.com/office/drawing/2014/main" id="{1F6E3C06-D26E-49A7-A991-4205434E55CD}"/>
                </a:ext>
              </a:extLst>
            </p:cNvPr>
            <p:cNvSpPr/>
            <p:nvPr/>
          </p:nvSpPr>
          <p:spPr>
            <a:xfrm>
              <a:off x="6443580" y="-128932"/>
              <a:ext cx="358493" cy="447907"/>
            </a:xfrm>
            <a:custGeom>
              <a:avLst/>
              <a:gdLst>
                <a:gd name="connsiteX0" fmla="*/ 351954 w 358493"/>
                <a:gd name="connsiteY0" fmla="*/ 208531 h 447907"/>
                <a:gd name="connsiteX1" fmla="*/ 332401 w 358493"/>
                <a:gd name="connsiteY1" fmla="*/ 201755 h 447907"/>
                <a:gd name="connsiteX2" fmla="*/ 332594 w 358493"/>
                <a:gd name="connsiteY2" fmla="*/ 188462 h 447907"/>
                <a:gd name="connsiteX3" fmla="*/ 318463 w 358493"/>
                <a:gd name="connsiteY3" fmla="*/ 71919 h 447907"/>
                <a:gd name="connsiteX4" fmla="*/ 274324 w 358493"/>
                <a:gd name="connsiteY4" fmla="*/ 28361 h 447907"/>
                <a:gd name="connsiteX5" fmla="*/ 84152 w 358493"/>
                <a:gd name="connsiteY5" fmla="*/ 28361 h 447907"/>
                <a:gd name="connsiteX6" fmla="*/ 40077 w 358493"/>
                <a:gd name="connsiteY6" fmla="*/ 71919 h 447907"/>
                <a:gd name="connsiteX7" fmla="*/ 25945 w 358493"/>
                <a:gd name="connsiteY7" fmla="*/ 188462 h 447907"/>
                <a:gd name="connsiteX8" fmla="*/ 26139 w 358493"/>
                <a:gd name="connsiteY8" fmla="*/ 201755 h 447907"/>
                <a:gd name="connsiteX9" fmla="*/ 6586 w 358493"/>
                <a:gd name="connsiteY9" fmla="*/ 208531 h 447907"/>
                <a:gd name="connsiteX10" fmla="*/ 11425 w 358493"/>
                <a:gd name="connsiteY10" fmla="*/ 275837 h 447907"/>
                <a:gd name="connsiteX11" fmla="*/ 27816 w 358493"/>
                <a:gd name="connsiteY11" fmla="*/ 296035 h 447907"/>
                <a:gd name="connsiteX12" fmla="*/ 36076 w 358493"/>
                <a:gd name="connsiteY12" fmla="*/ 300229 h 447907"/>
                <a:gd name="connsiteX13" fmla="*/ 58146 w 358493"/>
                <a:gd name="connsiteY13" fmla="*/ 367922 h 447907"/>
                <a:gd name="connsiteX14" fmla="*/ 112739 w 358493"/>
                <a:gd name="connsiteY14" fmla="*/ 430775 h 447907"/>
                <a:gd name="connsiteX15" fmla="*/ 245866 w 358493"/>
                <a:gd name="connsiteY15" fmla="*/ 430775 h 447907"/>
                <a:gd name="connsiteX16" fmla="*/ 300394 w 358493"/>
                <a:gd name="connsiteY16" fmla="*/ 367922 h 447907"/>
                <a:gd name="connsiteX17" fmla="*/ 322463 w 358493"/>
                <a:gd name="connsiteY17" fmla="*/ 300229 h 447907"/>
                <a:gd name="connsiteX18" fmla="*/ 330659 w 358493"/>
                <a:gd name="connsiteY18" fmla="*/ 296035 h 447907"/>
                <a:gd name="connsiteX19" fmla="*/ 347114 w 358493"/>
                <a:gd name="connsiteY19" fmla="*/ 275837 h 447907"/>
                <a:gd name="connsiteX20" fmla="*/ 351954 w 358493"/>
                <a:gd name="connsiteY20" fmla="*/ 208531 h 447907"/>
                <a:gd name="connsiteX21" fmla="*/ 351954 w 358493"/>
                <a:gd name="connsiteY21" fmla="*/ 208531 h 44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8493" h="447907">
                  <a:moveTo>
                    <a:pt x="351954" y="208531"/>
                  </a:moveTo>
                  <a:cubicBezTo>
                    <a:pt x="346985" y="202401"/>
                    <a:pt x="339822" y="200787"/>
                    <a:pt x="332401" y="201755"/>
                  </a:cubicBezTo>
                  <a:cubicBezTo>
                    <a:pt x="332466" y="197303"/>
                    <a:pt x="332594" y="192850"/>
                    <a:pt x="332594" y="188462"/>
                  </a:cubicBezTo>
                  <a:cubicBezTo>
                    <a:pt x="332594" y="148646"/>
                    <a:pt x="332466" y="99797"/>
                    <a:pt x="318463" y="71919"/>
                  </a:cubicBezTo>
                  <a:cubicBezTo>
                    <a:pt x="308202" y="51528"/>
                    <a:pt x="292715" y="38170"/>
                    <a:pt x="274324" y="28361"/>
                  </a:cubicBezTo>
                  <a:cubicBezTo>
                    <a:pt x="203985" y="-9454"/>
                    <a:pt x="154554" y="-9454"/>
                    <a:pt x="84152" y="28361"/>
                  </a:cubicBezTo>
                  <a:cubicBezTo>
                    <a:pt x="65760" y="38234"/>
                    <a:pt x="50273" y="51592"/>
                    <a:pt x="40077" y="71919"/>
                  </a:cubicBezTo>
                  <a:cubicBezTo>
                    <a:pt x="26074" y="99797"/>
                    <a:pt x="25945" y="148646"/>
                    <a:pt x="25945" y="188462"/>
                  </a:cubicBezTo>
                  <a:cubicBezTo>
                    <a:pt x="25945" y="192850"/>
                    <a:pt x="26074" y="197303"/>
                    <a:pt x="26139" y="201755"/>
                  </a:cubicBezTo>
                  <a:cubicBezTo>
                    <a:pt x="18782" y="200723"/>
                    <a:pt x="11619" y="202336"/>
                    <a:pt x="6586" y="208531"/>
                  </a:cubicBezTo>
                  <a:cubicBezTo>
                    <a:pt x="-5030" y="222857"/>
                    <a:pt x="68" y="253832"/>
                    <a:pt x="11425" y="275837"/>
                  </a:cubicBezTo>
                  <a:cubicBezTo>
                    <a:pt x="15555" y="283903"/>
                    <a:pt x="20524" y="290808"/>
                    <a:pt x="27816" y="296035"/>
                  </a:cubicBezTo>
                  <a:cubicBezTo>
                    <a:pt x="30527" y="297970"/>
                    <a:pt x="33366" y="299455"/>
                    <a:pt x="36076" y="300229"/>
                  </a:cubicBezTo>
                  <a:cubicBezTo>
                    <a:pt x="41045" y="324557"/>
                    <a:pt x="48143" y="347595"/>
                    <a:pt x="58146" y="367922"/>
                  </a:cubicBezTo>
                  <a:cubicBezTo>
                    <a:pt x="71116" y="394315"/>
                    <a:pt x="88798" y="416191"/>
                    <a:pt x="112739" y="430775"/>
                  </a:cubicBezTo>
                  <a:cubicBezTo>
                    <a:pt x="150231" y="453619"/>
                    <a:pt x="208373" y="453619"/>
                    <a:pt x="245866" y="430775"/>
                  </a:cubicBezTo>
                  <a:cubicBezTo>
                    <a:pt x="269742" y="416191"/>
                    <a:pt x="287488" y="394315"/>
                    <a:pt x="300394" y="367922"/>
                  </a:cubicBezTo>
                  <a:cubicBezTo>
                    <a:pt x="310396" y="347595"/>
                    <a:pt x="317494" y="324557"/>
                    <a:pt x="322463" y="300229"/>
                  </a:cubicBezTo>
                  <a:cubicBezTo>
                    <a:pt x="325174" y="299455"/>
                    <a:pt x="327948" y="297970"/>
                    <a:pt x="330659" y="296035"/>
                  </a:cubicBezTo>
                  <a:cubicBezTo>
                    <a:pt x="337951" y="290808"/>
                    <a:pt x="342920" y="283903"/>
                    <a:pt x="347114" y="275837"/>
                  </a:cubicBezTo>
                  <a:cubicBezTo>
                    <a:pt x="358407" y="253832"/>
                    <a:pt x="363505" y="222857"/>
                    <a:pt x="351954" y="208531"/>
                  </a:cubicBezTo>
                  <a:lnTo>
                    <a:pt x="351954" y="208531"/>
                  </a:lnTo>
                  <a:close/>
                </a:path>
              </a:pathLst>
            </a:custGeom>
            <a:solidFill>
              <a:srgbClr val="F1C193"/>
            </a:solidFill>
            <a:ln w="6453" cap="flat">
              <a:noFill/>
              <a:prstDash val="solid"/>
              <a:miter/>
            </a:ln>
          </p:spPr>
          <p:txBody>
            <a:bodyPr rtlCol="0" anchor="ctr"/>
            <a:lstStyle/>
            <a:p>
              <a:endParaRPr lang="en-US"/>
            </a:p>
          </p:txBody>
        </p:sp>
        <p:sp>
          <p:nvSpPr>
            <p:cNvPr id="3949" name="Freeform: Shape 3948">
              <a:extLst>
                <a:ext uri="{FF2B5EF4-FFF2-40B4-BE49-F238E27FC236}">
                  <a16:creationId xmlns:a16="http://schemas.microsoft.com/office/drawing/2014/main" id="{D625EAA3-1C34-444C-8DA5-9A9186C42D12}"/>
                </a:ext>
              </a:extLst>
            </p:cNvPr>
            <p:cNvSpPr/>
            <p:nvPr/>
          </p:nvSpPr>
          <p:spPr>
            <a:xfrm>
              <a:off x="6393508" y="-167655"/>
              <a:ext cx="475333" cy="502020"/>
            </a:xfrm>
            <a:custGeom>
              <a:avLst/>
              <a:gdLst>
                <a:gd name="connsiteX0" fmla="*/ 475333 w 475333"/>
                <a:gd name="connsiteY0" fmla="*/ 275905 h 502020"/>
                <a:gd name="connsiteX1" fmla="*/ 437841 w 475333"/>
                <a:gd name="connsiteY1" fmla="*/ 219312 h 502020"/>
                <a:gd name="connsiteX2" fmla="*/ 392928 w 475333"/>
                <a:gd name="connsiteY2" fmla="*/ 64373 h 502020"/>
                <a:gd name="connsiteX3" fmla="*/ 278837 w 475333"/>
                <a:gd name="connsiteY3" fmla="*/ 2230 h 502020"/>
                <a:gd name="connsiteX4" fmla="*/ 82793 w 475333"/>
                <a:gd name="connsiteY4" fmla="*/ 50048 h 502020"/>
                <a:gd name="connsiteX5" fmla="*/ 14842 w 475333"/>
                <a:gd name="connsiteY5" fmla="*/ 184142 h 502020"/>
                <a:gd name="connsiteX6" fmla="*/ 23425 w 475333"/>
                <a:gd name="connsiteY6" fmla="*/ 260095 h 502020"/>
                <a:gd name="connsiteX7" fmla="*/ 0 w 475333"/>
                <a:gd name="connsiteY7" fmla="*/ 307783 h 502020"/>
                <a:gd name="connsiteX8" fmla="*/ 27554 w 475333"/>
                <a:gd name="connsiteY8" fmla="*/ 313978 h 502020"/>
                <a:gd name="connsiteX9" fmla="*/ 27103 w 475333"/>
                <a:gd name="connsiteY9" fmla="*/ 338564 h 502020"/>
                <a:gd name="connsiteX10" fmla="*/ 48140 w 475333"/>
                <a:gd name="connsiteY10" fmla="*/ 432779 h 502020"/>
                <a:gd name="connsiteX11" fmla="*/ 72597 w 475333"/>
                <a:gd name="connsiteY11" fmla="*/ 391286 h 502020"/>
                <a:gd name="connsiteX12" fmla="*/ 71113 w 475333"/>
                <a:gd name="connsiteY12" fmla="*/ 502021 h 502020"/>
                <a:gd name="connsiteX13" fmla="*/ 113961 w 475333"/>
                <a:gd name="connsiteY13" fmla="*/ 194919 h 502020"/>
                <a:gd name="connsiteX14" fmla="*/ 135902 w 475333"/>
                <a:gd name="connsiteY14" fmla="*/ 215053 h 502020"/>
                <a:gd name="connsiteX15" fmla="*/ 157261 w 475333"/>
                <a:gd name="connsiteY15" fmla="*/ 166848 h 502020"/>
                <a:gd name="connsiteX16" fmla="*/ 171909 w 475333"/>
                <a:gd name="connsiteY16" fmla="*/ 214407 h 502020"/>
                <a:gd name="connsiteX17" fmla="*/ 205466 w 475333"/>
                <a:gd name="connsiteY17" fmla="*/ 150974 h 502020"/>
                <a:gd name="connsiteX18" fmla="*/ 223792 w 475333"/>
                <a:gd name="connsiteY18" fmla="*/ 213181 h 502020"/>
                <a:gd name="connsiteX19" fmla="*/ 278708 w 475333"/>
                <a:gd name="connsiteY19" fmla="*/ 123548 h 502020"/>
                <a:gd name="connsiteX20" fmla="*/ 364146 w 475333"/>
                <a:gd name="connsiteY20" fmla="*/ 317140 h 502020"/>
                <a:gd name="connsiteX21" fmla="*/ 406414 w 475333"/>
                <a:gd name="connsiteY21" fmla="*/ 501827 h 502020"/>
                <a:gd name="connsiteX22" fmla="*/ 388345 w 475333"/>
                <a:gd name="connsiteY22" fmla="*/ 413743 h 502020"/>
                <a:gd name="connsiteX23" fmla="*/ 402284 w 475333"/>
                <a:gd name="connsiteY23" fmla="*/ 457559 h 502020"/>
                <a:gd name="connsiteX24" fmla="*/ 402929 w 475333"/>
                <a:gd name="connsiteY24" fmla="*/ 414388 h 502020"/>
                <a:gd name="connsiteX25" fmla="*/ 428161 w 475333"/>
                <a:gd name="connsiteY25" fmla="*/ 345985 h 502020"/>
                <a:gd name="connsiteX26" fmla="*/ 428161 w 475333"/>
                <a:gd name="connsiteY26" fmla="*/ 377283 h 502020"/>
                <a:gd name="connsiteX27" fmla="*/ 429968 w 475333"/>
                <a:gd name="connsiteY27" fmla="*/ 270743 h 502020"/>
                <a:gd name="connsiteX28" fmla="*/ 475333 w 475333"/>
                <a:gd name="connsiteY28" fmla="*/ 275905 h 502020"/>
                <a:gd name="connsiteX29" fmla="*/ 475333 w 475333"/>
                <a:gd name="connsiteY29" fmla="*/ 275905 h 50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75333" h="502020">
                  <a:moveTo>
                    <a:pt x="475333" y="275905"/>
                  </a:moveTo>
                  <a:cubicBezTo>
                    <a:pt x="435776" y="281067"/>
                    <a:pt x="438873" y="234993"/>
                    <a:pt x="437841" y="219312"/>
                  </a:cubicBezTo>
                  <a:cubicBezTo>
                    <a:pt x="434163" y="164396"/>
                    <a:pt x="434356" y="112126"/>
                    <a:pt x="392928" y="64373"/>
                  </a:cubicBezTo>
                  <a:cubicBezTo>
                    <a:pt x="364985" y="32173"/>
                    <a:pt x="321234" y="7199"/>
                    <a:pt x="278837" y="2230"/>
                  </a:cubicBezTo>
                  <a:cubicBezTo>
                    <a:pt x="230310" y="-3448"/>
                    <a:pt x="140031" y="-1771"/>
                    <a:pt x="82793" y="50048"/>
                  </a:cubicBezTo>
                  <a:cubicBezTo>
                    <a:pt x="49947" y="79796"/>
                    <a:pt x="16907" y="115675"/>
                    <a:pt x="14842" y="184142"/>
                  </a:cubicBezTo>
                  <a:cubicBezTo>
                    <a:pt x="16778" y="225313"/>
                    <a:pt x="20779" y="235896"/>
                    <a:pt x="23425" y="260095"/>
                  </a:cubicBezTo>
                  <a:cubicBezTo>
                    <a:pt x="24780" y="286294"/>
                    <a:pt x="21424" y="317140"/>
                    <a:pt x="0" y="307783"/>
                  </a:cubicBezTo>
                  <a:cubicBezTo>
                    <a:pt x="6130" y="313914"/>
                    <a:pt x="15681" y="320883"/>
                    <a:pt x="27554" y="313978"/>
                  </a:cubicBezTo>
                  <a:cubicBezTo>
                    <a:pt x="28393" y="318624"/>
                    <a:pt x="26715" y="333983"/>
                    <a:pt x="27103" y="338564"/>
                  </a:cubicBezTo>
                  <a:cubicBezTo>
                    <a:pt x="32201" y="393480"/>
                    <a:pt x="59368" y="396771"/>
                    <a:pt x="48140" y="432779"/>
                  </a:cubicBezTo>
                  <a:cubicBezTo>
                    <a:pt x="64014" y="430908"/>
                    <a:pt x="65176" y="408516"/>
                    <a:pt x="72597" y="391286"/>
                  </a:cubicBezTo>
                  <a:cubicBezTo>
                    <a:pt x="82018" y="432973"/>
                    <a:pt x="109057" y="475111"/>
                    <a:pt x="71113" y="502021"/>
                  </a:cubicBezTo>
                  <a:cubicBezTo>
                    <a:pt x="180944" y="486662"/>
                    <a:pt x="46268" y="283326"/>
                    <a:pt x="113961" y="194919"/>
                  </a:cubicBezTo>
                  <a:cubicBezTo>
                    <a:pt x="113768" y="198597"/>
                    <a:pt x="119575" y="211503"/>
                    <a:pt x="135902" y="215053"/>
                  </a:cubicBezTo>
                  <a:cubicBezTo>
                    <a:pt x="130416" y="196726"/>
                    <a:pt x="144484" y="173559"/>
                    <a:pt x="157261" y="166848"/>
                  </a:cubicBezTo>
                  <a:cubicBezTo>
                    <a:pt x="156680" y="177818"/>
                    <a:pt x="149324" y="193048"/>
                    <a:pt x="171909" y="214407"/>
                  </a:cubicBezTo>
                  <a:cubicBezTo>
                    <a:pt x="169909" y="195048"/>
                    <a:pt x="181073" y="172914"/>
                    <a:pt x="205466" y="150974"/>
                  </a:cubicBezTo>
                  <a:cubicBezTo>
                    <a:pt x="201529" y="157814"/>
                    <a:pt x="202433" y="204018"/>
                    <a:pt x="223792" y="213181"/>
                  </a:cubicBezTo>
                  <a:cubicBezTo>
                    <a:pt x="213726" y="166913"/>
                    <a:pt x="274449" y="173946"/>
                    <a:pt x="278708" y="123548"/>
                  </a:cubicBezTo>
                  <a:cubicBezTo>
                    <a:pt x="321556" y="146456"/>
                    <a:pt x="371697" y="202856"/>
                    <a:pt x="364146" y="317140"/>
                  </a:cubicBezTo>
                  <a:cubicBezTo>
                    <a:pt x="361178" y="361021"/>
                    <a:pt x="302842" y="494148"/>
                    <a:pt x="406414" y="501827"/>
                  </a:cubicBezTo>
                  <a:cubicBezTo>
                    <a:pt x="365373" y="482790"/>
                    <a:pt x="369051" y="445685"/>
                    <a:pt x="388345" y="413743"/>
                  </a:cubicBezTo>
                  <a:cubicBezTo>
                    <a:pt x="389378" y="415937"/>
                    <a:pt x="383893" y="444007"/>
                    <a:pt x="402284" y="457559"/>
                  </a:cubicBezTo>
                  <a:cubicBezTo>
                    <a:pt x="402865" y="459366"/>
                    <a:pt x="392153" y="447234"/>
                    <a:pt x="402929" y="414388"/>
                  </a:cubicBezTo>
                  <a:cubicBezTo>
                    <a:pt x="408157" y="393996"/>
                    <a:pt x="418675" y="365280"/>
                    <a:pt x="428161" y="345985"/>
                  </a:cubicBezTo>
                  <a:cubicBezTo>
                    <a:pt x="430807" y="353148"/>
                    <a:pt x="428806" y="359601"/>
                    <a:pt x="428161" y="377283"/>
                  </a:cubicBezTo>
                  <a:cubicBezTo>
                    <a:pt x="445584" y="340629"/>
                    <a:pt x="441326" y="305396"/>
                    <a:pt x="429968" y="270743"/>
                  </a:cubicBezTo>
                  <a:cubicBezTo>
                    <a:pt x="441067" y="280229"/>
                    <a:pt x="463137" y="287908"/>
                    <a:pt x="475333" y="275905"/>
                  </a:cubicBezTo>
                  <a:lnTo>
                    <a:pt x="475333" y="275905"/>
                  </a:lnTo>
                  <a:close/>
                </a:path>
              </a:pathLst>
            </a:custGeom>
            <a:solidFill>
              <a:srgbClr val="A18044"/>
            </a:solidFill>
            <a:ln w="6453" cap="flat">
              <a:noFill/>
              <a:prstDash val="solid"/>
              <a:miter/>
            </a:ln>
          </p:spPr>
          <p:txBody>
            <a:bodyPr rtlCol="0" anchor="ctr"/>
            <a:lstStyle/>
            <a:p>
              <a:endParaRPr lang="en-US"/>
            </a:p>
          </p:txBody>
        </p:sp>
        <p:sp>
          <p:nvSpPr>
            <p:cNvPr id="3950" name="Freeform: Shape 3949">
              <a:extLst>
                <a:ext uri="{FF2B5EF4-FFF2-40B4-BE49-F238E27FC236}">
                  <a16:creationId xmlns:a16="http://schemas.microsoft.com/office/drawing/2014/main" id="{73B82E61-4E41-4541-BCC2-09AD075BD1CD}"/>
                </a:ext>
              </a:extLst>
            </p:cNvPr>
            <p:cNvSpPr/>
            <p:nvPr/>
          </p:nvSpPr>
          <p:spPr>
            <a:xfrm>
              <a:off x="6559029" y="435936"/>
              <a:ext cx="127835" cy="356409"/>
            </a:xfrm>
            <a:custGeom>
              <a:avLst/>
              <a:gdLst>
                <a:gd name="connsiteX0" fmla="*/ 109250 w 127835"/>
                <a:gd name="connsiteY0" fmla="*/ 355500 h 356409"/>
                <a:gd name="connsiteX1" fmla="*/ 94796 w 127835"/>
                <a:gd name="connsiteY1" fmla="*/ 80663 h 356409"/>
                <a:gd name="connsiteX2" fmla="*/ 127835 w 127835"/>
                <a:gd name="connsiteY2" fmla="*/ 30523 h 356409"/>
                <a:gd name="connsiteX3" fmla="*/ 84212 w 127835"/>
                <a:gd name="connsiteY3" fmla="*/ 0 h 356409"/>
                <a:gd name="connsiteX4" fmla="*/ 73629 w 127835"/>
                <a:gd name="connsiteY4" fmla="*/ 0 h 356409"/>
                <a:gd name="connsiteX5" fmla="*/ 63950 w 127835"/>
                <a:gd name="connsiteY5" fmla="*/ 194 h 356409"/>
                <a:gd name="connsiteX6" fmla="*/ 54529 w 127835"/>
                <a:gd name="connsiteY6" fmla="*/ 0 h 356409"/>
                <a:gd name="connsiteX7" fmla="*/ 43623 w 127835"/>
                <a:gd name="connsiteY7" fmla="*/ 0 h 356409"/>
                <a:gd name="connsiteX8" fmla="*/ 0 w 127835"/>
                <a:gd name="connsiteY8" fmla="*/ 30523 h 356409"/>
                <a:gd name="connsiteX9" fmla="*/ 33040 w 127835"/>
                <a:gd name="connsiteY9" fmla="*/ 80663 h 356409"/>
                <a:gd name="connsiteX10" fmla="*/ 18456 w 127835"/>
                <a:gd name="connsiteY10" fmla="*/ 355370 h 356409"/>
                <a:gd name="connsiteX11" fmla="*/ 65047 w 127835"/>
                <a:gd name="connsiteY11" fmla="*/ 356403 h 356409"/>
                <a:gd name="connsiteX12" fmla="*/ 109250 w 127835"/>
                <a:gd name="connsiteY12" fmla="*/ 355500 h 356409"/>
                <a:gd name="connsiteX13" fmla="*/ 109250 w 127835"/>
                <a:gd name="connsiteY13" fmla="*/ 355500 h 356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835" h="356409">
                  <a:moveTo>
                    <a:pt x="109250" y="355500"/>
                  </a:moveTo>
                  <a:lnTo>
                    <a:pt x="94796" y="80663"/>
                  </a:lnTo>
                  <a:lnTo>
                    <a:pt x="127835" y="30523"/>
                  </a:lnTo>
                  <a:lnTo>
                    <a:pt x="84212" y="0"/>
                  </a:lnTo>
                  <a:lnTo>
                    <a:pt x="73629" y="0"/>
                  </a:lnTo>
                  <a:cubicBezTo>
                    <a:pt x="70403" y="129"/>
                    <a:pt x="67176" y="194"/>
                    <a:pt x="63950" y="194"/>
                  </a:cubicBezTo>
                  <a:cubicBezTo>
                    <a:pt x="60788" y="194"/>
                    <a:pt x="57626" y="129"/>
                    <a:pt x="54529" y="0"/>
                  </a:cubicBezTo>
                  <a:lnTo>
                    <a:pt x="43623" y="0"/>
                  </a:lnTo>
                  <a:lnTo>
                    <a:pt x="0" y="30523"/>
                  </a:lnTo>
                  <a:lnTo>
                    <a:pt x="33040" y="80663"/>
                  </a:lnTo>
                  <a:lnTo>
                    <a:pt x="18456" y="355370"/>
                  </a:lnTo>
                  <a:cubicBezTo>
                    <a:pt x="33621" y="356016"/>
                    <a:pt x="49108" y="356403"/>
                    <a:pt x="65047" y="356403"/>
                  </a:cubicBezTo>
                  <a:cubicBezTo>
                    <a:pt x="80018" y="356467"/>
                    <a:pt x="94731" y="356080"/>
                    <a:pt x="109250" y="355500"/>
                  </a:cubicBezTo>
                  <a:lnTo>
                    <a:pt x="109250" y="355500"/>
                  </a:lnTo>
                  <a:close/>
                </a:path>
              </a:pathLst>
            </a:custGeom>
            <a:solidFill>
              <a:srgbClr val="1D3456"/>
            </a:solidFill>
            <a:ln w="6453" cap="flat">
              <a:noFill/>
              <a:prstDash val="solid"/>
              <a:miter/>
            </a:ln>
          </p:spPr>
          <p:txBody>
            <a:bodyPr rtlCol="0" anchor="ctr"/>
            <a:lstStyle/>
            <a:p>
              <a:endParaRPr lang="en-US"/>
            </a:p>
          </p:txBody>
        </p:sp>
        <p:sp>
          <p:nvSpPr>
            <p:cNvPr id="3951" name="Freeform: Shape 3950">
              <a:extLst>
                <a:ext uri="{FF2B5EF4-FFF2-40B4-BE49-F238E27FC236}">
                  <a16:creationId xmlns:a16="http://schemas.microsoft.com/office/drawing/2014/main" id="{5BE25798-3EDE-4BA0-8CFF-EF7E4F7287F3}"/>
                </a:ext>
              </a:extLst>
            </p:cNvPr>
            <p:cNvSpPr/>
            <p:nvPr/>
          </p:nvSpPr>
          <p:spPr>
            <a:xfrm>
              <a:off x="6413706" y="330687"/>
              <a:ext cx="209337" cy="173652"/>
            </a:xfrm>
            <a:custGeom>
              <a:avLst/>
              <a:gdLst>
                <a:gd name="connsiteX0" fmla="*/ 86084 w 209337"/>
                <a:gd name="connsiteY0" fmla="*/ 0 h 173652"/>
                <a:gd name="connsiteX1" fmla="*/ 209337 w 209337"/>
                <a:gd name="connsiteY1" fmla="*/ 103378 h 173652"/>
                <a:gd name="connsiteX2" fmla="*/ 101313 w 209337"/>
                <a:gd name="connsiteY2" fmla="*/ 173652 h 173652"/>
                <a:gd name="connsiteX3" fmla="*/ 0 w 209337"/>
                <a:gd name="connsiteY3" fmla="*/ 35944 h 173652"/>
                <a:gd name="connsiteX4" fmla="*/ 86084 w 209337"/>
                <a:gd name="connsiteY4" fmla="*/ 0 h 173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37" h="173652">
                  <a:moveTo>
                    <a:pt x="86084" y="0"/>
                  </a:moveTo>
                  <a:lnTo>
                    <a:pt x="209337" y="103378"/>
                  </a:lnTo>
                  <a:lnTo>
                    <a:pt x="101313" y="173652"/>
                  </a:lnTo>
                  <a:lnTo>
                    <a:pt x="0" y="35944"/>
                  </a:lnTo>
                  <a:lnTo>
                    <a:pt x="86084" y="0"/>
                  </a:lnTo>
                  <a:close/>
                </a:path>
              </a:pathLst>
            </a:custGeom>
            <a:solidFill>
              <a:srgbClr val="CAEBF8"/>
            </a:solidFill>
            <a:ln w="6453" cap="flat">
              <a:noFill/>
              <a:prstDash val="solid"/>
              <a:miter/>
            </a:ln>
          </p:spPr>
          <p:txBody>
            <a:bodyPr rtlCol="0" anchor="ctr"/>
            <a:lstStyle/>
            <a:p>
              <a:endParaRPr lang="en-US"/>
            </a:p>
          </p:txBody>
        </p:sp>
        <p:sp>
          <p:nvSpPr>
            <p:cNvPr id="3952" name="Freeform: Shape 3951">
              <a:extLst>
                <a:ext uri="{FF2B5EF4-FFF2-40B4-BE49-F238E27FC236}">
                  <a16:creationId xmlns:a16="http://schemas.microsoft.com/office/drawing/2014/main" id="{00D776C6-98FF-44D6-93A0-C46DF0F8DDEF}"/>
                </a:ext>
              </a:extLst>
            </p:cNvPr>
            <p:cNvSpPr/>
            <p:nvPr/>
          </p:nvSpPr>
          <p:spPr>
            <a:xfrm>
              <a:off x="6413383" y="353789"/>
              <a:ext cx="31103" cy="20262"/>
            </a:xfrm>
            <a:custGeom>
              <a:avLst/>
              <a:gdLst>
                <a:gd name="connsiteX0" fmla="*/ 0 w 31103"/>
                <a:gd name="connsiteY0" fmla="*/ 13035 h 20262"/>
                <a:gd name="connsiteX1" fmla="*/ 5356 w 31103"/>
                <a:gd name="connsiteY1" fmla="*/ 20263 h 20262"/>
                <a:gd name="connsiteX2" fmla="*/ 31104 w 31103"/>
                <a:gd name="connsiteY2" fmla="*/ 0 h 20262"/>
                <a:gd name="connsiteX3" fmla="*/ 0 w 31103"/>
                <a:gd name="connsiteY3" fmla="*/ 13035 h 20262"/>
              </a:gdLst>
              <a:ahLst/>
              <a:cxnLst>
                <a:cxn ang="0">
                  <a:pos x="connsiteX0" y="connsiteY0"/>
                </a:cxn>
                <a:cxn ang="0">
                  <a:pos x="connsiteX1" y="connsiteY1"/>
                </a:cxn>
                <a:cxn ang="0">
                  <a:pos x="connsiteX2" y="connsiteY2"/>
                </a:cxn>
                <a:cxn ang="0">
                  <a:pos x="connsiteX3" y="connsiteY3"/>
                </a:cxn>
              </a:cxnLst>
              <a:rect l="l" t="t" r="r" b="b"/>
              <a:pathLst>
                <a:path w="31103" h="20262">
                  <a:moveTo>
                    <a:pt x="0" y="13035"/>
                  </a:moveTo>
                  <a:lnTo>
                    <a:pt x="5356" y="20263"/>
                  </a:lnTo>
                  <a:lnTo>
                    <a:pt x="31104" y="0"/>
                  </a:lnTo>
                  <a:lnTo>
                    <a:pt x="0" y="13035"/>
                  </a:lnTo>
                  <a:close/>
                </a:path>
              </a:pathLst>
            </a:custGeom>
            <a:solidFill>
              <a:srgbClr val="6E94BA"/>
            </a:solidFill>
            <a:ln w="6453" cap="flat">
              <a:noFill/>
              <a:prstDash val="solid"/>
              <a:miter/>
            </a:ln>
          </p:spPr>
          <p:txBody>
            <a:bodyPr rtlCol="0" anchor="ctr"/>
            <a:lstStyle/>
            <a:p>
              <a:endParaRPr lang="en-US"/>
            </a:p>
          </p:txBody>
        </p:sp>
        <p:sp>
          <p:nvSpPr>
            <p:cNvPr id="3953" name="Freeform: Shape 3952">
              <a:extLst>
                <a:ext uri="{FF2B5EF4-FFF2-40B4-BE49-F238E27FC236}">
                  <a16:creationId xmlns:a16="http://schemas.microsoft.com/office/drawing/2014/main" id="{3E9AECC3-E514-4600-9659-9F7907EA9583}"/>
                </a:ext>
              </a:extLst>
            </p:cNvPr>
            <p:cNvSpPr/>
            <p:nvPr/>
          </p:nvSpPr>
          <p:spPr>
            <a:xfrm>
              <a:off x="6451714" y="341076"/>
              <a:ext cx="155583" cy="156551"/>
            </a:xfrm>
            <a:custGeom>
              <a:avLst/>
              <a:gdLst>
                <a:gd name="connsiteX0" fmla="*/ 0 w 155583"/>
                <a:gd name="connsiteY0" fmla="*/ 77759 h 156551"/>
                <a:gd name="connsiteX1" fmla="*/ 12519 w 155583"/>
                <a:gd name="connsiteY1" fmla="*/ 94731 h 156551"/>
                <a:gd name="connsiteX2" fmla="*/ 48592 w 155583"/>
                <a:gd name="connsiteY2" fmla="*/ 66531 h 156551"/>
                <a:gd name="connsiteX3" fmla="*/ 82858 w 155583"/>
                <a:gd name="connsiteY3" fmla="*/ 110283 h 156551"/>
                <a:gd name="connsiteX4" fmla="*/ 45494 w 155583"/>
                <a:gd name="connsiteY4" fmla="*/ 139580 h 156551"/>
                <a:gd name="connsiteX5" fmla="*/ 58013 w 155583"/>
                <a:gd name="connsiteY5" fmla="*/ 156552 h 156551"/>
                <a:gd name="connsiteX6" fmla="*/ 95893 w 155583"/>
                <a:gd name="connsiteY6" fmla="*/ 126867 h 156551"/>
                <a:gd name="connsiteX7" fmla="*/ 103765 w 155583"/>
                <a:gd name="connsiteY7" fmla="*/ 136934 h 156551"/>
                <a:gd name="connsiteX8" fmla="*/ 121511 w 155583"/>
                <a:gd name="connsiteY8" fmla="*/ 125383 h 156551"/>
                <a:gd name="connsiteX9" fmla="*/ 112477 w 155583"/>
                <a:gd name="connsiteY9" fmla="*/ 113897 h 156551"/>
                <a:gd name="connsiteX10" fmla="*/ 155584 w 155583"/>
                <a:gd name="connsiteY10" fmla="*/ 80083 h 156551"/>
                <a:gd name="connsiteX11" fmla="*/ 139064 w 155583"/>
                <a:gd name="connsiteY11" fmla="*/ 66273 h 156551"/>
                <a:gd name="connsiteX12" fmla="*/ 99442 w 155583"/>
                <a:gd name="connsiteY12" fmla="*/ 97312 h 156551"/>
                <a:gd name="connsiteX13" fmla="*/ 65176 w 155583"/>
                <a:gd name="connsiteY13" fmla="*/ 53496 h 156551"/>
                <a:gd name="connsiteX14" fmla="*/ 95506 w 155583"/>
                <a:gd name="connsiteY14" fmla="*/ 29749 h 156551"/>
                <a:gd name="connsiteX15" fmla="*/ 78921 w 155583"/>
                <a:gd name="connsiteY15" fmla="*/ 15875 h 156551"/>
                <a:gd name="connsiteX16" fmla="*/ 52141 w 155583"/>
                <a:gd name="connsiteY16" fmla="*/ 36912 h 156551"/>
                <a:gd name="connsiteX17" fmla="*/ 23296 w 155583"/>
                <a:gd name="connsiteY17" fmla="*/ 0 h 156551"/>
                <a:gd name="connsiteX18" fmla="*/ 3098 w 155583"/>
                <a:gd name="connsiteY18" fmla="*/ 8454 h 156551"/>
                <a:gd name="connsiteX19" fmla="*/ 35556 w 155583"/>
                <a:gd name="connsiteY19" fmla="*/ 49882 h 156551"/>
                <a:gd name="connsiteX20" fmla="*/ 0 w 155583"/>
                <a:gd name="connsiteY20" fmla="*/ 77759 h 1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5583" h="156551">
                  <a:moveTo>
                    <a:pt x="0" y="77759"/>
                  </a:moveTo>
                  <a:lnTo>
                    <a:pt x="12519" y="94731"/>
                  </a:lnTo>
                  <a:lnTo>
                    <a:pt x="48592" y="66531"/>
                  </a:lnTo>
                  <a:lnTo>
                    <a:pt x="82858" y="110283"/>
                  </a:lnTo>
                  <a:lnTo>
                    <a:pt x="45494" y="139580"/>
                  </a:lnTo>
                  <a:lnTo>
                    <a:pt x="58013" y="156552"/>
                  </a:lnTo>
                  <a:lnTo>
                    <a:pt x="95893" y="126867"/>
                  </a:lnTo>
                  <a:lnTo>
                    <a:pt x="103765" y="136934"/>
                  </a:lnTo>
                  <a:lnTo>
                    <a:pt x="121511" y="125383"/>
                  </a:lnTo>
                  <a:lnTo>
                    <a:pt x="112477" y="113897"/>
                  </a:lnTo>
                  <a:lnTo>
                    <a:pt x="155584" y="80083"/>
                  </a:lnTo>
                  <a:lnTo>
                    <a:pt x="139064" y="66273"/>
                  </a:lnTo>
                  <a:lnTo>
                    <a:pt x="99442" y="97312"/>
                  </a:lnTo>
                  <a:lnTo>
                    <a:pt x="65176" y="53496"/>
                  </a:lnTo>
                  <a:lnTo>
                    <a:pt x="95506" y="29749"/>
                  </a:lnTo>
                  <a:lnTo>
                    <a:pt x="78921" y="15875"/>
                  </a:lnTo>
                  <a:lnTo>
                    <a:pt x="52141" y="36912"/>
                  </a:lnTo>
                  <a:lnTo>
                    <a:pt x="23296" y="0"/>
                  </a:lnTo>
                  <a:lnTo>
                    <a:pt x="3098" y="8454"/>
                  </a:lnTo>
                  <a:lnTo>
                    <a:pt x="35556" y="49882"/>
                  </a:lnTo>
                  <a:lnTo>
                    <a:pt x="0" y="77759"/>
                  </a:lnTo>
                  <a:close/>
                </a:path>
              </a:pathLst>
            </a:custGeom>
            <a:solidFill>
              <a:srgbClr val="6E94BA"/>
            </a:solidFill>
            <a:ln w="6453" cap="flat">
              <a:noFill/>
              <a:prstDash val="solid"/>
              <a:miter/>
            </a:ln>
          </p:spPr>
          <p:txBody>
            <a:bodyPr rtlCol="0" anchor="ctr"/>
            <a:lstStyle/>
            <a:p>
              <a:endParaRPr lang="en-US"/>
            </a:p>
          </p:txBody>
        </p:sp>
        <p:sp>
          <p:nvSpPr>
            <p:cNvPr id="3954" name="Freeform: Shape 3953">
              <a:extLst>
                <a:ext uri="{FF2B5EF4-FFF2-40B4-BE49-F238E27FC236}">
                  <a16:creationId xmlns:a16="http://schemas.microsoft.com/office/drawing/2014/main" id="{4F53E19D-1256-4FD0-9E0D-9A343B150283}"/>
                </a:ext>
              </a:extLst>
            </p:cNvPr>
            <p:cNvSpPr/>
            <p:nvPr/>
          </p:nvSpPr>
          <p:spPr>
            <a:xfrm>
              <a:off x="6622721" y="330687"/>
              <a:ext cx="209337" cy="173652"/>
            </a:xfrm>
            <a:custGeom>
              <a:avLst/>
              <a:gdLst>
                <a:gd name="connsiteX0" fmla="*/ 123253 w 209337"/>
                <a:gd name="connsiteY0" fmla="*/ 0 h 173652"/>
                <a:gd name="connsiteX1" fmla="*/ 0 w 209337"/>
                <a:gd name="connsiteY1" fmla="*/ 103378 h 173652"/>
                <a:gd name="connsiteX2" fmla="*/ 107960 w 209337"/>
                <a:gd name="connsiteY2" fmla="*/ 173652 h 173652"/>
                <a:gd name="connsiteX3" fmla="*/ 209337 w 209337"/>
                <a:gd name="connsiteY3" fmla="*/ 35944 h 173652"/>
                <a:gd name="connsiteX4" fmla="*/ 123253 w 209337"/>
                <a:gd name="connsiteY4" fmla="*/ 0 h 173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37" h="173652">
                  <a:moveTo>
                    <a:pt x="123253" y="0"/>
                  </a:moveTo>
                  <a:lnTo>
                    <a:pt x="0" y="103378"/>
                  </a:lnTo>
                  <a:lnTo>
                    <a:pt x="107960" y="173652"/>
                  </a:lnTo>
                  <a:lnTo>
                    <a:pt x="209337" y="35944"/>
                  </a:lnTo>
                  <a:lnTo>
                    <a:pt x="123253" y="0"/>
                  </a:lnTo>
                  <a:close/>
                </a:path>
              </a:pathLst>
            </a:custGeom>
            <a:solidFill>
              <a:srgbClr val="CAEBF8"/>
            </a:solidFill>
            <a:ln w="6453" cap="flat">
              <a:noFill/>
              <a:prstDash val="solid"/>
              <a:miter/>
            </a:ln>
          </p:spPr>
          <p:txBody>
            <a:bodyPr rtlCol="0" anchor="ctr"/>
            <a:lstStyle/>
            <a:p>
              <a:endParaRPr lang="en-US"/>
            </a:p>
          </p:txBody>
        </p:sp>
        <p:sp>
          <p:nvSpPr>
            <p:cNvPr id="3955" name="Freeform: Shape 3954">
              <a:extLst>
                <a:ext uri="{FF2B5EF4-FFF2-40B4-BE49-F238E27FC236}">
                  <a16:creationId xmlns:a16="http://schemas.microsoft.com/office/drawing/2014/main" id="{5EA02410-8738-4E98-9112-87666B13C04F}"/>
                </a:ext>
              </a:extLst>
            </p:cNvPr>
            <p:cNvSpPr/>
            <p:nvPr/>
          </p:nvSpPr>
          <p:spPr>
            <a:xfrm>
              <a:off x="6801212" y="353789"/>
              <a:ext cx="31104" cy="20262"/>
            </a:xfrm>
            <a:custGeom>
              <a:avLst/>
              <a:gdLst>
                <a:gd name="connsiteX0" fmla="*/ 31104 w 31104"/>
                <a:gd name="connsiteY0" fmla="*/ 13035 h 20262"/>
                <a:gd name="connsiteX1" fmla="*/ 25748 w 31104"/>
                <a:gd name="connsiteY1" fmla="*/ 20263 h 20262"/>
                <a:gd name="connsiteX2" fmla="*/ 0 w 31104"/>
                <a:gd name="connsiteY2" fmla="*/ 0 h 20262"/>
                <a:gd name="connsiteX3" fmla="*/ 31104 w 31104"/>
                <a:gd name="connsiteY3" fmla="*/ 13035 h 20262"/>
              </a:gdLst>
              <a:ahLst/>
              <a:cxnLst>
                <a:cxn ang="0">
                  <a:pos x="connsiteX0" y="connsiteY0"/>
                </a:cxn>
                <a:cxn ang="0">
                  <a:pos x="connsiteX1" y="connsiteY1"/>
                </a:cxn>
                <a:cxn ang="0">
                  <a:pos x="connsiteX2" y="connsiteY2"/>
                </a:cxn>
                <a:cxn ang="0">
                  <a:pos x="connsiteX3" y="connsiteY3"/>
                </a:cxn>
              </a:cxnLst>
              <a:rect l="l" t="t" r="r" b="b"/>
              <a:pathLst>
                <a:path w="31104" h="20262">
                  <a:moveTo>
                    <a:pt x="31104" y="13035"/>
                  </a:moveTo>
                  <a:lnTo>
                    <a:pt x="25748" y="20263"/>
                  </a:lnTo>
                  <a:lnTo>
                    <a:pt x="0" y="0"/>
                  </a:lnTo>
                  <a:lnTo>
                    <a:pt x="31104" y="13035"/>
                  </a:lnTo>
                  <a:close/>
                </a:path>
              </a:pathLst>
            </a:custGeom>
            <a:solidFill>
              <a:srgbClr val="6E94BA"/>
            </a:solidFill>
            <a:ln w="6453" cap="flat">
              <a:noFill/>
              <a:prstDash val="solid"/>
              <a:miter/>
            </a:ln>
          </p:spPr>
          <p:txBody>
            <a:bodyPr rtlCol="0" anchor="ctr"/>
            <a:lstStyle/>
            <a:p>
              <a:endParaRPr lang="en-US"/>
            </a:p>
          </p:txBody>
        </p:sp>
        <p:sp>
          <p:nvSpPr>
            <p:cNvPr id="3956" name="Freeform: Shape 3955">
              <a:extLst>
                <a:ext uri="{FF2B5EF4-FFF2-40B4-BE49-F238E27FC236}">
                  <a16:creationId xmlns:a16="http://schemas.microsoft.com/office/drawing/2014/main" id="{7D2855C3-1F20-4C78-9628-6F1932BC23EF}"/>
                </a:ext>
              </a:extLst>
            </p:cNvPr>
            <p:cNvSpPr/>
            <p:nvPr/>
          </p:nvSpPr>
          <p:spPr>
            <a:xfrm>
              <a:off x="6638401" y="341076"/>
              <a:ext cx="155583" cy="156551"/>
            </a:xfrm>
            <a:custGeom>
              <a:avLst/>
              <a:gdLst>
                <a:gd name="connsiteX0" fmla="*/ 155583 w 155583"/>
                <a:gd name="connsiteY0" fmla="*/ 77759 h 156551"/>
                <a:gd name="connsiteX1" fmla="*/ 143129 w 155583"/>
                <a:gd name="connsiteY1" fmla="*/ 94731 h 156551"/>
                <a:gd name="connsiteX2" fmla="*/ 106992 w 155583"/>
                <a:gd name="connsiteY2" fmla="*/ 66531 h 156551"/>
                <a:gd name="connsiteX3" fmla="*/ 72726 w 155583"/>
                <a:gd name="connsiteY3" fmla="*/ 110283 h 156551"/>
                <a:gd name="connsiteX4" fmla="*/ 110090 w 155583"/>
                <a:gd name="connsiteY4" fmla="*/ 139580 h 156551"/>
                <a:gd name="connsiteX5" fmla="*/ 97635 w 155583"/>
                <a:gd name="connsiteY5" fmla="*/ 156552 h 156551"/>
                <a:gd name="connsiteX6" fmla="*/ 59755 w 155583"/>
                <a:gd name="connsiteY6" fmla="*/ 126867 h 156551"/>
                <a:gd name="connsiteX7" fmla="*/ 51818 w 155583"/>
                <a:gd name="connsiteY7" fmla="*/ 136934 h 156551"/>
                <a:gd name="connsiteX8" fmla="*/ 34137 w 155583"/>
                <a:gd name="connsiteY8" fmla="*/ 125383 h 156551"/>
                <a:gd name="connsiteX9" fmla="*/ 43107 w 155583"/>
                <a:gd name="connsiteY9" fmla="*/ 113897 h 156551"/>
                <a:gd name="connsiteX10" fmla="*/ 0 w 155583"/>
                <a:gd name="connsiteY10" fmla="*/ 80083 h 156551"/>
                <a:gd name="connsiteX11" fmla="*/ 16520 w 155583"/>
                <a:gd name="connsiteY11" fmla="*/ 66273 h 156551"/>
                <a:gd name="connsiteX12" fmla="*/ 56142 w 155583"/>
                <a:gd name="connsiteY12" fmla="*/ 97312 h 156551"/>
                <a:gd name="connsiteX13" fmla="*/ 90472 w 155583"/>
                <a:gd name="connsiteY13" fmla="*/ 53496 h 156551"/>
                <a:gd name="connsiteX14" fmla="*/ 60078 w 155583"/>
                <a:gd name="connsiteY14" fmla="*/ 29749 h 156551"/>
                <a:gd name="connsiteX15" fmla="*/ 76663 w 155583"/>
                <a:gd name="connsiteY15" fmla="*/ 15875 h 156551"/>
                <a:gd name="connsiteX16" fmla="*/ 103443 w 155583"/>
                <a:gd name="connsiteY16" fmla="*/ 36912 h 156551"/>
                <a:gd name="connsiteX17" fmla="*/ 132353 w 155583"/>
                <a:gd name="connsiteY17" fmla="*/ 0 h 156551"/>
                <a:gd name="connsiteX18" fmla="*/ 152551 w 155583"/>
                <a:gd name="connsiteY18" fmla="*/ 8454 h 156551"/>
                <a:gd name="connsiteX19" fmla="*/ 120027 w 155583"/>
                <a:gd name="connsiteY19" fmla="*/ 49882 h 156551"/>
                <a:gd name="connsiteX20" fmla="*/ 155583 w 155583"/>
                <a:gd name="connsiteY20" fmla="*/ 77759 h 1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5583" h="156551">
                  <a:moveTo>
                    <a:pt x="155583" y="77759"/>
                  </a:moveTo>
                  <a:lnTo>
                    <a:pt x="143129" y="94731"/>
                  </a:lnTo>
                  <a:lnTo>
                    <a:pt x="106992" y="66531"/>
                  </a:lnTo>
                  <a:lnTo>
                    <a:pt x="72726" y="110283"/>
                  </a:lnTo>
                  <a:lnTo>
                    <a:pt x="110090" y="139580"/>
                  </a:lnTo>
                  <a:lnTo>
                    <a:pt x="97635" y="156552"/>
                  </a:lnTo>
                  <a:lnTo>
                    <a:pt x="59755" y="126867"/>
                  </a:lnTo>
                  <a:lnTo>
                    <a:pt x="51818" y="136934"/>
                  </a:lnTo>
                  <a:lnTo>
                    <a:pt x="34137" y="125383"/>
                  </a:lnTo>
                  <a:lnTo>
                    <a:pt x="43107" y="113897"/>
                  </a:lnTo>
                  <a:lnTo>
                    <a:pt x="0" y="80083"/>
                  </a:lnTo>
                  <a:lnTo>
                    <a:pt x="16520" y="66273"/>
                  </a:lnTo>
                  <a:lnTo>
                    <a:pt x="56142" y="97312"/>
                  </a:lnTo>
                  <a:lnTo>
                    <a:pt x="90472" y="53496"/>
                  </a:lnTo>
                  <a:lnTo>
                    <a:pt x="60078" y="29749"/>
                  </a:lnTo>
                  <a:lnTo>
                    <a:pt x="76663" y="15875"/>
                  </a:lnTo>
                  <a:lnTo>
                    <a:pt x="103443" y="36912"/>
                  </a:lnTo>
                  <a:lnTo>
                    <a:pt x="132353" y="0"/>
                  </a:lnTo>
                  <a:lnTo>
                    <a:pt x="152551" y="8454"/>
                  </a:lnTo>
                  <a:lnTo>
                    <a:pt x="120027" y="49882"/>
                  </a:lnTo>
                  <a:lnTo>
                    <a:pt x="155583" y="77759"/>
                  </a:lnTo>
                  <a:close/>
                </a:path>
              </a:pathLst>
            </a:custGeom>
            <a:solidFill>
              <a:srgbClr val="6E94BA"/>
            </a:solidFill>
            <a:ln w="6453" cap="flat">
              <a:noFill/>
              <a:prstDash val="solid"/>
              <a:miter/>
            </a:ln>
          </p:spPr>
          <p:txBody>
            <a:bodyPr rtlCol="0" anchor="ctr"/>
            <a:lstStyle/>
            <a:p>
              <a:endParaRPr lang="en-US"/>
            </a:p>
          </p:txBody>
        </p:sp>
        <p:sp>
          <p:nvSpPr>
            <p:cNvPr id="3957" name="Freeform: Shape 3956">
              <a:extLst>
                <a:ext uri="{FF2B5EF4-FFF2-40B4-BE49-F238E27FC236}">
                  <a16:creationId xmlns:a16="http://schemas.microsoft.com/office/drawing/2014/main" id="{0B4367D7-F817-42EC-A4EE-8C0633E705EC}"/>
                </a:ext>
              </a:extLst>
            </p:cNvPr>
            <p:cNvSpPr/>
            <p:nvPr/>
          </p:nvSpPr>
          <p:spPr>
            <a:xfrm>
              <a:off x="1455648" y="462296"/>
              <a:ext cx="320011" cy="92505"/>
            </a:xfrm>
            <a:custGeom>
              <a:avLst/>
              <a:gdLst>
                <a:gd name="connsiteX0" fmla="*/ 319784 w 320011"/>
                <a:gd name="connsiteY0" fmla="*/ 8874 h 92505"/>
                <a:gd name="connsiteX1" fmla="*/ 307782 w 320011"/>
                <a:gd name="connsiteY1" fmla="*/ 1260 h 92505"/>
                <a:gd name="connsiteX2" fmla="*/ 299393 w 320011"/>
                <a:gd name="connsiteY2" fmla="*/ 679 h 92505"/>
                <a:gd name="connsiteX3" fmla="*/ 210986 w 320011"/>
                <a:gd name="connsiteY3" fmla="*/ 5067 h 92505"/>
                <a:gd name="connsiteX4" fmla="*/ 109027 w 320011"/>
                <a:gd name="connsiteY4" fmla="*/ 5067 h 92505"/>
                <a:gd name="connsiteX5" fmla="*/ 20620 w 320011"/>
                <a:gd name="connsiteY5" fmla="*/ 679 h 92505"/>
                <a:gd name="connsiteX6" fmla="*/ 12231 w 320011"/>
                <a:gd name="connsiteY6" fmla="*/ 1260 h 92505"/>
                <a:gd name="connsiteX7" fmla="*/ 228 w 320011"/>
                <a:gd name="connsiteY7" fmla="*/ 8874 h 92505"/>
                <a:gd name="connsiteX8" fmla="*/ 1906 w 320011"/>
                <a:gd name="connsiteY8" fmla="*/ 17134 h 92505"/>
                <a:gd name="connsiteX9" fmla="*/ 8230 w 320011"/>
                <a:gd name="connsiteY9" fmla="*/ 23329 h 92505"/>
                <a:gd name="connsiteX10" fmla="*/ 18813 w 320011"/>
                <a:gd name="connsiteY10" fmla="*/ 59079 h 92505"/>
                <a:gd name="connsiteX11" fmla="*/ 29074 w 320011"/>
                <a:gd name="connsiteY11" fmla="*/ 76503 h 92505"/>
                <a:gd name="connsiteX12" fmla="*/ 68760 w 320011"/>
                <a:gd name="connsiteY12" fmla="*/ 91861 h 92505"/>
                <a:gd name="connsiteX13" fmla="*/ 106833 w 320011"/>
                <a:gd name="connsiteY13" fmla="*/ 87150 h 92505"/>
                <a:gd name="connsiteX14" fmla="*/ 133871 w 320011"/>
                <a:gd name="connsiteY14" fmla="*/ 61080 h 92505"/>
                <a:gd name="connsiteX15" fmla="*/ 151940 w 320011"/>
                <a:gd name="connsiteY15" fmla="*/ 33525 h 92505"/>
                <a:gd name="connsiteX16" fmla="*/ 168008 w 320011"/>
                <a:gd name="connsiteY16" fmla="*/ 33525 h 92505"/>
                <a:gd name="connsiteX17" fmla="*/ 186077 w 320011"/>
                <a:gd name="connsiteY17" fmla="*/ 61080 h 92505"/>
                <a:gd name="connsiteX18" fmla="*/ 213051 w 320011"/>
                <a:gd name="connsiteY18" fmla="*/ 87150 h 92505"/>
                <a:gd name="connsiteX19" fmla="*/ 251124 w 320011"/>
                <a:gd name="connsiteY19" fmla="*/ 91861 h 92505"/>
                <a:gd name="connsiteX20" fmla="*/ 290746 w 320011"/>
                <a:gd name="connsiteY20" fmla="*/ 76503 h 92505"/>
                <a:gd name="connsiteX21" fmla="*/ 301006 w 320011"/>
                <a:gd name="connsiteY21" fmla="*/ 59079 h 92505"/>
                <a:gd name="connsiteX22" fmla="*/ 311589 w 320011"/>
                <a:gd name="connsiteY22" fmla="*/ 23329 h 92505"/>
                <a:gd name="connsiteX23" fmla="*/ 317913 w 320011"/>
                <a:gd name="connsiteY23" fmla="*/ 17134 h 92505"/>
                <a:gd name="connsiteX24" fmla="*/ 319784 w 320011"/>
                <a:gd name="connsiteY24" fmla="*/ 8874 h 92505"/>
                <a:gd name="connsiteX25" fmla="*/ 319784 w 320011"/>
                <a:gd name="connsiteY25" fmla="*/ 8874 h 92505"/>
                <a:gd name="connsiteX26" fmla="*/ 129483 w 320011"/>
                <a:gd name="connsiteY26" fmla="*/ 47657 h 92505"/>
                <a:gd name="connsiteX27" fmla="*/ 115803 w 320011"/>
                <a:gd name="connsiteY27" fmla="*/ 70630 h 92505"/>
                <a:gd name="connsiteX28" fmla="*/ 96185 w 320011"/>
                <a:gd name="connsiteY28" fmla="*/ 81923 h 92505"/>
                <a:gd name="connsiteX29" fmla="*/ 46174 w 320011"/>
                <a:gd name="connsiteY29" fmla="*/ 77922 h 92505"/>
                <a:gd name="connsiteX30" fmla="*/ 31719 w 320011"/>
                <a:gd name="connsiteY30" fmla="*/ 64693 h 92505"/>
                <a:gd name="connsiteX31" fmla="*/ 25976 w 320011"/>
                <a:gd name="connsiteY31" fmla="*/ 47141 h 92505"/>
                <a:gd name="connsiteX32" fmla="*/ 36043 w 320011"/>
                <a:gd name="connsiteY32" fmla="*/ 12553 h 92505"/>
                <a:gd name="connsiteX33" fmla="*/ 47013 w 320011"/>
                <a:gd name="connsiteY33" fmla="*/ 10681 h 92505"/>
                <a:gd name="connsiteX34" fmla="*/ 75471 w 320011"/>
                <a:gd name="connsiteY34" fmla="*/ 11262 h 92505"/>
                <a:gd name="connsiteX35" fmla="*/ 111092 w 320011"/>
                <a:gd name="connsiteY35" fmla="*/ 15650 h 92505"/>
                <a:gd name="connsiteX36" fmla="*/ 129483 w 320011"/>
                <a:gd name="connsiteY36" fmla="*/ 47657 h 92505"/>
                <a:gd name="connsiteX37" fmla="*/ 129483 w 320011"/>
                <a:gd name="connsiteY37" fmla="*/ 47657 h 92505"/>
                <a:gd name="connsiteX38" fmla="*/ 294037 w 320011"/>
                <a:gd name="connsiteY38" fmla="*/ 47076 h 92505"/>
                <a:gd name="connsiteX39" fmla="*/ 288293 w 320011"/>
                <a:gd name="connsiteY39" fmla="*/ 64629 h 92505"/>
                <a:gd name="connsiteX40" fmla="*/ 273839 w 320011"/>
                <a:gd name="connsiteY40" fmla="*/ 77858 h 92505"/>
                <a:gd name="connsiteX41" fmla="*/ 223827 w 320011"/>
                <a:gd name="connsiteY41" fmla="*/ 81859 h 92505"/>
                <a:gd name="connsiteX42" fmla="*/ 204210 w 320011"/>
                <a:gd name="connsiteY42" fmla="*/ 70566 h 92505"/>
                <a:gd name="connsiteX43" fmla="*/ 190529 w 320011"/>
                <a:gd name="connsiteY43" fmla="*/ 47593 h 92505"/>
                <a:gd name="connsiteX44" fmla="*/ 208921 w 320011"/>
                <a:gd name="connsiteY44" fmla="*/ 15521 h 92505"/>
                <a:gd name="connsiteX45" fmla="*/ 244542 w 320011"/>
                <a:gd name="connsiteY45" fmla="*/ 11133 h 92505"/>
                <a:gd name="connsiteX46" fmla="*/ 273000 w 320011"/>
                <a:gd name="connsiteY46" fmla="*/ 10552 h 92505"/>
                <a:gd name="connsiteX47" fmla="*/ 283970 w 320011"/>
                <a:gd name="connsiteY47" fmla="*/ 12424 h 92505"/>
                <a:gd name="connsiteX48" fmla="*/ 294037 w 320011"/>
                <a:gd name="connsiteY48" fmla="*/ 47076 h 92505"/>
                <a:gd name="connsiteX49" fmla="*/ 294037 w 320011"/>
                <a:gd name="connsiteY49" fmla="*/ 47076 h 9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20011" h="92505">
                  <a:moveTo>
                    <a:pt x="319784" y="8874"/>
                  </a:moveTo>
                  <a:cubicBezTo>
                    <a:pt x="318429" y="1582"/>
                    <a:pt x="313718" y="1711"/>
                    <a:pt x="307782" y="1260"/>
                  </a:cubicBezTo>
                  <a:cubicBezTo>
                    <a:pt x="305007" y="1002"/>
                    <a:pt x="302167" y="873"/>
                    <a:pt x="299393" y="679"/>
                  </a:cubicBezTo>
                  <a:cubicBezTo>
                    <a:pt x="269708" y="-999"/>
                    <a:pt x="240283" y="421"/>
                    <a:pt x="210986" y="5067"/>
                  </a:cubicBezTo>
                  <a:cubicBezTo>
                    <a:pt x="148972" y="15005"/>
                    <a:pt x="171041" y="15005"/>
                    <a:pt x="109027" y="5067"/>
                  </a:cubicBezTo>
                  <a:cubicBezTo>
                    <a:pt x="79730" y="421"/>
                    <a:pt x="50240" y="-999"/>
                    <a:pt x="20620" y="679"/>
                  </a:cubicBezTo>
                  <a:cubicBezTo>
                    <a:pt x="17781" y="873"/>
                    <a:pt x="15006" y="1002"/>
                    <a:pt x="12231" y="1260"/>
                  </a:cubicBezTo>
                  <a:cubicBezTo>
                    <a:pt x="6294" y="1711"/>
                    <a:pt x="1584" y="1582"/>
                    <a:pt x="228" y="8874"/>
                  </a:cubicBezTo>
                  <a:cubicBezTo>
                    <a:pt x="-546" y="13133"/>
                    <a:pt x="809" y="15521"/>
                    <a:pt x="1906" y="17134"/>
                  </a:cubicBezTo>
                  <a:cubicBezTo>
                    <a:pt x="3132" y="19006"/>
                    <a:pt x="5391" y="20296"/>
                    <a:pt x="8230" y="23329"/>
                  </a:cubicBezTo>
                  <a:cubicBezTo>
                    <a:pt x="15264" y="30621"/>
                    <a:pt x="15070" y="49206"/>
                    <a:pt x="18813" y="59079"/>
                  </a:cubicBezTo>
                  <a:cubicBezTo>
                    <a:pt x="21588" y="66371"/>
                    <a:pt x="25008" y="72050"/>
                    <a:pt x="29074" y="76503"/>
                  </a:cubicBezTo>
                  <a:cubicBezTo>
                    <a:pt x="38172" y="86311"/>
                    <a:pt x="50949" y="90119"/>
                    <a:pt x="68760" y="91861"/>
                  </a:cubicBezTo>
                  <a:cubicBezTo>
                    <a:pt x="85215" y="93474"/>
                    <a:pt x="96960" y="92119"/>
                    <a:pt x="106833" y="87150"/>
                  </a:cubicBezTo>
                  <a:cubicBezTo>
                    <a:pt x="116771" y="82246"/>
                    <a:pt x="124773" y="73728"/>
                    <a:pt x="133871" y="61080"/>
                  </a:cubicBezTo>
                  <a:cubicBezTo>
                    <a:pt x="140389" y="52045"/>
                    <a:pt x="142841" y="37849"/>
                    <a:pt x="151940" y="33525"/>
                  </a:cubicBezTo>
                  <a:cubicBezTo>
                    <a:pt x="154908" y="32106"/>
                    <a:pt x="165104" y="32106"/>
                    <a:pt x="168008" y="33525"/>
                  </a:cubicBezTo>
                  <a:cubicBezTo>
                    <a:pt x="177042" y="37849"/>
                    <a:pt x="179559" y="52045"/>
                    <a:pt x="186077" y="61080"/>
                  </a:cubicBezTo>
                  <a:cubicBezTo>
                    <a:pt x="195176" y="73663"/>
                    <a:pt x="203242" y="82181"/>
                    <a:pt x="213051" y="87150"/>
                  </a:cubicBezTo>
                  <a:cubicBezTo>
                    <a:pt x="222988" y="92119"/>
                    <a:pt x="234668" y="93474"/>
                    <a:pt x="251124" y="91861"/>
                  </a:cubicBezTo>
                  <a:cubicBezTo>
                    <a:pt x="268934" y="90119"/>
                    <a:pt x="281647" y="86311"/>
                    <a:pt x="290746" y="76503"/>
                  </a:cubicBezTo>
                  <a:cubicBezTo>
                    <a:pt x="294940" y="72050"/>
                    <a:pt x="298296" y="66371"/>
                    <a:pt x="301006" y="59079"/>
                  </a:cubicBezTo>
                  <a:cubicBezTo>
                    <a:pt x="304813" y="49206"/>
                    <a:pt x="304620" y="30621"/>
                    <a:pt x="311589" y="23329"/>
                  </a:cubicBezTo>
                  <a:cubicBezTo>
                    <a:pt x="314493" y="20232"/>
                    <a:pt x="316751" y="19006"/>
                    <a:pt x="317913" y="17134"/>
                  </a:cubicBezTo>
                  <a:cubicBezTo>
                    <a:pt x="319204" y="15521"/>
                    <a:pt x="320559" y="13133"/>
                    <a:pt x="319784" y="8874"/>
                  </a:cubicBezTo>
                  <a:lnTo>
                    <a:pt x="319784" y="8874"/>
                  </a:lnTo>
                  <a:close/>
                  <a:moveTo>
                    <a:pt x="129483" y="47657"/>
                  </a:moveTo>
                  <a:cubicBezTo>
                    <a:pt x="126773" y="55917"/>
                    <a:pt x="122708" y="63790"/>
                    <a:pt x="115803" y="70630"/>
                  </a:cubicBezTo>
                  <a:cubicBezTo>
                    <a:pt x="109995" y="76373"/>
                    <a:pt x="104123" y="79536"/>
                    <a:pt x="96185" y="81923"/>
                  </a:cubicBezTo>
                  <a:cubicBezTo>
                    <a:pt x="79795" y="86892"/>
                    <a:pt x="63081" y="85601"/>
                    <a:pt x="46174" y="77922"/>
                  </a:cubicBezTo>
                  <a:cubicBezTo>
                    <a:pt x="39398" y="74825"/>
                    <a:pt x="35333" y="71276"/>
                    <a:pt x="31719" y="64693"/>
                  </a:cubicBezTo>
                  <a:cubicBezTo>
                    <a:pt x="28944" y="59595"/>
                    <a:pt x="27138" y="53659"/>
                    <a:pt x="25976" y="47141"/>
                  </a:cubicBezTo>
                  <a:cubicBezTo>
                    <a:pt x="23847" y="35332"/>
                    <a:pt x="21782" y="18167"/>
                    <a:pt x="36043" y="12553"/>
                  </a:cubicBezTo>
                  <a:cubicBezTo>
                    <a:pt x="39076" y="11327"/>
                    <a:pt x="42754" y="10746"/>
                    <a:pt x="47013" y="10681"/>
                  </a:cubicBezTo>
                  <a:cubicBezTo>
                    <a:pt x="56693" y="10488"/>
                    <a:pt x="66179" y="10617"/>
                    <a:pt x="75471" y="11262"/>
                  </a:cubicBezTo>
                  <a:cubicBezTo>
                    <a:pt x="85538" y="11972"/>
                    <a:pt x="99541" y="12295"/>
                    <a:pt x="111092" y="15650"/>
                  </a:cubicBezTo>
                  <a:cubicBezTo>
                    <a:pt x="128386" y="20554"/>
                    <a:pt x="134646" y="31912"/>
                    <a:pt x="129483" y="47657"/>
                  </a:cubicBezTo>
                  <a:lnTo>
                    <a:pt x="129483" y="47657"/>
                  </a:lnTo>
                  <a:close/>
                  <a:moveTo>
                    <a:pt x="294037" y="47076"/>
                  </a:moveTo>
                  <a:cubicBezTo>
                    <a:pt x="292875" y="53659"/>
                    <a:pt x="291004" y="59595"/>
                    <a:pt x="288293" y="64629"/>
                  </a:cubicBezTo>
                  <a:cubicBezTo>
                    <a:pt x="284744" y="71211"/>
                    <a:pt x="280614" y="74760"/>
                    <a:pt x="273839" y="77858"/>
                  </a:cubicBezTo>
                  <a:cubicBezTo>
                    <a:pt x="256996" y="85537"/>
                    <a:pt x="240218" y="86827"/>
                    <a:pt x="223827" y="81859"/>
                  </a:cubicBezTo>
                  <a:cubicBezTo>
                    <a:pt x="215890" y="79471"/>
                    <a:pt x="210018" y="76309"/>
                    <a:pt x="204210" y="70566"/>
                  </a:cubicBezTo>
                  <a:cubicBezTo>
                    <a:pt x="197305" y="63726"/>
                    <a:pt x="193175" y="55917"/>
                    <a:pt x="190529" y="47593"/>
                  </a:cubicBezTo>
                  <a:cubicBezTo>
                    <a:pt x="185431" y="31847"/>
                    <a:pt x="191626" y="20490"/>
                    <a:pt x="208921" y="15521"/>
                  </a:cubicBezTo>
                  <a:cubicBezTo>
                    <a:pt x="220472" y="12166"/>
                    <a:pt x="234475" y="11843"/>
                    <a:pt x="244542" y="11133"/>
                  </a:cubicBezTo>
                  <a:cubicBezTo>
                    <a:pt x="253834" y="10488"/>
                    <a:pt x="263385" y="10359"/>
                    <a:pt x="273000" y="10552"/>
                  </a:cubicBezTo>
                  <a:cubicBezTo>
                    <a:pt x="277194" y="10617"/>
                    <a:pt x="280872" y="11262"/>
                    <a:pt x="283970" y="12424"/>
                  </a:cubicBezTo>
                  <a:cubicBezTo>
                    <a:pt x="298167" y="18102"/>
                    <a:pt x="296102" y="35267"/>
                    <a:pt x="294037" y="47076"/>
                  </a:cubicBezTo>
                  <a:lnTo>
                    <a:pt x="294037" y="47076"/>
                  </a:lnTo>
                  <a:close/>
                </a:path>
              </a:pathLst>
            </a:custGeom>
            <a:solidFill>
              <a:srgbClr val="705143"/>
            </a:solidFill>
            <a:ln w="6453" cap="flat">
              <a:noFill/>
              <a:prstDash val="solid"/>
              <a:miter/>
            </a:ln>
          </p:spPr>
          <p:txBody>
            <a:bodyPr rtlCol="0" anchor="ctr"/>
            <a:lstStyle/>
            <a:p>
              <a:endParaRPr lang="en-US"/>
            </a:p>
          </p:txBody>
        </p:sp>
        <p:sp>
          <p:nvSpPr>
            <p:cNvPr id="3958" name="Freeform: Shape 3957">
              <a:extLst>
                <a:ext uri="{FF2B5EF4-FFF2-40B4-BE49-F238E27FC236}">
                  <a16:creationId xmlns:a16="http://schemas.microsoft.com/office/drawing/2014/main" id="{AD522950-C203-41C7-9C6D-8B20F23B79D7}"/>
                </a:ext>
              </a:extLst>
            </p:cNvPr>
            <p:cNvSpPr/>
            <p:nvPr/>
          </p:nvSpPr>
          <p:spPr>
            <a:xfrm>
              <a:off x="6033491" y="377084"/>
              <a:ext cx="319749" cy="467073"/>
            </a:xfrm>
            <a:custGeom>
              <a:avLst/>
              <a:gdLst>
                <a:gd name="connsiteX0" fmla="*/ 159843 w 319749"/>
                <a:gd name="connsiteY0" fmla="*/ 0 h 467073"/>
                <a:gd name="connsiteX1" fmla="*/ 319750 w 319749"/>
                <a:gd name="connsiteY1" fmla="*/ 233537 h 467073"/>
                <a:gd name="connsiteX2" fmla="*/ 159843 w 319749"/>
                <a:gd name="connsiteY2" fmla="*/ 467073 h 467073"/>
                <a:gd name="connsiteX3" fmla="*/ 0 w 319749"/>
                <a:gd name="connsiteY3" fmla="*/ 233537 h 467073"/>
                <a:gd name="connsiteX4" fmla="*/ 159843 w 319749"/>
                <a:gd name="connsiteY4" fmla="*/ 0 h 467073"/>
                <a:gd name="connsiteX5" fmla="*/ 159843 w 319749"/>
                <a:gd name="connsiteY5" fmla="*/ 0 h 467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749" h="467073">
                  <a:moveTo>
                    <a:pt x="159843" y="0"/>
                  </a:moveTo>
                  <a:cubicBezTo>
                    <a:pt x="248185" y="0"/>
                    <a:pt x="319750" y="104540"/>
                    <a:pt x="319750" y="233537"/>
                  </a:cubicBezTo>
                  <a:cubicBezTo>
                    <a:pt x="319750" y="362469"/>
                    <a:pt x="248185" y="467073"/>
                    <a:pt x="159843" y="467073"/>
                  </a:cubicBezTo>
                  <a:cubicBezTo>
                    <a:pt x="71565" y="467073"/>
                    <a:pt x="0" y="362534"/>
                    <a:pt x="0" y="233537"/>
                  </a:cubicBezTo>
                  <a:cubicBezTo>
                    <a:pt x="-65" y="104540"/>
                    <a:pt x="71565" y="0"/>
                    <a:pt x="159843" y="0"/>
                  </a:cubicBezTo>
                  <a:lnTo>
                    <a:pt x="159843" y="0"/>
                  </a:lnTo>
                  <a:close/>
                </a:path>
              </a:pathLst>
            </a:custGeom>
            <a:solidFill>
              <a:srgbClr val="BD8C38"/>
            </a:solidFill>
            <a:ln w="6453" cap="flat">
              <a:noFill/>
              <a:prstDash val="solid"/>
              <a:miter/>
            </a:ln>
          </p:spPr>
          <p:txBody>
            <a:bodyPr rtlCol="0" anchor="ctr"/>
            <a:lstStyle/>
            <a:p>
              <a:endParaRPr lang="en-US"/>
            </a:p>
          </p:txBody>
        </p:sp>
        <p:sp>
          <p:nvSpPr>
            <p:cNvPr id="3959" name="Freeform: Shape 3958">
              <a:extLst>
                <a:ext uri="{FF2B5EF4-FFF2-40B4-BE49-F238E27FC236}">
                  <a16:creationId xmlns:a16="http://schemas.microsoft.com/office/drawing/2014/main" id="{B3805106-A620-4140-B4C0-ECEF9E0C6765}"/>
                </a:ext>
              </a:extLst>
            </p:cNvPr>
            <p:cNvSpPr/>
            <p:nvPr/>
          </p:nvSpPr>
          <p:spPr>
            <a:xfrm>
              <a:off x="5786802" y="576678"/>
              <a:ext cx="806714" cy="610436"/>
            </a:xfrm>
            <a:custGeom>
              <a:avLst/>
              <a:gdLst>
                <a:gd name="connsiteX0" fmla="*/ 309478 w 806714"/>
                <a:gd name="connsiteY0" fmla="*/ 0 h 610436"/>
                <a:gd name="connsiteX1" fmla="*/ 364135 w 806714"/>
                <a:gd name="connsiteY1" fmla="*/ 3485 h 610436"/>
                <a:gd name="connsiteX2" fmla="*/ 497262 w 806714"/>
                <a:gd name="connsiteY2" fmla="*/ 0 h 610436"/>
                <a:gd name="connsiteX3" fmla="*/ 506554 w 806714"/>
                <a:gd name="connsiteY3" fmla="*/ 70919 h 610436"/>
                <a:gd name="connsiteX4" fmla="*/ 560889 w 806714"/>
                <a:gd name="connsiteY4" fmla="*/ 137967 h 610436"/>
                <a:gd name="connsiteX5" fmla="*/ 759837 w 806714"/>
                <a:gd name="connsiteY5" fmla="*/ 230116 h 610436"/>
                <a:gd name="connsiteX6" fmla="*/ 804944 w 806714"/>
                <a:gd name="connsiteY6" fmla="*/ 411190 h 610436"/>
                <a:gd name="connsiteX7" fmla="*/ 681239 w 806714"/>
                <a:gd name="connsiteY7" fmla="*/ 548705 h 610436"/>
                <a:gd name="connsiteX8" fmla="*/ 664655 w 806714"/>
                <a:gd name="connsiteY8" fmla="*/ 554125 h 610436"/>
                <a:gd name="connsiteX9" fmla="*/ 142020 w 806714"/>
                <a:gd name="connsiteY9" fmla="*/ 554125 h 610436"/>
                <a:gd name="connsiteX10" fmla="*/ 125436 w 806714"/>
                <a:gd name="connsiteY10" fmla="*/ 548705 h 610436"/>
                <a:gd name="connsiteX11" fmla="*/ 1795 w 806714"/>
                <a:gd name="connsiteY11" fmla="*/ 411190 h 610436"/>
                <a:gd name="connsiteX12" fmla="*/ 46902 w 806714"/>
                <a:gd name="connsiteY12" fmla="*/ 230116 h 610436"/>
                <a:gd name="connsiteX13" fmla="*/ 245850 w 806714"/>
                <a:gd name="connsiteY13" fmla="*/ 137967 h 610436"/>
                <a:gd name="connsiteX14" fmla="*/ 300185 w 806714"/>
                <a:gd name="connsiteY14" fmla="*/ 70919 h 610436"/>
                <a:gd name="connsiteX15" fmla="*/ 309478 w 806714"/>
                <a:gd name="connsiteY15" fmla="*/ 0 h 610436"/>
                <a:gd name="connsiteX16" fmla="*/ 309478 w 806714"/>
                <a:gd name="connsiteY16" fmla="*/ 0 h 610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6714" h="610436">
                  <a:moveTo>
                    <a:pt x="309478" y="0"/>
                  </a:moveTo>
                  <a:lnTo>
                    <a:pt x="364135" y="3485"/>
                  </a:lnTo>
                  <a:cubicBezTo>
                    <a:pt x="408855" y="3485"/>
                    <a:pt x="452155" y="2904"/>
                    <a:pt x="497262" y="0"/>
                  </a:cubicBezTo>
                  <a:lnTo>
                    <a:pt x="506554" y="70919"/>
                  </a:lnTo>
                  <a:cubicBezTo>
                    <a:pt x="511394" y="107766"/>
                    <a:pt x="522300" y="132869"/>
                    <a:pt x="560889" y="137967"/>
                  </a:cubicBezTo>
                  <a:cubicBezTo>
                    <a:pt x="658395" y="150744"/>
                    <a:pt x="716989" y="167005"/>
                    <a:pt x="759837" y="230116"/>
                  </a:cubicBezTo>
                  <a:cubicBezTo>
                    <a:pt x="792748" y="278579"/>
                    <a:pt x="813011" y="352338"/>
                    <a:pt x="804944" y="411190"/>
                  </a:cubicBezTo>
                  <a:cubicBezTo>
                    <a:pt x="793780" y="492047"/>
                    <a:pt x="752094" y="524118"/>
                    <a:pt x="681239" y="548705"/>
                  </a:cubicBezTo>
                  <a:cubicBezTo>
                    <a:pt x="675818" y="550576"/>
                    <a:pt x="670333" y="552383"/>
                    <a:pt x="664655" y="554125"/>
                  </a:cubicBezTo>
                  <a:cubicBezTo>
                    <a:pt x="591864" y="629239"/>
                    <a:pt x="214811" y="629174"/>
                    <a:pt x="142020" y="554125"/>
                  </a:cubicBezTo>
                  <a:cubicBezTo>
                    <a:pt x="136406" y="552383"/>
                    <a:pt x="130857" y="550576"/>
                    <a:pt x="125436" y="548705"/>
                  </a:cubicBezTo>
                  <a:cubicBezTo>
                    <a:pt x="54581" y="524118"/>
                    <a:pt x="12894" y="492047"/>
                    <a:pt x="1795" y="411190"/>
                  </a:cubicBezTo>
                  <a:cubicBezTo>
                    <a:pt x="-6336" y="352338"/>
                    <a:pt x="13927" y="278579"/>
                    <a:pt x="46902" y="230116"/>
                  </a:cubicBezTo>
                  <a:cubicBezTo>
                    <a:pt x="89750" y="167005"/>
                    <a:pt x="148344" y="150808"/>
                    <a:pt x="245850" y="137967"/>
                  </a:cubicBezTo>
                  <a:cubicBezTo>
                    <a:pt x="284440" y="132869"/>
                    <a:pt x="295345" y="107766"/>
                    <a:pt x="300185" y="70919"/>
                  </a:cubicBezTo>
                  <a:lnTo>
                    <a:pt x="309478" y="0"/>
                  </a:lnTo>
                  <a:lnTo>
                    <a:pt x="309478" y="0"/>
                  </a:lnTo>
                  <a:close/>
                </a:path>
              </a:pathLst>
            </a:custGeom>
            <a:solidFill>
              <a:srgbClr val="EEB27B"/>
            </a:solidFill>
            <a:ln w="6453" cap="flat">
              <a:noFill/>
              <a:prstDash val="solid"/>
              <a:miter/>
            </a:ln>
          </p:spPr>
          <p:txBody>
            <a:bodyPr rtlCol="0" anchor="ctr"/>
            <a:lstStyle/>
            <a:p>
              <a:endParaRPr lang="en-US"/>
            </a:p>
          </p:txBody>
        </p:sp>
        <p:sp>
          <p:nvSpPr>
            <p:cNvPr id="3960" name="Freeform: Shape 3959">
              <a:extLst>
                <a:ext uri="{FF2B5EF4-FFF2-40B4-BE49-F238E27FC236}">
                  <a16:creationId xmlns:a16="http://schemas.microsoft.com/office/drawing/2014/main" id="{C87A8A36-B407-4A69-AED2-281D0CFCAAF0}"/>
                </a:ext>
              </a:extLst>
            </p:cNvPr>
            <p:cNvSpPr/>
            <p:nvPr/>
          </p:nvSpPr>
          <p:spPr>
            <a:xfrm>
              <a:off x="5780853" y="678443"/>
              <a:ext cx="818700" cy="508695"/>
            </a:xfrm>
            <a:custGeom>
              <a:avLst/>
              <a:gdLst>
                <a:gd name="connsiteX0" fmla="*/ 521279 w 818700"/>
                <a:gd name="connsiteY0" fmla="*/ 0 h 508695"/>
                <a:gd name="connsiteX1" fmla="*/ 566837 w 818700"/>
                <a:gd name="connsiteY1" fmla="*/ 36202 h 508695"/>
                <a:gd name="connsiteX2" fmla="*/ 720808 w 818700"/>
                <a:gd name="connsiteY2" fmla="*/ 128352 h 508695"/>
                <a:gd name="connsiteX3" fmla="*/ 774046 w 818700"/>
                <a:gd name="connsiteY3" fmla="*/ 282193 h 508695"/>
                <a:gd name="connsiteX4" fmla="*/ 818701 w 818700"/>
                <a:gd name="connsiteY4" fmla="*/ 508696 h 508695"/>
                <a:gd name="connsiteX5" fmla="*/ 0 w 818700"/>
                <a:gd name="connsiteY5" fmla="*/ 508696 h 508695"/>
                <a:gd name="connsiteX6" fmla="*/ 44655 w 818700"/>
                <a:gd name="connsiteY6" fmla="*/ 282193 h 508695"/>
                <a:gd name="connsiteX7" fmla="*/ 98345 w 818700"/>
                <a:gd name="connsiteY7" fmla="*/ 128352 h 508695"/>
                <a:gd name="connsiteX8" fmla="*/ 251863 w 818700"/>
                <a:gd name="connsiteY8" fmla="*/ 36202 h 508695"/>
                <a:gd name="connsiteX9" fmla="*/ 297551 w 818700"/>
                <a:gd name="connsiteY9" fmla="*/ 4194 h 508695"/>
                <a:gd name="connsiteX10" fmla="*/ 408027 w 818700"/>
                <a:gd name="connsiteY10" fmla="*/ 271739 h 508695"/>
                <a:gd name="connsiteX11" fmla="*/ 521279 w 818700"/>
                <a:gd name="connsiteY11" fmla="*/ 0 h 508695"/>
                <a:gd name="connsiteX12" fmla="*/ 521279 w 818700"/>
                <a:gd name="connsiteY12" fmla="*/ 0 h 50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700" h="508695">
                  <a:moveTo>
                    <a:pt x="521279" y="0"/>
                  </a:moveTo>
                  <a:cubicBezTo>
                    <a:pt x="528506" y="20650"/>
                    <a:pt x="539541" y="32588"/>
                    <a:pt x="566837" y="36202"/>
                  </a:cubicBezTo>
                  <a:cubicBezTo>
                    <a:pt x="664344" y="48979"/>
                    <a:pt x="677960" y="65241"/>
                    <a:pt x="720808" y="128352"/>
                  </a:cubicBezTo>
                  <a:cubicBezTo>
                    <a:pt x="748814" y="169587"/>
                    <a:pt x="772497" y="229084"/>
                    <a:pt x="774046" y="282193"/>
                  </a:cubicBezTo>
                  <a:cubicBezTo>
                    <a:pt x="782306" y="355500"/>
                    <a:pt x="818701" y="432162"/>
                    <a:pt x="818701" y="508696"/>
                  </a:cubicBezTo>
                  <a:lnTo>
                    <a:pt x="0" y="508696"/>
                  </a:lnTo>
                  <a:cubicBezTo>
                    <a:pt x="0" y="432227"/>
                    <a:pt x="36395" y="355564"/>
                    <a:pt x="44655" y="282193"/>
                  </a:cubicBezTo>
                  <a:cubicBezTo>
                    <a:pt x="46268" y="229084"/>
                    <a:pt x="70338" y="169587"/>
                    <a:pt x="98345" y="128352"/>
                  </a:cubicBezTo>
                  <a:cubicBezTo>
                    <a:pt x="141193" y="65241"/>
                    <a:pt x="154357" y="49043"/>
                    <a:pt x="251863" y="36202"/>
                  </a:cubicBezTo>
                  <a:cubicBezTo>
                    <a:pt x="276514" y="32975"/>
                    <a:pt x="289807" y="21553"/>
                    <a:pt x="297551" y="4194"/>
                  </a:cubicBezTo>
                  <a:lnTo>
                    <a:pt x="408027" y="271739"/>
                  </a:lnTo>
                  <a:lnTo>
                    <a:pt x="521279" y="0"/>
                  </a:lnTo>
                  <a:lnTo>
                    <a:pt x="521279" y="0"/>
                  </a:lnTo>
                  <a:close/>
                </a:path>
              </a:pathLst>
            </a:custGeom>
            <a:solidFill>
              <a:srgbClr val="F2ECDC"/>
            </a:solidFill>
            <a:ln w="6453" cap="flat">
              <a:noFill/>
              <a:prstDash val="solid"/>
              <a:miter/>
            </a:ln>
          </p:spPr>
          <p:txBody>
            <a:bodyPr rtlCol="0" anchor="ctr"/>
            <a:lstStyle/>
            <a:p>
              <a:endParaRPr lang="en-US"/>
            </a:p>
          </p:txBody>
        </p:sp>
        <p:sp>
          <p:nvSpPr>
            <p:cNvPr id="3961" name="Freeform: Shape 3960">
              <a:extLst>
                <a:ext uri="{FF2B5EF4-FFF2-40B4-BE49-F238E27FC236}">
                  <a16:creationId xmlns:a16="http://schemas.microsoft.com/office/drawing/2014/main" id="{38E65E84-1AFE-4807-BD1E-B2C6CF103E62}"/>
                </a:ext>
              </a:extLst>
            </p:cNvPr>
            <p:cNvSpPr/>
            <p:nvPr/>
          </p:nvSpPr>
          <p:spPr>
            <a:xfrm>
              <a:off x="5732649" y="716258"/>
              <a:ext cx="915045" cy="834510"/>
            </a:xfrm>
            <a:custGeom>
              <a:avLst/>
              <a:gdLst>
                <a:gd name="connsiteX0" fmla="*/ 629368 w 915045"/>
                <a:gd name="connsiteY0" fmla="*/ 323 h 834510"/>
                <a:gd name="connsiteX1" fmla="*/ 815797 w 915045"/>
                <a:gd name="connsiteY1" fmla="*/ 90537 h 834510"/>
                <a:gd name="connsiteX2" fmla="*/ 915046 w 915045"/>
                <a:gd name="connsiteY2" fmla="*/ 834511 h 834510"/>
                <a:gd name="connsiteX3" fmla="*/ 0 w 915045"/>
                <a:gd name="connsiteY3" fmla="*/ 834511 h 834510"/>
                <a:gd name="connsiteX4" fmla="*/ 99248 w 915045"/>
                <a:gd name="connsiteY4" fmla="*/ 90537 h 834510"/>
                <a:gd name="connsiteX5" fmla="*/ 288130 w 915045"/>
                <a:gd name="connsiteY5" fmla="*/ 0 h 834510"/>
                <a:gd name="connsiteX6" fmla="*/ 393057 w 915045"/>
                <a:gd name="connsiteY6" fmla="*/ 353112 h 834510"/>
                <a:gd name="connsiteX7" fmla="*/ 457394 w 915045"/>
                <a:gd name="connsiteY7" fmla="*/ 470106 h 834510"/>
                <a:gd name="connsiteX8" fmla="*/ 457716 w 915045"/>
                <a:gd name="connsiteY8" fmla="*/ 470106 h 834510"/>
                <a:gd name="connsiteX9" fmla="*/ 519150 w 915045"/>
                <a:gd name="connsiteY9" fmla="*/ 355177 h 834510"/>
                <a:gd name="connsiteX10" fmla="*/ 629368 w 915045"/>
                <a:gd name="connsiteY10" fmla="*/ 323 h 834510"/>
                <a:gd name="connsiteX11" fmla="*/ 629368 w 915045"/>
                <a:gd name="connsiteY11" fmla="*/ 323 h 83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5045" h="834510">
                  <a:moveTo>
                    <a:pt x="629368" y="323"/>
                  </a:moveTo>
                  <a:cubicBezTo>
                    <a:pt x="718485" y="12906"/>
                    <a:pt x="775078" y="30587"/>
                    <a:pt x="815797" y="90537"/>
                  </a:cubicBezTo>
                  <a:cubicBezTo>
                    <a:pt x="893492" y="204820"/>
                    <a:pt x="915046" y="704675"/>
                    <a:pt x="915046" y="834511"/>
                  </a:cubicBezTo>
                  <a:lnTo>
                    <a:pt x="0" y="834511"/>
                  </a:lnTo>
                  <a:cubicBezTo>
                    <a:pt x="0" y="704610"/>
                    <a:pt x="21553" y="204885"/>
                    <a:pt x="99248" y="90537"/>
                  </a:cubicBezTo>
                  <a:cubicBezTo>
                    <a:pt x="140290" y="30007"/>
                    <a:pt x="197593" y="12648"/>
                    <a:pt x="288130" y="0"/>
                  </a:cubicBezTo>
                  <a:lnTo>
                    <a:pt x="393057" y="353112"/>
                  </a:lnTo>
                  <a:lnTo>
                    <a:pt x="457394" y="470106"/>
                  </a:lnTo>
                  <a:lnTo>
                    <a:pt x="457716" y="470106"/>
                  </a:lnTo>
                  <a:lnTo>
                    <a:pt x="519150" y="355177"/>
                  </a:lnTo>
                  <a:lnTo>
                    <a:pt x="629368" y="323"/>
                  </a:lnTo>
                  <a:lnTo>
                    <a:pt x="629368" y="323"/>
                  </a:lnTo>
                  <a:close/>
                </a:path>
              </a:pathLst>
            </a:custGeom>
            <a:solidFill>
              <a:srgbClr val="627349"/>
            </a:solidFill>
            <a:ln w="6453" cap="flat">
              <a:noFill/>
              <a:prstDash val="solid"/>
              <a:miter/>
            </a:ln>
          </p:spPr>
          <p:txBody>
            <a:bodyPr rtlCol="0" anchor="ctr"/>
            <a:lstStyle/>
            <a:p>
              <a:endParaRPr lang="en-US"/>
            </a:p>
          </p:txBody>
        </p:sp>
        <p:sp>
          <p:nvSpPr>
            <p:cNvPr id="3962" name="Freeform: Shape 3961">
              <a:extLst>
                <a:ext uri="{FF2B5EF4-FFF2-40B4-BE49-F238E27FC236}">
                  <a16:creationId xmlns:a16="http://schemas.microsoft.com/office/drawing/2014/main" id="{95367D5E-A023-4DF3-9BE1-FD396F34B964}"/>
                </a:ext>
              </a:extLst>
            </p:cNvPr>
            <p:cNvSpPr/>
            <p:nvPr/>
          </p:nvSpPr>
          <p:spPr>
            <a:xfrm>
              <a:off x="6001297" y="142257"/>
              <a:ext cx="381512" cy="520956"/>
            </a:xfrm>
            <a:custGeom>
              <a:avLst/>
              <a:gdLst>
                <a:gd name="connsiteX0" fmla="*/ 44326 w 381512"/>
                <a:gd name="connsiteY0" fmla="*/ 372149 h 520956"/>
                <a:gd name="connsiteX1" fmla="*/ 120536 w 381512"/>
                <a:gd name="connsiteY1" fmla="*/ 482754 h 520956"/>
                <a:gd name="connsiteX2" fmla="*/ 260439 w 381512"/>
                <a:gd name="connsiteY2" fmla="*/ 482302 h 520956"/>
                <a:gd name="connsiteX3" fmla="*/ 337166 w 381512"/>
                <a:gd name="connsiteY3" fmla="*/ 369051 h 520956"/>
                <a:gd name="connsiteX4" fmla="*/ 354460 w 381512"/>
                <a:gd name="connsiteY4" fmla="*/ 367373 h 520956"/>
                <a:gd name="connsiteX5" fmla="*/ 370464 w 381512"/>
                <a:gd name="connsiteY5" fmla="*/ 346788 h 520956"/>
                <a:gd name="connsiteX6" fmla="*/ 375110 w 381512"/>
                <a:gd name="connsiteY6" fmla="*/ 278192 h 520956"/>
                <a:gd name="connsiteX7" fmla="*/ 360655 w 381512"/>
                <a:gd name="connsiteY7" fmla="*/ 270900 h 520956"/>
                <a:gd name="connsiteX8" fmla="*/ 375691 w 381512"/>
                <a:gd name="connsiteY8" fmla="*/ 213661 h 520956"/>
                <a:gd name="connsiteX9" fmla="*/ 188810 w 381512"/>
                <a:gd name="connsiteY9" fmla="*/ 0 h 520956"/>
                <a:gd name="connsiteX10" fmla="*/ 4639 w 381512"/>
                <a:gd name="connsiteY10" fmla="*/ 213661 h 520956"/>
                <a:gd name="connsiteX11" fmla="*/ 19417 w 381512"/>
                <a:gd name="connsiteY11" fmla="*/ 271351 h 520956"/>
                <a:gd name="connsiteX12" fmla="*/ 7220 w 381512"/>
                <a:gd name="connsiteY12" fmla="*/ 278192 h 520956"/>
                <a:gd name="connsiteX13" fmla="*/ 12447 w 381512"/>
                <a:gd name="connsiteY13" fmla="*/ 346788 h 520956"/>
                <a:gd name="connsiteX14" fmla="*/ 30452 w 381512"/>
                <a:gd name="connsiteY14" fmla="*/ 367373 h 520956"/>
                <a:gd name="connsiteX15" fmla="*/ 44326 w 381512"/>
                <a:gd name="connsiteY15" fmla="*/ 372149 h 520956"/>
                <a:gd name="connsiteX16" fmla="*/ 44326 w 381512"/>
                <a:gd name="connsiteY16" fmla="*/ 372149 h 52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512" h="520956">
                  <a:moveTo>
                    <a:pt x="44326" y="372149"/>
                  </a:moveTo>
                  <a:cubicBezTo>
                    <a:pt x="61620" y="419191"/>
                    <a:pt x="87819" y="455006"/>
                    <a:pt x="120536" y="482754"/>
                  </a:cubicBezTo>
                  <a:cubicBezTo>
                    <a:pt x="180808" y="533927"/>
                    <a:pt x="200361" y="533604"/>
                    <a:pt x="260439" y="482302"/>
                  </a:cubicBezTo>
                  <a:cubicBezTo>
                    <a:pt x="293543" y="454038"/>
                    <a:pt x="320001" y="417384"/>
                    <a:pt x="337166" y="369051"/>
                  </a:cubicBezTo>
                  <a:cubicBezTo>
                    <a:pt x="341102" y="374665"/>
                    <a:pt x="348265" y="372084"/>
                    <a:pt x="354460" y="367373"/>
                  </a:cubicBezTo>
                  <a:cubicBezTo>
                    <a:pt x="361559" y="362017"/>
                    <a:pt x="366398" y="355048"/>
                    <a:pt x="370464" y="346788"/>
                  </a:cubicBezTo>
                  <a:cubicBezTo>
                    <a:pt x="381434" y="324331"/>
                    <a:pt x="386403" y="292776"/>
                    <a:pt x="375110" y="278192"/>
                  </a:cubicBezTo>
                  <a:cubicBezTo>
                    <a:pt x="371303" y="273288"/>
                    <a:pt x="366140" y="271094"/>
                    <a:pt x="360655" y="270900"/>
                  </a:cubicBezTo>
                  <a:cubicBezTo>
                    <a:pt x="365237" y="252702"/>
                    <a:pt x="370399" y="234698"/>
                    <a:pt x="375691" y="213661"/>
                  </a:cubicBezTo>
                  <a:cubicBezTo>
                    <a:pt x="402471" y="106734"/>
                    <a:pt x="310773" y="15423"/>
                    <a:pt x="188810" y="0"/>
                  </a:cubicBezTo>
                  <a:cubicBezTo>
                    <a:pt x="73042" y="11551"/>
                    <a:pt x="-18076" y="107250"/>
                    <a:pt x="4639" y="213661"/>
                  </a:cubicBezTo>
                  <a:cubicBezTo>
                    <a:pt x="9221" y="234956"/>
                    <a:pt x="14642" y="253025"/>
                    <a:pt x="19417" y="271351"/>
                  </a:cubicBezTo>
                  <a:cubicBezTo>
                    <a:pt x="14835" y="272190"/>
                    <a:pt x="10576" y="274384"/>
                    <a:pt x="7220" y="278192"/>
                  </a:cubicBezTo>
                  <a:cubicBezTo>
                    <a:pt x="-5492" y="292776"/>
                    <a:pt x="58" y="324331"/>
                    <a:pt x="12447" y="346788"/>
                  </a:cubicBezTo>
                  <a:cubicBezTo>
                    <a:pt x="17029" y="355048"/>
                    <a:pt x="22450" y="362082"/>
                    <a:pt x="30452" y="367373"/>
                  </a:cubicBezTo>
                  <a:cubicBezTo>
                    <a:pt x="35098" y="370406"/>
                    <a:pt x="40131" y="372600"/>
                    <a:pt x="44326" y="372149"/>
                  </a:cubicBezTo>
                  <a:lnTo>
                    <a:pt x="44326" y="372149"/>
                  </a:lnTo>
                  <a:close/>
                </a:path>
              </a:pathLst>
            </a:custGeom>
            <a:solidFill>
              <a:srgbClr val="F4C99B"/>
            </a:solidFill>
            <a:ln w="6453" cap="flat">
              <a:noFill/>
              <a:prstDash val="solid"/>
              <a:miter/>
            </a:ln>
          </p:spPr>
          <p:txBody>
            <a:bodyPr rtlCol="0" anchor="ctr"/>
            <a:lstStyle/>
            <a:p>
              <a:endParaRPr lang="en-US"/>
            </a:p>
          </p:txBody>
        </p:sp>
        <p:sp>
          <p:nvSpPr>
            <p:cNvPr id="3963" name="Freeform: Shape 3962">
              <a:extLst>
                <a:ext uri="{FF2B5EF4-FFF2-40B4-BE49-F238E27FC236}">
                  <a16:creationId xmlns:a16="http://schemas.microsoft.com/office/drawing/2014/main" id="{71693A34-DFF1-4D24-93B5-7BABB3A1445E}"/>
                </a:ext>
              </a:extLst>
            </p:cNvPr>
            <p:cNvSpPr/>
            <p:nvPr/>
          </p:nvSpPr>
          <p:spPr>
            <a:xfrm>
              <a:off x="5940502" y="706255"/>
              <a:ext cx="249475" cy="480108"/>
            </a:xfrm>
            <a:custGeom>
              <a:avLst/>
              <a:gdLst>
                <a:gd name="connsiteX0" fmla="*/ 70984 w 249475"/>
                <a:gd name="connsiteY0" fmla="*/ 268964 h 480108"/>
                <a:gd name="connsiteX1" fmla="*/ 118220 w 249475"/>
                <a:gd name="connsiteY1" fmla="*/ 202110 h 480108"/>
                <a:gd name="connsiteX2" fmla="*/ 41945 w 249475"/>
                <a:gd name="connsiteY2" fmla="*/ 221018 h 480108"/>
                <a:gd name="connsiteX3" fmla="*/ 0 w 249475"/>
                <a:gd name="connsiteY3" fmla="*/ 24393 h 480108"/>
                <a:gd name="connsiteX4" fmla="*/ 103249 w 249475"/>
                <a:gd name="connsiteY4" fmla="*/ 0 h 480108"/>
                <a:gd name="connsiteX5" fmla="*/ 249476 w 249475"/>
                <a:gd name="connsiteY5" fmla="*/ 480108 h 480108"/>
                <a:gd name="connsiteX6" fmla="*/ 192559 w 249475"/>
                <a:gd name="connsiteY6" fmla="*/ 444423 h 480108"/>
                <a:gd name="connsiteX7" fmla="*/ 70984 w 249475"/>
                <a:gd name="connsiteY7" fmla="*/ 268964 h 48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475" h="480108">
                  <a:moveTo>
                    <a:pt x="70984" y="268964"/>
                  </a:moveTo>
                  <a:lnTo>
                    <a:pt x="118220" y="202110"/>
                  </a:lnTo>
                  <a:lnTo>
                    <a:pt x="41945" y="221018"/>
                  </a:lnTo>
                  <a:lnTo>
                    <a:pt x="0" y="24393"/>
                  </a:lnTo>
                  <a:lnTo>
                    <a:pt x="103249" y="0"/>
                  </a:lnTo>
                  <a:lnTo>
                    <a:pt x="249476" y="480108"/>
                  </a:lnTo>
                  <a:lnTo>
                    <a:pt x="192559" y="444423"/>
                  </a:lnTo>
                  <a:lnTo>
                    <a:pt x="70984" y="268964"/>
                  </a:lnTo>
                  <a:close/>
                </a:path>
              </a:pathLst>
            </a:custGeom>
            <a:solidFill>
              <a:srgbClr val="738546"/>
            </a:solidFill>
            <a:ln w="6453" cap="flat">
              <a:noFill/>
              <a:prstDash val="solid"/>
              <a:miter/>
            </a:ln>
          </p:spPr>
          <p:txBody>
            <a:bodyPr rtlCol="0" anchor="ctr"/>
            <a:lstStyle/>
            <a:p>
              <a:endParaRPr lang="en-US"/>
            </a:p>
          </p:txBody>
        </p:sp>
        <p:sp>
          <p:nvSpPr>
            <p:cNvPr id="3964" name="Freeform: Shape 3963">
              <a:extLst>
                <a:ext uri="{FF2B5EF4-FFF2-40B4-BE49-F238E27FC236}">
                  <a16:creationId xmlns:a16="http://schemas.microsoft.com/office/drawing/2014/main" id="{67C250A6-BC1B-424D-AB01-78D18B5177E7}"/>
                </a:ext>
              </a:extLst>
            </p:cNvPr>
            <p:cNvSpPr/>
            <p:nvPr/>
          </p:nvSpPr>
          <p:spPr>
            <a:xfrm>
              <a:off x="6190301" y="706255"/>
              <a:ext cx="249475" cy="480108"/>
            </a:xfrm>
            <a:custGeom>
              <a:avLst/>
              <a:gdLst>
                <a:gd name="connsiteX0" fmla="*/ 178492 w 249475"/>
                <a:gd name="connsiteY0" fmla="*/ 268964 h 480108"/>
                <a:gd name="connsiteX1" fmla="*/ 131320 w 249475"/>
                <a:gd name="connsiteY1" fmla="*/ 202110 h 480108"/>
                <a:gd name="connsiteX2" fmla="*/ 207595 w 249475"/>
                <a:gd name="connsiteY2" fmla="*/ 221018 h 480108"/>
                <a:gd name="connsiteX3" fmla="*/ 249476 w 249475"/>
                <a:gd name="connsiteY3" fmla="*/ 24393 h 480108"/>
                <a:gd name="connsiteX4" fmla="*/ 146291 w 249475"/>
                <a:gd name="connsiteY4" fmla="*/ 0 h 480108"/>
                <a:gd name="connsiteX5" fmla="*/ 0 w 249475"/>
                <a:gd name="connsiteY5" fmla="*/ 480108 h 480108"/>
                <a:gd name="connsiteX6" fmla="*/ 56916 w 249475"/>
                <a:gd name="connsiteY6" fmla="*/ 444423 h 480108"/>
                <a:gd name="connsiteX7" fmla="*/ 178492 w 249475"/>
                <a:gd name="connsiteY7" fmla="*/ 268964 h 48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475" h="480108">
                  <a:moveTo>
                    <a:pt x="178492" y="268964"/>
                  </a:moveTo>
                  <a:lnTo>
                    <a:pt x="131320" y="202110"/>
                  </a:lnTo>
                  <a:lnTo>
                    <a:pt x="207595" y="221018"/>
                  </a:lnTo>
                  <a:lnTo>
                    <a:pt x="249476" y="24393"/>
                  </a:lnTo>
                  <a:lnTo>
                    <a:pt x="146291" y="0"/>
                  </a:lnTo>
                  <a:lnTo>
                    <a:pt x="0" y="480108"/>
                  </a:lnTo>
                  <a:lnTo>
                    <a:pt x="56916" y="444423"/>
                  </a:lnTo>
                  <a:lnTo>
                    <a:pt x="178492" y="268964"/>
                  </a:lnTo>
                  <a:close/>
                </a:path>
              </a:pathLst>
            </a:custGeom>
            <a:solidFill>
              <a:srgbClr val="738546"/>
            </a:solidFill>
            <a:ln w="6453" cap="flat">
              <a:noFill/>
              <a:prstDash val="solid"/>
              <a:miter/>
            </a:ln>
          </p:spPr>
          <p:txBody>
            <a:bodyPr rtlCol="0" anchor="ctr"/>
            <a:lstStyle/>
            <a:p>
              <a:endParaRPr lang="en-US"/>
            </a:p>
          </p:txBody>
        </p:sp>
        <p:sp>
          <p:nvSpPr>
            <p:cNvPr id="3965" name="Freeform: Shape 3964">
              <a:extLst>
                <a:ext uri="{FF2B5EF4-FFF2-40B4-BE49-F238E27FC236}">
                  <a16:creationId xmlns:a16="http://schemas.microsoft.com/office/drawing/2014/main" id="{9C470AF8-8D40-48E3-A955-F215C469F795}"/>
                </a:ext>
              </a:extLst>
            </p:cNvPr>
            <p:cNvSpPr/>
            <p:nvPr/>
          </p:nvSpPr>
          <p:spPr>
            <a:xfrm>
              <a:off x="6025102" y="676636"/>
              <a:ext cx="134094" cy="210886"/>
            </a:xfrm>
            <a:custGeom>
              <a:avLst/>
              <a:gdLst>
                <a:gd name="connsiteX0" fmla="*/ 16455 w 134094"/>
                <a:gd name="connsiteY0" fmla="*/ 29620 h 210886"/>
                <a:gd name="connsiteX1" fmla="*/ 53238 w 134094"/>
                <a:gd name="connsiteY1" fmla="*/ 0 h 210886"/>
                <a:gd name="connsiteX2" fmla="*/ 134095 w 134094"/>
                <a:gd name="connsiteY2" fmla="*/ 200949 h 210886"/>
                <a:gd name="connsiteX3" fmla="*/ 0 w 134094"/>
                <a:gd name="connsiteY3" fmla="*/ 210886 h 210886"/>
                <a:gd name="connsiteX4" fmla="*/ 16455 w 134094"/>
                <a:gd name="connsiteY4" fmla="*/ 29620 h 210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94" h="210886">
                  <a:moveTo>
                    <a:pt x="16455" y="29620"/>
                  </a:moveTo>
                  <a:lnTo>
                    <a:pt x="53238" y="0"/>
                  </a:lnTo>
                  <a:lnTo>
                    <a:pt x="134095" y="200949"/>
                  </a:lnTo>
                  <a:lnTo>
                    <a:pt x="0" y="210886"/>
                  </a:lnTo>
                  <a:lnTo>
                    <a:pt x="16455" y="29620"/>
                  </a:lnTo>
                  <a:close/>
                </a:path>
              </a:pathLst>
            </a:custGeom>
            <a:solidFill>
              <a:srgbClr val="FBF6EF"/>
            </a:solidFill>
            <a:ln w="6453" cap="flat">
              <a:noFill/>
              <a:prstDash val="solid"/>
              <a:miter/>
            </a:ln>
          </p:spPr>
          <p:txBody>
            <a:bodyPr rtlCol="0" anchor="ctr"/>
            <a:lstStyle/>
            <a:p>
              <a:endParaRPr lang="en-US"/>
            </a:p>
          </p:txBody>
        </p:sp>
        <p:sp>
          <p:nvSpPr>
            <p:cNvPr id="3966" name="Freeform: Shape 3965">
              <a:extLst>
                <a:ext uri="{FF2B5EF4-FFF2-40B4-BE49-F238E27FC236}">
                  <a16:creationId xmlns:a16="http://schemas.microsoft.com/office/drawing/2014/main" id="{F26E1733-A732-495B-A393-A94917428D8A}"/>
                </a:ext>
              </a:extLst>
            </p:cNvPr>
            <p:cNvSpPr/>
            <p:nvPr/>
          </p:nvSpPr>
          <p:spPr>
            <a:xfrm>
              <a:off x="6218952" y="676636"/>
              <a:ext cx="134094" cy="210886"/>
            </a:xfrm>
            <a:custGeom>
              <a:avLst/>
              <a:gdLst>
                <a:gd name="connsiteX0" fmla="*/ 117640 w 134094"/>
                <a:gd name="connsiteY0" fmla="*/ 29620 h 210886"/>
                <a:gd name="connsiteX1" fmla="*/ 80922 w 134094"/>
                <a:gd name="connsiteY1" fmla="*/ 0 h 210886"/>
                <a:gd name="connsiteX2" fmla="*/ 0 w 134094"/>
                <a:gd name="connsiteY2" fmla="*/ 200949 h 210886"/>
                <a:gd name="connsiteX3" fmla="*/ 134095 w 134094"/>
                <a:gd name="connsiteY3" fmla="*/ 210886 h 210886"/>
                <a:gd name="connsiteX4" fmla="*/ 117640 w 134094"/>
                <a:gd name="connsiteY4" fmla="*/ 29620 h 210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94" h="210886">
                  <a:moveTo>
                    <a:pt x="117640" y="29620"/>
                  </a:moveTo>
                  <a:lnTo>
                    <a:pt x="80922" y="0"/>
                  </a:lnTo>
                  <a:lnTo>
                    <a:pt x="0" y="200949"/>
                  </a:lnTo>
                  <a:lnTo>
                    <a:pt x="134095" y="210886"/>
                  </a:lnTo>
                  <a:lnTo>
                    <a:pt x="117640" y="29620"/>
                  </a:lnTo>
                  <a:close/>
                </a:path>
              </a:pathLst>
            </a:custGeom>
            <a:solidFill>
              <a:srgbClr val="FBF6EF"/>
            </a:solidFill>
            <a:ln w="6453" cap="flat">
              <a:noFill/>
              <a:prstDash val="solid"/>
              <a:miter/>
            </a:ln>
          </p:spPr>
          <p:txBody>
            <a:bodyPr rtlCol="0" anchor="ctr"/>
            <a:lstStyle/>
            <a:p>
              <a:endParaRPr lang="en-US"/>
            </a:p>
          </p:txBody>
        </p:sp>
        <p:sp>
          <p:nvSpPr>
            <p:cNvPr id="3967" name="Freeform: Shape 3966">
              <a:extLst>
                <a:ext uri="{FF2B5EF4-FFF2-40B4-BE49-F238E27FC236}">
                  <a16:creationId xmlns:a16="http://schemas.microsoft.com/office/drawing/2014/main" id="{74C2C11E-F430-4068-A187-1E824F564A56}"/>
                </a:ext>
              </a:extLst>
            </p:cNvPr>
            <p:cNvSpPr/>
            <p:nvPr/>
          </p:nvSpPr>
          <p:spPr>
            <a:xfrm>
              <a:off x="5987912" y="125938"/>
              <a:ext cx="410732" cy="440027"/>
            </a:xfrm>
            <a:custGeom>
              <a:avLst/>
              <a:gdLst>
                <a:gd name="connsiteX0" fmla="*/ 42933 w 410732"/>
                <a:gd name="connsiteY0" fmla="*/ 372012 h 440027"/>
                <a:gd name="connsiteX1" fmla="*/ 472 w 410732"/>
                <a:gd name="connsiteY1" fmla="*/ 213525 h 440027"/>
                <a:gd name="connsiteX2" fmla="*/ 142826 w 410732"/>
                <a:gd name="connsiteY2" fmla="*/ 10124 h 440027"/>
                <a:gd name="connsiteX3" fmla="*/ 265628 w 410732"/>
                <a:gd name="connsiteY3" fmla="*/ 8640 h 440027"/>
                <a:gd name="connsiteX4" fmla="*/ 408306 w 410732"/>
                <a:gd name="connsiteY4" fmla="*/ 191907 h 440027"/>
                <a:gd name="connsiteX5" fmla="*/ 401401 w 410732"/>
                <a:gd name="connsiteY5" fmla="*/ 321807 h 440027"/>
                <a:gd name="connsiteX6" fmla="*/ 331514 w 410732"/>
                <a:gd name="connsiteY6" fmla="*/ 440028 h 440027"/>
                <a:gd name="connsiteX7" fmla="*/ 360811 w 410732"/>
                <a:gd name="connsiteY7" fmla="*/ 345619 h 440027"/>
                <a:gd name="connsiteX8" fmla="*/ 231491 w 410732"/>
                <a:gd name="connsiteY8" fmla="*/ 121827 h 440027"/>
                <a:gd name="connsiteX9" fmla="*/ 52419 w 410732"/>
                <a:gd name="connsiteY9" fmla="*/ 387629 h 440027"/>
                <a:gd name="connsiteX10" fmla="*/ 42933 w 410732"/>
                <a:gd name="connsiteY10" fmla="*/ 372012 h 440027"/>
                <a:gd name="connsiteX11" fmla="*/ 42933 w 410732"/>
                <a:gd name="connsiteY11" fmla="*/ 372012 h 44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0732" h="440027">
                  <a:moveTo>
                    <a:pt x="42933" y="372012"/>
                  </a:moveTo>
                  <a:cubicBezTo>
                    <a:pt x="41190" y="368528"/>
                    <a:pt x="-5143" y="358590"/>
                    <a:pt x="472" y="213525"/>
                  </a:cubicBezTo>
                  <a:cubicBezTo>
                    <a:pt x="4795" y="101822"/>
                    <a:pt x="71907" y="34194"/>
                    <a:pt x="142826" y="10124"/>
                  </a:cubicBezTo>
                  <a:cubicBezTo>
                    <a:pt x="180835" y="-2782"/>
                    <a:pt x="225232" y="-3427"/>
                    <a:pt x="265628" y="8640"/>
                  </a:cubicBezTo>
                  <a:cubicBezTo>
                    <a:pt x="355713" y="35485"/>
                    <a:pt x="396303" y="109566"/>
                    <a:pt x="408306" y="191907"/>
                  </a:cubicBezTo>
                  <a:cubicBezTo>
                    <a:pt x="414952" y="237337"/>
                    <a:pt x="406370" y="289800"/>
                    <a:pt x="401401" y="321807"/>
                  </a:cubicBezTo>
                  <a:cubicBezTo>
                    <a:pt x="391011" y="388210"/>
                    <a:pt x="360811" y="388403"/>
                    <a:pt x="331514" y="440028"/>
                  </a:cubicBezTo>
                  <a:cubicBezTo>
                    <a:pt x="350551" y="406794"/>
                    <a:pt x="359198" y="375174"/>
                    <a:pt x="360811" y="345619"/>
                  </a:cubicBezTo>
                  <a:cubicBezTo>
                    <a:pt x="371265" y="159061"/>
                    <a:pt x="248979" y="206943"/>
                    <a:pt x="231491" y="121827"/>
                  </a:cubicBezTo>
                  <a:cubicBezTo>
                    <a:pt x="189353" y="241015"/>
                    <a:pt x="40351" y="137766"/>
                    <a:pt x="52419" y="387629"/>
                  </a:cubicBezTo>
                  <a:lnTo>
                    <a:pt x="42933" y="372012"/>
                  </a:lnTo>
                  <a:lnTo>
                    <a:pt x="42933" y="372012"/>
                  </a:lnTo>
                  <a:close/>
                </a:path>
              </a:pathLst>
            </a:custGeom>
            <a:solidFill>
              <a:srgbClr val="BD8C38"/>
            </a:solidFill>
            <a:ln w="6453" cap="flat">
              <a:noFill/>
              <a:prstDash val="solid"/>
              <a:miter/>
            </a:ln>
          </p:spPr>
          <p:txBody>
            <a:bodyPr rtlCol="0" anchor="ctr"/>
            <a:lstStyle/>
            <a:p>
              <a:endParaRPr lang="en-US"/>
            </a:p>
          </p:txBody>
        </p:sp>
        <p:sp>
          <p:nvSpPr>
            <p:cNvPr id="3968" name="Freeform: Shape 3967">
              <a:extLst>
                <a:ext uri="{FF2B5EF4-FFF2-40B4-BE49-F238E27FC236}">
                  <a16:creationId xmlns:a16="http://schemas.microsoft.com/office/drawing/2014/main" id="{1970870A-93E9-432B-BA46-B85FD151A84E}"/>
                </a:ext>
              </a:extLst>
            </p:cNvPr>
            <p:cNvSpPr/>
            <p:nvPr/>
          </p:nvSpPr>
          <p:spPr>
            <a:xfrm>
              <a:off x="5916303" y="1032439"/>
              <a:ext cx="23553" cy="518329"/>
            </a:xfrm>
            <a:custGeom>
              <a:avLst/>
              <a:gdLst>
                <a:gd name="connsiteX0" fmla="*/ 23553 w 23553"/>
                <a:gd name="connsiteY0" fmla="*/ 518329 h 518329"/>
                <a:gd name="connsiteX1" fmla="*/ 0 w 23553"/>
                <a:gd name="connsiteY1" fmla="*/ 518329 h 518329"/>
                <a:gd name="connsiteX2" fmla="*/ 6969 w 23553"/>
                <a:gd name="connsiteY2" fmla="*/ 290149 h 518329"/>
                <a:gd name="connsiteX3" fmla="*/ 20972 w 23553"/>
                <a:gd name="connsiteY3" fmla="*/ 289826 h 518329"/>
                <a:gd name="connsiteX4" fmla="*/ 23553 w 23553"/>
                <a:gd name="connsiteY4" fmla="*/ 518329 h 518329"/>
                <a:gd name="connsiteX5" fmla="*/ 23553 w 23553"/>
                <a:gd name="connsiteY5" fmla="*/ 518329 h 51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53" h="518329">
                  <a:moveTo>
                    <a:pt x="23553" y="518329"/>
                  </a:moveTo>
                  <a:lnTo>
                    <a:pt x="0" y="518329"/>
                  </a:lnTo>
                  <a:lnTo>
                    <a:pt x="6969" y="290149"/>
                  </a:lnTo>
                  <a:cubicBezTo>
                    <a:pt x="18585" y="-92066"/>
                    <a:pt x="16520" y="-101230"/>
                    <a:pt x="20972" y="289826"/>
                  </a:cubicBezTo>
                  <a:lnTo>
                    <a:pt x="23553" y="518329"/>
                  </a:lnTo>
                  <a:lnTo>
                    <a:pt x="23553" y="518329"/>
                  </a:lnTo>
                  <a:close/>
                </a:path>
              </a:pathLst>
            </a:custGeom>
            <a:solidFill>
              <a:srgbClr val="293A28"/>
            </a:solidFill>
            <a:ln w="6453" cap="flat">
              <a:noFill/>
              <a:prstDash val="solid"/>
              <a:miter/>
            </a:ln>
          </p:spPr>
          <p:txBody>
            <a:bodyPr rtlCol="0" anchor="ctr"/>
            <a:lstStyle/>
            <a:p>
              <a:endParaRPr lang="en-US"/>
            </a:p>
          </p:txBody>
        </p:sp>
        <p:sp>
          <p:nvSpPr>
            <p:cNvPr id="3969" name="Freeform: Shape 3968">
              <a:extLst>
                <a:ext uri="{FF2B5EF4-FFF2-40B4-BE49-F238E27FC236}">
                  <a16:creationId xmlns:a16="http://schemas.microsoft.com/office/drawing/2014/main" id="{E9437F05-3E63-424C-83D6-534461E9B93A}"/>
                </a:ext>
              </a:extLst>
            </p:cNvPr>
            <p:cNvSpPr/>
            <p:nvPr/>
          </p:nvSpPr>
          <p:spPr>
            <a:xfrm>
              <a:off x="6441067" y="1032439"/>
              <a:ext cx="22972" cy="518329"/>
            </a:xfrm>
            <a:custGeom>
              <a:avLst/>
              <a:gdLst>
                <a:gd name="connsiteX0" fmla="*/ 22973 w 22972"/>
                <a:gd name="connsiteY0" fmla="*/ 518329 h 518329"/>
                <a:gd name="connsiteX1" fmla="*/ 0 w 22972"/>
                <a:gd name="connsiteY1" fmla="*/ 518329 h 518329"/>
                <a:gd name="connsiteX2" fmla="*/ 2517 w 22972"/>
                <a:gd name="connsiteY2" fmla="*/ 289826 h 518329"/>
                <a:gd name="connsiteX3" fmla="*/ 16197 w 22972"/>
                <a:gd name="connsiteY3" fmla="*/ 290149 h 518329"/>
                <a:gd name="connsiteX4" fmla="*/ 22973 w 22972"/>
                <a:gd name="connsiteY4" fmla="*/ 518329 h 518329"/>
                <a:gd name="connsiteX5" fmla="*/ 22973 w 22972"/>
                <a:gd name="connsiteY5" fmla="*/ 518329 h 51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72" h="518329">
                  <a:moveTo>
                    <a:pt x="22973" y="518329"/>
                  </a:moveTo>
                  <a:lnTo>
                    <a:pt x="0" y="518329"/>
                  </a:lnTo>
                  <a:lnTo>
                    <a:pt x="2517" y="289826"/>
                  </a:lnTo>
                  <a:cubicBezTo>
                    <a:pt x="6840" y="-101230"/>
                    <a:pt x="4904" y="-92066"/>
                    <a:pt x="16197" y="290149"/>
                  </a:cubicBezTo>
                  <a:lnTo>
                    <a:pt x="22973" y="518329"/>
                  </a:lnTo>
                  <a:lnTo>
                    <a:pt x="22973" y="518329"/>
                  </a:lnTo>
                  <a:close/>
                </a:path>
              </a:pathLst>
            </a:custGeom>
            <a:solidFill>
              <a:srgbClr val="293A28"/>
            </a:solidFill>
            <a:ln w="6453" cap="flat">
              <a:noFill/>
              <a:prstDash val="solid"/>
              <a:miter/>
            </a:ln>
          </p:spPr>
          <p:txBody>
            <a:bodyPr rtlCol="0" anchor="ctr"/>
            <a:lstStyle/>
            <a:p>
              <a:endParaRPr lang="en-US"/>
            </a:p>
          </p:txBody>
        </p:sp>
        <p:sp>
          <p:nvSpPr>
            <p:cNvPr id="3970" name="Freeform: Shape 3969">
              <a:extLst>
                <a:ext uri="{FF2B5EF4-FFF2-40B4-BE49-F238E27FC236}">
                  <a16:creationId xmlns:a16="http://schemas.microsoft.com/office/drawing/2014/main" id="{C66E41FB-EFD9-4754-8A26-27C16F1D485E}"/>
                </a:ext>
              </a:extLst>
            </p:cNvPr>
            <p:cNvSpPr/>
            <p:nvPr/>
          </p:nvSpPr>
          <p:spPr>
            <a:xfrm>
              <a:off x="6150227" y="247582"/>
              <a:ext cx="85635" cy="110982"/>
            </a:xfrm>
            <a:custGeom>
              <a:avLst/>
              <a:gdLst>
                <a:gd name="connsiteX0" fmla="*/ 69241 w 85635"/>
                <a:gd name="connsiteY0" fmla="*/ 183 h 110982"/>
                <a:gd name="connsiteX1" fmla="*/ 0 w 85635"/>
                <a:gd name="connsiteY1" fmla="*/ 110982 h 110982"/>
                <a:gd name="connsiteX2" fmla="*/ 13164 w 85635"/>
                <a:gd name="connsiteY2" fmla="*/ 1732 h 110982"/>
                <a:gd name="connsiteX3" fmla="*/ 69241 w 85635"/>
                <a:gd name="connsiteY3" fmla="*/ 183 h 110982"/>
                <a:gd name="connsiteX4" fmla="*/ 69241 w 85635"/>
                <a:gd name="connsiteY4" fmla="*/ 183 h 110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5" h="110982">
                  <a:moveTo>
                    <a:pt x="69241" y="183"/>
                  </a:moveTo>
                  <a:cubicBezTo>
                    <a:pt x="105314" y="4055"/>
                    <a:pt x="81696" y="104658"/>
                    <a:pt x="0" y="110982"/>
                  </a:cubicBezTo>
                  <a:cubicBezTo>
                    <a:pt x="59239" y="83621"/>
                    <a:pt x="51302" y="-14143"/>
                    <a:pt x="13164" y="1732"/>
                  </a:cubicBezTo>
                  <a:cubicBezTo>
                    <a:pt x="18004" y="893"/>
                    <a:pt x="69241" y="183"/>
                    <a:pt x="69241" y="183"/>
                  </a:cubicBezTo>
                  <a:lnTo>
                    <a:pt x="69241" y="183"/>
                  </a:lnTo>
                  <a:close/>
                </a:path>
              </a:pathLst>
            </a:custGeom>
            <a:solidFill>
              <a:srgbClr val="BD8C38"/>
            </a:solidFill>
            <a:ln w="6453" cap="flat">
              <a:noFill/>
              <a:prstDash val="solid"/>
              <a:miter/>
            </a:ln>
          </p:spPr>
          <p:txBody>
            <a:bodyPr rtlCol="0" anchor="ctr"/>
            <a:lstStyle/>
            <a:p>
              <a:endParaRPr lang="en-US"/>
            </a:p>
          </p:txBody>
        </p:sp>
        <p:sp>
          <p:nvSpPr>
            <p:cNvPr id="3971" name="Freeform: Shape 3970">
              <a:extLst>
                <a:ext uri="{FF2B5EF4-FFF2-40B4-BE49-F238E27FC236}">
                  <a16:creationId xmlns:a16="http://schemas.microsoft.com/office/drawing/2014/main" id="{654D8BBB-D772-4290-B319-CD2E8F63C19D}"/>
                </a:ext>
              </a:extLst>
            </p:cNvPr>
            <p:cNvSpPr/>
            <p:nvPr/>
          </p:nvSpPr>
          <p:spPr>
            <a:xfrm>
              <a:off x="6569774" y="540476"/>
              <a:ext cx="966216" cy="684412"/>
            </a:xfrm>
            <a:custGeom>
              <a:avLst/>
              <a:gdLst>
                <a:gd name="connsiteX0" fmla="*/ 941083 w 966216"/>
                <a:gd name="connsiteY0" fmla="*/ 319621 h 684412"/>
                <a:gd name="connsiteX1" fmla="*/ 919852 w 966216"/>
                <a:gd name="connsiteY1" fmla="*/ 548834 h 684412"/>
                <a:gd name="connsiteX2" fmla="*/ 825250 w 966216"/>
                <a:gd name="connsiteY2" fmla="*/ 605814 h 684412"/>
                <a:gd name="connsiteX3" fmla="*/ 483108 w 966216"/>
                <a:gd name="connsiteY3" fmla="*/ 684413 h 684412"/>
                <a:gd name="connsiteX4" fmla="*/ 141031 w 966216"/>
                <a:gd name="connsiteY4" fmla="*/ 605814 h 684412"/>
                <a:gd name="connsiteX5" fmla="*/ 46365 w 966216"/>
                <a:gd name="connsiteY5" fmla="*/ 548834 h 684412"/>
                <a:gd name="connsiteX6" fmla="*/ 25134 w 966216"/>
                <a:gd name="connsiteY6" fmla="*/ 319621 h 684412"/>
                <a:gd name="connsiteX7" fmla="*/ 335591 w 966216"/>
                <a:gd name="connsiteY7" fmla="*/ 151454 h 684412"/>
                <a:gd name="connsiteX8" fmla="*/ 345335 w 966216"/>
                <a:gd name="connsiteY8" fmla="*/ 2000 h 684412"/>
                <a:gd name="connsiteX9" fmla="*/ 619978 w 966216"/>
                <a:gd name="connsiteY9" fmla="*/ 0 h 684412"/>
                <a:gd name="connsiteX10" fmla="*/ 630690 w 966216"/>
                <a:gd name="connsiteY10" fmla="*/ 151454 h 684412"/>
                <a:gd name="connsiteX11" fmla="*/ 941083 w 966216"/>
                <a:gd name="connsiteY11" fmla="*/ 319621 h 684412"/>
                <a:gd name="connsiteX12" fmla="*/ 941083 w 966216"/>
                <a:gd name="connsiteY12" fmla="*/ 319621 h 68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6216" h="684412">
                  <a:moveTo>
                    <a:pt x="941083" y="319621"/>
                  </a:moveTo>
                  <a:cubicBezTo>
                    <a:pt x="975736" y="387894"/>
                    <a:pt x="979737" y="486626"/>
                    <a:pt x="919852" y="548834"/>
                  </a:cubicBezTo>
                  <a:cubicBezTo>
                    <a:pt x="898170" y="571290"/>
                    <a:pt x="865517" y="590262"/>
                    <a:pt x="825250" y="605814"/>
                  </a:cubicBezTo>
                  <a:cubicBezTo>
                    <a:pt x="801696" y="650211"/>
                    <a:pt x="657470" y="684413"/>
                    <a:pt x="483108" y="684413"/>
                  </a:cubicBezTo>
                  <a:cubicBezTo>
                    <a:pt x="308747" y="684413"/>
                    <a:pt x="164520" y="650211"/>
                    <a:pt x="141031" y="605814"/>
                  </a:cubicBezTo>
                  <a:cubicBezTo>
                    <a:pt x="100699" y="590262"/>
                    <a:pt x="68047" y="571290"/>
                    <a:pt x="46365" y="548834"/>
                  </a:cubicBezTo>
                  <a:cubicBezTo>
                    <a:pt x="-13520" y="486626"/>
                    <a:pt x="-9519" y="387894"/>
                    <a:pt x="25134" y="319621"/>
                  </a:cubicBezTo>
                  <a:cubicBezTo>
                    <a:pt x="103280" y="165586"/>
                    <a:pt x="308940" y="191011"/>
                    <a:pt x="335591" y="151454"/>
                  </a:cubicBezTo>
                  <a:cubicBezTo>
                    <a:pt x="356241" y="120737"/>
                    <a:pt x="343916" y="26329"/>
                    <a:pt x="345335" y="2000"/>
                  </a:cubicBezTo>
                  <a:cubicBezTo>
                    <a:pt x="441615" y="11228"/>
                    <a:pt x="523698" y="9228"/>
                    <a:pt x="619978" y="0"/>
                  </a:cubicBezTo>
                  <a:cubicBezTo>
                    <a:pt x="621333" y="24264"/>
                    <a:pt x="610040" y="120737"/>
                    <a:pt x="630690" y="151454"/>
                  </a:cubicBezTo>
                  <a:cubicBezTo>
                    <a:pt x="657213" y="191011"/>
                    <a:pt x="862936" y="165521"/>
                    <a:pt x="941083" y="319621"/>
                  </a:cubicBezTo>
                  <a:lnTo>
                    <a:pt x="941083" y="319621"/>
                  </a:lnTo>
                  <a:close/>
                </a:path>
              </a:pathLst>
            </a:custGeom>
            <a:solidFill>
              <a:srgbClr val="4D342C"/>
            </a:solidFill>
            <a:ln w="6453" cap="flat">
              <a:noFill/>
              <a:prstDash val="solid"/>
              <a:miter/>
            </a:ln>
          </p:spPr>
          <p:txBody>
            <a:bodyPr rtlCol="0" anchor="ctr"/>
            <a:lstStyle/>
            <a:p>
              <a:endParaRPr lang="en-US"/>
            </a:p>
          </p:txBody>
        </p:sp>
        <p:sp>
          <p:nvSpPr>
            <p:cNvPr id="3972" name="Freeform: Shape 3971">
              <a:extLst>
                <a:ext uri="{FF2B5EF4-FFF2-40B4-BE49-F238E27FC236}">
                  <a16:creationId xmlns:a16="http://schemas.microsoft.com/office/drawing/2014/main" id="{3F3BCED6-C679-45CE-AB5C-7D8AD2C2E185}"/>
                </a:ext>
              </a:extLst>
            </p:cNvPr>
            <p:cNvSpPr/>
            <p:nvPr/>
          </p:nvSpPr>
          <p:spPr>
            <a:xfrm>
              <a:off x="6561025" y="719613"/>
              <a:ext cx="983737" cy="605878"/>
            </a:xfrm>
            <a:custGeom>
              <a:avLst/>
              <a:gdLst>
                <a:gd name="connsiteX0" fmla="*/ 33818 w 983737"/>
                <a:gd name="connsiteY0" fmla="*/ 140483 h 605878"/>
                <a:gd name="connsiteX1" fmla="*/ 265807 w 983737"/>
                <a:gd name="connsiteY1" fmla="*/ 0 h 605878"/>
                <a:gd name="connsiteX2" fmla="*/ 491857 w 983737"/>
                <a:gd name="connsiteY2" fmla="*/ 240312 h 605878"/>
                <a:gd name="connsiteX3" fmla="*/ 717908 w 983737"/>
                <a:gd name="connsiteY3" fmla="*/ 0 h 605878"/>
                <a:gd name="connsiteX4" fmla="*/ 949897 w 983737"/>
                <a:gd name="connsiteY4" fmla="*/ 140483 h 605878"/>
                <a:gd name="connsiteX5" fmla="*/ 979774 w 983737"/>
                <a:gd name="connsiteY5" fmla="*/ 605879 h 605878"/>
                <a:gd name="connsiteX6" fmla="*/ 491922 w 983737"/>
                <a:gd name="connsiteY6" fmla="*/ 605879 h 605878"/>
                <a:gd name="connsiteX7" fmla="*/ 491922 w 983737"/>
                <a:gd name="connsiteY7" fmla="*/ 605879 h 605878"/>
                <a:gd name="connsiteX8" fmla="*/ 491922 w 983737"/>
                <a:gd name="connsiteY8" fmla="*/ 605879 h 605878"/>
                <a:gd name="connsiteX9" fmla="*/ 4070 w 983737"/>
                <a:gd name="connsiteY9" fmla="*/ 605879 h 605878"/>
                <a:gd name="connsiteX10" fmla="*/ 33818 w 983737"/>
                <a:gd name="connsiteY10" fmla="*/ 140483 h 605878"/>
                <a:gd name="connsiteX11" fmla="*/ 33818 w 983737"/>
                <a:gd name="connsiteY11" fmla="*/ 140483 h 60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3737" h="605878">
                  <a:moveTo>
                    <a:pt x="33818" y="140483"/>
                  </a:moveTo>
                  <a:cubicBezTo>
                    <a:pt x="85056" y="39364"/>
                    <a:pt x="191273" y="15616"/>
                    <a:pt x="265807" y="0"/>
                  </a:cubicBezTo>
                  <a:cubicBezTo>
                    <a:pt x="318657" y="77501"/>
                    <a:pt x="400159" y="240312"/>
                    <a:pt x="491857" y="240312"/>
                  </a:cubicBezTo>
                  <a:cubicBezTo>
                    <a:pt x="583556" y="240312"/>
                    <a:pt x="665058" y="77501"/>
                    <a:pt x="717908" y="0"/>
                  </a:cubicBezTo>
                  <a:cubicBezTo>
                    <a:pt x="792377" y="15616"/>
                    <a:pt x="898659" y="39364"/>
                    <a:pt x="949897" y="140483"/>
                  </a:cubicBezTo>
                  <a:cubicBezTo>
                    <a:pt x="999779" y="238764"/>
                    <a:pt x="979774" y="499209"/>
                    <a:pt x="979774" y="605879"/>
                  </a:cubicBezTo>
                  <a:lnTo>
                    <a:pt x="491922" y="605879"/>
                  </a:lnTo>
                  <a:lnTo>
                    <a:pt x="491922" y="605879"/>
                  </a:lnTo>
                  <a:lnTo>
                    <a:pt x="491922" y="605879"/>
                  </a:lnTo>
                  <a:lnTo>
                    <a:pt x="4070" y="605879"/>
                  </a:lnTo>
                  <a:cubicBezTo>
                    <a:pt x="3941" y="499145"/>
                    <a:pt x="-16064" y="238699"/>
                    <a:pt x="33818" y="140483"/>
                  </a:cubicBezTo>
                  <a:lnTo>
                    <a:pt x="33818" y="140483"/>
                  </a:lnTo>
                  <a:close/>
                </a:path>
              </a:pathLst>
            </a:custGeom>
            <a:solidFill>
              <a:srgbClr val="009AD8"/>
            </a:solidFill>
            <a:ln w="6453" cap="flat">
              <a:noFill/>
              <a:prstDash val="solid"/>
              <a:miter/>
            </a:ln>
          </p:spPr>
          <p:txBody>
            <a:bodyPr rtlCol="0" anchor="ctr"/>
            <a:lstStyle/>
            <a:p>
              <a:endParaRPr lang="en-US"/>
            </a:p>
          </p:txBody>
        </p:sp>
        <p:sp>
          <p:nvSpPr>
            <p:cNvPr id="3973" name="Freeform: Shape 3972">
              <a:extLst>
                <a:ext uri="{FF2B5EF4-FFF2-40B4-BE49-F238E27FC236}">
                  <a16:creationId xmlns:a16="http://schemas.microsoft.com/office/drawing/2014/main" id="{554AF3B0-5C4A-4465-9EF6-BDB4AA036608}"/>
                </a:ext>
              </a:extLst>
            </p:cNvPr>
            <p:cNvSpPr/>
            <p:nvPr/>
          </p:nvSpPr>
          <p:spPr>
            <a:xfrm>
              <a:off x="7240602" y="728970"/>
              <a:ext cx="304095" cy="495982"/>
            </a:xfrm>
            <a:custGeom>
              <a:avLst/>
              <a:gdLst>
                <a:gd name="connsiteX0" fmla="*/ 79889 w 304095"/>
                <a:gd name="connsiteY0" fmla="*/ 0 h 495982"/>
                <a:gd name="connsiteX1" fmla="*/ 270255 w 304095"/>
                <a:gd name="connsiteY1" fmla="*/ 131126 h 495982"/>
                <a:gd name="connsiteX2" fmla="*/ 300132 w 304095"/>
                <a:gd name="connsiteY2" fmla="*/ 495983 h 495982"/>
                <a:gd name="connsiteX3" fmla="*/ 0 w 304095"/>
                <a:gd name="connsiteY3" fmla="*/ 495983 h 495982"/>
                <a:gd name="connsiteX4" fmla="*/ 79889 w 304095"/>
                <a:gd name="connsiteY4" fmla="*/ 0 h 495982"/>
                <a:gd name="connsiteX5" fmla="*/ 79889 w 304095"/>
                <a:gd name="connsiteY5" fmla="*/ 0 h 495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095" h="495982">
                  <a:moveTo>
                    <a:pt x="79889" y="0"/>
                  </a:moveTo>
                  <a:cubicBezTo>
                    <a:pt x="148291" y="16971"/>
                    <a:pt x="227987" y="47753"/>
                    <a:pt x="270255" y="131126"/>
                  </a:cubicBezTo>
                  <a:cubicBezTo>
                    <a:pt x="320137" y="229407"/>
                    <a:pt x="300132" y="389249"/>
                    <a:pt x="300132" y="495983"/>
                  </a:cubicBezTo>
                  <a:lnTo>
                    <a:pt x="0" y="495983"/>
                  </a:lnTo>
                  <a:cubicBezTo>
                    <a:pt x="29361" y="351757"/>
                    <a:pt x="63949" y="152809"/>
                    <a:pt x="79889" y="0"/>
                  </a:cubicBezTo>
                  <a:lnTo>
                    <a:pt x="79889" y="0"/>
                  </a:lnTo>
                  <a:close/>
                </a:path>
              </a:pathLst>
            </a:custGeom>
            <a:solidFill>
              <a:srgbClr val="0F1D2C"/>
            </a:solidFill>
            <a:ln w="6453" cap="flat">
              <a:noFill/>
              <a:prstDash val="solid"/>
              <a:miter/>
            </a:ln>
          </p:spPr>
          <p:txBody>
            <a:bodyPr rtlCol="0" anchor="ctr"/>
            <a:lstStyle/>
            <a:p>
              <a:endParaRPr lang="en-US"/>
            </a:p>
          </p:txBody>
        </p:sp>
        <p:sp>
          <p:nvSpPr>
            <p:cNvPr id="3974" name="Freeform: Shape 3973">
              <a:extLst>
                <a:ext uri="{FF2B5EF4-FFF2-40B4-BE49-F238E27FC236}">
                  <a16:creationId xmlns:a16="http://schemas.microsoft.com/office/drawing/2014/main" id="{EBD586F5-10B2-4372-8699-FFA98C19CD70}"/>
                </a:ext>
              </a:extLst>
            </p:cNvPr>
            <p:cNvSpPr/>
            <p:nvPr/>
          </p:nvSpPr>
          <p:spPr>
            <a:xfrm>
              <a:off x="7240602" y="728970"/>
              <a:ext cx="304095" cy="596521"/>
            </a:xfrm>
            <a:custGeom>
              <a:avLst/>
              <a:gdLst>
                <a:gd name="connsiteX0" fmla="*/ 79889 w 304095"/>
                <a:gd name="connsiteY0" fmla="*/ 0 h 596521"/>
                <a:gd name="connsiteX1" fmla="*/ 270255 w 304095"/>
                <a:gd name="connsiteY1" fmla="*/ 131126 h 596521"/>
                <a:gd name="connsiteX2" fmla="*/ 300132 w 304095"/>
                <a:gd name="connsiteY2" fmla="*/ 596522 h 596521"/>
                <a:gd name="connsiteX3" fmla="*/ 0 w 304095"/>
                <a:gd name="connsiteY3" fmla="*/ 596522 h 596521"/>
                <a:gd name="connsiteX4" fmla="*/ 79889 w 304095"/>
                <a:gd name="connsiteY4" fmla="*/ 0 h 596521"/>
                <a:gd name="connsiteX5" fmla="*/ 79889 w 304095"/>
                <a:gd name="connsiteY5" fmla="*/ 0 h 59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095" h="596521">
                  <a:moveTo>
                    <a:pt x="79889" y="0"/>
                  </a:moveTo>
                  <a:cubicBezTo>
                    <a:pt x="148291" y="16971"/>
                    <a:pt x="227987" y="47753"/>
                    <a:pt x="270255" y="131126"/>
                  </a:cubicBezTo>
                  <a:cubicBezTo>
                    <a:pt x="320137" y="229407"/>
                    <a:pt x="300132" y="489852"/>
                    <a:pt x="300132" y="596522"/>
                  </a:cubicBezTo>
                  <a:lnTo>
                    <a:pt x="0" y="596522"/>
                  </a:lnTo>
                  <a:cubicBezTo>
                    <a:pt x="29361" y="452360"/>
                    <a:pt x="63949" y="152809"/>
                    <a:pt x="79889" y="0"/>
                  </a:cubicBezTo>
                  <a:lnTo>
                    <a:pt x="79889" y="0"/>
                  </a:lnTo>
                  <a:close/>
                </a:path>
              </a:pathLst>
            </a:custGeom>
            <a:solidFill>
              <a:srgbClr val="0F1D2C"/>
            </a:solidFill>
            <a:ln w="6453" cap="flat">
              <a:noFill/>
              <a:prstDash val="solid"/>
              <a:miter/>
            </a:ln>
          </p:spPr>
          <p:txBody>
            <a:bodyPr rtlCol="0" anchor="ctr"/>
            <a:lstStyle/>
            <a:p>
              <a:endParaRPr lang="en-US"/>
            </a:p>
          </p:txBody>
        </p:sp>
        <p:sp>
          <p:nvSpPr>
            <p:cNvPr id="3975" name="Freeform: Shape 3974">
              <a:extLst>
                <a:ext uri="{FF2B5EF4-FFF2-40B4-BE49-F238E27FC236}">
                  <a16:creationId xmlns:a16="http://schemas.microsoft.com/office/drawing/2014/main" id="{9FD3D172-F544-4806-AFA0-F16E5923560B}"/>
                </a:ext>
              </a:extLst>
            </p:cNvPr>
            <p:cNvSpPr/>
            <p:nvPr/>
          </p:nvSpPr>
          <p:spPr>
            <a:xfrm>
              <a:off x="6561003" y="728583"/>
              <a:ext cx="304675" cy="496370"/>
            </a:xfrm>
            <a:custGeom>
              <a:avLst/>
              <a:gdLst>
                <a:gd name="connsiteX0" fmla="*/ 33840 w 304675"/>
                <a:gd name="connsiteY0" fmla="*/ 131514 h 496370"/>
                <a:gd name="connsiteX1" fmla="*/ 225690 w 304675"/>
                <a:gd name="connsiteY1" fmla="*/ 0 h 496370"/>
                <a:gd name="connsiteX2" fmla="*/ 304675 w 304675"/>
                <a:gd name="connsiteY2" fmla="*/ 496370 h 496370"/>
                <a:gd name="connsiteX3" fmla="*/ 3963 w 304675"/>
                <a:gd name="connsiteY3" fmla="*/ 496370 h 496370"/>
                <a:gd name="connsiteX4" fmla="*/ 33840 w 304675"/>
                <a:gd name="connsiteY4" fmla="*/ 131514 h 496370"/>
                <a:gd name="connsiteX5" fmla="*/ 33840 w 304675"/>
                <a:gd name="connsiteY5" fmla="*/ 131514 h 496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75" h="496370">
                  <a:moveTo>
                    <a:pt x="33840" y="131514"/>
                  </a:moveTo>
                  <a:cubicBezTo>
                    <a:pt x="76430" y="47495"/>
                    <a:pt x="156965" y="16907"/>
                    <a:pt x="225690" y="0"/>
                  </a:cubicBezTo>
                  <a:cubicBezTo>
                    <a:pt x="240662" y="151776"/>
                    <a:pt x="274734" y="349176"/>
                    <a:pt x="304675" y="496370"/>
                  </a:cubicBezTo>
                  <a:lnTo>
                    <a:pt x="3963" y="496370"/>
                  </a:lnTo>
                  <a:cubicBezTo>
                    <a:pt x="3963" y="389636"/>
                    <a:pt x="-16042" y="229729"/>
                    <a:pt x="33840" y="131514"/>
                  </a:cubicBezTo>
                  <a:lnTo>
                    <a:pt x="33840" y="131514"/>
                  </a:lnTo>
                  <a:close/>
                </a:path>
              </a:pathLst>
            </a:custGeom>
            <a:solidFill>
              <a:srgbClr val="0F1D2C"/>
            </a:solidFill>
            <a:ln w="6453" cap="flat">
              <a:noFill/>
              <a:prstDash val="solid"/>
              <a:miter/>
            </a:ln>
          </p:spPr>
          <p:txBody>
            <a:bodyPr rtlCol="0" anchor="ctr"/>
            <a:lstStyle/>
            <a:p>
              <a:endParaRPr lang="en-US"/>
            </a:p>
          </p:txBody>
        </p:sp>
        <p:sp>
          <p:nvSpPr>
            <p:cNvPr id="3976" name="Freeform: Shape 3975">
              <a:extLst>
                <a:ext uri="{FF2B5EF4-FFF2-40B4-BE49-F238E27FC236}">
                  <a16:creationId xmlns:a16="http://schemas.microsoft.com/office/drawing/2014/main" id="{E00D44EB-E1DA-49A8-B120-606881BAB314}"/>
                </a:ext>
              </a:extLst>
            </p:cNvPr>
            <p:cNvSpPr/>
            <p:nvPr/>
          </p:nvSpPr>
          <p:spPr>
            <a:xfrm>
              <a:off x="6561003" y="728583"/>
              <a:ext cx="304675" cy="596908"/>
            </a:xfrm>
            <a:custGeom>
              <a:avLst/>
              <a:gdLst>
                <a:gd name="connsiteX0" fmla="*/ 33840 w 304675"/>
                <a:gd name="connsiteY0" fmla="*/ 131514 h 596908"/>
                <a:gd name="connsiteX1" fmla="*/ 225690 w 304675"/>
                <a:gd name="connsiteY1" fmla="*/ 0 h 596908"/>
                <a:gd name="connsiteX2" fmla="*/ 304675 w 304675"/>
                <a:gd name="connsiteY2" fmla="*/ 596909 h 596908"/>
                <a:gd name="connsiteX3" fmla="*/ 3963 w 304675"/>
                <a:gd name="connsiteY3" fmla="*/ 596909 h 596908"/>
                <a:gd name="connsiteX4" fmla="*/ 33840 w 304675"/>
                <a:gd name="connsiteY4" fmla="*/ 131514 h 596908"/>
                <a:gd name="connsiteX5" fmla="*/ 33840 w 304675"/>
                <a:gd name="connsiteY5" fmla="*/ 131514 h 59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75" h="596908">
                  <a:moveTo>
                    <a:pt x="33840" y="131514"/>
                  </a:moveTo>
                  <a:cubicBezTo>
                    <a:pt x="76430" y="47495"/>
                    <a:pt x="156965" y="16907"/>
                    <a:pt x="225690" y="0"/>
                  </a:cubicBezTo>
                  <a:cubicBezTo>
                    <a:pt x="240662" y="151776"/>
                    <a:pt x="274734" y="449779"/>
                    <a:pt x="304675" y="596909"/>
                  </a:cubicBezTo>
                  <a:lnTo>
                    <a:pt x="3963" y="596909"/>
                  </a:lnTo>
                  <a:cubicBezTo>
                    <a:pt x="3963" y="490175"/>
                    <a:pt x="-16042" y="229729"/>
                    <a:pt x="33840" y="131514"/>
                  </a:cubicBezTo>
                  <a:lnTo>
                    <a:pt x="33840" y="131514"/>
                  </a:lnTo>
                  <a:close/>
                </a:path>
              </a:pathLst>
            </a:custGeom>
            <a:solidFill>
              <a:srgbClr val="0F1D2C"/>
            </a:solidFill>
            <a:ln w="6453" cap="flat">
              <a:noFill/>
              <a:prstDash val="solid"/>
              <a:miter/>
            </a:ln>
          </p:spPr>
          <p:txBody>
            <a:bodyPr rtlCol="0" anchor="ctr"/>
            <a:lstStyle/>
            <a:p>
              <a:endParaRPr lang="en-US"/>
            </a:p>
          </p:txBody>
        </p:sp>
        <p:sp>
          <p:nvSpPr>
            <p:cNvPr id="3977" name="Freeform: Shape 3976">
              <a:extLst>
                <a:ext uri="{FF2B5EF4-FFF2-40B4-BE49-F238E27FC236}">
                  <a16:creationId xmlns:a16="http://schemas.microsoft.com/office/drawing/2014/main" id="{31DD7AFF-496A-43AD-B10B-E626A1C3FA94}"/>
                </a:ext>
              </a:extLst>
            </p:cNvPr>
            <p:cNvSpPr/>
            <p:nvPr/>
          </p:nvSpPr>
          <p:spPr>
            <a:xfrm>
              <a:off x="7378181" y="1079824"/>
              <a:ext cx="20585" cy="144935"/>
            </a:xfrm>
            <a:custGeom>
              <a:avLst/>
              <a:gdLst>
                <a:gd name="connsiteX0" fmla="*/ 6388 w 20585"/>
                <a:gd name="connsiteY0" fmla="*/ 0 h 144935"/>
                <a:gd name="connsiteX1" fmla="*/ 20586 w 20585"/>
                <a:gd name="connsiteY1" fmla="*/ 144936 h 144935"/>
                <a:gd name="connsiteX2" fmla="*/ 0 w 20585"/>
                <a:gd name="connsiteY2" fmla="*/ 144936 h 144935"/>
                <a:gd name="connsiteX3" fmla="*/ 6388 w 20585"/>
                <a:gd name="connsiteY3" fmla="*/ 0 h 144935"/>
              </a:gdLst>
              <a:ahLst/>
              <a:cxnLst>
                <a:cxn ang="0">
                  <a:pos x="connsiteX0" y="connsiteY0"/>
                </a:cxn>
                <a:cxn ang="0">
                  <a:pos x="connsiteX1" y="connsiteY1"/>
                </a:cxn>
                <a:cxn ang="0">
                  <a:pos x="connsiteX2" y="connsiteY2"/>
                </a:cxn>
                <a:cxn ang="0">
                  <a:pos x="connsiteX3" y="connsiteY3"/>
                </a:cxn>
              </a:cxnLst>
              <a:rect l="l" t="t" r="r" b="b"/>
              <a:pathLst>
                <a:path w="20585" h="144935">
                  <a:moveTo>
                    <a:pt x="6388" y="0"/>
                  </a:moveTo>
                  <a:lnTo>
                    <a:pt x="20586" y="144936"/>
                  </a:lnTo>
                  <a:lnTo>
                    <a:pt x="0" y="144936"/>
                  </a:lnTo>
                  <a:lnTo>
                    <a:pt x="6388" y="0"/>
                  </a:lnTo>
                  <a:close/>
                </a:path>
              </a:pathLst>
            </a:custGeom>
            <a:solidFill>
              <a:srgbClr val="050F11"/>
            </a:solidFill>
            <a:ln w="6453" cap="flat">
              <a:noFill/>
              <a:prstDash val="solid"/>
              <a:miter/>
            </a:ln>
          </p:spPr>
          <p:txBody>
            <a:bodyPr rtlCol="0" anchor="ctr"/>
            <a:lstStyle/>
            <a:p>
              <a:endParaRPr lang="en-US"/>
            </a:p>
          </p:txBody>
        </p:sp>
        <p:sp>
          <p:nvSpPr>
            <p:cNvPr id="3978" name="Freeform: Shape 3977">
              <a:extLst>
                <a:ext uri="{FF2B5EF4-FFF2-40B4-BE49-F238E27FC236}">
                  <a16:creationId xmlns:a16="http://schemas.microsoft.com/office/drawing/2014/main" id="{8B1E65A0-CC8E-4073-B04F-538337445B9F}"/>
                </a:ext>
              </a:extLst>
            </p:cNvPr>
            <p:cNvSpPr/>
            <p:nvPr/>
          </p:nvSpPr>
          <p:spPr>
            <a:xfrm>
              <a:off x="6706933" y="1079824"/>
              <a:ext cx="20585" cy="144935"/>
            </a:xfrm>
            <a:custGeom>
              <a:avLst/>
              <a:gdLst>
                <a:gd name="connsiteX0" fmla="*/ 14133 w 20585"/>
                <a:gd name="connsiteY0" fmla="*/ 0 h 144935"/>
                <a:gd name="connsiteX1" fmla="*/ 0 w 20585"/>
                <a:gd name="connsiteY1" fmla="*/ 144936 h 144935"/>
                <a:gd name="connsiteX2" fmla="*/ 20586 w 20585"/>
                <a:gd name="connsiteY2" fmla="*/ 144936 h 144935"/>
                <a:gd name="connsiteX3" fmla="*/ 14133 w 20585"/>
                <a:gd name="connsiteY3" fmla="*/ 0 h 144935"/>
              </a:gdLst>
              <a:ahLst/>
              <a:cxnLst>
                <a:cxn ang="0">
                  <a:pos x="connsiteX0" y="connsiteY0"/>
                </a:cxn>
                <a:cxn ang="0">
                  <a:pos x="connsiteX1" y="connsiteY1"/>
                </a:cxn>
                <a:cxn ang="0">
                  <a:pos x="connsiteX2" y="connsiteY2"/>
                </a:cxn>
                <a:cxn ang="0">
                  <a:pos x="connsiteX3" y="connsiteY3"/>
                </a:cxn>
              </a:cxnLst>
              <a:rect l="l" t="t" r="r" b="b"/>
              <a:pathLst>
                <a:path w="20585" h="144935">
                  <a:moveTo>
                    <a:pt x="14133" y="0"/>
                  </a:moveTo>
                  <a:lnTo>
                    <a:pt x="0" y="144936"/>
                  </a:lnTo>
                  <a:lnTo>
                    <a:pt x="20586" y="144936"/>
                  </a:lnTo>
                  <a:lnTo>
                    <a:pt x="14133" y="0"/>
                  </a:lnTo>
                  <a:close/>
                </a:path>
              </a:pathLst>
            </a:custGeom>
            <a:solidFill>
              <a:srgbClr val="050F11"/>
            </a:solidFill>
            <a:ln w="6453" cap="flat">
              <a:noFill/>
              <a:prstDash val="solid"/>
              <a:miter/>
            </a:ln>
          </p:spPr>
          <p:txBody>
            <a:bodyPr rtlCol="0" anchor="ctr"/>
            <a:lstStyle/>
            <a:p>
              <a:endParaRPr lang="en-US"/>
            </a:p>
          </p:txBody>
        </p:sp>
        <p:sp>
          <p:nvSpPr>
            <p:cNvPr id="3979" name="Freeform: Shape 3978">
              <a:extLst>
                <a:ext uri="{FF2B5EF4-FFF2-40B4-BE49-F238E27FC236}">
                  <a16:creationId xmlns:a16="http://schemas.microsoft.com/office/drawing/2014/main" id="{6124FDD4-C14A-4B88-9B95-00F630C8828A}"/>
                </a:ext>
              </a:extLst>
            </p:cNvPr>
            <p:cNvSpPr/>
            <p:nvPr/>
          </p:nvSpPr>
          <p:spPr>
            <a:xfrm>
              <a:off x="6843232" y="162003"/>
              <a:ext cx="411873" cy="551357"/>
            </a:xfrm>
            <a:custGeom>
              <a:avLst/>
              <a:gdLst>
                <a:gd name="connsiteX0" fmla="*/ 7927 w 411873"/>
                <a:gd name="connsiteY0" fmla="*/ 262317 h 551357"/>
                <a:gd name="connsiteX1" fmla="*/ 31481 w 411873"/>
                <a:gd name="connsiteY1" fmla="*/ 254187 h 551357"/>
                <a:gd name="connsiteX2" fmla="*/ 31158 w 411873"/>
                <a:gd name="connsiteY2" fmla="*/ 229019 h 551357"/>
                <a:gd name="connsiteX3" fmla="*/ 48195 w 411873"/>
                <a:gd name="connsiteY3" fmla="*/ 87181 h 551357"/>
                <a:gd name="connsiteX4" fmla="*/ 101303 w 411873"/>
                <a:gd name="connsiteY4" fmla="*/ 34137 h 551357"/>
                <a:gd name="connsiteX5" fmla="*/ 204359 w 411873"/>
                <a:gd name="connsiteY5" fmla="*/ 258 h 551357"/>
                <a:gd name="connsiteX6" fmla="*/ 204359 w 411873"/>
                <a:gd name="connsiteY6" fmla="*/ 0 h 551357"/>
                <a:gd name="connsiteX7" fmla="*/ 205972 w 411873"/>
                <a:gd name="connsiteY7" fmla="*/ 129 h 551357"/>
                <a:gd name="connsiteX8" fmla="*/ 207585 w 411873"/>
                <a:gd name="connsiteY8" fmla="*/ 0 h 551357"/>
                <a:gd name="connsiteX9" fmla="*/ 207585 w 411873"/>
                <a:gd name="connsiteY9" fmla="*/ 258 h 551357"/>
                <a:gd name="connsiteX10" fmla="*/ 310705 w 411873"/>
                <a:gd name="connsiteY10" fmla="*/ 34137 h 551357"/>
                <a:gd name="connsiteX11" fmla="*/ 363749 w 411873"/>
                <a:gd name="connsiteY11" fmla="*/ 87181 h 551357"/>
                <a:gd name="connsiteX12" fmla="*/ 380785 w 411873"/>
                <a:gd name="connsiteY12" fmla="*/ 229019 h 551357"/>
                <a:gd name="connsiteX13" fmla="*/ 380399 w 411873"/>
                <a:gd name="connsiteY13" fmla="*/ 254187 h 551357"/>
                <a:gd name="connsiteX14" fmla="*/ 403952 w 411873"/>
                <a:gd name="connsiteY14" fmla="*/ 262317 h 551357"/>
                <a:gd name="connsiteX15" fmla="*/ 398209 w 411873"/>
                <a:gd name="connsiteY15" fmla="*/ 341755 h 551357"/>
                <a:gd name="connsiteX16" fmla="*/ 378398 w 411873"/>
                <a:gd name="connsiteY16" fmla="*/ 365566 h 551357"/>
                <a:gd name="connsiteX17" fmla="*/ 367428 w 411873"/>
                <a:gd name="connsiteY17" fmla="*/ 370858 h 551357"/>
                <a:gd name="connsiteX18" fmla="*/ 338131 w 411873"/>
                <a:gd name="connsiteY18" fmla="*/ 446488 h 551357"/>
                <a:gd name="connsiteX19" fmla="*/ 226428 w 411873"/>
                <a:gd name="connsiteY19" fmla="*/ 548253 h 551357"/>
                <a:gd name="connsiteX20" fmla="*/ 185580 w 411873"/>
                <a:gd name="connsiteY20" fmla="*/ 548253 h 551357"/>
                <a:gd name="connsiteX21" fmla="*/ 73749 w 411873"/>
                <a:gd name="connsiteY21" fmla="*/ 446488 h 551357"/>
                <a:gd name="connsiteX22" fmla="*/ 44451 w 411873"/>
                <a:gd name="connsiteY22" fmla="*/ 370858 h 551357"/>
                <a:gd name="connsiteX23" fmla="*/ 33481 w 411873"/>
                <a:gd name="connsiteY23" fmla="*/ 365566 h 551357"/>
                <a:gd name="connsiteX24" fmla="*/ 13735 w 411873"/>
                <a:gd name="connsiteY24" fmla="*/ 341755 h 551357"/>
                <a:gd name="connsiteX25" fmla="*/ 7927 w 411873"/>
                <a:gd name="connsiteY25" fmla="*/ 262317 h 551357"/>
                <a:gd name="connsiteX26" fmla="*/ 7927 w 411873"/>
                <a:gd name="connsiteY26" fmla="*/ 262317 h 55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1873" h="551357">
                  <a:moveTo>
                    <a:pt x="7927" y="262317"/>
                  </a:moveTo>
                  <a:cubicBezTo>
                    <a:pt x="13928" y="255025"/>
                    <a:pt x="22640" y="252960"/>
                    <a:pt x="31481" y="254187"/>
                  </a:cubicBezTo>
                  <a:cubicBezTo>
                    <a:pt x="31288" y="245797"/>
                    <a:pt x="31158" y="237408"/>
                    <a:pt x="31158" y="229019"/>
                  </a:cubicBezTo>
                  <a:cubicBezTo>
                    <a:pt x="31158" y="180557"/>
                    <a:pt x="31288" y="121124"/>
                    <a:pt x="48195" y="87181"/>
                  </a:cubicBezTo>
                  <a:cubicBezTo>
                    <a:pt x="60519" y="62401"/>
                    <a:pt x="79169" y="46139"/>
                    <a:pt x="101303" y="34137"/>
                  </a:cubicBezTo>
                  <a:cubicBezTo>
                    <a:pt x="139183" y="13551"/>
                    <a:pt x="172029" y="2388"/>
                    <a:pt x="204359" y="258"/>
                  </a:cubicBezTo>
                  <a:lnTo>
                    <a:pt x="204359" y="0"/>
                  </a:lnTo>
                  <a:cubicBezTo>
                    <a:pt x="204875" y="0"/>
                    <a:pt x="205456" y="64"/>
                    <a:pt x="205972" y="129"/>
                  </a:cubicBezTo>
                  <a:cubicBezTo>
                    <a:pt x="206552" y="129"/>
                    <a:pt x="207069" y="64"/>
                    <a:pt x="207585" y="0"/>
                  </a:cubicBezTo>
                  <a:lnTo>
                    <a:pt x="207585" y="258"/>
                  </a:lnTo>
                  <a:cubicBezTo>
                    <a:pt x="239915" y="2452"/>
                    <a:pt x="272761" y="13551"/>
                    <a:pt x="310705" y="34137"/>
                  </a:cubicBezTo>
                  <a:cubicBezTo>
                    <a:pt x="332775" y="46139"/>
                    <a:pt x="351424" y="62401"/>
                    <a:pt x="363749" y="87181"/>
                  </a:cubicBezTo>
                  <a:cubicBezTo>
                    <a:pt x="380592" y="121124"/>
                    <a:pt x="380785" y="180557"/>
                    <a:pt x="380785" y="229019"/>
                  </a:cubicBezTo>
                  <a:cubicBezTo>
                    <a:pt x="380785" y="237344"/>
                    <a:pt x="380721" y="245733"/>
                    <a:pt x="380399" y="254187"/>
                  </a:cubicBezTo>
                  <a:cubicBezTo>
                    <a:pt x="389239" y="252960"/>
                    <a:pt x="397951" y="255025"/>
                    <a:pt x="403952" y="262317"/>
                  </a:cubicBezTo>
                  <a:cubicBezTo>
                    <a:pt x="417890" y="279224"/>
                    <a:pt x="411825" y="315749"/>
                    <a:pt x="398209" y="341755"/>
                  </a:cubicBezTo>
                  <a:cubicBezTo>
                    <a:pt x="393176" y="351305"/>
                    <a:pt x="387238" y="359371"/>
                    <a:pt x="378398" y="365566"/>
                  </a:cubicBezTo>
                  <a:cubicBezTo>
                    <a:pt x="374849" y="368083"/>
                    <a:pt x="370977" y="370084"/>
                    <a:pt x="367428" y="370858"/>
                  </a:cubicBezTo>
                  <a:cubicBezTo>
                    <a:pt x="361491" y="398283"/>
                    <a:pt x="349230" y="423257"/>
                    <a:pt x="338131" y="446488"/>
                  </a:cubicBezTo>
                  <a:cubicBezTo>
                    <a:pt x="322708" y="478947"/>
                    <a:pt x="278504" y="533540"/>
                    <a:pt x="226428" y="548253"/>
                  </a:cubicBezTo>
                  <a:cubicBezTo>
                    <a:pt x="210876" y="551996"/>
                    <a:pt x="206101" y="552770"/>
                    <a:pt x="185580" y="548253"/>
                  </a:cubicBezTo>
                  <a:cubicBezTo>
                    <a:pt x="133504" y="533604"/>
                    <a:pt x="89171" y="479011"/>
                    <a:pt x="73749" y="446488"/>
                  </a:cubicBezTo>
                  <a:cubicBezTo>
                    <a:pt x="62714" y="423257"/>
                    <a:pt x="50388" y="398348"/>
                    <a:pt x="44451" y="370858"/>
                  </a:cubicBezTo>
                  <a:cubicBezTo>
                    <a:pt x="40903" y="370084"/>
                    <a:pt x="37095" y="368083"/>
                    <a:pt x="33481" y="365566"/>
                  </a:cubicBezTo>
                  <a:cubicBezTo>
                    <a:pt x="24705" y="359371"/>
                    <a:pt x="18704" y="351241"/>
                    <a:pt x="13735" y="341755"/>
                  </a:cubicBezTo>
                  <a:cubicBezTo>
                    <a:pt x="119" y="315749"/>
                    <a:pt x="-6076" y="279224"/>
                    <a:pt x="7927" y="262317"/>
                  </a:cubicBezTo>
                  <a:lnTo>
                    <a:pt x="7927" y="262317"/>
                  </a:lnTo>
                  <a:close/>
                </a:path>
              </a:pathLst>
            </a:custGeom>
            <a:solidFill>
              <a:srgbClr val="6D462F"/>
            </a:solidFill>
            <a:ln w="6453" cap="flat">
              <a:noFill/>
              <a:prstDash val="solid"/>
              <a:miter/>
            </a:ln>
          </p:spPr>
          <p:txBody>
            <a:bodyPr rtlCol="0" anchor="ctr"/>
            <a:lstStyle/>
            <a:p>
              <a:endParaRPr lang="en-US"/>
            </a:p>
          </p:txBody>
        </p:sp>
        <p:sp>
          <p:nvSpPr>
            <p:cNvPr id="3980" name="Freeform: Shape 3979">
              <a:extLst>
                <a:ext uri="{FF2B5EF4-FFF2-40B4-BE49-F238E27FC236}">
                  <a16:creationId xmlns:a16="http://schemas.microsoft.com/office/drawing/2014/main" id="{54E5CA67-EDC5-482D-858C-B0364AEA2723}"/>
                </a:ext>
              </a:extLst>
            </p:cNvPr>
            <p:cNvSpPr/>
            <p:nvPr/>
          </p:nvSpPr>
          <p:spPr>
            <a:xfrm>
              <a:off x="6771657" y="948439"/>
              <a:ext cx="53108" cy="63627"/>
            </a:xfrm>
            <a:custGeom>
              <a:avLst/>
              <a:gdLst>
                <a:gd name="connsiteX0" fmla="*/ 31814 w 53108"/>
                <a:gd name="connsiteY0" fmla="*/ 0 h 63627"/>
                <a:gd name="connsiteX1" fmla="*/ 0 w 53108"/>
                <a:gd name="connsiteY1" fmla="*/ 31814 h 63627"/>
                <a:gd name="connsiteX2" fmla="*/ 31814 w 53108"/>
                <a:gd name="connsiteY2" fmla="*/ 63627 h 63627"/>
                <a:gd name="connsiteX3" fmla="*/ 53109 w 53108"/>
                <a:gd name="connsiteY3" fmla="*/ 55367 h 63627"/>
                <a:gd name="connsiteX4" fmla="*/ 44526 w 53108"/>
                <a:gd name="connsiteY4" fmla="*/ 2646 h 63627"/>
                <a:gd name="connsiteX5" fmla="*/ 31814 w 53108"/>
                <a:gd name="connsiteY5" fmla="*/ 0 h 63627"/>
                <a:gd name="connsiteX6" fmla="*/ 31814 w 53108"/>
                <a:gd name="connsiteY6"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08" h="63627">
                  <a:moveTo>
                    <a:pt x="31814" y="0"/>
                  </a:moveTo>
                  <a:cubicBezTo>
                    <a:pt x="14261" y="0"/>
                    <a:pt x="0" y="14261"/>
                    <a:pt x="0" y="31814"/>
                  </a:cubicBezTo>
                  <a:cubicBezTo>
                    <a:pt x="0" y="49366"/>
                    <a:pt x="14261" y="63627"/>
                    <a:pt x="31814" y="63627"/>
                  </a:cubicBezTo>
                  <a:cubicBezTo>
                    <a:pt x="40009" y="63627"/>
                    <a:pt x="47495" y="60465"/>
                    <a:pt x="53109" y="55367"/>
                  </a:cubicBezTo>
                  <a:cubicBezTo>
                    <a:pt x="50205" y="37815"/>
                    <a:pt x="47301" y="20263"/>
                    <a:pt x="44526" y="2646"/>
                  </a:cubicBezTo>
                  <a:cubicBezTo>
                    <a:pt x="40655" y="968"/>
                    <a:pt x="36331" y="0"/>
                    <a:pt x="31814" y="0"/>
                  </a:cubicBezTo>
                  <a:lnTo>
                    <a:pt x="31814" y="0"/>
                  </a:lnTo>
                  <a:close/>
                </a:path>
              </a:pathLst>
            </a:custGeom>
            <a:solidFill>
              <a:srgbClr val="E3B773"/>
            </a:solidFill>
            <a:ln w="6453" cap="flat">
              <a:noFill/>
              <a:prstDash val="solid"/>
              <a:miter/>
            </a:ln>
          </p:spPr>
          <p:txBody>
            <a:bodyPr rtlCol="0" anchor="ctr"/>
            <a:lstStyle/>
            <a:p>
              <a:endParaRPr lang="en-US"/>
            </a:p>
          </p:txBody>
        </p:sp>
        <p:sp>
          <p:nvSpPr>
            <p:cNvPr id="3981" name="Freeform: Shape 3980">
              <a:extLst>
                <a:ext uri="{FF2B5EF4-FFF2-40B4-BE49-F238E27FC236}">
                  <a16:creationId xmlns:a16="http://schemas.microsoft.com/office/drawing/2014/main" id="{61FA4361-82DA-4D51-AE5C-D176B141023B}"/>
                </a:ext>
              </a:extLst>
            </p:cNvPr>
            <p:cNvSpPr/>
            <p:nvPr/>
          </p:nvSpPr>
          <p:spPr>
            <a:xfrm>
              <a:off x="6771657" y="728518"/>
              <a:ext cx="21166" cy="55754"/>
            </a:xfrm>
            <a:custGeom>
              <a:avLst/>
              <a:gdLst>
                <a:gd name="connsiteX0" fmla="*/ 12261 w 21166"/>
                <a:gd name="connsiteY0" fmla="*/ 710 h 55754"/>
                <a:gd name="connsiteX1" fmla="*/ 0 w 21166"/>
                <a:gd name="connsiteY1" fmla="*/ 25812 h 55754"/>
                <a:gd name="connsiteX2" fmla="*/ 21166 w 21166"/>
                <a:gd name="connsiteY2" fmla="*/ 55754 h 55754"/>
                <a:gd name="connsiteX3" fmla="*/ 15035 w 21166"/>
                <a:gd name="connsiteY3" fmla="*/ 0 h 55754"/>
                <a:gd name="connsiteX4" fmla="*/ 12261 w 21166"/>
                <a:gd name="connsiteY4" fmla="*/ 710 h 55754"/>
                <a:gd name="connsiteX5" fmla="*/ 12261 w 21166"/>
                <a:gd name="connsiteY5" fmla="*/ 710 h 5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66" h="55754">
                  <a:moveTo>
                    <a:pt x="12261" y="710"/>
                  </a:moveTo>
                  <a:cubicBezTo>
                    <a:pt x="4775" y="6517"/>
                    <a:pt x="0" y="15616"/>
                    <a:pt x="0" y="25812"/>
                  </a:cubicBezTo>
                  <a:cubicBezTo>
                    <a:pt x="0" y="39622"/>
                    <a:pt x="8841" y="51366"/>
                    <a:pt x="21166" y="55754"/>
                  </a:cubicBezTo>
                  <a:cubicBezTo>
                    <a:pt x="18908" y="36653"/>
                    <a:pt x="16842" y="18004"/>
                    <a:pt x="15035" y="0"/>
                  </a:cubicBezTo>
                  <a:lnTo>
                    <a:pt x="12261" y="710"/>
                  </a:lnTo>
                  <a:lnTo>
                    <a:pt x="12261" y="710"/>
                  </a:lnTo>
                  <a:close/>
                </a:path>
              </a:pathLst>
            </a:custGeom>
            <a:solidFill>
              <a:srgbClr val="E3B773"/>
            </a:solidFill>
            <a:ln w="6453" cap="flat">
              <a:noFill/>
              <a:prstDash val="solid"/>
              <a:miter/>
            </a:ln>
          </p:spPr>
          <p:txBody>
            <a:bodyPr rtlCol="0" anchor="ctr"/>
            <a:lstStyle/>
            <a:p>
              <a:endParaRPr lang="en-US"/>
            </a:p>
          </p:txBody>
        </p:sp>
        <p:sp>
          <p:nvSpPr>
            <p:cNvPr id="3982" name="Freeform: Shape 3981">
              <a:extLst>
                <a:ext uri="{FF2B5EF4-FFF2-40B4-BE49-F238E27FC236}">
                  <a16:creationId xmlns:a16="http://schemas.microsoft.com/office/drawing/2014/main" id="{C88F9A55-1E1A-4D5D-A58D-263AFD8A121A}"/>
                </a:ext>
              </a:extLst>
            </p:cNvPr>
            <p:cNvSpPr/>
            <p:nvPr/>
          </p:nvSpPr>
          <p:spPr>
            <a:xfrm>
              <a:off x="7449359" y="948439"/>
              <a:ext cx="63562" cy="63627"/>
            </a:xfrm>
            <a:custGeom>
              <a:avLst/>
              <a:gdLst>
                <a:gd name="connsiteX0" fmla="*/ 31813 w 63562"/>
                <a:gd name="connsiteY0" fmla="*/ 0 h 63627"/>
                <a:gd name="connsiteX1" fmla="*/ 0 w 63562"/>
                <a:gd name="connsiteY1" fmla="*/ 31814 h 63627"/>
                <a:gd name="connsiteX2" fmla="*/ 31813 w 63562"/>
                <a:gd name="connsiteY2" fmla="*/ 63627 h 63627"/>
                <a:gd name="connsiteX3" fmla="*/ 63563 w 63562"/>
                <a:gd name="connsiteY3" fmla="*/ 31814 h 63627"/>
                <a:gd name="connsiteX4" fmla="*/ 31813 w 63562"/>
                <a:gd name="connsiteY4" fmla="*/ 0 h 63627"/>
                <a:gd name="connsiteX5" fmla="*/ 31813 w 63562"/>
                <a:gd name="connsiteY5"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2" h="63627">
                  <a:moveTo>
                    <a:pt x="31813" y="0"/>
                  </a:moveTo>
                  <a:cubicBezTo>
                    <a:pt x="14261" y="0"/>
                    <a:pt x="0" y="14261"/>
                    <a:pt x="0" y="31814"/>
                  </a:cubicBezTo>
                  <a:cubicBezTo>
                    <a:pt x="0" y="49366"/>
                    <a:pt x="14261" y="63627"/>
                    <a:pt x="31813" y="63627"/>
                  </a:cubicBezTo>
                  <a:cubicBezTo>
                    <a:pt x="49366" y="63627"/>
                    <a:pt x="63563" y="49366"/>
                    <a:pt x="63563" y="31814"/>
                  </a:cubicBezTo>
                  <a:cubicBezTo>
                    <a:pt x="63563" y="14261"/>
                    <a:pt x="49366" y="0"/>
                    <a:pt x="31813" y="0"/>
                  </a:cubicBezTo>
                  <a:lnTo>
                    <a:pt x="31813" y="0"/>
                  </a:lnTo>
                  <a:close/>
                </a:path>
              </a:pathLst>
            </a:custGeom>
            <a:solidFill>
              <a:srgbClr val="CF9E58"/>
            </a:solidFill>
            <a:ln w="6453" cap="flat">
              <a:noFill/>
              <a:prstDash val="solid"/>
              <a:miter/>
            </a:ln>
          </p:spPr>
          <p:txBody>
            <a:bodyPr rtlCol="0" anchor="ctr"/>
            <a:lstStyle/>
            <a:p>
              <a:endParaRPr lang="en-US"/>
            </a:p>
          </p:txBody>
        </p:sp>
        <p:sp>
          <p:nvSpPr>
            <p:cNvPr id="3983" name="Freeform: Shape 3982">
              <a:extLst>
                <a:ext uri="{FF2B5EF4-FFF2-40B4-BE49-F238E27FC236}">
                  <a16:creationId xmlns:a16="http://schemas.microsoft.com/office/drawing/2014/main" id="{78D21D04-53A0-49F1-91DA-F38C3461DF07}"/>
                </a:ext>
              </a:extLst>
            </p:cNvPr>
            <p:cNvSpPr/>
            <p:nvPr/>
          </p:nvSpPr>
          <p:spPr>
            <a:xfrm>
              <a:off x="6658729" y="948439"/>
              <a:ext cx="63562" cy="63627"/>
            </a:xfrm>
            <a:custGeom>
              <a:avLst/>
              <a:gdLst>
                <a:gd name="connsiteX0" fmla="*/ 31814 w 63562"/>
                <a:gd name="connsiteY0" fmla="*/ 0 h 63627"/>
                <a:gd name="connsiteX1" fmla="*/ 0 w 63562"/>
                <a:gd name="connsiteY1" fmla="*/ 31814 h 63627"/>
                <a:gd name="connsiteX2" fmla="*/ 31814 w 63562"/>
                <a:gd name="connsiteY2" fmla="*/ 63627 h 63627"/>
                <a:gd name="connsiteX3" fmla="*/ 63563 w 63562"/>
                <a:gd name="connsiteY3" fmla="*/ 31814 h 63627"/>
                <a:gd name="connsiteX4" fmla="*/ 31814 w 63562"/>
                <a:gd name="connsiteY4" fmla="*/ 0 h 63627"/>
                <a:gd name="connsiteX5" fmla="*/ 31814 w 63562"/>
                <a:gd name="connsiteY5"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2" h="63627">
                  <a:moveTo>
                    <a:pt x="31814" y="0"/>
                  </a:moveTo>
                  <a:cubicBezTo>
                    <a:pt x="14261" y="0"/>
                    <a:pt x="0" y="14261"/>
                    <a:pt x="0" y="31814"/>
                  </a:cubicBezTo>
                  <a:cubicBezTo>
                    <a:pt x="0" y="49366"/>
                    <a:pt x="14261" y="63627"/>
                    <a:pt x="31814" y="63627"/>
                  </a:cubicBezTo>
                  <a:cubicBezTo>
                    <a:pt x="49366" y="63627"/>
                    <a:pt x="63563" y="49366"/>
                    <a:pt x="63563" y="31814"/>
                  </a:cubicBezTo>
                  <a:cubicBezTo>
                    <a:pt x="63563" y="14261"/>
                    <a:pt x="49366" y="0"/>
                    <a:pt x="31814" y="0"/>
                  </a:cubicBezTo>
                  <a:lnTo>
                    <a:pt x="31814" y="0"/>
                  </a:lnTo>
                  <a:close/>
                </a:path>
              </a:pathLst>
            </a:custGeom>
            <a:solidFill>
              <a:srgbClr val="B1896E"/>
            </a:solidFill>
            <a:ln w="6453" cap="flat">
              <a:noFill/>
              <a:prstDash val="solid"/>
              <a:miter/>
            </a:ln>
          </p:spPr>
          <p:txBody>
            <a:bodyPr rtlCol="0" anchor="ctr"/>
            <a:lstStyle/>
            <a:p>
              <a:endParaRPr lang="en-US"/>
            </a:p>
          </p:txBody>
        </p:sp>
        <p:sp>
          <p:nvSpPr>
            <p:cNvPr id="3984" name="Freeform: Shape 3983">
              <a:extLst>
                <a:ext uri="{FF2B5EF4-FFF2-40B4-BE49-F238E27FC236}">
                  <a16:creationId xmlns:a16="http://schemas.microsoft.com/office/drawing/2014/main" id="{9D96C1C9-764F-42CF-B152-8125E284EEF2}"/>
                </a:ext>
              </a:extLst>
            </p:cNvPr>
            <p:cNvSpPr/>
            <p:nvPr/>
          </p:nvSpPr>
          <p:spPr>
            <a:xfrm>
              <a:off x="6668344" y="748975"/>
              <a:ext cx="53882" cy="37169"/>
            </a:xfrm>
            <a:custGeom>
              <a:avLst/>
              <a:gdLst>
                <a:gd name="connsiteX0" fmla="*/ 0 w 53882"/>
                <a:gd name="connsiteY0" fmla="*/ 28200 h 37169"/>
                <a:gd name="connsiteX1" fmla="*/ 22134 w 53882"/>
                <a:gd name="connsiteY1" fmla="*/ 37170 h 37169"/>
                <a:gd name="connsiteX2" fmla="*/ 53883 w 53882"/>
                <a:gd name="connsiteY2" fmla="*/ 5356 h 37169"/>
                <a:gd name="connsiteX3" fmla="*/ 53432 w 53882"/>
                <a:gd name="connsiteY3" fmla="*/ 0 h 37169"/>
                <a:gd name="connsiteX4" fmla="*/ 0 w 53882"/>
                <a:gd name="connsiteY4" fmla="*/ 28200 h 37169"/>
                <a:gd name="connsiteX5" fmla="*/ 0 w 53882"/>
                <a:gd name="connsiteY5" fmla="*/ 28200 h 3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82" h="37169">
                  <a:moveTo>
                    <a:pt x="0" y="28200"/>
                  </a:moveTo>
                  <a:cubicBezTo>
                    <a:pt x="5743" y="33750"/>
                    <a:pt x="13487" y="37170"/>
                    <a:pt x="22134" y="37170"/>
                  </a:cubicBezTo>
                  <a:cubicBezTo>
                    <a:pt x="39687" y="37170"/>
                    <a:pt x="53883" y="22909"/>
                    <a:pt x="53883" y="5356"/>
                  </a:cubicBezTo>
                  <a:cubicBezTo>
                    <a:pt x="53883" y="3549"/>
                    <a:pt x="53754" y="1742"/>
                    <a:pt x="53432" y="0"/>
                  </a:cubicBezTo>
                  <a:cubicBezTo>
                    <a:pt x="35170" y="7486"/>
                    <a:pt x="17101" y="16649"/>
                    <a:pt x="0" y="28200"/>
                  </a:cubicBezTo>
                  <a:lnTo>
                    <a:pt x="0" y="28200"/>
                  </a:lnTo>
                  <a:close/>
                </a:path>
              </a:pathLst>
            </a:custGeom>
            <a:solidFill>
              <a:srgbClr val="B1896E"/>
            </a:solidFill>
            <a:ln w="6453" cap="flat">
              <a:noFill/>
              <a:prstDash val="solid"/>
              <a:miter/>
            </a:ln>
          </p:spPr>
          <p:txBody>
            <a:bodyPr rtlCol="0" anchor="ctr"/>
            <a:lstStyle/>
            <a:p>
              <a:endParaRPr lang="en-US"/>
            </a:p>
          </p:txBody>
        </p:sp>
        <p:sp>
          <p:nvSpPr>
            <p:cNvPr id="3985" name="Freeform: Shape 3984">
              <a:extLst>
                <a:ext uri="{FF2B5EF4-FFF2-40B4-BE49-F238E27FC236}">
                  <a16:creationId xmlns:a16="http://schemas.microsoft.com/office/drawing/2014/main" id="{840DC1FD-9B72-4365-8889-3D5DC69C0AF9}"/>
                </a:ext>
              </a:extLst>
            </p:cNvPr>
            <p:cNvSpPr/>
            <p:nvPr/>
          </p:nvSpPr>
          <p:spPr>
            <a:xfrm>
              <a:off x="7336366" y="948439"/>
              <a:ext cx="63627" cy="63627"/>
            </a:xfrm>
            <a:custGeom>
              <a:avLst/>
              <a:gdLst>
                <a:gd name="connsiteX0" fmla="*/ 31814 w 63627"/>
                <a:gd name="connsiteY0" fmla="*/ 0 h 63627"/>
                <a:gd name="connsiteX1" fmla="*/ 0 w 63627"/>
                <a:gd name="connsiteY1" fmla="*/ 31814 h 63627"/>
                <a:gd name="connsiteX2" fmla="*/ 31814 w 63627"/>
                <a:gd name="connsiteY2" fmla="*/ 63627 h 63627"/>
                <a:gd name="connsiteX3" fmla="*/ 63627 w 63627"/>
                <a:gd name="connsiteY3" fmla="*/ 31814 h 63627"/>
                <a:gd name="connsiteX4" fmla="*/ 31814 w 63627"/>
                <a:gd name="connsiteY4" fmla="*/ 0 h 63627"/>
                <a:gd name="connsiteX5" fmla="*/ 31814 w 63627"/>
                <a:gd name="connsiteY5"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27" h="63627">
                  <a:moveTo>
                    <a:pt x="31814" y="0"/>
                  </a:moveTo>
                  <a:cubicBezTo>
                    <a:pt x="14261" y="0"/>
                    <a:pt x="0" y="14261"/>
                    <a:pt x="0" y="31814"/>
                  </a:cubicBezTo>
                  <a:cubicBezTo>
                    <a:pt x="0" y="49366"/>
                    <a:pt x="14261" y="63627"/>
                    <a:pt x="31814" y="63627"/>
                  </a:cubicBezTo>
                  <a:cubicBezTo>
                    <a:pt x="49366" y="63627"/>
                    <a:pt x="63627" y="49366"/>
                    <a:pt x="63627" y="31814"/>
                  </a:cubicBezTo>
                  <a:cubicBezTo>
                    <a:pt x="63627" y="14261"/>
                    <a:pt x="49431" y="0"/>
                    <a:pt x="31814" y="0"/>
                  </a:cubicBezTo>
                  <a:lnTo>
                    <a:pt x="31814" y="0"/>
                  </a:lnTo>
                  <a:close/>
                </a:path>
              </a:pathLst>
            </a:custGeom>
            <a:solidFill>
              <a:srgbClr val="734231"/>
            </a:solidFill>
            <a:ln w="6453" cap="flat">
              <a:noFill/>
              <a:prstDash val="solid"/>
              <a:miter/>
            </a:ln>
          </p:spPr>
          <p:txBody>
            <a:bodyPr rtlCol="0" anchor="ctr"/>
            <a:lstStyle/>
            <a:p>
              <a:endParaRPr lang="en-US"/>
            </a:p>
          </p:txBody>
        </p:sp>
        <p:sp>
          <p:nvSpPr>
            <p:cNvPr id="3986" name="Freeform: Shape 3985">
              <a:extLst>
                <a:ext uri="{FF2B5EF4-FFF2-40B4-BE49-F238E27FC236}">
                  <a16:creationId xmlns:a16="http://schemas.microsoft.com/office/drawing/2014/main" id="{0FF15A1C-7D59-421E-A0A5-ED1C1A478034}"/>
                </a:ext>
              </a:extLst>
            </p:cNvPr>
            <p:cNvSpPr/>
            <p:nvPr/>
          </p:nvSpPr>
          <p:spPr>
            <a:xfrm>
              <a:off x="7336430" y="734972"/>
              <a:ext cx="63562" cy="51172"/>
            </a:xfrm>
            <a:custGeom>
              <a:avLst/>
              <a:gdLst>
                <a:gd name="connsiteX0" fmla="*/ 6582 w 63562"/>
                <a:gd name="connsiteY0" fmla="*/ 0 h 51172"/>
                <a:gd name="connsiteX1" fmla="*/ 0 w 63562"/>
                <a:gd name="connsiteY1" fmla="*/ 19359 h 51172"/>
                <a:gd name="connsiteX2" fmla="*/ 31813 w 63562"/>
                <a:gd name="connsiteY2" fmla="*/ 51173 h 51172"/>
                <a:gd name="connsiteX3" fmla="*/ 63563 w 63562"/>
                <a:gd name="connsiteY3" fmla="*/ 21101 h 51172"/>
                <a:gd name="connsiteX4" fmla="*/ 6582 w 63562"/>
                <a:gd name="connsiteY4" fmla="*/ 0 h 51172"/>
                <a:gd name="connsiteX5" fmla="*/ 6582 w 63562"/>
                <a:gd name="connsiteY5" fmla="*/ 0 h 51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2" h="51172">
                  <a:moveTo>
                    <a:pt x="6582" y="0"/>
                  </a:moveTo>
                  <a:cubicBezTo>
                    <a:pt x="2452" y="5356"/>
                    <a:pt x="0" y="12067"/>
                    <a:pt x="0" y="19359"/>
                  </a:cubicBezTo>
                  <a:cubicBezTo>
                    <a:pt x="0" y="36912"/>
                    <a:pt x="14261" y="51173"/>
                    <a:pt x="31813" y="51173"/>
                  </a:cubicBezTo>
                  <a:cubicBezTo>
                    <a:pt x="48785" y="51173"/>
                    <a:pt x="62659" y="37815"/>
                    <a:pt x="63563" y="21101"/>
                  </a:cubicBezTo>
                  <a:cubicBezTo>
                    <a:pt x="44719" y="12261"/>
                    <a:pt x="25425" y="5485"/>
                    <a:pt x="6582" y="0"/>
                  </a:cubicBezTo>
                  <a:lnTo>
                    <a:pt x="6582" y="0"/>
                  </a:lnTo>
                  <a:close/>
                </a:path>
              </a:pathLst>
            </a:custGeom>
            <a:solidFill>
              <a:srgbClr val="734231"/>
            </a:solidFill>
            <a:ln w="6453" cap="flat">
              <a:noFill/>
              <a:prstDash val="solid"/>
              <a:miter/>
            </a:ln>
          </p:spPr>
          <p:txBody>
            <a:bodyPr rtlCol="0" anchor="ctr"/>
            <a:lstStyle/>
            <a:p>
              <a:endParaRPr lang="en-US"/>
            </a:p>
          </p:txBody>
        </p:sp>
        <p:sp>
          <p:nvSpPr>
            <p:cNvPr id="3987" name="Freeform: Shape 3986">
              <a:extLst>
                <a:ext uri="{FF2B5EF4-FFF2-40B4-BE49-F238E27FC236}">
                  <a16:creationId xmlns:a16="http://schemas.microsoft.com/office/drawing/2014/main" id="{5650CC9C-924A-4211-86D8-4FB284461706}"/>
                </a:ext>
              </a:extLst>
            </p:cNvPr>
            <p:cNvSpPr/>
            <p:nvPr/>
          </p:nvSpPr>
          <p:spPr>
            <a:xfrm>
              <a:off x="6562320" y="948439"/>
              <a:ext cx="47042" cy="63627"/>
            </a:xfrm>
            <a:custGeom>
              <a:avLst/>
              <a:gdLst>
                <a:gd name="connsiteX0" fmla="*/ 15229 w 47042"/>
                <a:gd name="connsiteY0" fmla="*/ 0 h 63627"/>
                <a:gd name="connsiteX1" fmla="*/ 5808 w 47042"/>
                <a:gd name="connsiteY1" fmla="*/ 1420 h 63627"/>
                <a:gd name="connsiteX2" fmla="*/ 0 w 47042"/>
                <a:gd name="connsiteY2" fmla="*/ 59691 h 63627"/>
                <a:gd name="connsiteX3" fmla="*/ 15229 w 47042"/>
                <a:gd name="connsiteY3" fmla="*/ 63627 h 63627"/>
                <a:gd name="connsiteX4" fmla="*/ 47043 w 47042"/>
                <a:gd name="connsiteY4" fmla="*/ 31814 h 63627"/>
                <a:gd name="connsiteX5" fmla="*/ 15229 w 47042"/>
                <a:gd name="connsiteY5" fmla="*/ 0 h 63627"/>
                <a:gd name="connsiteX6" fmla="*/ 15229 w 47042"/>
                <a:gd name="connsiteY6"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42" h="63627">
                  <a:moveTo>
                    <a:pt x="15229" y="0"/>
                  </a:moveTo>
                  <a:cubicBezTo>
                    <a:pt x="11938" y="0"/>
                    <a:pt x="8776" y="452"/>
                    <a:pt x="5808" y="1420"/>
                  </a:cubicBezTo>
                  <a:cubicBezTo>
                    <a:pt x="2904" y="20263"/>
                    <a:pt x="1097" y="39816"/>
                    <a:pt x="0" y="59691"/>
                  </a:cubicBezTo>
                  <a:cubicBezTo>
                    <a:pt x="4582" y="62143"/>
                    <a:pt x="9744" y="63627"/>
                    <a:pt x="15229" y="63627"/>
                  </a:cubicBezTo>
                  <a:cubicBezTo>
                    <a:pt x="32782" y="63627"/>
                    <a:pt x="47043" y="49366"/>
                    <a:pt x="47043" y="31814"/>
                  </a:cubicBezTo>
                  <a:cubicBezTo>
                    <a:pt x="47043" y="14261"/>
                    <a:pt x="32782" y="0"/>
                    <a:pt x="15229" y="0"/>
                  </a:cubicBezTo>
                  <a:lnTo>
                    <a:pt x="15229" y="0"/>
                  </a:lnTo>
                  <a:close/>
                </a:path>
              </a:pathLst>
            </a:custGeom>
            <a:solidFill>
              <a:srgbClr val="CF9E58"/>
            </a:solidFill>
            <a:ln w="6453" cap="flat">
              <a:noFill/>
              <a:prstDash val="solid"/>
              <a:miter/>
            </a:ln>
          </p:spPr>
          <p:txBody>
            <a:bodyPr rtlCol="0" anchor="ctr"/>
            <a:lstStyle/>
            <a:p>
              <a:endParaRPr lang="en-US"/>
            </a:p>
          </p:txBody>
        </p:sp>
        <p:sp>
          <p:nvSpPr>
            <p:cNvPr id="3988" name="Freeform: Shape 3987">
              <a:extLst>
                <a:ext uri="{FF2B5EF4-FFF2-40B4-BE49-F238E27FC236}">
                  <a16:creationId xmlns:a16="http://schemas.microsoft.com/office/drawing/2014/main" id="{F6C86A47-A4B7-48EF-B7D2-8EA573509902}"/>
                </a:ext>
              </a:extLst>
            </p:cNvPr>
            <p:cNvSpPr/>
            <p:nvPr/>
          </p:nvSpPr>
          <p:spPr>
            <a:xfrm>
              <a:off x="7282999" y="974509"/>
              <a:ext cx="4000" cy="21230"/>
            </a:xfrm>
            <a:custGeom>
              <a:avLst/>
              <a:gdLst>
                <a:gd name="connsiteX0" fmla="*/ 0 w 4000"/>
                <a:gd name="connsiteY0" fmla="*/ 21231 h 21230"/>
                <a:gd name="connsiteX1" fmla="*/ 4001 w 4000"/>
                <a:gd name="connsiteY1" fmla="*/ 5743 h 21230"/>
                <a:gd name="connsiteX2" fmla="*/ 3485 w 4000"/>
                <a:gd name="connsiteY2" fmla="*/ 0 h 21230"/>
                <a:gd name="connsiteX3" fmla="*/ 0 w 4000"/>
                <a:gd name="connsiteY3" fmla="*/ 21231 h 21230"/>
                <a:gd name="connsiteX4" fmla="*/ 0 w 4000"/>
                <a:gd name="connsiteY4" fmla="*/ 21231 h 21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 h="21230">
                  <a:moveTo>
                    <a:pt x="0" y="21231"/>
                  </a:moveTo>
                  <a:cubicBezTo>
                    <a:pt x="2517" y="16649"/>
                    <a:pt x="4001" y="11357"/>
                    <a:pt x="4001" y="5743"/>
                  </a:cubicBezTo>
                  <a:cubicBezTo>
                    <a:pt x="4001" y="3807"/>
                    <a:pt x="3807" y="1871"/>
                    <a:pt x="3485" y="0"/>
                  </a:cubicBezTo>
                  <a:cubicBezTo>
                    <a:pt x="2388" y="7098"/>
                    <a:pt x="1162" y="14132"/>
                    <a:pt x="0" y="21231"/>
                  </a:cubicBezTo>
                  <a:lnTo>
                    <a:pt x="0" y="21231"/>
                  </a:lnTo>
                  <a:close/>
                </a:path>
              </a:pathLst>
            </a:custGeom>
            <a:solidFill>
              <a:srgbClr val="E3B773"/>
            </a:solidFill>
            <a:ln w="6453" cap="flat">
              <a:noFill/>
              <a:prstDash val="solid"/>
              <a:miter/>
            </a:ln>
          </p:spPr>
          <p:txBody>
            <a:bodyPr rtlCol="0" anchor="ctr"/>
            <a:lstStyle/>
            <a:p>
              <a:endParaRPr lang="en-US"/>
            </a:p>
          </p:txBody>
        </p:sp>
        <p:sp>
          <p:nvSpPr>
            <p:cNvPr id="3989" name="Freeform: Shape 3988">
              <a:extLst>
                <a:ext uri="{FF2B5EF4-FFF2-40B4-BE49-F238E27FC236}">
                  <a16:creationId xmlns:a16="http://schemas.microsoft.com/office/drawing/2014/main" id="{0138CC32-6F17-4C15-9D77-EAB41E1EF939}"/>
                </a:ext>
              </a:extLst>
            </p:cNvPr>
            <p:cNvSpPr/>
            <p:nvPr/>
          </p:nvSpPr>
          <p:spPr>
            <a:xfrm>
              <a:off x="7240602" y="1174361"/>
              <a:ext cx="46526" cy="50592"/>
            </a:xfrm>
            <a:custGeom>
              <a:avLst/>
              <a:gdLst>
                <a:gd name="connsiteX0" fmla="*/ 14649 w 46526"/>
                <a:gd name="connsiteY0" fmla="*/ 0 h 50592"/>
                <a:gd name="connsiteX1" fmla="*/ 10002 w 46526"/>
                <a:gd name="connsiteY1" fmla="*/ 323 h 50592"/>
                <a:gd name="connsiteX2" fmla="*/ 0 w 46526"/>
                <a:gd name="connsiteY2" fmla="*/ 50592 h 50592"/>
                <a:gd name="connsiteX3" fmla="*/ 40332 w 46526"/>
                <a:gd name="connsiteY3" fmla="*/ 50592 h 50592"/>
                <a:gd name="connsiteX4" fmla="*/ 46526 w 46526"/>
                <a:gd name="connsiteY4" fmla="*/ 31814 h 50592"/>
                <a:gd name="connsiteX5" fmla="*/ 14649 w 46526"/>
                <a:gd name="connsiteY5" fmla="*/ 0 h 50592"/>
                <a:gd name="connsiteX6" fmla="*/ 14649 w 46526"/>
                <a:gd name="connsiteY6" fmla="*/ 0 h 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526" h="50592">
                  <a:moveTo>
                    <a:pt x="14649" y="0"/>
                  </a:moveTo>
                  <a:cubicBezTo>
                    <a:pt x="13035" y="0"/>
                    <a:pt x="11486" y="129"/>
                    <a:pt x="10002" y="323"/>
                  </a:cubicBezTo>
                  <a:cubicBezTo>
                    <a:pt x="6646" y="17681"/>
                    <a:pt x="3291" y="34459"/>
                    <a:pt x="0" y="50592"/>
                  </a:cubicBezTo>
                  <a:lnTo>
                    <a:pt x="40332" y="50592"/>
                  </a:lnTo>
                  <a:cubicBezTo>
                    <a:pt x="44203" y="45365"/>
                    <a:pt x="46526" y="38847"/>
                    <a:pt x="46526" y="31814"/>
                  </a:cubicBezTo>
                  <a:cubicBezTo>
                    <a:pt x="46397" y="14197"/>
                    <a:pt x="32201" y="0"/>
                    <a:pt x="14649" y="0"/>
                  </a:cubicBezTo>
                  <a:lnTo>
                    <a:pt x="14649" y="0"/>
                  </a:lnTo>
                  <a:close/>
                </a:path>
              </a:pathLst>
            </a:custGeom>
            <a:solidFill>
              <a:srgbClr val="E3B773"/>
            </a:solidFill>
            <a:ln w="6453" cap="flat">
              <a:noFill/>
              <a:prstDash val="solid"/>
              <a:miter/>
            </a:ln>
          </p:spPr>
          <p:txBody>
            <a:bodyPr rtlCol="0" anchor="ctr"/>
            <a:lstStyle/>
            <a:p>
              <a:endParaRPr lang="en-US"/>
            </a:p>
          </p:txBody>
        </p:sp>
        <p:sp>
          <p:nvSpPr>
            <p:cNvPr id="3990" name="Freeform: Shape 3989">
              <a:extLst>
                <a:ext uri="{FF2B5EF4-FFF2-40B4-BE49-F238E27FC236}">
                  <a16:creationId xmlns:a16="http://schemas.microsoft.com/office/drawing/2014/main" id="{AC0C1CF3-4DDB-4B1F-A4A6-D07E689E0892}"/>
                </a:ext>
              </a:extLst>
            </p:cNvPr>
            <p:cNvSpPr/>
            <p:nvPr/>
          </p:nvSpPr>
          <p:spPr>
            <a:xfrm>
              <a:off x="7272803" y="1061432"/>
              <a:ext cx="63562" cy="63562"/>
            </a:xfrm>
            <a:custGeom>
              <a:avLst/>
              <a:gdLst>
                <a:gd name="connsiteX0" fmla="*/ 31813 w 63562"/>
                <a:gd name="connsiteY0" fmla="*/ 0 h 63562"/>
                <a:gd name="connsiteX1" fmla="*/ 63563 w 63562"/>
                <a:gd name="connsiteY1" fmla="*/ 31749 h 63562"/>
                <a:gd name="connsiteX2" fmla="*/ 31813 w 63562"/>
                <a:gd name="connsiteY2" fmla="*/ 63563 h 63562"/>
                <a:gd name="connsiteX3" fmla="*/ 0 w 63562"/>
                <a:gd name="connsiteY3" fmla="*/ 31749 h 63562"/>
                <a:gd name="connsiteX4" fmla="*/ 31813 w 63562"/>
                <a:gd name="connsiteY4" fmla="*/ 0 h 63562"/>
                <a:gd name="connsiteX5" fmla="*/ 31813 w 63562"/>
                <a:gd name="connsiteY5"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2" h="63562">
                  <a:moveTo>
                    <a:pt x="31813" y="0"/>
                  </a:moveTo>
                  <a:cubicBezTo>
                    <a:pt x="49366" y="0"/>
                    <a:pt x="63563" y="14261"/>
                    <a:pt x="63563" y="31749"/>
                  </a:cubicBezTo>
                  <a:cubicBezTo>
                    <a:pt x="63563" y="49301"/>
                    <a:pt x="49302" y="63563"/>
                    <a:pt x="31813" y="63563"/>
                  </a:cubicBezTo>
                  <a:cubicBezTo>
                    <a:pt x="14261" y="63563"/>
                    <a:pt x="0" y="49301"/>
                    <a:pt x="0" y="31749"/>
                  </a:cubicBezTo>
                  <a:cubicBezTo>
                    <a:pt x="65" y="14197"/>
                    <a:pt x="14261" y="0"/>
                    <a:pt x="31813" y="0"/>
                  </a:cubicBezTo>
                  <a:lnTo>
                    <a:pt x="31813" y="0"/>
                  </a:lnTo>
                  <a:close/>
                </a:path>
              </a:pathLst>
            </a:custGeom>
            <a:solidFill>
              <a:srgbClr val="B1896E"/>
            </a:solidFill>
            <a:ln w="6453" cap="flat">
              <a:noFill/>
              <a:prstDash val="solid"/>
              <a:miter/>
            </a:ln>
          </p:spPr>
          <p:txBody>
            <a:bodyPr rtlCol="0" anchor="ctr"/>
            <a:lstStyle/>
            <a:p>
              <a:endParaRPr lang="en-US"/>
            </a:p>
          </p:txBody>
        </p:sp>
        <p:sp>
          <p:nvSpPr>
            <p:cNvPr id="3991" name="Freeform: Shape 3990">
              <a:extLst>
                <a:ext uri="{FF2B5EF4-FFF2-40B4-BE49-F238E27FC236}">
                  <a16:creationId xmlns:a16="http://schemas.microsoft.com/office/drawing/2014/main" id="{13A5CAFF-633C-42EA-9F19-D932268CEE64}"/>
                </a:ext>
              </a:extLst>
            </p:cNvPr>
            <p:cNvSpPr/>
            <p:nvPr/>
          </p:nvSpPr>
          <p:spPr>
            <a:xfrm>
              <a:off x="7298486" y="835639"/>
              <a:ext cx="37879" cy="63498"/>
            </a:xfrm>
            <a:custGeom>
              <a:avLst/>
              <a:gdLst>
                <a:gd name="connsiteX0" fmla="*/ 8970 w 37879"/>
                <a:gd name="connsiteY0" fmla="*/ 0 h 63498"/>
                <a:gd name="connsiteX1" fmla="*/ 37879 w 37879"/>
                <a:gd name="connsiteY1" fmla="*/ 31684 h 63498"/>
                <a:gd name="connsiteX2" fmla="*/ 6130 w 37879"/>
                <a:gd name="connsiteY2" fmla="*/ 63498 h 63498"/>
                <a:gd name="connsiteX3" fmla="*/ 0 w 37879"/>
                <a:gd name="connsiteY3" fmla="*/ 62917 h 63498"/>
                <a:gd name="connsiteX4" fmla="*/ 8970 w 37879"/>
                <a:gd name="connsiteY4" fmla="*/ 0 h 63498"/>
                <a:gd name="connsiteX5" fmla="*/ 8970 w 37879"/>
                <a:gd name="connsiteY5" fmla="*/ 0 h 6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79" h="63498">
                  <a:moveTo>
                    <a:pt x="8970" y="0"/>
                  </a:moveTo>
                  <a:cubicBezTo>
                    <a:pt x="25232" y="1420"/>
                    <a:pt x="37879" y="15036"/>
                    <a:pt x="37879" y="31684"/>
                  </a:cubicBezTo>
                  <a:cubicBezTo>
                    <a:pt x="37879" y="49237"/>
                    <a:pt x="23618" y="63498"/>
                    <a:pt x="6130" y="63498"/>
                  </a:cubicBezTo>
                  <a:cubicBezTo>
                    <a:pt x="4001" y="63498"/>
                    <a:pt x="1936" y="63305"/>
                    <a:pt x="0" y="62917"/>
                  </a:cubicBezTo>
                  <a:cubicBezTo>
                    <a:pt x="3162" y="41622"/>
                    <a:pt x="6195" y="20650"/>
                    <a:pt x="8970" y="0"/>
                  </a:cubicBezTo>
                  <a:lnTo>
                    <a:pt x="8970" y="0"/>
                  </a:lnTo>
                  <a:close/>
                </a:path>
              </a:pathLst>
            </a:custGeom>
            <a:solidFill>
              <a:srgbClr val="B1896E"/>
            </a:solidFill>
            <a:ln w="6453" cap="flat">
              <a:noFill/>
              <a:prstDash val="solid"/>
              <a:miter/>
            </a:ln>
          </p:spPr>
          <p:txBody>
            <a:bodyPr rtlCol="0" anchor="ctr"/>
            <a:lstStyle/>
            <a:p>
              <a:endParaRPr lang="en-US"/>
            </a:p>
          </p:txBody>
        </p:sp>
        <p:sp>
          <p:nvSpPr>
            <p:cNvPr id="3992" name="Freeform: Shape 3991">
              <a:extLst>
                <a:ext uri="{FF2B5EF4-FFF2-40B4-BE49-F238E27FC236}">
                  <a16:creationId xmlns:a16="http://schemas.microsoft.com/office/drawing/2014/main" id="{C8F191C8-ECC2-4CD8-B6EC-FC0C57CBE622}"/>
                </a:ext>
              </a:extLst>
            </p:cNvPr>
            <p:cNvSpPr/>
            <p:nvPr/>
          </p:nvSpPr>
          <p:spPr>
            <a:xfrm>
              <a:off x="6595166" y="1061432"/>
              <a:ext cx="63562" cy="63562"/>
            </a:xfrm>
            <a:custGeom>
              <a:avLst/>
              <a:gdLst>
                <a:gd name="connsiteX0" fmla="*/ 31749 w 63562"/>
                <a:gd name="connsiteY0" fmla="*/ 0 h 63562"/>
                <a:gd name="connsiteX1" fmla="*/ 63563 w 63562"/>
                <a:gd name="connsiteY1" fmla="*/ 31749 h 63562"/>
                <a:gd name="connsiteX2" fmla="*/ 31749 w 63562"/>
                <a:gd name="connsiteY2" fmla="*/ 63563 h 63562"/>
                <a:gd name="connsiteX3" fmla="*/ 0 w 63562"/>
                <a:gd name="connsiteY3" fmla="*/ 31749 h 63562"/>
                <a:gd name="connsiteX4" fmla="*/ 31749 w 63562"/>
                <a:gd name="connsiteY4" fmla="*/ 0 h 63562"/>
                <a:gd name="connsiteX5" fmla="*/ 31749 w 63562"/>
                <a:gd name="connsiteY5"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2" h="63562">
                  <a:moveTo>
                    <a:pt x="31749" y="0"/>
                  </a:moveTo>
                  <a:cubicBezTo>
                    <a:pt x="49302" y="0"/>
                    <a:pt x="63563" y="14261"/>
                    <a:pt x="63563" y="31749"/>
                  </a:cubicBezTo>
                  <a:cubicBezTo>
                    <a:pt x="63563" y="49301"/>
                    <a:pt x="49302" y="63563"/>
                    <a:pt x="31749" y="63563"/>
                  </a:cubicBezTo>
                  <a:cubicBezTo>
                    <a:pt x="14196" y="63563"/>
                    <a:pt x="0" y="49301"/>
                    <a:pt x="0" y="31749"/>
                  </a:cubicBezTo>
                  <a:cubicBezTo>
                    <a:pt x="0" y="14197"/>
                    <a:pt x="14196" y="0"/>
                    <a:pt x="31749" y="0"/>
                  </a:cubicBezTo>
                  <a:lnTo>
                    <a:pt x="31749" y="0"/>
                  </a:lnTo>
                  <a:close/>
                </a:path>
              </a:pathLst>
            </a:custGeom>
            <a:solidFill>
              <a:srgbClr val="734231"/>
            </a:solidFill>
            <a:ln w="6453" cap="flat">
              <a:noFill/>
              <a:prstDash val="solid"/>
              <a:miter/>
            </a:ln>
          </p:spPr>
          <p:txBody>
            <a:bodyPr rtlCol="0" anchor="ctr"/>
            <a:lstStyle/>
            <a:p>
              <a:endParaRPr lang="en-US"/>
            </a:p>
          </p:txBody>
        </p:sp>
        <p:sp>
          <p:nvSpPr>
            <p:cNvPr id="3993" name="Freeform: Shape 3992">
              <a:extLst>
                <a:ext uri="{FF2B5EF4-FFF2-40B4-BE49-F238E27FC236}">
                  <a16:creationId xmlns:a16="http://schemas.microsoft.com/office/drawing/2014/main" id="{003CCE00-67D1-4E8B-800F-E53341CCBB69}"/>
                </a:ext>
              </a:extLst>
            </p:cNvPr>
            <p:cNvSpPr/>
            <p:nvPr/>
          </p:nvSpPr>
          <p:spPr>
            <a:xfrm>
              <a:off x="6595166" y="835510"/>
              <a:ext cx="63562" cy="63562"/>
            </a:xfrm>
            <a:custGeom>
              <a:avLst/>
              <a:gdLst>
                <a:gd name="connsiteX0" fmla="*/ 31749 w 63562"/>
                <a:gd name="connsiteY0" fmla="*/ 0 h 63562"/>
                <a:gd name="connsiteX1" fmla="*/ 63563 w 63562"/>
                <a:gd name="connsiteY1" fmla="*/ 31749 h 63562"/>
                <a:gd name="connsiteX2" fmla="*/ 31749 w 63562"/>
                <a:gd name="connsiteY2" fmla="*/ 63563 h 63562"/>
                <a:gd name="connsiteX3" fmla="*/ 0 w 63562"/>
                <a:gd name="connsiteY3" fmla="*/ 31749 h 63562"/>
                <a:gd name="connsiteX4" fmla="*/ 3033 w 63562"/>
                <a:gd name="connsiteY4" fmla="*/ 18198 h 63562"/>
                <a:gd name="connsiteX5" fmla="*/ 5227 w 63562"/>
                <a:gd name="connsiteY5" fmla="*/ 14390 h 63562"/>
                <a:gd name="connsiteX6" fmla="*/ 31749 w 63562"/>
                <a:gd name="connsiteY6" fmla="*/ 0 h 63562"/>
                <a:gd name="connsiteX7" fmla="*/ 31749 w 63562"/>
                <a:gd name="connsiteY7"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62" h="63562">
                  <a:moveTo>
                    <a:pt x="31749" y="0"/>
                  </a:moveTo>
                  <a:cubicBezTo>
                    <a:pt x="49302" y="0"/>
                    <a:pt x="63563" y="14261"/>
                    <a:pt x="63563" y="31749"/>
                  </a:cubicBezTo>
                  <a:cubicBezTo>
                    <a:pt x="63563" y="49302"/>
                    <a:pt x="49302" y="63563"/>
                    <a:pt x="31749" y="63563"/>
                  </a:cubicBezTo>
                  <a:cubicBezTo>
                    <a:pt x="14196" y="63563"/>
                    <a:pt x="0" y="49302"/>
                    <a:pt x="0" y="31749"/>
                  </a:cubicBezTo>
                  <a:cubicBezTo>
                    <a:pt x="0" y="26909"/>
                    <a:pt x="1097" y="22328"/>
                    <a:pt x="3033" y="18198"/>
                  </a:cubicBezTo>
                  <a:cubicBezTo>
                    <a:pt x="3742" y="16907"/>
                    <a:pt x="4453" y="15617"/>
                    <a:pt x="5227" y="14390"/>
                  </a:cubicBezTo>
                  <a:cubicBezTo>
                    <a:pt x="10841" y="5679"/>
                    <a:pt x="20650" y="0"/>
                    <a:pt x="31749" y="0"/>
                  </a:cubicBezTo>
                  <a:lnTo>
                    <a:pt x="31749" y="0"/>
                  </a:lnTo>
                  <a:close/>
                </a:path>
              </a:pathLst>
            </a:custGeom>
            <a:solidFill>
              <a:srgbClr val="734231"/>
            </a:solidFill>
            <a:ln w="6453" cap="flat">
              <a:noFill/>
              <a:prstDash val="solid"/>
              <a:miter/>
            </a:ln>
          </p:spPr>
          <p:txBody>
            <a:bodyPr rtlCol="0" anchor="ctr"/>
            <a:lstStyle/>
            <a:p>
              <a:endParaRPr lang="en-US"/>
            </a:p>
          </p:txBody>
        </p:sp>
        <p:sp>
          <p:nvSpPr>
            <p:cNvPr id="3994" name="Freeform: Shape 3993">
              <a:extLst>
                <a:ext uri="{FF2B5EF4-FFF2-40B4-BE49-F238E27FC236}">
                  <a16:creationId xmlns:a16="http://schemas.microsoft.com/office/drawing/2014/main" id="{17C13E97-95F2-40AF-922D-BB465FF9D86A}"/>
                </a:ext>
              </a:extLst>
            </p:cNvPr>
            <p:cNvSpPr/>
            <p:nvPr/>
          </p:nvSpPr>
          <p:spPr>
            <a:xfrm>
              <a:off x="7385796" y="1061432"/>
              <a:ext cx="63627" cy="63562"/>
            </a:xfrm>
            <a:custGeom>
              <a:avLst/>
              <a:gdLst>
                <a:gd name="connsiteX0" fmla="*/ 31813 w 63627"/>
                <a:gd name="connsiteY0" fmla="*/ 0 h 63562"/>
                <a:gd name="connsiteX1" fmla="*/ 63627 w 63627"/>
                <a:gd name="connsiteY1" fmla="*/ 31749 h 63562"/>
                <a:gd name="connsiteX2" fmla="*/ 31813 w 63627"/>
                <a:gd name="connsiteY2" fmla="*/ 63563 h 63562"/>
                <a:gd name="connsiteX3" fmla="*/ 0 w 63627"/>
                <a:gd name="connsiteY3" fmla="*/ 31749 h 63562"/>
                <a:gd name="connsiteX4" fmla="*/ 31813 w 63627"/>
                <a:gd name="connsiteY4" fmla="*/ 0 h 63562"/>
                <a:gd name="connsiteX5" fmla="*/ 31813 w 63627"/>
                <a:gd name="connsiteY5"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27" h="63562">
                  <a:moveTo>
                    <a:pt x="31813" y="0"/>
                  </a:moveTo>
                  <a:cubicBezTo>
                    <a:pt x="49365" y="0"/>
                    <a:pt x="63627" y="14261"/>
                    <a:pt x="63627" y="31749"/>
                  </a:cubicBezTo>
                  <a:cubicBezTo>
                    <a:pt x="63627" y="49301"/>
                    <a:pt x="49365" y="63563"/>
                    <a:pt x="31813" y="63563"/>
                  </a:cubicBezTo>
                  <a:cubicBezTo>
                    <a:pt x="14261" y="63563"/>
                    <a:pt x="0" y="49301"/>
                    <a:pt x="0" y="31749"/>
                  </a:cubicBezTo>
                  <a:cubicBezTo>
                    <a:pt x="0" y="14197"/>
                    <a:pt x="14261" y="0"/>
                    <a:pt x="31813" y="0"/>
                  </a:cubicBezTo>
                  <a:lnTo>
                    <a:pt x="31813" y="0"/>
                  </a:lnTo>
                  <a:close/>
                </a:path>
              </a:pathLst>
            </a:custGeom>
            <a:solidFill>
              <a:srgbClr val="E3B773"/>
            </a:solidFill>
            <a:ln w="6453" cap="flat">
              <a:noFill/>
              <a:prstDash val="solid"/>
              <a:miter/>
            </a:ln>
          </p:spPr>
          <p:txBody>
            <a:bodyPr rtlCol="0" anchor="ctr"/>
            <a:lstStyle/>
            <a:p>
              <a:endParaRPr lang="en-US"/>
            </a:p>
          </p:txBody>
        </p:sp>
        <p:sp>
          <p:nvSpPr>
            <p:cNvPr id="3995" name="Freeform: Shape 3994">
              <a:extLst>
                <a:ext uri="{FF2B5EF4-FFF2-40B4-BE49-F238E27FC236}">
                  <a16:creationId xmlns:a16="http://schemas.microsoft.com/office/drawing/2014/main" id="{89998E2F-11E0-43A0-B265-62DEFE352C38}"/>
                </a:ext>
              </a:extLst>
            </p:cNvPr>
            <p:cNvSpPr/>
            <p:nvPr/>
          </p:nvSpPr>
          <p:spPr>
            <a:xfrm>
              <a:off x="7385796" y="835510"/>
              <a:ext cx="63627" cy="63562"/>
            </a:xfrm>
            <a:custGeom>
              <a:avLst/>
              <a:gdLst>
                <a:gd name="connsiteX0" fmla="*/ 31813 w 63627"/>
                <a:gd name="connsiteY0" fmla="*/ 0 h 63562"/>
                <a:gd name="connsiteX1" fmla="*/ 63627 w 63627"/>
                <a:gd name="connsiteY1" fmla="*/ 31749 h 63562"/>
                <a:gd name="connsiteX2" fmla="*/ 31813 w 63627"/>
                <a:gd name="connsiteY2" fmla="*/ 63563 h 63562"/>
                <a:gd name="connsiteX3" fmla="*/ 0 w 63627"/>
                <a:gd name="connsiteY3" fmla="*/ 31749 h 63562"/>
                <a:gd name="connsiteX4" fmla="*/ 31813 w 63627"/>
                <a:gd name="connsiteY4" fmla="*/ 0 h 63562"/>
                <a:gd name="connsiteX5" fmla="*/ 31813 w 63627"/>
                <a:gd name="connsiteY5"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27" h="63562">
                  <a:moveTo>
                    <a:pt x="31813" y="0"/>
                  </a:moveTo>
                  <a:cubicBezTo>
                    <a:pt x="49365" y="0"/>
                    <a:pt x="63627" y="14261"/>
                    <a:pt x="63627" y="31749"/>
                  </a:cubicBezTo>
                  <a:cubicBezTo>
                    <a:pt x="63627" y="49302"/>
                    <a:pt x="49365" y="63563"/>
                    <a:pt x="31813" y="63563"/>
                  </a:cubicBezTo>
                  <a:cubicBezTo>
                    <a:pt x="14261" y="63563"/>
                    <a:pt x="0" y="49302"/>
                    <a:pt x="0" y="31749"/>
                  </a:cubicBezTo>
                  <a:cubicBezTo>
                    <a:pt x="0" y="14197"/>
                    <a:pt x="14261" y="0"/>
                    <a:pt x="31813" y="0"/>
                  </a:cubicBezTo>
                  <a:lnTo>
                    <a:pt x="31813" y="0"/>
                  </a:lnTo>
                  <a:close/>
                </a:path>
              </a:pathLst>
            </a:custGeom>
            <a:solidFill>
              <a:srgbClr val="E3B773"/>
            </a:solidFill>
            <a:ln w="6453" cap="flat">
              <a:noFill/>
              <a:prstDash val="solid"/>
              <a:miter/>
            </a:ln>
          </p:spPr>
          <p:txBody>
            <a:bodyPr rtlCol="0" anchor="ctr"/>
            <a:lstStyle/>
            <a:p>
              <a:endParaRPr lang="en-US"/>
            </a:p>
          </p:txBody>
        </p:sp>
        <p:sp>
          <p:nvSpPr>
            <p:cNvPr id="3996" name="Freeform: Shape 3995">
              <a:extLst>
                <a:ext uri="{FF2B5EF4-FFF2-40B4-BE49-F238E27FC236}">
                  <a16:creationId xmlns:a16="http://schemas.microsoft.com/office/drawing/2014/main" id="{D958DA26-2F79-4E57-AF00-BA02AAD338C2}"/>
                </a:ext>
              </a:extLst>
            </p:cNvPr>
            <p:cNvSpPr/>
            <p:nvPr/>
          </p:nvSpPr>
          <p:spPr>
            <a:xfrm>
              <a:off x="6708095" y="1061432"/>
              <a:ext cx="63627" cy="63562"/>
            </a:xfrm>
            <a:custGeom>
              <a:avLst/>
              <a:gdLst>
                <a:gd name="connsiteX0" fmla="*/ 31813 w 63627"/>
                <a:gd name="connsiteY0" fmla="*/ 0 h 63562"/>
                <a:gd name="connsiteX1" fmla="*/ 63627 w 63627"/>
                <a:gd name="connsiteY1" fmla="*/ 31749 h 63562"/>
                <a:gd name="connsiteX2" fmla="*/ 31813 w 63627"/>
                <a:gd name="connsiteY2" fmla="*/ 63563 h 63562"/>
                <a:gd name="connsiteX3" fmla="*/ 0 w 63627"/>
                <a:gd name="connsiteY3" fmla="*/ 31749 h 63562"/>
                <a:gd name="connsiteX4" fmla="*/ 31813 w 63627"/>
                <a:gd name="connsiteY4" fmla="*/ 0 h 63562"/>
                <a:gd name="connsiteX5" fmla="*/ 31813 w 63627"/>
                <a:gd name="connsiteY5"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27" h="63562">
                  <a:moveTo>
                    <a:pt x="31813" y="0"/>
                  </a:moveTo>
                  <a:cubicBezTo>
                    <a:pt x="49366" y="0"/>
                    <a:pt x="63627" y="14261"/>
                    <a:pt x="63627" y="31749"/>
                  </a:cubicBezTo>
                  <a:cubicBezTo>
                    <a:pt x="63627" y="49301"/>
                    <a:pt x="49366" y="63563"/>
                    <a:pt x="31813" y="63563"/>
                  </a:cubicBezTo>
                  <a:cubicBezTo>
                    <a:pt x="14261" y="63563"/>
                    <a:pt x="0" y="49301"/>
                    <a:pt x="0" y="31749"/>
                  </a:cubicBezTo>
                  <a:cubicBezTo>
                    <a:pt x="0" y="14197"/>
                    <a:pt x="14261" y="0"/>
                    <a:pt x="31813" y="0"/>
                  </a:cubicBezTo>
                  <a:lnTo>
                    <a:pt x="31813" y="0"/>
                  </a:lnTo>
                  <a:close/>
                </a:path>
              </a:pathLst>
            </a:custGeom>
            <a:solidFill>
              <a:srgbClr val="CF9E58"/>
            </a:solidFill>
            <a:ln w="6453" cap="flat">
              <a:noFill/>
              <a:prstDash val="solid"/>
              <a:miter/>
            </a:ln>
          </p:spPr>
          <p:txBody>
            <a:bodyPr rtlCol="0" anchor="ctr"/>
            <a:lstStyle/>
            <a:p>
              <a:endParaRPr lang="en-US"/>
            </a:p>
          </p:txBody>
        </p:sp>
        <p:sp>
          <p:nvSpPr>
            <p:cNvPr id="3997" name="Freeform: Shape 3996">
              <a:extLst>
                <a:ext uri="{FF2B5EF4-FFF2-40B4-BE49-F238E27FC236}">
                  <a16:creationId xmlns:a16="http://schemas.microsoft.com/office/drawing/2014/main" id="{CABD1BDA-11CE-432D-ABC7-457DD932935B}"/>
                </a:ext>
              </a:extLst>
            </p:cNvPr>
            <p:cNvSpPr/>
            <p:nvPr/>
          </p:nvSpPr>
          <p:spPr>
            <a:xfrm>
              <a:off x="6708095" y="835510"/>
              <a:ext cx="63627" cy="63562"/>
            </a:xfrm>
            <a:custGeom>
              <a:avLst/>
              <a:gdLst>
                <a:gd name="connsiteX0" fmla="*/ 31813 w 63627"/>
                <a:gd name="connsiteY0" fmla="*/ 0 h 63562"/>
                <a:gd name="connsiteX1" fmla="*/ 63627 w 63627"/>
                <a:gd name="connsiteY1" fmla="*/ 31749 h 63562"/>
                <a:gd name="connsiteX2" fmla="*/ 31813 w 63627"/>
                <a:gd name="connsiteY2" fmla="*/ 63563 h 63562"/>
                <a:gd name="connsiteX3" fmla="*/ 0 w 63627"/>
                <a:gd name="connsiteY3" fmla="*/ 31749 h 63562"/>
                <a:gd name="connsiteX4" fmla="*/ 31813 w 63627"/>
                <a:gd name="connsiteY4" fmla="*/ 0 h 63562"/>
                <a:gd name="connsiteX5" fmla="*/ 31813 w 63627"/>
                <a:gd name="connsiteY5"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27" h="63562">
                  <a:moveTo>
                    <a:pt x="31813" y="0"/>
                  </a:moveTo>
                  <a:cubicBezTo>
                    <a:pt x="49366" y="0"/>
                    <a:pt x="63627" y="14261"/>
                    <a:pt x="63627" y="31749"/>
                  </a:cubicBezTo>
                  <a:cubicBezTo>
                    <a:pt x="63627" y="49302"/>
                    <a:pt x="49366" y="63563"/>
                    <a:pt x="31813" y="63563"/>
                  </a:cubicBezTo>
                  <a:cubicBezTo>
                    <a:pt x="14261" y="63563"/>
                    <a:pt x="0" y="49302"/>
                    <a:pt x="0" y="31749"/>
                  </a:cubicBezTo>
                  <a:cubicBezTo>
                    <a:pt x="0" y="14197"/>
                    <a:pt x="14261" y="0"/>
                    <a:pt x="31813" y="0"/>
                  </a:cubicBezTo>
                  <a:lnTo>
                    <a:pt x="31813" y="0"/>
                  </a:lnTo>
                  <a:close/>
                </a:path>
              </a:pathLst>
            </a:custGeom>
            <a:solidFill>
              <a:srgbClr val="CF9E58"/>
            </a:solidFill>
            <a:ln w="6453" cap="flat">
              <a:noFill/>
              <a:prstDash val="solid"/>
              <a:miter/>
            </a:ln>
          </p:spPr>
          <p:txBody>
            <a:bodyPr rtlCol="0" anchor="ctr"/>
            <a:lstStyle/>
            <a:p>
              <a:endParaRPr lang="en-US"/>
            </a:p>
          </p:txBody>
        </p:sp>
        <p:sp>
          <p:nvSpPr>
            <p:cNvPr id="3998" name="Freeform: Shape 3997">
              <a:extLst>
                <a:ext uri="{FF2B5EF4-FFF2-40B4-BE49-F238E27FC236}">
                  <a16:creationId xmlns:a16="http://schemas.microsoft.com/office/drawing/2014/main" id="{5970ECB1-6DC3-497F-AF5D-A8298AFF9BE7}"/>
                </a:ext>
              </a:extLst>
            </p:cNvPr>
            <p:cNvSpPr/>
            <p:nvPr/>
          </p:nvSpPr>
          <p:spPr>
            <a:xfrm>
              <a:off x="7498725" y="1061432"/>
              <a:ext cx="45945" cy="63562"/>
            </a:xfrm>
            <a:custGeom>
              <a:avLst/>
              <a:gdLst>
                <a:gd name="connsiteX0" fmla="*/ 31813 w 45945"/>
                <a:gd name="connsiteY0" fmla="*/ 0 h 63562"/>
                <a:gd name="connsiteX1" fmla="*/ 45946 w 45945"/>
                <a:gd name="connsiteY1" fmla="*/ 3291 h 63562"/>
                <a:gd name="connsiteX2" fmla="*/ 44784 w 45945"/>
                <a:gd name="connsiteY2" fmla="*/ 60788 h 63562"/>
                <a:gd name="connsiteX3" fmla="*/ 31813 w 45945"/>
                <a:gd name="connsiteY3" fmla="*/ 63563 h 63562"/>
                <a:gd name="connsiteX4" fmla="*/ 0 w 45945"/>
                <a:gd name="connsiteY4" fmla="*/ 31749 h 63562"/>
                <a:gd name="connsiteX5" fmla="*/ 31813 w 45945"/>
                <a:gd name="connsiteY5" fmla="*/ 0 h 63562"/>
                <a:gd name="connsiteX6" fmla="*/ 31813 w 45945"/>
                <a:gd name="connsiteY6"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45" h="63562">
                  <a:moveTo>
                    <a:pt x="31813" y="0"/>
                  </a:moveTo>
                  <a:cubicBezTo>
                    <a:pt x="36847" y="0"/>
                    <a:pt x="41687" y="1162"/>
                    <a:pt x="45946" y="3291"/>
                  </a:cubicBezTo>
                  <a:cubicBezTo>
                    <a:pt x="45881" y="22650"/>
                    <a:pt x="45429" y="41945"/>
                    <a:pt x="44784" y="60788"/>
                  </a:cubicBezTo>
                  <a:cubicBezTo>
                    <a:pt x="40848" y="62595"/>
                    <a:pt x="36459" y="63563"/>
                    <a:pt x="31813" y="63563"/>
                  </a:cubicBezTo>
                  <a:cubicBezTo>
                    <a:pt x="14261" y="63563"/>
                    <a:pt x="0" y="49301"/>
                    <a:pt x="0" y="31749"/>
                  </a:cubicBezTo>
                  <a:cubicBezTo>
                    <a:pt x="65" y="14197"/>
                    <a:pt x="14261" y="0"/>
                    <a:pt x="31813" y="0"/>
                  </a:cubicBezTo>
                  <a:lnTo>
                    <a:pt x="31813" y="0"/>
                  </a:lnTo>
                  <a:close/>
                </a:path>
              </a:pathLst>
            </a:custGeom>
            <a:solidFill>
              <a:srgbClr val="734231"/>
            </a:solidFill>
            <a:ln w="6453" cap="flat">
              <a:noFill/>
              <a:prstDash val="solid"/>
              <a:miter/>
            </a:ln>
          </p:spPr>
          <p:txBody>
            <a:bodyPr rtlCol="0" anchor="ctr"/>
            <a:lstStyle/>
            <a:p>
              <a:endParaRPr lang="en-US"/>
            </a:p>
          </p:txBody>
        </p:sp>
        <p:sp>
          <p:nvSpPr>
            <p:cNvPr id="3999" name="Freeform: Shape 3998">
              <a:extLst>
                <a:ext uri="{FF2B5EF4-FFF2-40B4-BE49-F238E27FC236}">
                  <a16:creationId xmlns:a16="http://schemas.microsoft.com/office/drawing/2014/main" id="{DEF48A6B-A503-4A4C-A4CE-1ADC9380995E}"/>
                </a:ext>
              </a:extLst>
            </p:cNvPr>
            <p:cNvSpPr/>
            <p:nvPr/>
          </p:nvSpPr>
          <p:spPr>
            <a:xfrm>
              <a:off x="7498790" y="848739"/>
              <a:ext cx="27425" cy="50011"/>
            </a:xfrm>
            <a:custGeom>
              <a:avLst/>
              <a:gdLst>
                <a:gd name="connsiteX0" fmla="*/ 27426 w 27425"/>
                <a:gd name="connsiteY0" fmla="*/ 50011 h 50011"/>
                <a:gd name="connsiteX1" fmla="*/ 0 w 27425"/>
                <a:gd name="connsiteY1" fmla="*/ 18520 h 50011"/>
                <a:gd name="connsiteX2" fmla="*/ 5936 w 27425"/>
                <a:gd name="connsiteY2" fmla="*/ 0 h 50011"/>
                <a:gd name="connsiteX3" fmla="*/ 12067 w 27425"/>
                <a:gd name="connsiteY3" fmla="*/ 11293 h 50011"/>
                <a:gd name="connsiteX4" fmla="*/ 27426 w 27425"/>
                <a:gd name="connsiteY4" fmla="*/ 50011 h 50011"/>
                <a:gd name="connsiteX5" fmla="*/ 27426 w 27425"/>
                <a:gd name="connsiteY5" fmla="*/ 50011 h 5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5" h="50011">
                  <a:moveTo>
                    <a:pt x="27426" y="50011"/>
                  </a:moveTo>
                  <a:cubicBezTo>
                    <a:pt x="11938" y="47882"/>
                    <a:pt x="0" y="34588"/>
                    <a:pt x="0" y="18520"/>
                  </a:cubicBezTo>
                  <a:cubicBezTo>
                    <a:pt x="0" y="11615"/>
                    <a:pt x="2194" y="5227"/>
                    <a:pt x="5936" y="0"/>
                  </a:cubicBezTo>
                  <a:cubicBezTo>
                    <a:pt x="8066" y="3678"/>
                    <a:pt x="10131" y="7421"/>
                    <a:pt x="12067" y="11293"/>
                  </a:cubicBezTo>
                  <a:cubicBezTo>
                    <a:pt x="18133" y="23360"/>
                    <a:pt x="23231" y="36331"/>
                    <a:pt x="27426" y="50011"/>
                  </a:cubicBezTo>
                  <a:lnTo>
                    <a:pt x="27426" y="50011"/>
                  </a:lnTo>
                  <a:close/>
                </a:path>
              </a:pathLst>
            </a:custGeom>
            <a:solidFill>
              <a:srgbClr val="734231"/>
            </a:solidFill>
            <a:ln w="6453" cap="flat">
              <a:noFill/>
              <a:prstDash val="solid"/>
              <a:miter/>
            </a:ln>
          </p:spPr>
          <p:txBody>
            <a:bodyPr rtlCol="0" anchor="ctr"/>
            <a:lstStyle/>
            <a:p>
              <a:endParaRPr lang="en-US"/>
            </a:p>
          </p:txBody>
        </p:sp>
        <p:sp>
          <p:nvSpPr>
            <p:cNvPr id="4000" name="Freeform: Shape 3999">
              <a:extLst>
                <a:ext uri="{FF2B5EF4-FFF2-40B4-BE49-F238E27FC236}">
                  <a16:creationId xmlns:a16="http://schemas.microsoft.com/office/drawing/2014/main" id="{FF55AD15-989F-4DDF-AA2D-AA6130F715EC}"/>
                </a:ext>
              </a:extLst>
            </p:cNvPr>
            <p:cNvSpPr/>
            <p:nvPr/>
          </p:nvSpPr>
          <p:spPr>
            <a:xfrm>
              <a:off x="6821088" y="1066530"/>
              <a:ext cx="25037" cy="57754"/>
            </a:xfrm>
            <a:custGeom>
              <a:avLst/>
              <a:gdLst>
                <a:gd name="connsiteX0" fmla="*/ 25038 w 25037"/>
                <a:gd name="connsiteY0" fmla="*/ 57755 h 57754"/>
                <a:gd name="connsiteX1" fmla="*/ 0 w 25037"/>
                <a:gd name="connsiteY1" fmla="*/ 26716 h 57754"/>
                <a:gd name="connsiteX2" fmla="*/ 14519 w 25037"/>
                <a:gd name="connsiteY2" fmla="*/ 0 h 57754"/>
                <a:gd name="connsiteX3" fmla="*/ 25038 w 25037"/>
                <a:gd name="connsiteY3" fmla="*/ 57755 h 57754"/>
                <a:gd name="connsiteX4" fmla="*/ 25038 w 25037"/>
                <a:gd name="connsiteY4" fmla="*/ 57755 h 57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7" h="57754">
                  <a:moveTo>
                    <a:pt x="25038" y="57755"/>
                  </a:moveTo>
                  <a:cubicBezTo>
                    <a:pt x="10712" y="54658"/>
                    <a:pt x="0" y="41945"/>
                    <a:pt x="0" y="26716"/>
                  </a:cubicBezTo>
                  <a:cubicBezTo>
                    <a:pt x="0" y="15552"/>
                    <a:pt x="5808" y="5679"/>
                    <a:pt x="14519" y="0"/>
                  </a:cubicBezTo>
                  <a:cubicBezTo>
                    <a:pt x="18004" y="19488"/>
                    <a:pt x="21488" y="38847"/>
                    <a:pt x="25038" y="57755"/>
                  </a:cubicBezTo>
                  <a:lnTo>
                    <a:pt x="25038" y="57755"/>
                  </a:lnTo>
                  <a:close/>
                </a:path>
              </a:pathLst>
            </a:custGeom>
            <a:solidFill>
              <a:srgbClr val="B1896E"/>
            </a:solidFill>
            <a:ln w="6453" cap="flat">
              <a:noFill/>
              <a:prstDash val="solid"/>
              <a:miter/>
            </a:ln>
          </p:spPr>
          <p:txBody>
            <a:bodyPr rtlCol="0" anchor="ctr"/>
            <a:lstStyle/>
            <a:p>
              <a:endParaRPr lang="en-US"/>
            </a:p>
          </p:txBody>
        </p:sp>
        <p:sp>
          <p:nvSpPr>
            <p:cNvPr id="4001" name="Freeform: Shape 4000">
              <a:extLst>
                <a:ext uri="{FF2B5EF4-FFF2-40B4-BE49-F238E27FC236}">
                  <a16:creationId xmlns:a16="http://schemas.microsoft.com/office/drawing/2014/main" id="{8C3386EF-F963-4053-B60C-8EF88EF54A5A}"/>
                </a:ext>
              </a:extLst>
            </p:cNvPr>
            <p:cNvSpPr/>
            <p:nvPr/>
          </p:nvSpPr>
          <p:spPr>
            <a:xfrm>
              <a:off x="7253379" y="1097763"/>
              <a:ext cx="37750" cy="63111"/>
            </a:xfrm>
            <a:custGeom>
              <a:avLst/>
              <a:gdLst>
                <a:gd name="connsiteX0" fmla="*/ 11744 w 37750"/>
                <a:gd name="connsiteY0" fmla="*/ 0 h 63111"/>
                <a:gd name="connsiteX1" fmla="*/ 37750 w 37750"/>
                <a:gd name="connsiteY1" fmla="*/ 31297 h 63111"/>
                <a:gd name="connsiteX2" fmla="*/ 5936 w 37750"/>
                <a:gd name="connsiteY2" fmla="*/ 63111 h 63111"/>
                <a:gd name="connsiteX3" fmla="*/ 0 w 37750"/>
                <a:gd name="connsiteY3" fmla="*/ 62530 h 63111"/>
                <a:gd name="connsiteX4" fmla="*/ 11744 w 37750"/>
                <a:gd name="connsiteY4" fmla="*/ 0 h 63111"/>
                <a:gd name="connsiteX5" fmla="*/ 11744 w 37750"/>
                <a:gd name="connsiteY5" fmla="*/ 0 h 6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50" h="63111">
                  <a:moveTo>
                    <a:pt x="11744" y="0"/>
                  </a:moveTo>
                  <a:cubicBezTo>
                    <a:pt x="26522" y="2710"/>
                    <a:pt x="37750" y="15681"/>
                    <a:pt x="37750" y="31297"/>
                  </a:cubicBezTo>
                  <a:cubicBezTo>
                    <a:pt x="37750" y="48850"/>
                    <a:pt x="23489" y="63111"/>
                    <a:pt x="5936" y="63111"/>
                  </a:cubicBezTo>
                  <a:cubicBezTo>
                    <a:pt x="3872" y="63111"/>
                    <a:pt x="1935" y="62917"/>
                    <a:pt x="0" y="62530"/>
                  </a:cubicBezTo>
                  <a:cubicBezTo>
                    <a:pt x="3872" y="42268"/>
                    <a:pt x="7808" y="21360"/>
                    <a:pt x="11744" y="0"/>
                  </a:cubicBezTo>
                  <a:lnTo>
                    <a:pt x="11744" y="0"/>
                  </a:lnTo>
                  <a:close/>
                </a:path>
              </a:pathLst>
            </a:custGeom>
            <a:solidFill>
              <a:srgbClr val="734231"/>
            </a:solidFill>
            <a:ln w="6453" cap="flat">
              <a:noFill/>
              <a:prstDash val="solid"/>
              <a:miter/>
            </a:ln>
          </p:spPr>
          <p:txBody>
            <a:bodyPr rtlCol="0" anchor="ctr"/>
            <a:lstStyle/>
            <a:p>
              <a:endParaRPr lang="en-US"/>
            </a:p>
          </p:txBody>
        </p:sp>
        <p:sp>
          <p:nvSpPr>
            <p:cNvPr id="4002" name="Freeform: Shape 4001">
              <a:extLst>
                <a:ext uri="{FF2B5EF4-FFF2-40B4-BE49-F238E27FC236}">
                  <a16:creationId xmlns:a16="http://schemas.microsoft.com/office/drawing/2014/main" id="{1FCB54C4-79C8-4D62-A22F-D65F2E60A4B2}"/>
                </a:ext>
              </a:extLst>
            </p:cNvPr>
            <p:cNvSpPr/>
            <p:nvPr/>
          </p:nvSpPr>
          <p:spPr>
            <a:xfrm>
              <a:off x="7516987" y="985028"/>
              <a:ext cx="27619" cy="62530"/>
            </a:xfrm>
            <a:custGeom>
              <a:avLst/>
              <a:gdLst>
                <a:gd name="connsiteX0" fmla="*/ 24780 w 27619"/>
                <a:gd name="connsiteY0" fmla="*/ 0 h 62530"/>
                <a:gd name="connsiteX1" fmla="*/ 0 w 27619"/>
                <a:gd name="connsiteY1" fmla="*/ 31039 h 62530"/>
                <a:gd name="connsiteX2" fmla="*/ 27619 w 27619"/>
                <a:gd name="connsiteY2" fmla="*/ 62530 h 62530"/>
                <a:gd name="connsiteX3" fmla="*/ 24780 w 27619"/>
                <a:gd name="connsiteY3" fmla="*/ 0 h 62530"/>
                <a:gd name="connsiteX4" fmla="*/ 24780 w 27619"/>
                <a:gd name="connsiteY4" fmla="*/ 0 h 62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19" h="62530">
                  <a:moveTo>
                    <a:pt x="24780" y="0"/>
                  </a:moveTo>
                  <a:cubicBezTo>
                    <a:pt x="10583" y="3162"/>
                    <a:pt x="0" y="15874"/>
                    <a:pt x="0" y="31039"/>
                  </a:cubicBezTo>
                  <a:cubicBezTo>
                    <a:pt x="0" y="47172"/>
                    <a:pt x="12067" y="60530"/>
                    <a:pt x="27619" y="62530"/>
                  </a:cubicBezTo>
                  <a:cubicBezTo>
                    <a:pt x="27426" y="41493"/>
                    <a:pt x="26522" y="20521"/>
                    <a:pt x="24780" y="0"/>
                  </a:cubicBezTo>
                  <a:lnTo>
                    <a:pt x="24780" y="0"/>
                  </a:lnTo>
                  <a:close/>
                </a:path>
              </a:pathLst>
            </a:custGeom>
            <a:solidFill>
              <a:srgbClr val="734231"/>
            </a:solidFill>
            <a:ln w="6453" cap="flat">
              <a:noFill/>
              <a:prstDash val="solid"/>
              <a:miter/>
            </a:ln>
          </p:spPr>
          <p:txBody>
            <a:bodyPr rtlCol="0" anchor="ctr"/>
            <a:lstStyle/>
            <a:p>
              <a:endParaRPr lang="en-US"/>
            </a:p>
          </p:txBody>
        </p:sp>
        <p:sp>
          <p:nvSpPr>
            <p:cNvPr id="4003" name="Freeform: Shape 4002">
              <a:extLst>
                <a:ext uri="{FF2B5EF4-FFF2-40B4-BE49-F238E27FC236}">
                  <a16:creationId xmlns:a16="http://schemas.microsoft.com/office/drawing/2014/main" id="{3E97DB47-7D9C-477C-89D5-BD47541623DA}"/>
                </a:ext>
              </a:extLst>
            </p:cNvPr>
            <p:cNvSpPr/>
            <p:nvPr/>
          </p:nvSpPr>
          <p:spPr>
            <a:xfrm>
              <a:off x="6561610" y="1097247"/>
              <a:ext cx="51817" cy="63562"/>
            </a:xfrm>
            <a:custGeom>
              <a:avLst/>
              <a:gdLst>
                <a:gd name="connsiteX0" fmla="*/ 20004 w 51817"/>
                <a:gd name="connsiteY0" fmla="*/ 0 h 63562"/>
                <a:gd name="connsiteX1" fmla="*/ 51818 w 51817"/>
                <a:gd name="connsiteY1" fmla="*/ 31749 h 63562"/>
                <a:gd name="connsiteX2" fmla="*/ 20004 w 51817"/>
                <a:gd name="connsiteY2" fmla="*/ 63563 h 63562"/>
                <a:gd name="connsiteX3" fmla="*/ 1613 w 51817"/>
                <a:gd name="connsiteY3" fmla="*/ 57690 h 63562"/>
                <a:gd name="connsiteX4" fmla="*/ 0 w 51817"/>
                <a:gd name="connsiteY4" fmla="*/ 7034 h 63562"/>
                <a:gd name="connsiteX5" fmla="*/ 20004 w 51817"/>
                <a:gd name="connsiteY5" fmla="*/ 0 h 63562"/>
                <a:gd name="connsiteX6" fmla="*/ 20004 w 51817"/>
                <a:gd name="connsiteY6"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17" h="63562">
                  <a:moveTo>
                    <a:pt x="20004" y="0"/>
                  </a:moveTo>
                  <a:cubicBezTo>
                    <a:pt x="37557" y="0"/>
                    <a:pt x="51818" y="14197"/>
                    <a:pt x="51818" y="31749"/>
                  </a:cubicBezTo>
                  <a:cubicBezTo>
                    <a:pt x="51818" y="49302"/>
                    <a:pt x="37557" y="63563"/>
                    <a:pt x="20004" y="63563"/>
                  </a:cubicBezTo>
                  <a:cubicBezTo>
                    <a:pt x="13164" y="63563"/>
                    <a:pt x="6840" y="61369"/>
                    <a:pt x="1613" y="57690"/>
                  </a:cubicBezTo>
                  <a:cubicBezTo>
                    <a:pt x="1032" y="41235"/>
                    <a:pt x="387" y="24264"/>
                    <a:pt x="0" y="7034"/>
                  </a:cubicBezTo>
                  <a:cubicBezTo>
                    <a:pt x="5485" y="2646"/>
                    <a:pt x="12454" y="0"/>
                    <a:pt x="20004" y="0"/>
                  </a:cubicBezTo>
                  <a:lnTo>
                    <a:pt x="20004" y="0"/>
                  </a:lnTo>
                  <a:close/>
                </a:path>
              </a:pathLst>
            </a:custGeom>
            <a:solidFill>
              <a:srgbClr val="B1896E"/>
            </a:solidFill>
            <a:ln w="6453" cap="flat">
              <a:noFill/>
              <a:prstDash val="solid"/>
              <a:miter/>
            </a:ln>
          </p:spPr>
          <p:txBody>
            <a:bodyPr rtlCol="0" anchor="ctr"/>
            <a:lstStyle/>
            <a:p>
              <a:endParaRPr lang="en-US"/>
            </a:p>
          </p:txBody>
        </p:sp>
        <p:sp>
          <p:nvSpPr>
            <p:cNvPr id="4004" name="Freeform: Shape 4003">
              <a:extLst>
                <a:ext uri="{FF2B5EF4-FFF2-40B4-BE49-F238E27FC236}">
                  <a16:creationId xmlns:a16="http://schemas.microsoft.com/office/drawing/2014/main" id="{771F9FC2-CF4D-429C-BC86-033F15B0EA4E}"/>
                </a:ext>
              </a:extLst>
            </p:cNvPr>
            <p:cNvSpPr/>
            <p:nvPr/>
          </p:nvSpPr>
          <p:spPr>
            <a:xfrm>
              <a:off x="6571032" y="872228"/>
              <a:ext cx="42396" cy="62659"/>
            </a:xfrm>
            <a:custGeom>
              <a:avLst/>
              <a:gdLst>
                <a:gd name="connsiteX0" fmla="*/ 18133 w 42396"/>
                <a:gd name="connsiteY0" fmla="*/ 0 h 62659"/>
                <a:gd name="connsiteX1" fmla="*/ 42396 w 42396"/>
                <a:gd name="connsiteY1" fmla="*/ 30910 h 62659"/>
                <a:gd name="connsiteX2" fmla="*/ 10583 w 42396"/>
                <a:gd name="connsiteY2" fmla="*/ 62659 h 62659"/>
                <a:gd name="connsiteX3" fmla="*/ 0 w 42396"/>
                <a:gd name="connsiteY3" fmla="*/ 60852 h 62659"/>
                <a:gd name="connsiteX4" fmla="*/ 18133 w 42396"/>
                <a:gd name="connsiteY4" fmla="*/ 0 h 62659"/>
                <a:gd name="connsiteX5" fmla="*/ 18133 w 42396"/>
                <a:gd name="connsiteY5" fmla="*/ 0 h 6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96" h="62659">
                  <a:moveTo>
                    <a:pt x="18133" y="0"/>
                  </a:moveTo>
                  <a:cubicBezTo>
                    <a:pt x="32007" y="3420"/>
                    <a:pt x="42396" y="15939"/>
                    <a:pt x="42396" y="30910"/>
                  </a:cubicBezTo>
                  <a:cubicBezTo>
                    <a:pt x="42396" y="48463"/>
                    <a:pt x="28135" y="62659"/>
                    <a:pt x="10583" y="62659"/>
                  </a:cubicBezTo>
                  <a:cubicBezTo>
                    <a:pt x="6840" y="62659"/>
                    <a:pt x="3291" y="62014"/>
                    <a:pt x="0" y="60852"/>
                  </a:cubicBezTo>
                  <a:cubicBezTo>
                    <a:pt x="4259" y="39170"/>
                    <a:pt x="10067" y="18649"/>
                    <a:pt x="18133" y="0"/>
                  </a:cubicBezTo>
                  <a:lnTo>
                    <a:pt x="18133" y="0"/>
                  </a:lnTo>
                  <a:close/>
                </a:path>
              </a:pathLst>
            </a:custGeom>
            <a:solidFill>
              <a:srgbClr val="B1896E"/>
            </a:solidFill>
            <a:ln w="6453" cap="flat">
              <a:noFill/>
              <a:prstDash val="solid"/>
              <a:miter/>
            </a:ln>
          </p:spPr>
          <p:txBody>
            <a:bodyPr rtlCol="0" anchor="ctr"/>
            <a:lstStyle/>
            <a:p>
              <a:endParaRPr lang="en-US"/>
            </a:p>
          </p:txBody>
        </p:sp>
        <p:sp>
          <p:nvSpPr>
            <p:cNvPr id="4005" name="Freeform: Shape 4004">
              <a:extLst>
                <a:ext uri="{FF2B5EF4-FFF2-40B4-BE49-F238E27FC236}">
                  <a16:creationId xmlns:a16="http://schemas.microsoft.com/office/drawing/2014/main" id="{3E00BBDB-E415-4682-A9E8-ABF65E73189E}"/>
                </a:ext>
              </a:extLst>
            </p:cNvPr>
            <p:cNvSpPr/>
            <p:nvPr/>
          </p:nvSpPr>
          <p:spPr>
            <a:xfrm>
              <a:off x="6726292" y="984254"/>
              <a:ext cx="63627" cy="63627"/>
            </a:xfrm>
            <a:custGeom>
              <a:avLst/>
              <a:gdLst>
                <a:gd name="connsiteX0" fmla="*/ 31814 w 63627"/>
                <a:gd name="connsiteY0" fmla="*/ 0 h 63627"/>
                <a:gd name="connsiteX1" fmla="*/ 0 w 63627"/>
                <a:gd name="connsiteY1" fmla="*/ 31814 h 63627"/>
                <a:gd name="connsiteX2" fmla="*/ 31814 w 63627"/>
                <a:gd name="connsiteY2" fmla="*/ 63627 h 63627"/>
                <a:gd name="connsiteX3" fmla="*/ 63627 w 63627"/>
                <a:gd name="connsiteY3" fmla="*/ 31814 h 63627"/>
                <a:gd name="connsiteX4" fmla="*/ 31814 w 63627"/>
                <a:gd name="connsiteY4" fmla="*/ 0 h 63627"/>
                <a:gd name="connsiteX5" fmla="*/ 31814 w 63627"/>
                <a:gd name="connsiteY5"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27" h="63627">
                  <a:moveTo>
                    <a:pt x="31814" y="0"/>
                  </a:moveTo>
                  <a:cubicBezTo>
                    <a:pt x="14262" y="0"/>
                    <a:pt x="0" y="14261"/>
                    <a:pt x="0" y="31814"/>
                  </a:cubicBezTo>
                  <a:cubicBezTo>
                    <a:pt x="0" y="49366"/>
                    <a:pt x="14262" y="63627"/>
                    <a:pt x="31814" y="63627"/>
                  </a:cubicBezTo>
                  <a:cubicBezTo>
                    <a:pt x="49366" y="63627"/>
                    <a:pt x="63627" y="49366"/>
                    <a:pt x="63627" y="31814"/>
                  </a:cubicBezTo>
                  <a:cubicBezTo>
                    <a:pt x="63627" y="14261"/>
                    <a:pt x="49366" y="0"/>
                    <a:pt x="31814" y="0"/>
                  </a:cubicBezTo>
                  <a:lnTo>
                    <a:pt x="31814" y="0"/>
                  </a:lnTo>
                  <a:close/>
                </a:path>
              </a:pathLst>
            </a:custGeom>
            <a:solidFill>
              <a:srgbClr val="CF9E58"/>
            </a:solidFill>
            <a:ln w="6453" cap="flat">
              <a:noFill/>
              <a:prstDash val="solid"/>
              <a:miter/>
            </a:ln>
          </p:spPr>
          <p:txBody>
            <a:bodyPr rtlCol="0" anchor="ctr"/>
            <a:lstStyle/>
            <a:p>
              <a:endParaRPr lang="en-US"/>
            </a:p>
          </p:txBody>
        </p:sp>
        <p:sp>
          <p:nvSpPr>
            <p:cNvPr id="4006" name="Freeform: Shape 4005">
              <a:extLst>
                <a:ext uri="{FF2B5EF4-FFF2-40B4-BE49-F238E27FC236}">
                  <a16:creationId xmlns:a16="http://schemas.microsoft.com/office/drawing/2014/main" id="{B2623C02-9E9C-4208-BD51-1DFC4E7A91AB}"/>
                </a:ext>
              </a:extLst>
            </p:cNvPr>
            <p:cNvSpPr/>
            <p:nvPr/>
          </p:nvSpPr>
          <p:spPr>
            <a:xfrm>
              <a:off x="6726292" y="758396"/>
              <a:ext cx="63627" cy="63627"/>
            </a:xfrm>
            <a:custGeom>
              <a:avLst/>
              <a:gdLst>
                <a:gd name="connsiteX0" fmla="*/ 31814 w 63627"/>
                <a:gd name="connsiteY0" fmla="*/ 0 h 63627"/>
                <a:gd name="connsiteX1" fmla="*/ 0 w 63627"/>
                <a:gd name="connsiteY1" fmla="*/ 31814 h 63627"/>
                <a:gd name="connsiteX2" fmla="*/ 31814 w 63627"/>
                <a:gd name="connsiteY2" fmla="*/ 63627 h 63627"/>
                <a:gd name="connsiteX3" fmla="*/ 63627 w 63627"/>
                <a:gd name="connsiteY3" fmla="*/ 31814 h 63627"/>
                <a:gd name="connsiteX4" fmla="*/ 31814 w 63627"/>
                <a:gd name="connsiteY4" fmla="*/ 0 h 63627"/>
                <a:gd name="connsiteX5" fmla="*/ 31814 w 63627"/>
                <a:gd name="connsiteY5"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27" h="63627">
                  <a:moveTo>
                    <a:pt x="31814" y="0"/>
                  </a:moveTo>
                  <a:cubicBezTo>
                    <a:pt x="14262" y="0"/>
                    <a:pt x="0" y="14261"/>
                    <a:pt x="0" y="31814"/>
                  </a:cubicBezTo>
                  <a:cubicBezTo>
                    <a:pt x="0" y="49366"/>
                    <a:pt x="14262" y="63627"/>
                    <a:pt x="31814" y="63627"/>
                  </a:cubicBezTo>
                  <a:cubicBezTo>
                    <a:pt x="49366" y="63627"/>
                    <a:pt x="63627" y="49366"/>
                    <a:pt x="63627" y="31814"/>
                  </a:cubicBezTo>
                  <a:cubicBezTo>
                    <a:pt x="63627" y="14197"/>
                    <a:pt x="49366" y="0"/>
                    <a:pt x="31814" y="0"/>
                  </a:cubicBezTo>
                  <a:lnTo>
                    <a:pt x="31814" y="0"/>
                  </a:lnTo>
                  <a:close/>
                </a:path>
              </a:pathLst>
            </a:custGeom>
            <a:solidFill>
              <a:srgbClr val="CF9E58"/>
            </a:solidFill>
            <a:ln w="6453" cap="flat">
              <a:noFill/>
              <a:prstDash val="solid"/>
              <a:miter/>
            </a:ln>
          </p:spPr>
          <p:txBody>
            <a:bodyPr rtlCol="0" anchor="ctr"/>
            <a:lstStyle/>
            <a:p>
              <a:endParaRPr lang="en-US"/>
            </a:p>
          </p:txBody>
        </p:sp>
        <p:sp>
          <p:nvSpPr>
            <p:cNvPr id="4007" name="Freeform: Shape 4006">
              <a:extLst>
                <a:ext uri="{FF2B5EF4-FFF2-40B4-BE49-F238E27FC236}">
                  <a16:creationId xmlns:a16="http://schemas.microsoft.com/office/drawing/2014/main" id="{F6C95487-29C5-4C8E-AE2C-EA808C6EFB49}"/>
                </a:ext>
              </a:extLst>
            </p:cNvPr>
            <p:cNvSpPr/>
            <p:nvPr/>
          </p:nvSpPr>
          <p:spPr>
            <a:xfrm>
              <a:off x="7340431" y="1097247"/>
              <a:ext cx="63562" cy="63562"/>
            </a:xfrm>
            <a:custGeom>
              <a:avLst/>
              <a:gdLst>
                <a:gd name="connsiteX0" fmla="*/ 31813 w 63562"/>
                <a:gd name="connsiteY0" fmla="*/ 0 h 63562"/>
                <a:gd name="connsiteX1" fmla="*/ 63563 w 63562"/>
                <a:gd name="connsiteY1" fmla="*/ 31749 h 63562"/>
                <a:gd name="connsiteX2" fmla="*/ 31813 w 63562"/>
                <a:gd name="connsiteY2" fmla="*/ 63563 h 63562"/>
                <a:gd name="connsiteX3" fmla="*/ 0 w 63562"/>
                <a:gd name="connsiteY3" fmla="*/ 31749 h 63562"/>
                <a:gd name="connsiteX4" fmla="*/ 31813 w 63562"/>
                <a:gd name="connsiteY4" fmla="*/ 0 h 63562"/>
                <a:gd name="connsiteX5" fmla="*/ 31813 w 63562"/>
                <a:gd name="connsiteY5"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2" h="63562">
                  <a:moveTo>
                    <a:pt x="31813" y="0"/>
                  </a:moveTo>
                  <a:cubicBezTo>
                    <a:pt x="49366" y="0"/>
                    <a:pt x="63563" y="14197"/>
                    <a:pt x="63563" y="31749"/>
                  </a:cubicBezTo>
                  <a:cubicBezTo>
                    <a:pt x="63563" y="49302"/>
                    <a:pt x="49302" y="63563"/>
                    <a:pt x="31813" y="63563"/>
                  </a:cubicBezTo>
                  <a:cubicBezTo>
                    <a:pt x="14261" y="63563"/>
                    <a:pt x="0" y="49302"/>
                    <a:pt x="0" y="31749"/>
                  </a:cubicBezTo>
                  <a:cubicBezTo>
                    <a:pt x="65" y="14197"/>
                    <a:pt x="14261" y="0"/>
                    <a:pt x="31813" y="0"/>
                  </a:cubicBezTo>
                  <a:lnTo>
                    <a:pt x="31813" y="0"/>
                  </a:lnTo>
                  <a:close/>
                </a:path>
              </a:pathLst>
            </a:custGeom>
            <a:solidFill>
              <a:srgbClr val="CF9E58"/>
            </a:solidFill>
            <a:ln w="6453" cap="flat">
              <a:noFill/>
              <a:prstDash val="solid"/>
              <a:miter/>
            </a:ln>
          </p:spPr>
          <p:txBody>
            <a:bodyPr rtlCol="0" anchor="ctr"/>
            <a:lstStyle/>
            <a:p>
              <a:endParaRPr lang="en-US"/>
            </a:p>
          </p:txBody>
        </p:sp>
        <p:sp>
          <p:nvSpPr>
            <p:cNvPr id="4008" name="Freeform: Shape 4007">
              <a:extLst>
                <a:ext uri="{FF2B5EF4-FFF2-40B4-BE49-F238E27FC236}">
                  <a16:creationId xmlns:a16="http://schemas.microsoft.com/office/drawing/2014/main" id="{9AC925B0-411A-4026-8890-6373C3C71BF7}"/>
                </a:ext>
              </a:extLst>
            </p:cNvPr>
            <p:cNvSpPr/>
            <p:nvPr/>
          </p:nvSpPr>
          <p:spPr>
            <a:xfrm>
              <a:off x="7340431" y="871325"/>
              <a:ext cx="63562" cy="63562"/>
            </a:xfrm>
            <a:custGeom>
              <a:avLst/>
              <a:gdLst>
                <a:gd name="connsiteX0" fmla="*/ 31813 w 63562"/>
                <a:gd name="connsiteY0" fmla="*/ 0 h 63562"/>
                <a:gd name="connsiteX1" fmla="*/ 63563 w 63562"/>
                <a:gd name="connsiteY1" fmla="*/ 31814 h 63562"/>
                <a:gd name="connsiteX2" fmla="*/ 31813 w 63562"/>
                <a:gd name="connsiteY2" fmla="*/ 63563 h 63562"/>
                <a:gd name="connsiteX3" fmla="*/ 0 w 63562"/>
                <a:gd name="connsiteY3" fmla="*/ 31814 h 63562"/>
                <a:gd name="connsiteX4" fmla="*/ 31813 w 63562"/>
                <a:gd name="connsiteY4" fmla="*/ 0 h 63562"/>
                <a:gd name="connsiteX5" fmla="*/ 31813 w 63562"/>
                <a:gd name="connsiteY5"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2" h="63562">
                  <a:moveTo>
                    <a:pt x="31813" y="0"/>
                  </a:moveTo>
                  <a:cubicBezTo>
                    <a:pt x="49366" y="0"/>
                    <a:pt x="63563" y="14261"/>
                    <a:pt x="63563" y="31814"/>
                  </a:cubicBezTo>
                  <a:cubicBezTo>
                    <a:pt x="63563" y="49366"/>
                    <a:pt x="49302" y="63563"/>
                    <a:pt x="31813" y="63563"/>
                  </a:cubicBezTo>
                  <a:cubicBezTo>
                    <a:pt x="14261" y="63563"/>
                    <a:pt x="0" y="49301"/>
                    <a:pt x="0" y="31814"/>
                  </a:cubicBezTo>
                  <a:cubicBezTo>
                    <a:pt x="65" y="14261"/>
                    <a:pt x="14261" y="0"/>
                    <a:pt x="31813" y="0"/>
                  </a:cubicBezTo>
                  <a:lnTo>
                    <a:pt x="31813" y="0"/>
                  </a:lnTo>
                  <a:close/>
                </a:path>
              </a:pathLst>
            </a:custGeom>
            <a:solidFill>
              <a:srgbClr val="CF9E58"/>
            </a:solidFill>
            <a:ln w="6453" cap="flat">
              <a:noFill/>
              <a:prstDash val="solid"/>
              <a:miter/>
            </a:ln>
          </p:spPr>
          <p:txBody>
            <a:bodyPr rtlCol="0" anchor="ctr"/>
            <a:lstStyle/>
            <a:p>
              <a:endParaRPr lang="en-US"/>
            </a:p>
          </p:txBody>
        </p:sp>
        <p:sp>
          <p:nvSpPr>
            <p:cNvPr id="4009" name="Freeform: Shape 4008">
              <a:extLst>
                <a:ext uri="{FF2B5EF4-FFF2-40B4-BE49-F238E27FC236}">
                  <a16:creationId xmlns:a16="http://schemas.microsoft.com/office/drawing/2014/main" id="{6351B9A0-D54D-45B7-A13F-4AB3F3C0F6E6}"/>
                </a:ext>
              </a:extLst>
            </p:cNvPr>
            <p:cNvSpPr/>
            <p:nvPr/>
          </p:nvSpPr>
          <p:spPr>
            <a:xfrm>
              <a:off x="7403994" y="984254"/>
              <a:ext cx="63562" cy="63627"/>
            </a:xfrm>
            <a:custGeom>
              <a:avLst/>
              <a:gdLst>
                <a:gd name="connsiteX0" fmla="*/ 31814 w 63562"/>
                <a:gd name="connsiteY0" fmla="*/ 0 h 63627"/>
                <a:gd name="connsiteX1" fmla="*/ 0 w 63562"/>
                <a:gd name="connsiteY1" fmla="*/ 31814 h 63627"/>
                <a:gd name="connsiteX2" fmla="*/ 31814 w 63562"/>
                <a:gd name="connsiteY2" fmla="*/ 63627 h 63627"/>
                <a:gd name="connsiteX3" fmla="*/ 63563 w 63562"/>
                <a:gd name="connsiteY3" fmla="*/ 31814 h 63627"/>
                <a:gd name="connsiteX4" fmla="*/ 31814 w 63562"/>
                <a:gd name="connsiteY4" fmla="*/ 0 h 63627"/>
                <a:gd name="connsiteX5" fmla="*/ 31814 w 63562"/>
                <a:gd name="connsiteY5"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2" h="63627">
                  <a:moveTo>
                    <a:pt x="31814" y="0"/>
                  </a:moveTo>
                  <a:cubicBezTo>
                    <a:pt x="14261" y="0"/>
                    <a:pt x="0" y="14261"/>
                    <a:pt x="0" y="31814"/>
                  </a:cubicBezTo>
                  <a:cubicBezTo>
                    <a:pt x="0" y="49366"/>
                    <a:pt x="14261" y="63627"/>
                    <a:pt x="31814" y="63627"/>
                  </a:cubicBezTo>
                  <a:cubicBezTo>
                    <a:pt x="49366" y="63627"/>
                    <a:pt x="63563" y="49366"/>
                    <a:pt x="63563" y="31814"/>
                  </a:cubicBezTo>
                  <a:cubicBezTo>
                    <a:pt x="63627" y="14261"/>
                    <a:pt x="49366" y="0"/>
                    <a:pt x="31814" y="0"/>
                  </a:cubicBezTo>
                  <a:lnTo>
                    <a:pt x="31814" y="0"/>
                  </a:lnTo>
                  <a:close/>
                </a:path>
              </a:pathLst>
            </a:custGeom>
            <a:solidFill>
              <a:srgbClr val="E3B773"/>
            </a:solidFill>
            <a:ln w="6453" cap="flat">
              <a:noFill/>
              <a:prstDash val="solid"/>
              <a:miter/>
            </a:ln>
          </p:spPr>
          <p:txBody>
            <a:bodyPr rtlCol="0" anchor="ctr"/>
            <a:lstStyle/>
            <a:p>
              <a:endParaRPr lang="en-US"/>
            </a:p>
          </p:txBody>
        </p:sp>
        <p:sp>
          <p:nvSpPr>
            <p:cNvPr id="4010" name="Freeform: Shape 4009">
              <a:extLst>
                <a:ext uri="{FF2B5EF4-FFF2-40B4-BE49-F238E27FC236}">
                  <a16:creationId xmlns:a16="http://schemas.microsoft.com/office/drawing/2014/main" id="{B5A51477-049F-4730-83AA-E0646843BC33}"/>
                </a:ext>
              </a:extLst>
            </p:cNvPr>
            <p:cNvSpPr/>
            <p:nvPr/>
          </p:nvSpPr>
          <p:spPr>
            <a:xfrm>
              <a:off x="7383602" y="1193139"/>
              <a:ext cx="63563" cy="63562"/>
            </a:xfrm>
            <a:custGeom>
              <a:avLst/>
              <a:gdLst>
                <a:gd name="connsiteX0" fmla="*/ 31749 w 63563"/>
                <a:gd name="connsiteY0" fmla="*/ 0 h 63562"/>
                <a:gd name="connsiteX1" fmla="*/ 0 w 63563"/>
                <a:gd name="connsiteY1" fmla="*/ 31749 h 63562"/>
                <a:gd name="connsiteX2" fmla="*/ 31749 w 63563"/>
                <a:gd name="connsiteY2" fmla="*/ 63563 h 63562"/>
                <a:gd name="connsiteX3" fmla="*/ 63563 w 63563"/>
                <a:gd name="connsiteY3" fmla="*/ 31749 h 63562"/>
                <a:gd name="connsiteX4" fmla="*/ 31749 w 63563"/>
                <a:gd name="connsiteY4" fmla="*/ 0 h 63562"/>
                <a:gd name="connsiteX5" fmla="*/ 31749 w 63563"/>
                <a:gd name="connsiteY5"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3" h="63562">
                  <a:moveTo>
                    <a:pt x="31749" y="0"/>
                  </a:moveTo>
                  <a:cubicBezTo>
                    <a:pt x="14197" y="0"/>
                    <a:pt x="0" y="14261"/>
                    <a:pt x="0" y="31749"/>
                  </a:cubicBezTo>
                  <a:cubicBezTo>
                    <a:pt x="0" y="49301"/>
                    <a:pt x="14262" y="63563"/>
                    <a:pt x="31749" y="63563"/>
                  </a:cubicBezTo>
                  <a:cubicBezTo>
                    <a:pt x="49302" y="63563"/>
                    <a:pt x="63563" y="49301"/>
                    <a:pt x="63563" y="31749"/>
                  </a:cubicBezTo>
                  <a:cubicBezTo>
                    <a:pt x="63499" y="14261"/>
                    <a:pt x="49302" y="0"/>
                    <a:pt x="31749" y="0"/>
                  </a:cubicBezTo>
                  <a:lnTo>
                    <a:pt x="31749" y="0"/>
                  </a:lnTo>
                  <a:close/>
                </a:path>
              </a:pathLst>
            </a:custGeom>
            <a:solidFill>
              <a:srgbClr val="E3B773"/>
            </a:solidFill>
            <a:ln w="6453" cap="flat">
              <a:noFill/>
              <a:prstDash val="solid"/>
              <a:miter/>
            </a:ln>
          </p:spPr>
          <p:txBody>
            <a:bodyPr rtlCol="0" anchor="ctr"/>
            <a:lstStyle/>
            <a:p>
              <a:endParaRPr lang="en-US"/>
            </a:p>
          </p:txBody>
        </p:sp>
        <p:sp>
          <p:nvSpPr>
            <p:cNvPr id="4011" name="Freeform: Shape 4010">
              <a:extLst>
                <a:ext uri="{FF2B5EF4-FFF2-40B4-BE49-F238E27FC236}">
                  <a16:creationId xmlns:a16="http://schemas.microsoft.com/office/drawing/2014/main" id="{0F9F09BC-2353-4E0D-86EF-2C3218384CAE}"/>
                </a:ext>
              </a:extLst>
            </p:cNvPr>
            <p:cNvSpPr/>
            <p:nvPr/>
          </p:nvSpPr>
          <p:spPr>
            <a:xfrm>
              <a:off x="6612267" y="1193139"/>
              <a:ext cx="63627" cy="63562"/>
            </a:xfrm>
            <a:custGeom>
              <a:avLst/>
              <a:gdLst>
                <a:gd name="connsiteX0" fmla="*/ 31813 w 63627"/>
                <a:gd name="connsiteY0" fmla="*/ 0 h 63562"/>
                <a:gd name="connsiteX1" fmla="*/ 0 w 63627"/>
                <a:gd name="connsiteY1" fmla="*/ 31749 h 63562"/>
                <a:gd name="connsiteX2" fmla="*/ 31813 w 63627"/>
                <a:gd name="connsiteY2" fmla="*/ 63563 h 63562"/>
                <a:gd name="connsiteX3" fmla="*/ 63627 w 63627"/>
                <a:gd name="connsiteY3" fmla="*/ 31749 h 63562"/>
                <a:gd name="connsiteX4" fmla="*/ 31813 w 63627"/>
                <a:gd name="connsiteY4" fmla="*/ 0 h 63562"/>
                <a:gd name="connsiteX5" fmla="*/ 31813 w 63627"/>
                <a:gd name="connsiteY5"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27" h="63562">
                  <a:moveTo>
                    <a:pt x="31813" y="0"/>
                  </a:moveTo>
                  <a:cubicBezTo>
                    <a:pt x="14261" y="0"/>
                    <a:pt x="0" y="14261"/>
                    <a:pt x="0" y="31749"/>
                  </a:cubicBezTo>
                  <a:cubicBezTo>
                    <a:pt x="0" y="49301"/>
                    <a:pt x="14261" y="63563"/>
                    <a:pt x="31813" y="63563"/>
                  </a:cubicBezTo>
                  <a:cubicBezTo>
                    <a:pt x="49365" y="63563"/>
                    <a:pt x="63627" y="49301"/>
                    <a:pt x="63627" y="31749"/>
                  </a:cubicBezTo>
                  <a:cubicBezTo>
                    <a:pt x="63563" y="14261"/>
                    <a:pt x="49302" y="0"/>
                    <a:pt x="31813" y="0"/>
                  </a:cubicBezTo>
                  <a:lnTo>
                    <a:pt x="31813" y="0"/>
                  </a:lnTo>
                  <a:close/>
                </a:path>
              </a:pathLst>
            </a:custGeom>
            <a:solidFill>
              <a:srgbClr val="E3B773"/>
            </a:solidFill>
            <a:ln w="6453" cap="flat">
              <a:noFill/>
              <a:prstDash val="solid"/>
              <a:miter/>
            </a:ln>
          </p:spPr>
          <p:txBody>
            <a:bodyPr rtlCol="0" anchor="ctr"/>
            <a:lstStyle/>
            <a:p>
              <a:endParaRPr lang="en-US"/>
            </a:p>
          </p:txBody>
        </p:sp>
        <p:sp>
          <p:nvSpPr>
            <p:cNvPr id="4012" name="Freeform: Shape 4011">
              <a:extLst>
                <a:ext uri="{FF2B5EF4-FFF2-40B4-BE49-F238E27FC236}">
                  <a16:creationId xmlns:a16="http://schemas.microsoft.com/office/drawing/2014/main" id="{094053EA-D422-432C-A9DA-3C7A0E653D6B}"/>
                </a:ext>
              </a:extLst>
            </p:cNvPr>
            <p:cNvSpPr/>
            <p:nvPr/>
          </p:nvSpPr>
          <p:spPr>
            <a:xfrm>
              <a:off x="6690543" y="1233148"/>
              <a:ext cx="63562" cy="63627"/>
            </a:xfrm>
            <a:custGeom>
              <a:avLst/>
              <a:gdLst>
                <a:gd name="connsiteX0" fmla="*/ 31749 w 63562"/>
                <a:gd name="connsiteY0" fmla="*/ 0 h 63627"/>
                <a:gd name="connsiteX1" fmla="*/ 0 w 63562"/>
                <a:gd name="connsiteY1" fmla="*/ 31814 h 63627"/>
                <a:gd name="connsiteX2" fmla="*/ 31749 w 63562"/>
                <a:gd name="connsiteY2" fmla="*/ 63627 h 63627"/>
                <a:gd name="connsiteX3" fmla="*/ 63563 w 63562"/>
                <a:gd name="connsiteY3" fmla="*/ 31814 h 63627"/>
                <a:gd name="connsiteX4" fmla="*/ 31749 w 63562"/>
                <a:gd name="connsiteY4" fmla="*/ 0 h 63627"/>
                <a:gd name="connsiteX5" fmla="*/ 31749 w 63562"/>
                <a:gd name="connsiteY5"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2" h="63627">
                  <a:moveTo>
                    <a:pt x="31749" y="0"/>
                  </a:moveTo>
                  <a:cubicBezTo>
                    <a:pt x="14196" y="0"/>
                    <a:pt x="0" y="14261"/>
                    <a:pt x="0" y="31814"/>
                  </a:cubicBezTo>
                  <a:cubicBezTo>
                    <a:pt x="0" y="49366"/>
                    <a:pt x="14261" y="63627"/>
                    <a:pt x="31749" y="63627"/>
                  </a:cubicBezTo>
                  <a:cubicBezTo>
                    <a:pt x="49301" y="63627"/>
                    <a:pt x="63563" y="49366"/>
                    <a:pt x="63563" y="31814"/>
                  </a:cubicBezTo>
                  <a:cubicBezTo>
                    <a:pt x="63563" y="14197"/>
                    <a:pt x="49301" y="0"/>
                    <a:pt x="31749" y="0"/>
                  </a:cubicBezTo>
                  <a:lnTo>
                    <a:pt x="31749" y="0"/>
                  </a:lnTo>
                  <a:close/>
                </a:path>
              </a:pathLst>
            </a:custGeom>
            <a:solidFill>
              <a:srgbClr val="E3B773"/>
            </a:solidFill>
            <a:ln w="6453" cap="flat">
              <a:noFill/>
              <a:prstDash val="solid"/>
              <a:miter/>
            </a:ln>
          </p:spPr>
          <p:txBody>
            <a:bodyPr rtlCol="0" anchor="ctr"/>
            <a:lstStyle/>
            <a:p>
              <a:endParaRPr lang="en-US"/>
            </a:p>
          </p:txBody>
        </p:sp>
        <p:sp>
          <p:nvSpPr>
            <p:cNvPr id="4013" name="Freeform: Shape 4012">
              <a:extLst>
                <a:ext uri="{FF2B5EF4-FFF2-40B4-BE49-F238E27FC236}">
                  <a16:creationId xmlns:a16="http://schemas.microsoft.com/office/drawing/2014/main" id="{216320AB-A909-4410-A8FC-1E0B7D319E16}"/>
                </a:ext>
              </a:extLst>
            </p:cNvPr>
            <p:cNvSpPr/>
            <p:nvPr/>
          </p:nvSpPr>
          <p:spPr>
            <a:xfrm>
              <a:off x="7404058" y="764656"/>
              <a:ext cx="62013" cy="57303"/>
            </a:xfrm>
            <a:custGeom>
              <a:avLst/>
              <a:gdLst>
                <a:gd name="connsiteX0" fmla="*/ 12777 w 62013"/>
                <a:gd name="connsiteY0" fmla="*/ 0 h 57303"/>
                <a:gd name="connsiteX1" fmla="*/ 0 w 62013"/>
                <a:gd name="connsiteY1" fmla="*/ 25490 h 57303"/>
                <a:gd name="connsiteX2" fmla="*/ 31814 w 62013"/>
                <a:gd name="connsiteY2" fmla="*/ 57303 h 57303"/>
                <a:gd name="connsiteX3" fmla="*/ 62014 w 62013"/>
                <a:gd name="connsiteY3" fmla="*/ 35427 h 57303"/>
                <a:gd name="connsiteX4" fmla="*/ 12777 w 62013"/>
                <a:gd name="connsiteY4" fmla="*/ 0 h 57303"/>
                <a:gd name="connsiteX5" fmla="*/ 12777 w 62013"/>
                <a:gd name="connsiteY5" fmla="*/ 0 h 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13" h="57303">
                  <a:moveTo>
                    <a:pt x="12777" y="0"/>
                  </a:moveTo>
                  <a:cubicBezTo>
                    <a:pt x="5034" y="5808"/>
                    <a:pt x="0" y="15036"/>
                    <a:pt x="0" y="25490"/>
                  </a:cubicBezTo>
                  <a:cubicBezTo>
                    <a:pt x="0" y="43042"/>
                    <a:pt x="14261" y="57303"/>
                    <a:pt x="31814" y="57303"/>
                  </a:cubicBezTo>
                  <a:cubicBezTo>
                    <a:pt x="45881" y="57303"/>
                    <a:pt x="57819" y="48140"/>
                    <a:pt x="62014" y="35427"/>
                  </a:cubicBezTo>
                  <a:cubicBezTo>
                    <a:pt x="46785" y="21166"/>
                    <a:pt x="30136" y="9550"/>
                    <a:pt x="12777" y="0"/>
                  </a:cubicBezTo>
                  <a:lnTo>
                    <a:pt x="12777" y="0"/>
                  </a:lnTo>
                  <a:close/>
                </a:path>
              </a:pathLst>
            </a:custGeom>
            <a:solidFill>
              <a:srgbClr val="E3B773"/>
            </a:solidFill>
            <a:ln w="6453" cap="flat">
              <a:noFill/>
              <a:prstDash val="solid"/>
              <a:miter/>
            </a:ln>
          </p:spPr>
          <p:txBody>
            <a:bodyPr rtlCol="0" anchor="ctr"/>
            <a:lstStyle/>
            <a:p>
              <a:endParaRPr lang="en-US"/>
            </a:p>
          </p:txBody>
        </p:sp>
        <p:sp>
          <p:nvSpPr>
            <p:cNvPr id="4014" name="Freeform: Shape 4013">
              <a:extLst>
                <a:ext uri="{FF2B5EF4-FFF2-40B4-BE49-F238E27FC236}">
                  <a16:creationId xmlns:a16="http://schemas.microsoft.com/office/drawing/2014/main" id="{07A1A680-1F8A-4BF7-8E90-90DED86D2D2A}"/>
                </a:ext>
              </a:extLst>
            </p:cNvPr>
            <p:cNvSpPr/>
            <p:nvPr/>
          </p:nvSpPr>
          <p:spPr>
            <a:xfrm>
              <a:off x="6662730" y="1097247"/>
              <a:ext cx="63562" cy="63562"/>
            </a:xfrm>
            <a:custGeom>
              <a:avLst/>
              <a:gdLst>
                <a:gd name="connsiteX0" fmla="*/ 31814 w 63562"/>
                <a:gd name="connsiteY0" fmla="*/ 0 h 63562"/>
                <a:gd name="connsiteX1" fmla="*/ 63563 w 63562"/>
                <a:gd name="connsiteY1" fmla="*/ 31749 h 63562"/>
                <a:gd name="connsiteX2" fmla="*/ 31814 w 63562"/>
                <a:gd name="connsiteY2" fmla="*/ 63563 h 63562"/>
                <a:gd name="connsiteX3" fmla="*/ 0 w 63562"/>
                <a:gd name="connsiteY3" fmla="*/ 31749 h 63562"/>
                <a:gd name="connsiteX4" fmla="*/ 31814 w 63562"/>
                <a:gd name="connsiteY4" fmla="*/ 0 h 63562"/>
                <a:gd name="connsiteX5" fmla="*/ 31814 w 63562"/>
                <a:gd name="connsiteY5"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2" h="63562">
                  <a:moveTo>
                    <a:pt x="31814" y="0"/>
                  </a:moveTo>
                  <a:cubicBezTo>
                    <a:pt x="49366" y="0"/>
                    <a:pt x="63563" y="14197"/>
                    <a:pt x="63563" y="31749"/>
                  </a:cubicBezTo>
                  <a:cubicBezTo>
                    <a:pt x="63563" y="49302"/>
                    <a:pt x="49302" y="63563"/>
                    <a:pt x="31814" y="63563"/>
                  </a:cubicBezTo>
                  <a:cubicBezTo>
                    <a:pt x="14261" y="63563"/>
                    <a:pt x="0" y="49302"/>
                    <a:pt x="0" y="31749"/>
                  </a:cubicBezTo>
                  <a:cubicBezTo>
                    <a:pt x="65" y="14197"/>
                    <a:pt x="14261" y="0"/>
                    <a:pt x="31814" y="0"/>
                  </a:cubicBezTo>
                  <a:lnTo>
                    <a:pt x="31814" y="0"/>
                  </a:lnTo>
                  <a:close/>
                </a:path>
              </a:pathLst>
            </a:custGeom>
            <a:solidFill>
              <a:srgbClr val="E3B773"/>
            </a:solidFill>
            <a:ln w="6453" cap="flat">
              <a:noFill/>
              <a:prstDash val="solid"/>
              <a:miter/>
            </a:ln>
          </p:spPr>
          <p:txBody>
            <a:bodyPr rtlCol="0" anchor="ctr"/>
            <a:lstStyle/>
            <a:p>
              <a:endParaRPr lang="en-US"/>
            </a:p>
          </p:txBody>
        </p:sp>
        <p:sp>
          <p:nvSpPr>
            <p:cNvPr id="4015" name="Freeform: Shape 4014">
              <a:extLst>
                <a:ext uri="{FF2B5EF4-FFF2-40B4-BE49-F238E27FC236}">
                  <a16:creationId xmlns:a16="http://schemas.microsoft.com/office/drawing/2014/main" id="{DAF612EE-69D8-4A99-AD66-3D1D5B43F768}"/>
                </a:ext>
              </a:extLst>
            </p:cNvPr>
            <p:cNvSpPr/>
            <p:nvPr/>
          </p:nvSpPr>
          <p:spPr>
            <a:xfrm>
              <a:off x="6662730" y="871325"/>
              <a:ext cx="63562" cy="63562"/>
            </a:xfrm>
            <a:custGeom>
              <a:avLst/>
              <a:gdLst>
                <a:gd name="connsiteX0" fmla="*/ 31814 w 63562"/>
                <a:gd name="connsiteY0" fmla="*/ 0 h 63562"/>
                <a:gd name="connsiteX1" fmla="*/ 63563 w 63562"/>
                <a:gd name="connsiteY1" fmla="*/ 31814 h 63562"/>
                <a:gd name="connsiteX2" fmla="*/ 31814 w 63562"/>
                <a:gd name="connsiteY2" fmla="*/ 63563 h 63562"/>
                <a:gd name="connsiteX3" fmla="*/ 0 w 63562"/>
                <a:gd name="connsiteY3" fmla="*/ 31814 h 63562"/>
                <a:gd name="connsiteX4" fmla="*/ 31814 w 63562"/>
                <a:gd name="connsiteY4" fmla="*/ 0 h 63562"/>
                <a:gd name="connsiteX5" fmla="*/ 31814 w 63562"/>
                <a:gd name="connsiteY5"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2" h="63562">
                  <a:moveTo>
                    <a:pt x="31814" y="0"/>
                  </a:moveTo>
                  <a:cubicBezTo>
                    <a:pt x="49366" y="0"/>
                    <a:pt x="63563" y="14261"/>
                    <a:pt x="63563" y="31814"/>
                  </a:cubicBezTo>
                  <a:cubicBezTo>
                    <a:pt x="63563" y="49366"/>
                    <a:pt x="49302" y="63563"/>
                    <a:pt x="31814" y="63563"/>
                  </a:cubicBezTo>
                  <a:cubicBezTo>
                    <a:pt x="14261" y="63563"/>
                    <a:pt x="0" y="49301"/>
                    <a:pt x="0" y="31814"/>
                  </a:cubicBezTo>
                  <a:cubicBezTo>
                    <a:pt x="65" y="14261"/>
                    <a:pt x="14261" y="0"/>
                    <a:pt x="31814" y="0"/>
                  </a:cubicBezTo>
                  <a:lnTo>
                    <a:pt x="31814" y="0"/>
                  </a:lnTo>
                  <a:close/>
                </a:path>
              </a:pathLst>
            </a:custGeom>
            <a:solidFill>
              <a:srgbClr val="E3B773"/>
            </a:solidFill>
            <a:ln w="6453" cap="flat">
              <a:noFill/>
              <a:prstDash val="solid"/>
              <a:miter/>
            </a:ln>
          </p:spPr>
          <p:txBody>
            <a:bodyPr rtlCol="0" anchor="ctr"/>
            <a:lstStyle/>
            <a:p>
              <a:endParaRPr lang="en-US"/>
            </a:p>
          </p:txBody>
        </p:sp>
        <p:sp>
          <p:nvSpPr>
            <p:cNvPr id="4016" name="Freeform: Shape 4015">
              <a:extLst>
                <a:ext uri="{FF2B5EF4-FFF2-40B4-BE49-F238E27FC236}">
                  <a16:creationId xmlns:a16="http://schemas.microsoft.com/office/drawing/2014/main" id="{F73A3492-0578-4460-A7DC-DFF2FFFB786D}"/>
                </a:ext>
              </a:extLst>
            </p:cNvPr>
            <p:cNvSpPr/>
            <p:nvPr/>
          </p:nvSpPr>
          <p:spPr>
            <a:xfrm>
              <a:off x="6613363" y="984254"/>
              <a:ext cx="63562" cy="63627"/>
            </a:xfrm>
            <a:custGeom>
              <a:avLst/>
              <a:gdLst>
                <a:gd name="connsiteX0" fmla="*/ 31814 w 63562"/>
                <a:gd name="connsiteY0" fmla="*/ 0 h 63627"/>
                <a:gd name="connsiteX1" fmla="*/ 0 w 63562"/>
                <a:gd name="connsiteY1" fmla="*/ 31814 h 63627"/>
                <a:gd name="connsiteX2" fmla="*/ 31814 w 63562"/>
                <a:gd name="connsiteY2" fmla="*/ 63627 h 63627"/>
                <a:gd name="connsiteX3" fmla="*/ 63563 w 63562"/>
                <a:gd name="connsiteY3" fmla="*/ 31814 h 63627"/>
                <a:gd name="connsiteX4" fmla="*/ 31814 w 63562"/>
                <a:gd name="connsiteY4" fmla="*/ 0 h 63627"/>
                <a:gd name="connsiteX5" fmla="*/ 31814 w 63562"/>
                <a:gd name="connsiteY5"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2" h="63627">
                  <a:moveTo>
                    <a:pt x="31814" y="0"/>
                  </a:moveTo>
                  <a:cubicBezTo>
                    <a:pt x="14262" y="0"/>
                    <a:pt x="0" y="14261"/>
                    <a:pt x="0" y="31814"/>
                  </a:cubicBezTo>
                  <a:cubicBezTo>
                    <a:pt x="0" y="49366"/>
                    <a:pt x="14262" y="63627"/>
                    <a:pt x="31814" y="63627"/>
                  </a:cubicBezTo>
                  <a:cubicBezTo>
                    <a:pt x="49366" y="63627"/>
                    <a:pt x="63563" y="49366"/>
                    <a:pt x="63563" y="31814"/>
                  </a:cubicBezTo>
                  <a:cubicBezTo>
                    <a:pt x="63563" y="14261"/>
                    <a:pt x="49366" y="0"/>
                    <a:pt x="31814" y="0"/>
                  </a:cubicBezTo>
                  <a:lnTo>
                    <a:pt x="31814" y="0"/>
                  </a:lnTo>
                  <a:close/>
                </a:path>
              </a:pathLst>
            </a:custGeom>
            <a:solidFill>
              <a:srgbClr val="734231"/>
            </a:solidFill>
            <a:ln w="6453" cap="flat">
              <a:noFill/>
              <a:prstDash val="solid"/>
              <a:miter/>
            </a:ln>
          </p:spPr>
          <p:txBody>
            <a:bodyPr rtlCol="0" anchor="ctr"/>
            <a:lstStyle/>
            <a:p>
              <a:endParaRPr lang="en-US"/>
            </a:p>
          </p:txBody>
        </p:sp>
        <p:sp>
          <p:nvSpPr>
            <p:cNvPr id="4017" name="Freeform: Shape 4016">
              <a:extLst>
                <a:ext uri="{FF2B5EF4-FFF2-40B4-BE49-F238E27FC236}">
                  <a16:creationId xmlns:a16="http://schemas.microsoft.com/office/drawing/2014/main" id="{D5708BB5-F44F-4257-A946-05CEB0C29234}"/>
                </a:ext>
              </a:extLst>
            </p:cNvPr>
            <p:cNvSpPr/>
            <p:nvPr/>
          </p:nvSpPr>
          <p:spPr>
            <a:xfrm>
              <a:off x="6625238" y="774271"/>
              <a:ext cx="51624" cy="47688"/>
            </a:xfrm>
            <a:custGeom>
              <a:avLst/>
              <a:gdLst>
                <a:gd name="connsiteX0" fmla="*/ 0 w 51624"/>
                <a:gd name="connsiteY0" fmla="*/ 40654 h 47688"/>
                <a:gd name="connsiteX1" fmla="*/ 19875 w 51624"/>
                <a:gd name="connsiteY1" fmla="*/ 47688 h 47688"/>
                <a:gd name="connsiteX2" fmla="*/ 51625 w 51624"/>
                <a:gd name="connsiteY2" fmla="*/ 15874 h 47688"/>
                <a:gd name="connsiteX3" fmla="*/ 47365 w 51624"/>
                <a:gd name="connsiteY3" fmla="*/ 0 h 47688"/>
                <a:gd name="connsiteX4" fmla="*/ 0 w 51624"/>
                <a:gd name="connsiteY4" fmla="*/ 40654 h 47688"/>
                <a:gd name="connsiteX5" fmla="*/ 0 w 51624"/>
                <a:gd name="connsiteY5" fmla="*/ 40654 h 4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24" h="47688">
                  <a:moveTo>
                    <a:pt x="0" y="40654"/>
                  </a:moveTo>
                  <a:cubicBezTo>
                    <a:pt x="5485" y="45042"/>
                    <a:pt x="12389" y="47688"/>
                    <a:pt x="19875" y="47688"/>
                  </a:cubicBezTo>
                  <a:cubicBezTo>
                    <a:pt x="37427" y="47688"/>
                    <a:pt x="51625" y="33427"/>
                    <a:pt x="51625" y="15874"/>
                  </a:cubicBezTo>
                  <a:cubicBezTo>
                    <a:pt x="51625" y="10067"/>
                    <a:pt x="50075" y="4646"/>
                    <a:pt x="47365" y="0"/>
                  </a:cubicBezTo>
                  <a:cubicBezTo>
                    <a:pt x="30394" y="11035"/>
                    <a:pt x="14326" y="24393"/>
                    <a:pt x="0" y="40654"/>
                  </a:cubicBezTo>
                  <a:lnTo>
                    <a:pt x="0" y="40654"/>
                  </a:lnTo>
                  <a:close/>
                </a:path>
              </a:pathLst>
            </a:custGeom>
            <a:solidFill>
              <a:srgbClr val="734231"/>
            </a:solidFill>
            <a:ln w="6453" cap="flat">
              <a:noFill/>
              <a:prstDash val="solid"/>
              <a:miter/>
            </a:ln>
          </p:spPr>
          <p:txBody>
            <a:bodyPr rtlCol="0" anchor="ctr"/>
            <a:lstStyle/>
            <a:p>
              <a:endParaRPr lang="en-US"/>
            </a:p>
          </p:txBody>
        </p:sp>
        <p:sp>
          <p:nvSpPr>
            <p:cNvPr id="4018" name="Freeform: Shape 4017">
              <a:extLst>
                <a:ext uri="{FF2B5EF4-FFF2-40B4-BE49-F238E27FC236}">
                  <a16:creationId xmlns:a16="http://schemas.microsoft.com/office/drawing/2014/main" id="{E110AF5F-ADA3-4831-AEA3-DBE6375A7CDF}"/>
                </a:ext>
              </a:extLst>
            </p:cNvPr>
            <p:cNvSpPr/>
            <p:nvPr/>
          </p:nvSpPr>
          <p:spPr>
            <a:xfrm>
              <a:off x="7453424" y="1097247"/>
              <a:ext cx="63627" cy="63562"/>
            </a:xfrm>
            <a:custGeom>
              <a:avLst/>
              <a:gdLst>
                <a:gd name="connsiteX0" fmla="*/ 31813 w 63627"/>
                <a:gd name="connsiteY0" fmla="*/ 0 h 63562"/>
                <a:gd name="connsiteX1" fmla="*/ 63627 w 63627"/>
                <a:gd name="connsiteY1" fmla="*/ 31749 h 63562"/>
                <a:gd name="connsiteX2" fmla="*/ 31813 w 63627"/>
                <a:gd name="connsiteY2" fmla="*/ 63563 h 63562"/>
                <a:gd name="connsiteX3" fmla="*/ 0 w 63627"/>
                <a:gd name="connsiteY3" fmla="*/ 31749 h 63562"/>
                <a:gd name="connsiteX4" fmla="*/ 31813 w 63627"/>
                <a:gd name="connsiteY4" fmla="*/ 0 h 63562"/>
                <a:gd name="connsiteX5" fmla="*/ 31813 w 63627"/>
                <a:gd name="connsiteY5"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27" h="63562">
                  <a:moveTo>
                    <a:pt x="31813" y="0"/>
                  </a:moveTo>
                  <a:cubicBezTo>
                    <a:pt x="49366" y="0"/>
                    <a:pt x="63627" y="14197"/>
                    <a:pt x="63627" y="31749"/>
                  </a:cubicBezTo>
                  <a:cubicBezTo>
                    <a:pt x="63627" y="49302"/>
                    <a:pt x="49366" y="63563"/>
                    <a:pt x="31813" y="63563"/>
                  </a:cubicBezTo>
                  <a:cubicBezTo>
                    <a:pt x="14261" y="63563"/>
                    <a:pt x="0" y="49302"/>
                    <a:pt x="0" y="31749"/>
                  </a:cubicBezTo>
                  <a:cubicBezTo>
                    <a:pt x="0" y="14197"/>
                    <a:pt x="14261" y="0"/>
                    <a:pt x="31813" y="0"/>
                  </a:cubicBezTo>
                  <a:lnTo>
                    <a:pt x="31813" y="0"/>
                  </a:lnTo>
                  <a:close/>
                </a:path>
              </a:pathLst>
            </a:custGeom>
            <a:solidFill>
              <a:srgbClr val="B1896E"/>
            </a:solidFill>
            <a:ln w="6453" cap="flat">
              <a:noFill/>
              <a:prstDash val="solid"/>
              <a:miter/>
            </a:ln>
          </p:spPr>
          <p:txBody>
            <a:bodyPr rtlCol="0" anchor="ctr"/>
            <a:lstStyle/>
            <a:p>
              <a:endParaRPr lang="en-US"/>
            </a:p>
          </p:txBody>
        </p:sp>
        <p:sp>
          <p:nvSpPr>
            <p:cNvPr id="4019" name="Freeform: Shape 4018">
              <a:extLst>
                <a:ext uri="{FF2B5EF4-FFF2-40B4-BE49-F238E27FC236}">
                  <a16:creationId xmlns:a16="http://schemas.microsoft.com/office/drawing/2014/main" id="{17C3970C-2214-4241-9B44-F0B267A1917C}"/>
                </a:ext>
              </a:extLst>
            </p:cNvPr>
            <p:cNvSpPr/>
            <p:nvPr/>
          </p:nvSpPr>
          <p:spPr>
            <a:xfrm>
              <a:off x="7453424" y="871325"/>
              <a:ext cx="63627" cy="63562"/>
            </a:xfrm>
            <a:custGeom>
              <a:avLst/>
              <a:gdLst>
                <a:gd name="connsiteX0" fmla="*/ 31813 w 63627"/>
                <a:gd name="connsiteY0" fmla="*/ 0 h 63562"/>
                <a:gd name="connsiteX1" fmla="*/ 63627 w 63627"/>
                <a:gd name="connsiteY1" fmla="*/ 31814 h 63562"/>
                <a:gd name="connsiteX2" fmla="*/ 31813 w 63627"/>
                <a:gd name="connsiteY2" fmla="*/ 63563 h 63562"/>
                <a:gd name="connsiteX3" fmla="*/ 0 w 63627"/>
                <a:gd name="connsiteY3" fmla="*/ 31814 h 63562"/>
                <a:gd name="connsiteX4" fmla="*/ 31813 w 63627"/>
                <a:gd name="connsiteY4" fmla="*/ 0 h 63562"/>
                <a:gd name="connsiteX5" fmla="*/ 31813 w 63627"/>
                <a:gd name="connsiteY5"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27" h="63562">
                  <a:moveTo>
                    <a:pt x="31813" y="0"/>
                  </a:moveTo>
                  <a:cubicBezTo>
                    <a:pt x="49366" y="0"/>
                    <a:pt x="63627" y="14261"/>
                    <a:pt x="63627" y="31814"/>
                  </a:cubicBezTo>
                  <a:cubicBezTo>
                    <a:pt x="63627" y="49366"/>
                    <a:pt x="49366" y="63563"/>
                    <a:pt x="31813" y="63563"/>
                  </a:cubicBezTo>
                  <a:cubicBezTo>
                    <a:pt x="14261" y="63563"/>
                    <a:pt x="0" y="49301"/>
                    <a:pt x="0" y="31814"/>
                  </a:cubicBezTo>
                  <a:cubicBezTo>
                    <a:pt x="0" y="14261"/>
                    <a:pt x="14261" y="0"/>
                    <a:pt x="31813" y="0"/>
                  </a:cubicBezTo>
                  <a:lnTo>
                    <a:pt x="31813" y="0"/>
                  </a:lnTo>
                  <a:close/>
                </a:path>
              </a:pathLst>
            </a:custGeom>
            <a:solidFill>
              <a:srgbClr val="B1896E"/>
            </a:solidFill>
            <a:ln w="6453" cap="flat">
              <a:noFill/>
              <a:prstDash val="solid"/>
              <a:miter/>
            </a:ln>
          </p:spPr>
          <p:txBody>
            <a:bodyPr rtlCol="0" anchor="ctr"/>
            <a:lstStyle/>
            <a:p>
              <a:endParaRPr lang="en-US"/>
            </a:p>
          </p:txBody>
        </p:sp>
        <p:sp>
          <p:nvSpPr>
            <p:cNvPr id="4020" name="Freeform: Shape 4019">
              <a:extLst>
                <a:ext uri="{FF2B5EF4-FFF2-40B4-BE49-F238E27FC236}">
                  <a16:creationId xmlns:a16="http://schemas.microsoft.com/office/drawing/2014/main" id="{B3AACE56-28E0-44E1-9AAB-8C044E5CC887}"/>
                </a:ext>
              </a:extLst>
            </p:cNvPr>
            <p:cNvSpPr/>
            <p:nvPr/>
          </p:nvSpPr>
          <p:spPr>
            <a:xfrm>
              <a:off x="7291065" y="984254"/>
              <a:ext cx="63562" cy="63627"/>
            </a:xfrm>
            <a:custGeom>
              <a:avLst/>
              <a:gdLst>
                <a:gd name="connsiteX0" fmla="*/ 31814 w 63562"/>
                <a:gd name="connsiteY0" fmla="*/ 0 h 63627"/>
                <a:gd name="connsiteX1" fmla="*/ 0 w 63562"/>
                <a:gd name="connsiteY1" fmla="*/ 31814 h 63627"/>
                <a:gd name="connsiteX2" fmla="*/ 31814 w 63562"/>
                <a:gd name="connsiteY2" fmla="*/ 63627 h 63627"/>
                <a:gd name="connsiteX3" fmla="*/ 63563 w 63562"/>
                <a:gd name="connsiteY3" fmla="*/ 31814 h 63627"/>
                <a:gd name="connsiteX4" fmla="*/ 31814 w 63562"/>
                <a:gd name="connsiteY4" fmla="*/ 0 h 63627"/>
                <a:gd name="connsiteX5" fmla="*/ 31814 w 63562"/>
                <a:gd name="connsiteY5"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2" h="63627">
                  <a:moveTo>
                    <a:pt x="31814" y="0"/>
                  </a:moveTo>
                  <a:cubicBezTo>
                    <a:pt x="14261" y="0"/>
                    <a:pt x="0" y="14261"/>
                    <a:pt x="0" y="31814"/>
                  </a:cubicBezTo>
                  <a:cubicBezTo>
                    <a:pt x="0" y="49366"/>
                    <a:pt x="14261" y="63627"/>
                    <a:pt x="31814" y="63627"/>
                  </a:cubicBezTo>
                  <a:cubicBezTo>
                    <a:pt x="49366" y="63627"/>
                    <a:pt x="63563" y="49366"/>
                    <a:pt x="63563" y="31814"/>
                  </a:cubicBezTo>
                  <a:cubicBezTo>
                    <a:pt x="63563" y="14261"/>
                    <a:pt x="49366" y="0"/>
                    <a:pt x="31814" y="0"/>
                  </a:cubicBezTo>
                  <a:lnTo>
                    <a:pt x="31814" y="0"/>
                  </a:lnTo>
                  <a:close/>
                </a:path>
              </a:pathLst>
            </a:custGeom>
            <a:solidFill>
              <a:srgbClr val="B1896E"/>
            </a:solidFill>
            <a:ln w="6453" cap="flat">
              <a:noFill/>
              <a:prstDash val="solid"/>
              <a:miter/>
            </a:ln>
          </p:spPr>
          <p:txBody>
            <a:bodyPr rtlCol="0" anchor="ctr"/>
            <a:lstStyle/>
            <a:p>
              <a:endParaRPr lang="en-US"/>
            </a:p>
          </p:txBody>
        </p:sp>
        <p:sp>
          <p:nvSpPr>
            <p:cNvPr id="4021" name="Freeform: Shape 4020">
              <a:extLst>
                <a:ext uri="{FF2B5EF4-FFF2-40B4-BE49-F238E27FC236}">
                  <a16:creationId xmlns:a16="http://schemas.microsoft.com/office/drawing/2014/main" id="{0907F46A-4ECD-4CD3-99A0-4B3261FEE511}"/>
                </a:ext>
              </a:extLst>
            </p:cNvPr>
            <p:cNvSpPr/>
            <p:nvPr/>
          </p:nvSpPr>
          <p:spPr>
            <a:xfrm>
              <a:off x="7309714" y="758396"/>
              <a:ext cx="44848" cy="63627"/>
            </a:xfrm>
            <a:custGeom>
              <a:avLst/>
              <a:gdLst>
                <a:gd name="connsiteX0" fmla="*/ 13165 w 44848"/>
                <a:gd name="connsiteY0" fmla="*/ 0 h 63627"/>
                <a:gd name="connsiteX1" fmla="*/ 7486 w 44848"/>
                <a:gd name="connsiteY1" fmla="*/ 516 h 63627"/>
                <a:gd name="connsiteX2" fmla="*/ 0 w 44848"/>
                <a:gd name="connsiteY2" fmla="*/ 60788 h 63627"/>
                <a:gd name="connsiteX3" fmla="*/ 13100 w 44848"/>
                <a:gd name="connsiteY3" fmla="*/ 63627 h 63627"/>
                <a:gd name="connsiteX4" fmla="*/ 44849 w 44848"/>
                <a:gd name="connsiteY4" fmla="*/ 31814 h 63627"/>
                <a:gd name="connsiteX5" fmla="*/ 13165 w 44848"/>
                <a:gd name="connsiteY5" fmla="*/ 0 h 63627"/>
                <a:gd name="connsiteX6" fmla="*/ 13165 w 44848"/>
                <a:gd name="connsiteY6"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48" h="63627">
                  <a:moveTo>
                    <a:pt x="13165" y="0"/>
                  </a:moveTo>
                  <a:cubicBezTo>
                    <a:pt x="11228" y="0"/>
                    <a:pt x="9357" y="194"/>
                    <a:pt x="7486" y="516"/>
                  </a:cubicBezTo>
                  <a:cubicBezTo>
                    <a:pt x="5227" y="20069"/>
                    <a:pt x="2775" y="40202"/>
                    <a:pt x="0" y="60788"/>
                  </a:cubicBezTo>
                  <a:cubicBezTo>
                    <a:pt x="4001" y="62595"/>
                    <a:pt x="8454" y="63627"/>
                    <a:pt x="13100" y="63627"/>
                  </a:cubicBezTo>
                  <a:cubicBezTo>
                    <a:pt x="30652" y="63627"/>
                    <a:pt x="44849" y="49366"/>
                    <a:pt x="44849" y="31814"/>
                  </a:cubicBezTo>
                  <a:cubicBezTo>
                    <a:pt x="44913" y="14197"/>
                    <a:pt x="30717" y="0"/>
                    <a:pt x="13165" y="0"/>
                  </a:cubicBezTo>
                  <a:lnTo>
                    <a:pt x="13165" y="0"/>
                  </a:lnTo>
                  <a:close/>
                </a:path>
              </a:pathLst>
            </a:custGeom>
            <a:solidFill>
              <a:srgbClr val="B1896E"/>
            </a:solidFill>
            <a:ln w="6453" cap="flat">
              <a:noFill/>
              <a:prstDash val="solid"/>
              <a:miter/>
            </a:ln>
          </p:spPr>
          <p:txBody>
            <a:bodyPr rtlCol="0" anchor="ctr"/>
            <a:lstStyle/>
            <a:p>
              <a:endParaRPr lang="en-US"/>
            </a:p>
          </p:txBody>
        </p:sp>
        <p:sp>
          <p:nvSpPr>
            <p:cNvPr id="4022" name="Freeform: Shape 4021">
              <a:extLst>
                <a:ext uri="{FF2B5EF4-FFF2-40B4-BE49-F238E27FC236}">
                  <a16:creationId xmlns:a16="http://schemas.microsoft.com/office/drawing/2014/main" id="{FF601E09-B4CB-485D-936E-D657F8B9D458}"/>
                </a:ext>
              </a:extLst>
            </p:cNvPr>
            <p:cNvSpPr/>
            <p:nvPr/>
          </p:nvSpPr>
          <p:spPr>
            <a:xfrm>
              <a:off x="6775723" y="1097247"/>
              <a:ext cx="63627" cy="63562"/>
            </a:xfrm>
            <a:custGeom>
              <a:avLst/>
              <a:gdLst>
                <a:gd name="connsiteX0" fmla="*/ 31814 w 63627"/>
                <a:gd name="connsiteY0" fmla="*/ 0 h 63562"/>
                <a:gd name="connsiteX1" fmla="*/ 63627 w 63627"/>
                <a:gd name="connsiteY1" fmla="*/ 31749 h 63562"/>
                <a:gd name="connsiteX2" fmla="*/ 31814 w 63627"/>
                <a:gd name="connsiteY2" fmla="*/ 63563 h 63562"/>
                <a:gd name="connsiteX3" fmla="*/ 0 w 63627"/>
                <a:gd name="connsiteY3" fmla="*/ 31749 h 63562"/>
                <a:gd name="connsiteX4" fmla="*/ 31814 w 63627"/>
                <a:gd name="connsiteY4" fmla="*/ 0 h 63562"/>
                <a:gd name="connsiteX5" fmla="*/ 31814 w 63627"/>
                <a:gd name="connsiteY5"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27" h="63562">
                  <a:moveTo>
                    <a:pt x="31814" y="0"/>
                  </a:moveTo>
                  <a:cubicBezTo>
                    <a:pt x="49366" y="0"/>
                    <a:pt x="63627" y="14197"/>
                    <a:pt x="63627" y="31749"/>
                  </a:cubicBezTo>
                  <a:cubicBezTo>
                    <a:pt x="63627" y="49302"/>
                    <a:pt x="49366" y="63563"/>
                    <a:pt x="31814" y="63563"/>
                  </a:cubicBezTo>
                  <a:cubicBezTo>
                    <a:pt x="14261" y="63563"/>
                    <a:pt x="0" y="49302"/>
                    <a:pt x="0" y="31749"/>
                  </a:cubicBezTo>
                  <a:cubicBezTo>
                    <a:pt x="0" y="14197"/>
                    <a:pt x="14261" y="0"/>
                    <a:pt x="31814" y="0"/>
                  </a:cubicBezTo>
                  <a:lnTo>
                    <a:pt x="31814" y="0"/>
                  </a:lnTo>
                  <a:close/>
                </a:path>
              </a:pathLst>
            </a:custGeom>
            <a:solidFill>
              <a:srgbClr val="734231"/>
            </a:solidFill>
            <a:ln w="6453" cap="flat">
              <a:noFill/>
              <a:prstDash val="solid"/>
              <a:miter/>
            </a:ln>
          </p:spPr>
          <p:txBody>
            <a:bodyPr rtlCol="0" anchor="ctr"/>
            <a:lstStyle/>
            <a:p>
              <a:endParaRPr lang="en-US"/>
            </a:p>
          </p:txBody>
        </p:sp>
        <p:sp>
          <p:nvSpPr>
            <p:cNvPr id="4023" name="Freeform: Shape 4022">
              <a:extLst>
                <a:ext uri="{FF2B5EF4-FFF2-40B4-BE49-F238E27FC236}">
                  <a16:creationId xmlns:a16="http://schemas.microsoft.com/office/drawing/2014/main" id="{517EC809-1B5C-407D-A52E-D99C472D91E8}"/>
                </a:ext>
              </a:extLst>
            </p:cNvPr>
            <p:cNvSpPr/>
            <p:nvPr/>
          </p:nvSpPr>
          <p:spPr>
            <a:xfrm>
              <a:off x="6775658" y="871519"/>
              <a:ext cx="37879" cy="63368"/>
            </a:xfrm>
            <a:custGeom>
              <a:avLst/>
              <a:gdLst>
                <a:gd name="connsiteX0" fmla="*/ 37879 w 37879"/>
                <a:gd name="connsiteY0" fmla="*/ 62788 h 63368"/>
                <a:gd name="connsiteX1" fmla="*/ 31814 w 37879"/>
                <a:gd name="connsiteY1" fmla="*/ 63369 h 63368"/>
                <a:gd name="connsiteX2" fmla="*/ 0 w 37879"/>
                <a:gd name="connsiteY2" fmla="*/ 31620 h 63368"/>
                <a:gd name="connsiteX3" fmla="*/ 28523 w 37879"/>
                <a:gd name="connsiteY3" fmla="*/ 0 h 63368"/>
                <a:gd name="connsiteX4" fmla="*/ 37879 w 37879"/>
                <a:gd name="connsiteY4" fmla="*/ 62788 h 63368"/>
                <a:gd name="connsiteX5" fmla="*/ 37879 w 37879"/>
                <a:gd name="connsiteY5" fmla="*/ 62788 h 6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79" h="63368">
                  <a:moveTo>
                    <a:pt x="37879" y="62788"/>
                  </a:moveTo>
                  <a:cubicBezTo>
                    <a:pt x="35879" y="63175"/>
                    <a:pt x="33879" y="63369"/>
                    <a:pt x="31814" y="63369"/>
                  </a:cubicBezTo>
                  <a:cubicBezTo>
                    <a:pt x="14261" y="63369"/>
                    <a:pt x="0" y="49108"/>
                    <a:pt x="0" y="31620"/>
                  </a:cubicBezTo>
                  <a:cubicBezTo>
                    <a:pt x="0" y="15165"/>
                    <a:pt x="12519" y="1613"/>
                    <a:pt x="28523" y="0"/>
                  </a:cubicBezTo>
                  <a:cubicBezTo>
                    <a:pt x="31556" y="20714"/>
                    <a:pt x="34653" y="41687"/>
                    <a:pt x="37879" y="62788"/>
                  </a:cubicBezTo>
                  <a:lnTo>
                    <a:pt x="37879" y="62788"/>
                  </a:lnTo>
                  <a:close/>
                </a:path>
              </a:pathLst>
            </a:custGeom>
            <a:solidFill>
              <a:srgbClr val="734231"/>
            </a:solidFill>
            <a:ln w="6453" cap="flat">
              <a:noFill/>
              <a:prstDash val="solid"/>
              <a:miter/>
            </a:ln>
          </p:spPr>
          <p:txBody>
            <a:bodyPr rtlCol="0" anchor="ctr"/>
            <a:lstStyle/>
            <a:p>
              <a:endParaRPr lang="en-US"/>
            </a:p>
          </p:txBody>
        </p:sp>
        <p:sp>
          <p:nvSpPr>
            <p:cNvPr id="4024" name="Freeform: Shape 4023">
              <a:extLst>
                <a:ext uri="{FF2B5EF4-FFF2-40B4-BE49-F238E27FC236}">
                  <a16:creationId xmlns:a16="http://schemas.microsoft.com/office/drawing/2014/main" id="{56106ED6-B8CB-4F36-96FB-0ABE3787BE7B}"/>
                </a:ext>
              </a:extLst>
            </p:cNvPr>
            <p:cNvSpPr/>
            <p:nvPr/>
          </p:nvSpPr>
          <p:spPr>
            <a:xfrm>
              <a:off x="6561416" y="1006065"/>
              <a:ext cx="2581" cy="22521"/>
            </a:xfrm>
            <a:custGeom>
              <a:avLst/>
              <a:gdLst>
                <a:gd name="connsiteX0" fmla="*/ 0 w 2581"/>
                <a:gd name="connsiteY0" fmla="*/ 22521 h 22521"/>
                <a:gd name="connsiteX1" fmla="*/ 2581 w 2581"/>
                <a:gd name="connsiteY1" fmla="*/ 10002 h 22521"/>
                <a:gd name="connsiteX2" fmla="*/ 968 w 2581"/>
                <a:gd name="connsiteY2" fmla="*/ 0 h 22521"/>
                <a:gd name="connsiteX3" fmla="*/ 0 w 2581"/>
                <a:gd name="connsiteY3" fmla="*/ 22521 h 22521"/>
                <a:gd name="connsiteX4" fmla="*/ 0 w 2581"/>
                <a:gd name="connsiteY4" fmla="*/ 22521 h 22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1" h="22521">
                  <a:moveTo>
                    <a:pt x="0" y="22521"/>
                  </a:moveTo>
                  <a:cubicBezTo>
                    <a:pt x="1678" y="18649"/>
                    <a:pt x="2581" y="14455"/>
                    <a:pt x="2581" y="10002"/>
                  </a:cubicBezTo>
                  <a:cubicBezTo>
                    <a:pt x="2581" y="6518"/>
                    <a:pt x="2000" y="3162"/>
                    <a:pt x="968" y="0"/>
                  </a:cubicBezTo>
                  <a:cubicBezTo>
                    <a:pt x="581" y="7486"/>
                    <a:pt x="258" y="14971"/>
                    <a:pt x="0" y="22521"/>
                  </a:cubicBezTo>
                  <a:lnTo>
                    <a:pt x="0" y="22521"/>
                  </a:lnTo>
                  <a:close/>
                </a:path>
              </a:pathLst>
            </a:custGeom>
            <a:solidFill>
              <a:srgbClr val="E3B773"/>
            </a:solidFill>
            <a:ln w="6453" cap="flat">
              <a:noFill/>
              <a:prstDash val="solid"/>
              <a:miter/>
            </a:ln>
          </p:spPr>
          <p:txBody>
            <a:bodyPr rtlCol="0" anchor="ctr"/>
            <a:lstStyle/>
            <a:p>
              <a:endParaRPr lang="en-US"/>
            </a:p>
          </p:txBody>
        </p:sp>
        <p:sp>
          <p:nvSpPr>
            <p:cNvPr id="4025" name="Freeform: Shape 4024">
              <a:extLst>
                <a:ext uri="{FF2B5EF4-FFF2-40B4-BE49-F238E27FC236}">
                  <a16:creationId xmlns:a16="http://schemas.microsoft.com/office/drawing/2014/main" id="{285C77C4-83F1-4351-8BEE-40AA042F7003}"/>
                </a:ext>
              </a:extLst>
            </p:cNvPr>
            <p:cNvSpPr/>
            <p:nvPr/>
          </p:nvSpPr>
          <p:spPr>
            <a:xfrm>
              <a:off x="7205562" y="715548"/>
              <a:ext cx="206692" cy="591681"/>
            </a:xfrm>
            <a:custGeom>
              <a:avLst/>
              <a:gdLst>
                <a:gd name="connsiteX0" fmla="*/ 113187 w 206692"/>
                <a:gd name="connsiteY0" fmla="*/ 591682 h 591681"/>
                <a:gd name="connsiteX1" fmla="*/ 206692 w 206692"/>
                <a:gd name="connsiteY1" fmla="*/ 221986 h 591681"/>
                <a:gd name="connsiteX2" fmla="*/ 146549 w 206692"/>
                <a:gd name="connsiteY2" fmla="*/ 142935 h 591681"/>
                <a:gd name="connsiteX3" fmla="*/ 194302 w 206692"/>
                <a:gd name="connsiteY3" fmla="*/ 97893 h 591681"/>
                <a:gd name="connsiteX4" fmla="*/ 167715 w 206692"/>
                <a:gd name="connsiteY4" fmla="*/ 30652 h 591681"/>
                <a:gd name="connsiteX5" fmla="*/ 71694 w 206692"/>
                <a:gd name="connsiteY5" fmla="*/ 0 h 591681"/>
                <a:gd name="connsiteX6" fmla="*/ 0 w 206692"/>
                <a:gd name="connsiteY6" fmla="*/ 591682 h 591681"/>
                <a:gd name="connsiteX7" fmla="*/ 113187 w 206692"/>
                <a:gd name="connsiteY7" fmla="*/ 591682 h 591681"/>
                <a:gd name="connsiteX8" fmla="*/ 113187 w 206692"/>
                <a:gd name="connsiteY8" fmla="*/ 591682 h 59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692" h="591681">
                  <a:moveTo>
                    <a:pt x="113187" y="591682"/>
                  </a:moveTo>
                  <a:lnTo>
                    <a:pt x="206692" y="221986"/>
                  </a:lnTo>
                  <a:lnTo>
                    <a:pt x="146549" y="142935"/>
                  </a:lnTo>
                  <a:lnTo>
                    <a:pt x="194302" y="97893"/>
                  </a:lnTo>
                  <a:lnTo>
                    <a:pt x="167715" y="30652"/>
                  </a:lnTo>
                  <a:lnTo>
                    <a:pt x="71694" y="0"/>
                  </a:lnTo>
                  <a:cubicBezTo>
                    <a:pt x="71694" y="0"/>
                    <a:pt x="33492" y="406092"/>
                    <a:pt x="0" y="591682"/>
                  </a:cubicBezTo>
                  <a:lnTo>
                    <a:pt x="113187" y="591682"/>
                  </a:lnTo>
                  <a:lnTo>
                    <a:pt x="113187" y="591682"/>
                  </a:lnTo>
                  <a:close/>
                </a:path>
              </a:pathLst>
            </a:custGeom>
            <a:solidFill>
              <a:srgbClr val="3A4B63"/>
            </a:solidFill>
            <a:ln w="6453" cap="flat">
              <a:noFill/>
              <a:prstDash val="solid"/>
              <a:miter/>
            </a:ln>
          </p:spPr>
          <p:txBody>
            <a:bodyPr rtlCol="0" anchor="ctr"/>
            <a:lstStyle/>
            <a:p>
              <a:endParaRPr lang="en-US"/>
            </a:p>
          </p:txBody>
        </p:sp>
        <p:sp>
          <p:nvSpPr>
            <p:cNvPr id="4026" name="Freeform: Shape 4025">
              <a:extLst>
                <a:ext uri="{FF2B5EF4-FFF2-40B4-BE49-F238E27FC236}">
                  <a16:creationId xmlns:a16="http://schemas.microsoft.com/office/drawing/2014/main" id="{7469BB1A-1C31-465C-AC26-1A9406CF666E}"/>
                </a:ext>
              </a:extLst>
            </p:cNvPr>
            <p:cNvSpPr/>
            <p:nvPr/>
          </p:nvSpPr>
          <p:spPr>
            <a:xfrm>
              <a:off x="6693382" y="715483"/>
              <a:ext cx="206692" cy="610008"/>
            </a:xfrm>
            <a:custGeom>
              <a:avLst/>
              <a:gdLst>
                <a:gd name="connsiteX0" fmla="*/ 93505 w 206692"/>
                <a:gd name="connsiteY0" fmla="*/ 610009 h 610008"/>
                <a:gd name="connsiteX1" fmla="*/ 0 w 206692"/>
                <a:gd name="connsiteY1" fmla="*/ 221986 h 610008"/>
                <a:gd name="connsiteX2" fmla="*/ 60143 w 206692"/>
                <a:gd name="connsiteY2" fmla="*/ 142936 h 610008"/>
                <a:gd name="connsiteX3" fmla="*/ 12390 w 206692"/>
                <a:gd name="connsiteY3" fmla="*/ 97893 h 610008"/>
                <a:gd name="connsiteX4" fmla="*/ 38977 w 206692"/>
                <a:gd name="connsiteY4" fmla="*/ 30652 h 610008"/>
                <a:gd name="connsiteX5" fmla="*/ 134999 w 206692"/>
                <a:gd name="connsiteY5" fmla="*/ 0 h 610008"/>
                <a:gd name="connsiteX6" fmla="*/ 206692 w 206692"/>
                <a:gd name="connsiteY6" fmla="*/ 610009 h 610008"/>
                <a:gd name="connsiteX7" fmla="*/ 93505 w 206692"/>
                <a:gd name="connsiteY7" fmla="*/ 610009 h 610008"/>
                <a:gd name="connsiteX8" fmla="*/ 93505 w 206692"/>
                <a:gd name="connsiteY8" fmla="*/ 610009 h 61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692" h="610008">
                  <a:moveTo>
                    <a:pt x="93505" y="610009"/>
                  </a:moveTo>
                  <a:lnTo>
                    <a:pt x="0" y="221986"/>
                  </a:lnTo>
                  <a:lnTo>
                    <a:pt x="60143" y="142936"/>
                  </a:lnTo>
                  <a:lnTo>
                    <a:pt x="12390" y="97893"/>
                  </a:lnTo>
                  <a:lnTo>
                    <a:pt x="38977" y="30652"/>
                  </a:lnTo>
                  <a:lnTo>
                    <a:pt x="134999" y="0"/>
                  </a:lnTo>
                  <a:cubicBezTo>
                    <a:pt x="134999" y="0"/>
                    <a:pt x="173200" y="424354"/>
                    <a:pt x="206692" y="610009"/>
                  </a:cubicBezTo>
                  <a:lnTo>
                    <a:pt x="93505" y="610009"/>
                  </a:lnTo>
                  <a:lnTo>
                    <a:pt x="93505" y="610009"/>
                  </a:lnTo>
                  <a:close/>
                </a:path>
              </a:pathLst>
            </a:custGeom>
            <a:solidFill>
              <a:srgbClr val="3A4B63"/>
            </a:solidFill>
            <a:ln w="6453" cap="flat">
              <a:noFill/>
              <a:prstDash val="solid"/>
              <a:miter/>
            </a:ln>
          </p:spPr>
          <p:txBody>
            <a:bodyPr rtlCol="0" anchor="ctr"/>
            <a:lstStyle/>
            <a:p>
              <a:endParaRPr lang="en-US"/>
            </a:p>
          </p:txBody>
        </p:sp>
        <p:sp>
          <p:nvSpPr>
            <p:cNvPr id="4027" name="Freeform: Shape 4026">
              <a:extLst>
                <a:ext uri="{FF2B5EF4-FFF2-40B4-BE49-F238E27FC236}">
                  <a16:creationId xmlns:a16="http://schemas.microsoft.com/office/drawing/2014/main" id="{E078ADA9-6C5F-466F-BA8D-2B80CD75ECFB}"/>
                </a:ext>
              </a:extLst>
            </p:cNvPr>
            <p:cNvSpPr/>
            <p:nvPr/>
          </p:nvSpPr>
          <p:spPr>
            <a:xfrm>
              <a:off x="7205626" y="1221210"/>
              <a:ext cx="3420" cy="3678"/>
            </a:xfrm>
            <a:custGeom>
              <a:avLst/>
              <a:gdLst>
                <a:gd name="connsiteX0" fmla="*/ 645 w 3420"/>
                <a:gd name="connsiteY0" fmla="*/ 0 h 3678"/>
                <a:gd name="connsiteX1" fmla="*/ 3420 w 3420"/>
                <a:gd name="connsiteY1" fmla="*/ 3678 h 3678"/>
                <a:gd name="connsiteX2" fmla="*/ 0 w 3420"/>
                <a:gd name="connsiteY2" fmla="*/ 3678 h 3678"/>
                <a:gd name="connsiteX3" fmla="*/ 645 w 3420"/>
                <a:gd name="connsiteY3" fmla="*/ 0 h 3678"/>
                <a:gd name="connsiteX4" fmla="*/ 645 w 3420"/>
                <a:gd name="connsiteY4" fmla="*/ 0 h 3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0" h="3678">
                  <a:moveTo>
                    <a:pt x="645" y="0"/>
                  </a:moveTo>
                  <a:cubicBezTo>
                    <a:pt x="1678" y="1162"/>
                    <a:pt x="2581" y="2388"/>
                    <a:pt x="3420" y="3678"/>
                  </a:cubicBezTo>
                  <a:lnTo>
                    <a:pt x="0" y="3678"/>
                  </a:lnTo>
                  <a:lnTo>
                    <a:pt x="645" y="0"/>
                  </a:lnTo>
                  <a:lnTo>
                    <a:pt x="645" y="0"/>
                  </a:lnTo>
                  <a:close/>
                </a:path>
              </a:pathLst>
            </a:custGeom>
            <a:solidFill>
              <a:srgbClr val="B1896E"/>
            </a:solidFill>
            <a:ln w="6453" cap="flat">
              <a:noFill/>
              <a:prstDash val="solid"/>
              <a:miter/>
            </a:ln>
          </p:spPr>
          <p:txBody>
            <a:bodyPr rtlCol="0" anchor="ctr"/>
            <a:lstStyle/>
            <a:p>
              <a:endParaRPr lang="en-US"/>
            </a:p>
          </p:txBody>
        </p:sp>
        <p:sp>
          <p:nvSpPr>
            <p:cNvPr id="4028" name="Freeform: Shape 4027">
              <a:extLst>
                <a:ext uri="{FF2B5EF4-FFF2-40B4-BE49-F238E27FC236}">
                  <a16:creationId xmlns:a16="http://schemas.microsoft.com/office/drawing/2014/main" id="{F11834CC-E0E5-405B-9606-2E7F23565484}"/>
                </a:ext>
              </a:extLst>
            </p:cNvPr>
            <p:cNvSpPr/>
            <p:nvPr/>
          </p:nvSpPr>
          <p:spPr>
            <a:xfrm>
              <a:off x="6762172" y="1097247"/>
              <a:ext cx="63562" cy="63562"/>
            </a:xfrm>
            <a:custGeom>
              <a:avLst/>
              <a:gdLst>
                <a:gd name="connsiteX0" fmla="*/ 31749 w 63562"/>
                <a:gd name="connsiteY0" fmla="*/ 0 h 63562"/>
                <a:gd name="connsiteX1" fmla="*/ 0 w 63562"/>
                <a:gd name="connsiteY1" fmla="*/ 31749 h 63562"/>
                <a:gd name="connsiteX2" fmla="*/ 31749 w 63562"/>
                <a:gd name="connsiteY2" fmla="*/ 63563 h 63562"/>
                <a:gd name="connsiteX3" fmla="*/ 63563 w 63562"/>
                <a:gd name="connsiteY3" fmla="*/ 31749 h 63562"/>
                <a:gd name="connsiteX4" fmla="*/ 31749 w 63562"/>
                <a:gd name="connsiteY4" fmla="*/ 0 h 63562"/>
                <a:gd name="connsiteX5" fmla="*/ 31749 w 63562"/>
                <a:gd name="connsiteY5"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2" h="63562">
                  <a:moveTo>
                    <a:pt x="31749" y="0"/>
                  </a:moveTo>
                  <a:cubicBezTo>
                    <a:pt x="14196" y="0"/>
                    <a:pt x="0" y="14197"/>
                    <a:pt x="0" y="31749"/>
                  </a:cubicBezTo>
                  <a:cubicBezTo>
                    <a:pt x="0" y="49302"/>
                    <a:pt x="14261" y="63563"/>
                    <a:pt x="31749" y="63563"/>
                  </a:cubicBezTo>
                  <a:cubicBezTo>
                    <a:pt x="49237" y="63563"/>
                    <a:pt x="63563" y="49302"/>
                    <a:pt x="63563" y="31749"/>
                  </a:cubicBezTo>
                  <a:cubicBezTo>
                    <a:pt x="63563" y="14197"/>
                    <a:pt x="49302" y="0"/>
                    <a:pt x="31749" y="0"/>
                  </a:cubicBezTo>
                  <a:lnTo>
                    <a:pt x="31749" y="0"/>
                  </a:lnTo>
                  <a:close/>
                </a:path>
              </a:pathLst>
            </a:custGeom>
            <a:solidFill>
              <a:srgbClr val="734231"/>
            </a:solidFill>
            <a:ln w="6453" cap="flat">
              <a:noFill/>
              <a:prstDash val="solid"/>
              <a:miter/>
            </a:ln>
          </p:spPr>
          <p:txBody>
            <a:bodyPr rtlCol="0" anchor="ctr"/>
            <a:lstStyle/>
            <a:p>
              <a:endParaRPr lang="en-US"/>
            </a:p>
          </p:txBody>
        </p:sp>
        <p:sp>
          <p:nvSpPr>
            <p:cNvPr id="4029" name="Freeform: Shape 4028">
              <a:extLst>
                <a:ext uri="{FF2B5EF4-FFF2-40B4-BE49-F238E27FC236}">
                  <a16:creationId xmlns:a16="http://schemas.microsoft.com/office/drawing/2014/main" id="{C2BAA32C-AC49-4751-9555-A405EDA52329}"/>
                </a:ext>
              </a:extLst>
            </p:cNvPr>
            <p:cNvSpPr/>
            <p:nvPr/>
          </p:nvSpPr>
          <p:spPr>
            <a:xfrm>
              <a:off x="6762172" y="871325"/>
              <a:ext cx="63562" cy="63562"/>
            </a:xfrm>
            <a:custGeom>
              <a:avLst/>
              <a:gdLst>
                <a:gd name="connsiteX0" fmla="*/ 31749 w 63562"/>
                <a:gd name="connsiteY0" fmla="*/ 0 h 63562"/>
                <a:gd name="connsiteX1" fmla="*/ 0 w 63562"/>
                <a:gd name="connsiteY1" fmla="*/ 31814 h 63562"/>
                <a:gd name="connsiteX2" fmla="*/ 31749 w 63562"/>
                <a:gd name="connsiteY2" fmla="*/ 63563 h 63562"/>
                <a:gd name="connsiteX3" fmla="*/ 63563 w 63562"/>
                <a:gd name="connsiteY3" fmla="*/ 31814 h 63562"/>
                <a:gd name="connsiteX4" fmla="*/ 31749 w 63562"/>
                <a:gd name="connsiteY4" fmla="*/ 0 h 63562"/>
                <a:gd name="connsiteX5" fmla="*/ 31749 w 63562"/>
                <a:gd name="connsiteY5"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2" h="63562">
                  <a:moveTo>
                    <a:pt x="31749" y="0"/>
                  </a:moveTo>
                  <a:cubicBezTo>
                    <a:pt x="14196" y="0"/>
                    <a:pt x="0" y="14261"/>
                    <a:pt x="0" y="31814"/>
                  </a:cubicBezTo>
                  <a:cubicBezTo>
                    <a:pt x="0" y="49366"/>
                    <a:pt x="14261" y="63563"/>
                    <a:pt x="31749" y="63563"/>
                  </a:cubicBezTo>
                  <a:cubicBezTo>
                    <a:pt x="49237" y="63563"/>
                    <a:pt x="63563" y="49301"/>
                    <a:pt x="63563" y="31814"/>
                  </a:cubicBezTo>
                  <a:cubicBezTo>
                    <a:pt x="63563" y="14261"/>
                    <a:pt x="49302" y="0"/>
                    <a:pt x="31749" y="0"/>
                  </a:cubicBezTo>
                  <a:lnTo>
                    <a:pt x="31749" y="0"/>
                  </a:lnTo>
                  <a:close/>
                </a:path>
              </a:pathLst>
            </a:custGeom>
            <a:solidFill>
              <a:srgbClr val="734231"/>
            </a:solidFill>
            <a:ln w="6453" cap="flat">
              <a:noFill/>
              <a:prstDash val="solid"/>
              <a:miter/>
            </a:ln>
          </p:spPr>
          <p:txBody>
            <a:bodyPr rtlCol="0" anchor="ctr"/>
            <a:lstStyle/>
            <a:p>
              <a:endParaRPr lang="en-US"/>
            </a:p>
          </p:txBody>
        </p:sp>
        <p:sp>
          <p:nvSpPr>
            <p:cNvPr id="4030" name="Freeform: Shape 4029">
              <a:extLst>
                <a:ext uri="{FF2B5EF4-FFF2-40B4-BE49-F238E27FC236}">
                  <a16:creationId xmlns:a16="http://schemas.microsoft.com/office/drawing/2014/main" id="{CB2C8BC6-3CC7-4314-A4DC-F32017BEC45C}"/>
                </a:ext>
              </a:extLst>
            </p:cNvPr>
            <p:cNvSpPr/>
            <p:nvPr/>
          </p:nvSpPr>
          <p:spPr>
            <a:xfrm>
              <a:off x="7263381" y="984254"/>
              <a:ext cx="63563" cy="63627"/>
            </a:xfrm>
            <a:custGeom>
              <a:avLst/>
              <a:gdLst>
                <a:gd name="connsiteX0" fmla="*/ 31750 w 63563"/>
                <a:gd name="connsiteY0" fmla="*/ 0 h 63627"/>
                <a:gd name="connsiteX1" fmla="*/ 63564 w 63563"/>
                <a:gd name="connsiteY1" fmla="*/ 31814 h 63627"/>
                <a:gd name="connsiteX2" fmla="*/ 31750 w 63563"/>
                <a:gd name="connsiteY2" fmla="*/ 63627 h 63627"/>
                <a:gd name="connsiteX3" fmla="*/ 0 w 63563"/>
                <a:gd name="connsiteY3" fmla="*/ 31814 h 63627"/>
                <a:gd name="connsiteX4" fmla="*/ 31750 w 63563"/>
                <a:gd name="connsiteY4" fmla="*/ 0 h 63627"/>
                <a:gd name="connsiteX5" fmla="*/ 31750 w 63563"/>
                <a:gd name="connsiteY5"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3" h="63627">
                  <a:moveTo>
                    <a:pt x="31750" y="0"/>
                  </a:moveTo>
                  <a:cubicBezTo>
                    <a:pt x="49302" y="0"/>
                    <a:pt x="63564" y="14261"/>
                    <a:pt x="63564" y="31814"/>
                  </a:cubicBezTo>
                  <a:cubicBezTo>
                    <a:pt x="63564" y="49366"/>
                    <a:pt x="49302" y="63627"/>
                    <a:pt x="31750" y="63627"/>
                  </a:cubicBezTo>
                  <a:cubicBezTo>
                    <a:pt x="14197" y="63627"/>
                    <a:pt x="0" y="49366"/>
                    <a:pt x="0" y="31814"/>
                  </a:cubicBezTo>
                  <a:cubicBezTo>
                    <a:pt x="-64" y="14261"/>
                    <a:pt x="14197" y="0"/>
                    <a:pt x="31750" y="0"/>
                  </a:cubicBezTo>
                  <a:lnTo>
                    <a:pt x="31750" y="0"/>
                  </a:lnTo>
                  <a:close/>
                </a:path>
              </a:pathLst>
            </a:custGeom>
            <a:solidFill>
              <a:srgbClr val="CF9E58"/>
            </a:solidFill>
            <a:ln w="6453" cap="flat">
              <a:noFill/>
              <a:prstDash val="solid"/>
              <a:miter/>
            </a:ln>
          </p:spPr>
          <p:txBody>
            <a:bodyPr rtlCol="0" anchor="ctr"/>
            <a:lstStyle/>
            <a:p>
              <a:endParaRPr lang="en-US"/>
            </a:p>
          </p:txBody>
        </p:sp>
        <p:sp>
          <p:nvSpPr>
            <p:cNvPr id="4031" name="Freeform: Shape 4030">
              <a:extLst>
                <a:ext uri="{FF2B5EF4-FFF2-40B4-BE49-F238E27FC236}">
                  <a16:creationId xmlns:a16="http://schemas.microsoft.com/office/drawing/2014/main" id="{989D8C42-F41D-4D5B-ACC6-35A74DC9D78E}"/>
                </a:ext>
              </a:extLst>
            </p:cNvPr>
            <p:cNvSpPr/>
            <p:nvPr/>
          </p:nvSpPr>
          <p:spPr>
            <a:xfrm>
              <a:off x="7266479" y="758396"/>
              <a:ext cx="60465" cy="63627"/>
            </a:xfrm>
            <a:custGeom>
              <a:avLst/>
              <a:gdLst>
                <a:gd name="connsiteX0" fmla="*/ 28651 w 60465"/>
                <a:gd name="connsiteY0" fmla="*/ 0 h 63627"/>
                <a:gd name="connsiteX1" fmla="*/ 60465 w 60465"/>
                <a:gd name="connsiteY1" fmla="*/ 31814 h 63627"/>
                <a:gd name="connsiteX2" fmla="*/ 28651 w 60465"/>
                <a:gd name="connsiteY2" fmla="*/ 63627 h 63627"/>
                <a:gd name="connsiteX3" fmla="*/ 0 w 60465"/>
                <a:gd name="connsiteY3" fmla="*/ 45623 h 63627"/>
                <a:gd name="connsiteX4" fmla="*/ 4258 w 60465"/>
                <a:gd name="connsiteY4" fmla="*/ 11422 h 63627"/>
                <a:gd name="connsiteX5" fmla="*/ 28651 w 60465"/>
                <a:gd name="connsiteY5" fmla="*/ 0 h 63627"/>
                <a:gd name="connsiteX6" fmla="*/ 28651 w 60465"/>
                <a:gd name="connsiteY6"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65" h="63627">
                  <a:moveTo>
                    <a:pt x="28651" y="0"/>
                  </a:moveTo>
                  <a:cubicBezTo>
                    <a:pt x="46203" y="0"/>
                    <a:pt x="60465" y="14261"/>
                    <a:pt x="60465" y="31814"/>
                  </a:cubicBezTo>
                  <a:cubicBezTo>
                    <a:pt x="60465" y="49366"/>
                    <a:pt x="46203" y="63627"/>
                    <a:pt x="28651" y="63627"/>
                  </a:cubicBezTo>
                  <a:cubicBezTo>
                    <a:pt x="16068" y="63627"/>
                    <a:pt x="5162" y="56271"/>
                    <a:pt x="0" y="45623"/>
                  </a:cubicBezTo>
                  <a:cubicBezTo>
                    <a:pt x="1613" y="33104"/>
                    <a:pt x="2968" y="21682"/>
                    <a:pt x="4258" y="11422"/>
                  </a:cubicBezTo>
                  <a:cubicBezTo>
                    <a:pt x="10066" y="4388"/>
                    <a:pt x="18842" y="0"/>
                    <a:pt x="28651" y="0"/>
                  </a:cubicBezTo>
                  <a:lnTo>
                    <a:pt x="28651" y="0"/>
                  </a:lnTo>
                  <a:close/>
                </a:path>
              </a:pathLst>
            </a:custGeom>
            <a:solidFill>
              <a:srgbClr val="CF9E58"/>
            </a:solidFill>
            <a:ln w="6453" cap="flat">
              <a:noFill/>
              <a:prstDash val="solid"/>
              <a:miter/>
            </a:ln>
          </p:spPr>
          <p:txBody>
            <a:bodyPr rtlCol="0" anchor="ctr"/>
            <a:lstStyle/>
            <a:p>
              <a:endParaRPr lang="en-US"/>
            </a:p>
          </p:txBody>
        </p:sp>
        <p:sp>
          <p:nvSpPr>
            <p:cNvPr id="4032" name="Freeform: Shape 4031">
              <a:extLst>
                <a:ext uri="{FF2B5EF4-FFF2-40B4-BE49-F238E27FC236}">
                  <a16:creationId xmlns:a16="http://schemas.microsoft.com/office/drawing/2014/main" id="{30A4FD55-34F1-40E0-AB76-BACF78EC454B}"/>
                </a:ext>
              </a:extLst>
            </p:cNvPr>
            <p:cNvSpPr/>
            <p:nvPr/>
          </p:nvSpPr>
          <p:spPr>
            <a:xfrm>
              <a:off x="6700544" y="915206"/>
              <a:ext cx="9873" cy="12970"/>
            </a:xfrm>
            <a:custGeom>
              <a:avLst/>
              <a:gdLst>
                <a:gd name="connsiteX0" fmla="*/ 0 w 9873"/>
                <a:gd name="connsiteY0" fmla="*/ 12971 h 12970"/>
                <a:gd name="connsiteX1" fmla="*/ 9873 w 9873"/>
                <a:gd name="connsiteY1" fmla="*/ 0 h 12970"/>
                <a:gd name="connsiteX2" fmla="*/ 0 w 9873"/>
                <a:gd name="connsiteY2" fmla="*/ 12971 h 12970"/>
                <a:gd name="connsiteX3" fmla="*/ 0 w 9873"/>
                <a:gd name="connsiteY3" fmla="*/ 12971 h 12970"/>
              </a:gdLst>
              <a:ahLst/>
              <a:cxnLst>
                <a:cxn ang="0">
                  <a:pos x="connsiteX0" y="connsiteY0"/>
                </a:cxn>
                <a:cxn ang="0">
                  <a:pos x="connsiteX1" y="connsiteY1"/>
                </a:cxn>
                <a:cxn ang="0">
                  <a:pos x="connsiteX2" y="connsiteY2"/>
                </a:cxn>
                <a:cxn ang="0">
                  <a:pos x="connsiteX3" y="connsiteY3"/>
                </a:cxn>
              </a:cxnLst>
              <a:rect l="l" t="t" r="r" b="b"/>
              <a:pathLst>
                <a:path w="9873" h="12970">
                  <a:moveTo>
                    <a:pt x="0" y="12971"/>
                  </a:moveTo>
                  <a:cubicBezTo>
                    <a:pt x="4324" y="9615"/>
                    <a:pt x="7744" y="5162"/>
                    <a:pt x="9873" y="0"/>
                  </a:cubicBezTo>
                  <a:lnTo>
                    <a:pt x="0" y="12971"/>
                  </a:lnTo>
                  <a:lnTo>
                    <a:pt x="0" y="12971"/>
                  </a:lnTo>
                  <a:close/>
                </a:path>
              </a:pathLst>
            </a:custGeom>
            <a:solidFill>
              <a:srgbClr val="CF9E58"/>
            </a:solidFill>
            <a:ln w="6453" cap="flat">
              <a:noFill/>
              <a:prstDash val="solid"/>
              <a:miter/>
            </a:ln>
          </p:spPr>
          <p:txBody>
            <a:bodyPr rtlCol="0" anchor="ctr"/>
            <a:lstStyle/>
            <a:p>
              <a:endParaRPr lang="en-US"/>
            </a:p>
          </p:txBody>
        </p:sp>
        <p:sp>
          <p:nvSpPr>
            <p:cNvPr id="4033" name="Freeform: Shape 4032">
              <a:extLst>
                <a:ext uri="{FF2B5EF4-FFF2-40B4-BE49-F238E27FC236}">
                  <a16:creationId xmlns:a16="http://schemas.microsoft.com/office/drawing/2014/main" id="{53DD8722-8F4B-43AE-95CF-5B15CADF9F8C}"/>
                </a:ext>
              </a:extLst>
            </p:cNvPr>
            <p:cNvSpPr/>
            <p:nvPr/>
          </p:nvSpPr>
          <p:spPr>
            <a:xfrm>
              <a:off x="7326944" y="1097247"/>
              <a:ext cx="33361" cy="58335"/>
            </a:xfrm>
            <a:custGeom>
              <a:avLst/>
              <a:gdLst>
                <a:gd name="connsiteX0" fmla="*/ 31749 w 33361"/>
                <a:gd name="connsiteY0" fmla="*/ 0 h 58335"/>
                <a:gd name="connsiteX1" fmla="*/ 0 w 33361"/>
                <a:gd name="connsiteY1" fmla="*/ 31749 h 58335"/>
                <a:gd name="connsiteX2" fmla="*/ 14390 w 33361"/>
                <a:gd name="connsiteY2" fmla="*/ 58336 h 58335"/>
                <a:gd name="connsiteX3" fmla="*/ 33362 w 33361"/>
                <a:gd name="connsiteY3" fmla="*/ 0 h 58335"/>
                <a:gd name="connsiteX4" fmla="*/ 31749 w 33361"/>
                <a:gd name="connsiteY4" fmla="*/ 0 h 58335"/>
                <a:gd name="connsiteX5" fmla="*/ 31749 w 33361"/>
                <a:gd name="connsiteY5" fmla="*/ 0 h 58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1" h="58335">
                  <a:moveTo>
                    <a:pt x="31749" y="0"/>
                  </a:moveTo>
                  <a:cubicBezTo>
                    <a:pt x="14196" y="0"/>
                    <a:pt x="0" y="14197"/>
                    <a:pt x="0" y="31749"/>
                  </a:cubicBezTo>
                  <a:cubicBezTo>
                    <a:pt x="0" y="42913"/>
                    <a:pt x="5743" y="52657"/>
                    <a:pt x="14390" y="58336"/>
                  </a:cubicBezTo>
                  <a:lnTo>
                    <a:pt x="33362" y="0"/>
                  </a:lnTo>
                  <a:cubicBezTo>
                    <a:pt x="32781" y="0"/>
                    <a:pt x="32265" y="0"/>
                    <a:pt x="31749" y="0"/>
                  </a:cubicBezTo>
                  <a:lnTo>
                    <a:pt x="31749" y="0"/>
                  </a:lnTo>
                  <a:close/>
                </a:path>
              </a:pathLst>
            </a:custGeom>
            <a:solidFill>
              <a:srgbClr val="E3B773"/>
            </a:solidFill>
            <a:ln w="6453" cap="flat">
              <a:noFill/>
              <a:prstDash val="solid"/>
              <a:miter/>
            </a:ln>
          </p:spPr>
          <p:txBody>
            <a:bodyPr rtlCol="0" anchor="ctr"/>
            <a:lstStyle/>
            <a:p>
              <a:endParaRPr lang="en-US"/>
            </a:p>
          </p:txBody>
        </p:sp>
        <p:sp>
          <p:nvSpPr>
            <p:cNvPr id="4034" name="Freeform: Shape 4033">
              <a:extLst>
                <a:ext uri="{FF2B5EF4-FFF2-40B4-BE49-F238E27FC236}">
                  <a16:creationId xmlns:a16="http://schemas.microsoft.com/office/drawing/2014/main" id="{E8C9A524-6D88-40CF-A18C-6909D3AAE23D}"/>
                </a:ext>
              </a:extLst>
            </p:cNvPr>
            <p:cNvSpPr/>
            <p:nvPr/>
          </p:nvSpPr>
          <p:spPr>
            <a:xfrm>
              <a:off x="7326944" y="871325"/>
              <a:ext cx="63110" cy="63562"/>
            </a:xfrm>
            <a:custGeom>
              <a:avLst/>
              <a:gdLst>
                <a:gd name="connsiteX0" fmla="*/ 31749 w 63110"/>
                <a:gd name="connsiteY0" fmla="*/ 0 h 63562"/>
                <a:gd name="connsiteX1" fmla="*/ 0 w 63110"/>
                <a:gd name="connsiteY1" fmla="*/ 31814 h 63562"/>
                <a:gd name="connsiteX2" fmla="*/ 31749 w 63110"/>
                <a:gd name="connsiteY2" fmla="*/ 63563 h 63562"/>
                <a:gd name="connsiteX3" fmla="*/ 63110 w 63110"/>
                <a:gd name="connsiteY3" fmla="*/ 36976 h 63562"/>
                <a:gd name="connsiteX4" fmla="*/ 35104 w 63110"/>
                <a:gd name="connsiteY4" fmla="*/ 194 h 63562"/>
                <a:gd name="connsiteX5" fmla="*/ 31749 w 63110"/>
                <a:gd name="connsiteY5" fmla="*/ 0 h 63562"/>
                <a:gd name="connsiteX6" fmla="*/ 31749 w 63110"/>
                <a:gd name="connsiteY6"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10" h="63562">
                  <a:moveTo>
                    <a:pt x="31749" y="0"/>
                  </a:moveTo>
                  <a:cubicBezTo>
                    <a:pt x="14196" y="0"/>
                    <a:pt x="0" y="14261"/>
                    <a:pt x="0" y="31814"/>
                  </a:cubicBezTo>
                  <a:cubicBezTo>
                    <a:pt x="0" y="49366"/>
                    <a:pt x="14196" y="63563"/>
                    <a:pt x="31749" y="63563"/>
                  </a:cubicBezTo>
                  <a:cubicBezTo>
                    <a:pt x="47559" y="63563"/>
                    <a:pt x="60658" y="52076"/>
                    <a:pt x="63110" y="36976"/>
                  </a:cubicBezTo>
                  <a:lnTo>
                    <a:pt x="35104" y="194"/>
                  </a:lnTo>
                  <a:cubicBezTo>
                    <a:pt x="34007" y="64"/>
                    <a:pt x="32911" y="0"/>
                    <a:pt x="31749" y="0"/>
                  </a:cubicBezTo>
                  <a:lnTo>
                    <a:pt x="31749" y="0"/>
                  </a:lnTo>
                  <a:close/>
                </a:path>
              </a:pathLst>
            </a:custGeom>
            <a:solidFill>
              <a:srgbClr val="E3B773"/>
            </a:solidFill>
            <a:ln w="6453" cap="flat">
              <a:noFill/>
              <a:prstDash val="solid"/>
              <a:miter/>
            </a:ln>
          </p:spPr>
          <p:txBody>
            <a:bodyPr rtlCol="0" anchor="ctr"/>
            <a:lstStyle/>
            <a:p>
              <a:endParaRPr lang="en-US"/>
            </a:p>
          </p:txBody>
        </p:sp>
        <p:sp>
          <p:nvSpPr>
            <p:cNvPr id="4035" name="Freeform: Shape 4034">
              <a:extLst>
                <a:ext uri="{FF2B5EF4-FFF2-40B4-BE49-F238E27FC236}">
                  <a16:creationId xmlns:a16="http://schemas.microsoft.com/office/drawing/2014/main" id="{10D0A5B3-DF8F-46B8-BACB-C8931A06097C}"/>
                </a:ext>
              </a:extLst>
            </p:cNvPr>
            <p:cNvSpPr/>
            <p:nvPr/>
          </p:nvSpPr>
          <p:spPr>
            <a:xfrm>
              <a:off x="7376246" y="986512"/>
              <a:ext cx="20004" cy="46462"/>
            </a:xfrm>
            <a:custGeom>
              <a:avLst/>
              <a:gdLst>
                <a:gd name="connsiteX0" fmla="*/ 4904 w 20004"/>
                <a:gd name="connsiteY0" fmla="*/ 46462 h 46462"/>
                <a:gd name="connsiteX1" fmla="*/ 0 w 20004"/>
                <a:gd name="connsiteY1" fmla="*/ 29555 h 46462"/>
                <a:gd name="connsiteX2" fmla="*/ 20004 w 20004"/>
                <a:gd name="connsiteY2" fmla="*/ 0 h 46462"/>
                <a:gd name="connsiteX3" fmla="*/ 4904 w 20004"/>
                <a:gd name="connsiteY3" fmla="*/ 46462 h 46462"/>
                <a:gd name="connsiteX4" fmla="*/ 4904 w 20004"/>
                <a:gd name="connsiteY4" fmla="*/ 46462 h 46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4" h="46462">
                  <a:moveTo>
                    <a:pt x="4904" y="46462"/>
                  </a:moveTo>
                  <a:cubicBezTo>
                    <a:pt x="1806" y="41558"/>
                    <a:pt x="0" y="35750"/>
                    <a:pt x="0" y="29555"/>
                  </a:cubicBezTo>
                  <a:cubicBezTo>
                    <a:pt x="0" y="16133"/>
                    <a:pt x="8259" y="4711"/>
                    <a:pt x="20004" y="0"/>
                  </a:cubicBezTo>
                  <a:lnTo>
                    <a:pt x="4904" y="46462"/>
                  </a:lnTo>
                  <a:lnTo>
                    <a:pt x="4904" y="46462"/>
                  </a:lnTo>
                  <a:close/>
                </a:path>
              </a:pathLst>
            </a:custGeom>
            <a:solidFill>
              <a:srgbClr val="734231"/>
            </a:solidFill>
            <a:ln w="6453" cap="flat">
              <a:noFill/>
              <a:prstDash val="solid"/>
              <a:miter/>
            </a:ln>
          </p:spPr>
          <p:txBody>
            <a:bodyPr rtlCol="0" anchor="ctr"/>
            <a:lstStyle/>
            <a:p>
              <a:endParaRPr lang="en-US"/>
            </a:p>
          </p:txBody>
        </p:sp>
        <p:sp>
          <p:nvSpPr>
            <p:cNvPr id="4036" name="Freeform: Shape 4035">
              <a:extLst>
                <a:ext uri="{FF2B5EF4-FFF2-40B4-BE49-F238E27FC236}">
                  <a16:creationId xmlns:a16="http://schemas.microsoft.com/office/drawing/2014/main" id="{B94D8FDB-0718-4C1D-8B9B-EF0E01278232}"/>
                </a:ext>
              </a:extLst>
            </p:cNvPr>
            <p:cNvSpPr/>
            <p:nvPr/>
          </p:nvSpPr>
          <p:spPr>
            <a:xfrm>
              <a:off x="7376246" y="770657"/>
              <a:ext cx="23617" cy="48139"/>
            </a:xfrm>
            <a:custGeom>
              <a:avLst/>
              <a:gdLst>
                <a:gd name="connsiteX0" fmla="*/ 17939 w 23617"/>
                <a:gd name="connsiteY0" fmla="*/ 48140 h 48139"/>
                <a:gd name="connsiteX1" fmla="*/ 0 w 23617"/>
                <a:gd name="connsiteY1" fmla="*/ 19553 h 48139"/>
                <a:gd name="connsiteX2" fmla="*/ 6711 w 23617"/>
                <a:gd name="connsiteY2" fmla="*/ 0 h 48139"/>
                <a:gd name="connsiteX3" fmla="*/ 23618 w 23617"/>
                <a:gd name="connsiteY3" fmla="*/ 42784 h 48139"/>
                <a:gd name="connsiteX4" fmla="*/ 17939 w 23617"/>
                <a:gd name="connsiteY4" fmla="*/ 48140 h 48139"/>
                <a:gd name="connsiteX5" fmla="*/ 17939 w 23617"/>
                <a:gd name="connsiteY5" fmla="*/ 48140 h 4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17" h="48139">
                  <a:moveTo>
                    <a:pt x="17939" y="48140"/>
                  </a:moveTo>
                  <a:cubicBezTo>
                    <a:pt x="7356" y="42977"/>
                    <a:pt x="0" y="32136"/>
                    <a:pt x="0" y="19553"/>
                  </a:cubicBezTo>
                  <a:cubicBezTo>
                    <a:pt x="0" y="12196"/>
                    <a:pt x="2516" y="5421"/>
                    <a:pt x="6711" y="0"/>
                  </a:cubicBezTo>
                  <a:lnTo>
                    <a:pt x="23618" y="42784"/>
                  </a:lnTo>
                  <a:lnTo>
                    <a:pt x="17939" y="48140"/>
                  </a:lnTo>
                  <a:lnTo>
                    <a:pt x="17939" y="48140"/>
                  </a:lnTo>
                  <a:close/>
                </a:path>
              </a:pathLst>
            </a:custGeom>
            <a:solidFill>
              <a:srgbClr val="734231"/>
            </a:solidFill>
            <a:ln w="6453" cap="flat">
              <a:noFill/>
              <a:prstDash val="solid"/>
              <a:miter/>
            </a:ln>
          </p:spPr>
          <p:txBody>
            <a:bodyPr rtlCol="0" anchor="ctr"/>
            <a:lstStyle/>
            <a:p>
              <a:endParaRPr lang="en-US"/>
            </a:p>
          </p:txBody>
        </p:sp>
        <p:sp>
          <p:nvSpPr>
            <p:cNvPr id="4037" name="Freeform: Shape 4036">
              <a:extLst>
                <a:ext uri="{FF2B5EF4-FFF2-40B4-BE49-F238E27FC236}">
                  <a16:creationId xmlns:a16="http://schemas.microsoft.com/office/drawing/2014/main" id="{01C75CF6-33E5-4E40-9E2D-A4AED62A81D2}"/>
                </a:ext>
              </a:extLst>
            </p:cNvPr>
            <p:cNvSpPr/>
            <p:nvPr/>
          </p:nvSpPr>
          <p:spPr>
            <a:xfrm>
              <a:off x="6710741" y="984254"/>
              <a:ext cx="51366" cy="63627"/>
            </a:xfrm>
            <a:custGeom>
              <a:avLst/>
              <a:gdLst>
                <a:gd name="connsiteX0" fmla="*/ 19617 w 51366"/>
                <a:gd name="connsiteY0" fmla="*/ 0 h 63627"/>
                <a:gd name="connsiteX1" fmla="*/ 51366 w 51366"/>
                <a:gd name="connsiteY1" fmla="*/ 31814 h 63627"/>
                <a:gd name="connsiteX2" fmla="*/ 19617 w 51366"/>
                <a:gd name="connsiteY2" fmla="*/ 63627 h 63627"/>
                <a:gd name="connsiteX3" fmla="*/ 18520 w 51366"/>
                <a:gd name="connsiteY3" fmla="*/ 63627 h 63627"/>
                <a:gd name="connsiteX4" fmla="*/ 0 w 51366"/>
                <a:gd name="connsiteY4" fmla="*/ 6776 h 63627"/>
                <a:gd name="connsiteX5" fmla="*/ 19617 w 51366"/>
                <a:gd name="connsiteY5" fmla="*/ 0 h 63627"/>
                <a:gd name="connsiteX6" fmla="*/ 19617 w 51366"/>
                <a:gd name="connsiteY6"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66" h="63627">
                  <a:moveTo>
                    <a:pt x="19617" y="0"/>
                  </a:moveTo>
                  <a:cubicBezTo>
                    <a:pt x="37169" y="0"/>
                    <a:pt x="51366" y="14261"/>
                    <a:pt x="51366" y="31814"/>
                  </a:cubicBezTo>
                  <a:cubicBezTo>
                    <a:pt x="51366" y="49366"/>
                    <a:pt x="37105" y="63627"/>
                    <a:pt x="19617" y="63627"/>
                  </a:cubicBezTo>
                  <a:lnTo>
                    <a:pt x="18520" y="63627"/>
                  </a:lnTo>
                  <a:lnTo>
                    <a:pt x="0" y="6776"/>
                  </a:lnTo>
                  <a:cubicBezTo>
                    <a:pt x="5485" y="2517"/>
                    <a:pt x="12260" y="0"/>
                    <a:pt x="19617" y="0"/>
                  </a:cubicBezTo>
                  <a:lnTo>
                    <a:pt x="19617" y="0"/>
                  </a:lnTo>
                  <a:close/>
                </a:path>
              </a:pathLst>
            </a:custGeom>
            <a:solidFill>
              <a:srgbClr val="B1896E"/>
            </a:solidFill>
            <a:ln w="6453" cap="flat">
              <a:noFill/>
              <a:prstDash val="solid"/>
              <a:miter/>
            </a:ln>
          </p:spPr>
          <p:txBody>
            <a:bodyPr rtlCol="0" anchor="ctr"/>
            <a:lstStyle/>
            <a:p>
              <a:endParaRPr lang="en-US"/>
            </a:p>
          </p:txBody>
        </p:sp>
        <p:sp>
          <p:nvSpPr>
            <p:cNvPr id="4038" name="Freeform: Shape 4037">
              <a:extLst>
                <a:ext uri="{FF2B5EF4-FFF2-40B4-BE49-F238E27FC236}">
                  <a16:creationId xmlns:a16="http://schemas.microsoft.com/office/drawing/2014/main" id="{963B4AB0-E92F-4A4F-A982-77AB1940AA5F}"/>
                </a:ext>
              </a:extLst>
            </p:cNvPr>
            <p:cNvSpPr/>
            <p:nvPr/>
          </p:nvSpPr>
          <p:spPr>
            <a:xfrm>
              <a:off x="6706611" y="758396"/>
              <a:ext cx="55496" cy="63627"/>
            </a:xfrm>
            <a:custGeom>
              <a:avLst/>
              <a:gdLst>
                <a:gd name="connsiteX0" fmla="*/ 23747 w 55496"/>
                <a:gd name="connsiteY0" fmla="*/ 0 h 63627"/>
                <a:gd name="connsiteX1" fmla="*/ 55496 w 55496"/>
                <a:gd name="connsiteY1" fmla="*/ 31814 h 63627"/>
                <a:gd name="connsiteX2" fmla="*/ 23747 w 55496"/>
                <a:gd name="connsiteY2" fmla="*/ 63627 h 63627"/>
                <a:gd name="connsiteX3" fmla="*/ 0 w 55496"/>
                <a:gd name="connsiteY3" fmla="*/ 52915 h 63627"/>
                <a:gd name="connsiteX4" fmla="*/ 20843 w 55496"/>
                <a:gd name="connsiteY4" fmla="*/ 194 h 63627"/>
                <a:gd name="connsiteX5" fmla="*/ 23747 w 55496"/>
                <a:gd name="connsiteY5" fmla="*/ 0 h 63627"/>
                <a:gd name="connsiteX6" fmla="*/ 23747 w 55496"/>
                <a:gd name="connsiteY6"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96" h="63627">
                  <a:moveTo>
                    <a:pt x="23747" y="0"/>
                  </a:moveTo>
                  <a:cubicBezTo>
                    <a:pt x="41299" y="0"/>
                    <a:pt x="55496" y="14261"/>
                    <a:pt x="55496" y="31814"/>
                  </a:cubicBezTo>
                  <a:cubicBezTo>
                    <a:pt x="55496" y="49366"/>
                    <a:pt x="41235" y="63627"/>
                    <a:pt x="23747" y="63627"/>
                  </a:cubicBezTo>
                  <a:cubicBezTo>
                    <a:pt x="14261" y="63627"/>
                    <a:pt x="5807" y="59497"/>
                    <a:pt x="0" y="52915"/>
                  </a:cubicBezTo>
                  <a:lnTo>
                    <a:pt x="20843" y="194"/>
                  </a:lnTo>
                  <a:cubicBezTo>
                    <a:pt x="21811" y="0"/>
                    <a:pt x="22779" y="0"/>
                    <a:pt x="23747" y="0"/>
                  </a:cubicBezTo>
                  <a:lnTo>
                    <a:pt x="23747" y="0"/>
                  </a:lnTo>
                  <a:close/>
                </a:path>
              </a:pathLst>
            </a:custGeom>
            <a:solidFill>
              <a:srgbClr val="B1896E"/>
            </a:solidFill>
            <a:ln w="6453" cap="flat">
              <a:noFill/>
              <a:prstDash val="solid"/>
              <a:miter/>
            </a:ln>
          </p:spPr>
          <p:txBody>
            <a:bodyPr rtlCol="0" anchor="ctr"/>
            <a:lstStyle/>
            <a:p>
              <a:endParaRPr lang="en-US"/>
            </a:p>
          </p:txBody>
        </p:sp>
        <p:sp>
          <p:nvSpPr>
            <p:cNvPr id="4039" name="Freeform: Shape 4038">
              <a:extLst>
                <a:ext uri="{FF2B5EF4-FFF2-40B4-BE49-F238E27FC236}">
                  <a16:creationId xmlns:a16="http://schemas.microsoft.com/office/drawing/2014/main" id="{5702B4BC-DF7F-4B3F-99F3-0CC3B857DAAE}"/>
                </a:ext>
              </a:extLst>
            </p:cNvPr>
            <p:cNvSpPr/>
            <p:nvPr/>
          </p:nvSpPr>
          <p:spPr>
            <a:xfrm>
              <a:off x="7218855" y="1097247"/>
              <a:ext cx="58593" cy="63627"/>
            </a:xfrm>
            <a:custGeom>
              <a:avLst/>
              <a:gdLst>
                <a:gd name="connsiteX0" fmla="*/ 26844 w 58593"/>
                <a:gd name="connsiteY0" fmla="*/ 0 h 63627"/>
                <a:gd name="connsiteX1" fmla="*/ 6453 w 58593"/>
                <a:gd name="connsiteY1" fmla="*/ 7421 h 63627"/>
                <a:gd name="connsiteX2" fmla="*/ 0 w 58593"/>
                <a:gd name="connsiteY2" fmla="*/ 48850 h 63627"/>
                <a:gd name="connsiteX3" fmla="*/ 26780 w 58593"/>
                <a:gd name="connsiteY3" fmla="*/ 63627 h 63627"/>
                <a:gd name="connsiteX4" fmla="*/ 58594 w 58593"/>
                <a:gd name="connsiteY4" fmla="*/ 31814 h 63627"/>
                <a:gd name="connsiteX5" fmla="*/ 26844 w 58593"/>
                <a:gd name="connsiteY5" fmla="*/ 0 h 63627"/>
                <a:gd name="connsiteX6" fmla="*/ 26844 w 58593"/>
                <a:gd name="connsiteY6"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93" h="63627">
                  <a:moveTo>
                    <a:pt x="26844" y="0"/>
                  </a:moveTo>
                  <a:cubicBezTo>
                    <a:pt x="19101" y="0"/>
                    <a:pt x="12003" y="2775"/>
                    <a:pt x="6453" y="7421"/>
                  </a:cubicBezTo>
                  <a:cubicBezTo>
                    <a:pt x="4323" y="21424"/>
                    <a:pt x="2194" y="35298"/>
                    <a:pt x="0" y="48850"/>
                  </a:cubicBezTo>
                  <a:cubicBezTo>
                    <a:pt x="5614" y="57690"/>
                    <a:pt x="15551" y="63627"/>
                    <a:pt x="26780" y="63627"/>
                  </a:cubicBezTo>
                  <a:cubicBezTo>
                    <a:pt x="44397" y="63627"/>
                    <a:pt x="58594" y="49366"/>
                    <a:pt x="58594" y="31814"/>
                  </a:cubicBezTo>
                  <a:cubicBezTo>
                    <a:pt x="58658" y="14197"/>
                    <a:pt x="44462" y="0"/>
                    <a:pt x="26844" y="0"/>
                  </a:cubicBezTo>
                  <a:lnTo>
                    <a:pt x="26844" y="0"/>
                  </a:lnTo>
                  <a:close/>
                </a:path>
              </a:pathLst>
            </a:custGeom>
            <a:solidFill>
              <a:srgbClr val="734231"/>
            </a:solidFill>
            <a:ln w="6453" cap="flat">
              <a:noFill/>
              <a:prstDash val="solid"/>
              <a:miter/>
            </a:ln>
          </p:spPr>
          <p:txBody>
            <a:bodyPr rtlCol="0" anchor="ctr"/>
            <a:lstStyle/>
            <a:p>
              <a:endParaRPr lang="en-US"/>
            </a:p>
          </p:txBody>
        </p:sp>
        <p:sp>
          <p:nvSpPr>
            <p:cNvPr id="4040" name="Freeform: Shape 4039">
              <a:extLst>
                <a:ext uri="{FF2B5EF4-FFF2-40B4-BE49-F238E27FC236}">
                  <a16:creationId xmlns:a16="http://schemas.microsoft.com/office/drawing/2014/main" id="{FACF247B-170B-4B14-BB95-87D0B89A405E}"/>
                </a:ext>
              </a:extLst>
            </p:cNvPr>
            <p:cNvSpPr/>
            <p:nvPr/>
          </p:nvSpPr>
          <p:spPr>
            <a:xfrm>
              <a:off x="7249508" y="873583"/>
              <a:ext cx="28006" cy="61110"/>
            </a:xfrm>
            <a:custGeom>
              <a:avLst/>
              <a:gdLst>
                <a:gd name="connsiteX0" fmla="*/ 0 w 28006"/>
                <a:gd name="connsiteY0" fmla="*/ 61111 h 61110"/>
                <a:gd name="connsiteX1" fmla="*/ 28006 w 28006"/>
                <a:gd name="connsiteY1" fmla="*/ 29555 h 61110"/>
                <a:gd name="connsiteX2" fmla="*/ 8002 w 28006"/>
                <a:gd name="connsiteY2" fmla="*/ 0 h 61110"/>
                <a:gd name="connsiteX3" fmla="*/ 0 w 28006"/>
                <a:gd name="connsiteY3" fmla="*/ 61111 h 61110"/>
                <a:gd name="connsiteX4" fmla="*/ 0 w 28006"/>
                <a:gd name="connsiteY4" fmla="*/ 61111 h 61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6" h="61110">
                  <a:moveTo>
                    <a:pt x="0" y="61111"/>
                  </a:moveTo>
                  <a:cubicBezTo>
                    <a:pt x="15810" y="59239"/>
                    <a:pt x="28006" y="45817"/>
                    <a:pt x="28006" y="29555"/>
                  </a:cubicBezTo>
                  <a:cubicBezTo>
                    <a:pt x="28006" y="16197"/>
                    <a:pt x="19746" y="4711"/>
                    <a:pt x="8002" y="0"/>
                  </a:cubicBezTo>
                  <a:cubicBezTo>
                    <a:pt x="5550" y="19424"/>
                    <a:pt x="2839" y="39945"/>
                    <a:pt x="0" y="61111"/>
                  </a:cubicBezTo>
                  <a:lnTo>
                    <a:pt x="0" y="61111"/>
                  </a:lnTo>
                  <a:close/>
                </a:path>
              </a:pathLst>
            </a:custGeom>
            <a:solidFill>
              <a:srgbClr val="734231"/>
            </a:solidFill>
            <a:ln w="6453" cap="flat">
              <a:noFill/>
              <a:prstDash val="solid"/>
              <a:miter/>
            </a:ln>
          </p:spPr>
          <p:txBody>
            <a:bodyPr rtlCol="0" anchor="ctr"/>
            <a:lstStyle/>
            <a:p>
              <a:endParaRPr lang="en-US"/>
            </a:p>
          </p:txBody>
        </p:sp>
        <p:sp>
          <p:nvSpPr>
            <p:cNvPr id="4041" name="Freeform: Shape 4040">
              <a:extLst>
                <a:ext uri="{FF2B5EF4-FFF2-40B4-BE49-F238E27FC236}">
                  <a16:creationId xmlns:a16="http://schemas.microsoft.com/office/drawing/2014/main" id="{09158D42-CDD6-4F30-AFDD-7165A2B23668}"/>
                </a:ext>
              </a:extLst>
            </p:cNvPr>
            <p:cNvSpPr/>
            <p:nvPr/>
          </p:nvSpPr>
          <p:spPr>
            <a:xfrm>
              <a:off x="6811538" y="984254"/>
              <a:ext cx="58335" cy="63562"/>
            </a:xfrm>
            <a:custGeom>
              <a:avLst/>
              <a:gdLst>
                <a:gd name="connsiteX0" fmla="*/ 31813 w 58335"/>
                <a:gd name="connsiteY0" fmla="*/ 0 h 63562"/>
                <a:gd name="connsiteX1" fmla="*/ 52463 w 58335"/>
                <a:gd name="connsiteY1" fmla="*/ 7615 h 63562"/>
                <a:gd name="connsiteX2" fmla="*/ 58335 w 58335"/>
                <a:gd name="connsiteY2" fmla="*/ 49301 h 63562"/>
                <a:gd name="connsiteX3" fmla="*/ 31813 w 58335"/>
                <a:gd name="connsiteY3" fmla="*/ 63563 h 63562"/>
                <a:gd name="connsiteX4" fmla="*/ 0 w 58335"/>
                <a:gd name="connsiteY4" fmla="*/ 31749 h 63562"/>
                <a:gd name="connsiteX5" fmla="*/ 31813 w 58335"/>
                <a:gd name="connsiteY5" fmla="*/ 0 h 63562"/>
                <a:gd name="connsiteX6" fmla="*/ 31813 w 58335"/>
                <a:gd name="connsiteY6"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35" h="63562">
                  <a:moveTo>
                    <a:pt x="31813" y="0"/>
                  </a:moveTo>
                  <a:cubicBezTo>
                    <a:pt x="39686" y="0"/>
                    <a:pt x="46913" y="2904"/>
                    <a:pt x="52463" y="7615"/>
                  </a:cubicBezTo>
                  <a:cubicBezTo>
                    <a:pt x="54399" y="21424"/>
                    <a:pt x="56335" y="35363"/>
                    <a:pt x="58335" y="49301"/>
                  </a:cubicBezTo>
                  <a:cubicBezTo>
                    <a:pt x="52656" y="57884"/>
                    <a:pt x="42848" y="63563"/>
                    <a:pt x="31813" y="63563"/>
                  </a:cubicBezTo>
                  <a:cubicBezTo>
                    <a:pt x="14261" y="63563"/>
                    <a:pt x="0" y="49301"/>
                    <a:pt x="0" y="31749"/>
                  </a:cubicBezTo>
                  <a:cubicBezTo>
                    <a:pt x="0" y="14261"/>
                    <a:pt x="14196" y="0"/>
                    <a:pt x="31813" y="0"/>
                  </a:cubicBezTo>
                  <a:lnTo>
                    <a:pt x="31813" y="0"/>
                  </a:lnTo>
                  <a:close/>
                </a:path>
              </a:pathLst>
            </a:custGeom>
            <a:solidFill>
              <a:srgbClr val="CF9E58"/>
            </a:solidFill>
            <a:ln w="6453" cap="flat">
              <a:noFill/>
              <a:prstDash val="solid"/>
              <a:miter/>
            </a:ln>
          </p:spPr>
          <p:txBody>
            <a:bodyPr rtlCol="0" anchor="ctr"/>
            <a:lstStyle/>
            <a:p>
              <a:endParaRPr lang="en-US"/>
            </a:p>
          </p:txBody>
        </p:sp>
        <p:sp>
          <p:nvSpPr>
            <p:cNvPr id="4042" name="Freeform: Shape 4041">
              <a:extLst>
                <a:ext uri="{FF2B5EF4-FFF2-40B4-BE49-F238E27FC236}">
                  <a16:creationId xmlns:a16="http://schemas.microsoft.com/office/drawing/2014/main" id="{199AA9E0-C991-4299-A272-1AEFC6932F50}"/>
                </a:ext>
              </a:extLst>
            </p:cNvPr>
            <p:cNvSpPr/>
            <p:nvPr/>
          </p:nvSpPr>
          <p:spPr>
            <a:xfrm>
              <a:off x="6811538" y="759816"/>
              <a:ext cx="29941" cy="62078"/>
            </a:xfrm>
            <a:custGeom>
              <a:avLst/>
              <a:gdLst>
                <a:gd name="connsiteX0" fmla="*/ 29942 w 29941"/>
                <a:gd name="connsiteY0" fmla="*/ 62078 h 62078"/>
                <a:gd name="connsiteX1" fmla="*/ 0 w 29941"/>
                <a:gd name="connsiteY1" fmla="*/ 30329 h 62078"/>
                <a:gd name="connsiteX2" fmla="*/ 22198 w 29941"/>
                <a:gd name="connsiteY2" fmla="*/ 0 h 62078"/>
                <a:gd name="connsiteX3" fmla="*/ 29942 w 29941"/>
                <a:gd name="connsiteY3" fmla="*/ 62078 h 62078"/>
                <a:gd name="connsiteX4" fmla="*/ 29942 w 29941"/>
                <a:gd name="connsiteY4" fmla="*/ 62078 h 62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1" h="62078">
                  <a:moveTo>
                    <a:pt x="29942" y="62078"/>
                  </a:moveTo>
                  <a:cubicBezTo>
                    <a:pt x="13228" y="61111"/>
                    <a:pt x="0" y="47301"/>
                    <a:pt x="0" y="30329"/>
                  </a:cubicBezTo>
                  <a:cubicBezTo>
                    <a:pt x="0" y="16133"/>
                    <a:pt x="9292" y="4065"/>
                    <a:pt x="22198" y="0"/>
                  </a:cubicBezTo>
                  <a:cubicBezTo>
                    <a:pt x="24264" y="16971"/>
                    <a:pt x="26844" y="38008"/>
                    <a:pt x="29942" y="62078"/>
                  </a:cubicBezTo>
                  <a:lnTo>
                    <a:pt x="29942" y="62078"/>
                  </a:lnTo>
                  <a:close/>
                </a:path>
              </a:pathLst>
            </a:custGeom>
            <a:solidFill>
              <a:srgbClr val="CF9E58"/>
            </a:solidFill>
            <a:ln w="6453" cap="flat">
              <a:noFill/>
              <a:prstDash val="solid"/>
              <a:miter/>
            </a:ln>
          </p:spPr>
          <p:txBody>
            <a:bodyPr rtlCol="0" anchor="ctr"/>
            <a:lstStyle/>
            <a:p>
              <a:endParaRPr lang="en-US"/>
            </a:p>
          </p:txBody>
        </p:sp>
        <p:sp>
          <p:nvSpPr>
            <p:cNvPr id="4043" name="Freeform: Shape 4042">
              <a:extLst>
                <a:ext uri="{FF2B5EF4-FFF2-40B4-BE49-F238E27FC236}">
                  <a16:creationId xmlns:a16="http://schemas.microsoft.com/office/drawing/2014/main" id="{7B7B6507-925D-420F-9230-DE43D5310701}"/>
                </a:ext>
              </a:extLst>
            </p:cNvPr>
            <p:cNvSpPr/>
            <p:nvPr/>
          </p:nvSpPr>
          <p:spPr>
            <a:xfrm>
              <a:off x="6856838" y="1027037"/>
              <a:ext cx="20005" cy="54399"/>
            </a:xfrm>
            <a:custGeom>
              <a:avLst/>
              <a:gdLst>
                <a:gd name="connsiteX0" fmla="*/ 20005 w 20005"/>
                <a:gd name="connsiteY0" fmla="*/ 54400 h 54399"/>
                <a:gd name="connsiteX1" fmla="*/ 0 w 20005"/>
                <a:gd name="connsiteY1" fmla="*/ 24909 h 54399"/>
                <a:gd name="connsiteX2" fmla="*/ 12067 w 20005"/>
                <a:gd name="connsiteY2" fmla="*/ 0 h 54399"/>
                <a:gd name="connsiteX3" fmla="*/ 20005 w 20005"/>
                <a:gd name="connsiteY3" fmla="*/ 54400 h 54399"/>
                <a:gd name="connsiteX4" fmla="*/ 20005 w 20005"/>
                <a:gd name="connsiteY4" fmla="*/ 54400 h 54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5" h="54399">
                  <a:moveTo>
                    <a:pt x="20005" y="54400"/>
                  </a:moveTo>
                  <a:cubicBezTo>
                    <a:pt x="8325" y="49689"/>
                    <a:pt x="0" y="38267"/>
                    <a:pt x="0" y="24909"/>
                  </a:cubicBezTo>
                  <a:cubicBezTo>
                    <a:pt x="0" y="14842"/>
                    <a:pt x="4711" y="5808"/>
                    <a:pt x="12067" y="0"/>
                  </a:cubicBezTo>
                  <a:cubicBezTo>
                    <a:pt x="14713" y="18133"/>
                    <a:pt x="17359" y="36331"/>
                    <a:pt x="20005" y="54400"/>
                  </a:cubicBezTo>
                  <a:lnTo>
                    <a:pt x="20005" y="54400"/>
                  </a:lnTo>
                  <a:close/>
                </a:path>
              </a:pathLst>
            </a:custGeom>
            <a:solidFill>
              <a:srgbClr val="E3B773"/>
            </a:solidFill>
            <a:ln w="6453" cap="flat">
              <a:noFill/>
              <a:prstDash val="solid"/>
              <a:miter/>
            </a:ln>
          </p:spPr>
          <p:txBody>
            <a:bodyPr rtlCol="0" anchor="ctr"/>
            <a:lstStyle/>
            <a:p>
              <a:endParaRPr lang="en-US"/>
            </a:p>
          </p:txBody>
        </p:sp>
        <p:sp>
          <p:nvSpPr>
            <p:cNvPr id="4044" name="Freeform: Shape 4043">
              <a:extLst>
                <a:ext uri="{FF2B5EF4-FFF2-40B4-BE49-F238E27FC236}">
                  <a16:creationId xmlns:a16="http://schemas.microsoft.com/office/drawing/2014/main" id="{9AB1D3A7-895D-4624-9126-8AE3D5D33F10}"/>
                </a:ext>
              </a:extLst>
            </p:cNvPr>
            <p:cNvSpPr/>
            <p:nvPr/>
          </p:nvSpPr>
          <p:spPr>
            <a:xfrm>
              <a:off x="6694544" y="907139"/>
              <a:ext cx="63562" cy="63562"/>
            </a:xfrm>
            <a:custGeom>
              <a:avLst/>
              <a:gdLst>
                <a:gd name="connsiteX0" fmla="*/ 31749 w 63562"/>
                <a:gd name="connsiteY0" fmla="*/ 0 h 63562"/>
                <a:gd name="connsiteX1" fmla="*/ 20327 w 63562"/>
                <a:gd name="connsiteY1" fmla="*/ 2129 h 63562"/>
                <a:gd name="connsiteX2" fmla="*/ 128 w 63562"/>
                <a:gd name="connsiteY2" fmla="*/ 28716 h 63562"/>
                <a:gd name="connsiteX3" fmla="*/ 0 w 63562"/>
                <a:gd name="connsiteY3" fmla="*/ 31814 h 63562"/>
                <a:gd name="connsiteX4" fmla="*/ 65 w 63562"/>
                <a:gd name="connsiteY4" fmla="*/ 34072 h 63562"/>
                <a:gd name="connsiteX5" fmla="*/ 4775 w 63562"/>
                <a:gd name="connsiteY5" fmla="*/ 48592 h 63562"/>
                <a:gd name="connsiteX6" fmla="*/ 31749 w 63562"/>
                <a:gd name="connsiteY6" fmla="*/ 63563 h 63562"/>
                <a:gd name="connsiteX7" fmla="*/ 63563 w 63562"/>
                <a:gd name="connsiteY7" fmla="*/ 31749 h 63562"/>
                <a:gd name="connsiteX8" fmla="*/ 31749 w 63562"/>
                <a:gd name="connsiteY8" fmla="*/ 0 h 63562"/>
                <a:gd name="connsiteX9" fmla="*/ 31749 w 63562"/>
                <a:gd name="connsiteY9"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62" h="63562">
                  <a:moveTo>
                    <a:pt x="31749" y="0"/>
                  </a:moveTo>
                  <a:cubicBezTo>
                    <a:pt x="27748" y="0"/>
                    <a:pt x="23876" y="774"/>
                    <a:pt x="20327" y="2129"/>
                  </a:cubicBezTo>
                  <a:lnTo>
                    <a:pt x="128" y="28716"/>
                  </a:lnTo>
                  <a:cubicBezTo>
                    <a:pt x="65" y="29749"/>
                    <a:pt x="0" y="30781"/>
                    <a:pt x="0" y="31814"/>
                  </a:cubicBezTo>
                  <a:cubicBezTo>
                    <a:pt x="0" y="32588"/>
                    <a:pt x="0" y="33298"/>
                    <a:pt x="65" y="34072"/>
                  </a:cubicBezTo>
                  <a:lnTo>
                    <a:pt x="4775" y="48592"/>
                  </a:lnTo>
                  <a:cubicBezTo>
                    <a:pt x="10389" y="57561"/>
                    <a:pt x="20327" y="63563"/>
                    <a:pt x="31749" y="63563"/>
                  </a:cubicBezTo>
                  <a:cubicBezTo>
                    <a:pt x="49302" y="63563"/>
                    <a:pt x="63563" y="49302"/>
                    <a:pt x="63563" y="31749"/>
                  </a:cubicBezTo>
                  <a:cubicBezTo>
                    <a:pt x="63563" y="14261"/>
                    <a:pt x="49302" y="0"/>
                    <a:pt x="31749" y="0"/>
                  </a:cubicBezTo>
                  <a:lnTo>
                    <a:pt x="31749" y="0"/>
                  </a:lnTo>
                  <a:close/>
                </a:path>
              </a:pathLst>
            </a:custGeom>
            <a:solidFill>
              <a:srgbClr val="E3B773"/>
            </a:solidFill>
            <a:ln w="6453" cap="flat">
              <a:noFill/>
              <a:prstDash val="solid"/>
              <a:miter/>
            </a:ln>
          </p:spPr>
          <p:txBody>
            <a:bodyPr rtlCol="0" anchor="ctr"/>
            <a:lstStyle/>
            <a:p>
              <a:endParaRPr lang="en-US"/>
            </a:p>
          </p:txBody>
        </p:sp>
        <p:sp>
          <p:nvSpPr>
            <p:cNvPr id="4045" name="Freeform: Shape 4044">
              <a:extLst>
                <a:ext uri="{FF2B5EF4-FFF2-40B4-BE49-F238E27FC236}">
                  <a16:creationId xmlns:a16="http://schemas.microsoft.com/office/drawing/2014/main" id="{DB5E9C49-37CC-472E-9E0C-2DF66A06C782}"/>
                </a:ext>
              </a:extLst>
            </p:cNvPr>
            <p:cNvSpPr/>
            <p:nvPr/>
          </p:nvSpPr>
          <p:spPr>
            <a:xfrm>
              <a:off x="7372244" y="909850"/>
              <a:ext cx="40074" cy="60787"/>
            </a:xfrm>
            <a:custGeom>
              <a:avLst/>
              <a:gdLst>
                <a:gd name="connsiteX0" fmla="*/ 18972 w 40074"/>
                <a:gd name="connsiteY0" fmla="*/ 0 h 60787"/>
                <a:gd name="connsiteX1" fmla="*/ 0 w 40074"/>
                <a:gd name="connsiteY1" fmla="*/ 29103 h 60787"/>
                <a:gd name="connsiteX2" fmla="*/ 29297 w 40074"/>
                <a:gd name="connsiteY2" fmla="*/ 60788 h 60787"/>
                <a:gd name="connsiteX3" fmla="*/ 40074 w 40074"/>
                <a:gd name="connsiteY3" fmla="*/ 27684 h 60787"/>
                <a:gd name="connsiteX4" fmla="*/ 18972 w 40074"/>
                <a:gd name="connsiteY4" fmla="*/ 0 h 60787"/>
                <a:gd name="connsiteX5" fmla="*/ 18972 w 40074"/>
                <a:gd name="connsiteY5" fmla="*/ 0 h 6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74" h="60787">
                  <a:moveTo>
                    <a:pt x="18972" y="0"/>
                  </a:moveTo>
                  <a:cubicBezTo>
                    <a:pt x="7809" y="4969"/>
                    <a:pt x="0" y="16133"/>
                    <a:pt x="0" y="29103"/>
                  </a:cubicBezTo>
                  <a:cubicBezTo>
                    <a:pt x="0" y="45817"/>
                    <a:pt x="12906" y="59497"/>
                    <a:pt x="29297" y="60788"/>
                  </a:cubicBezTo>
                  <a:lnTo>
                    <a:pt x="40074" y="27684"/>
                  </a:lnTo>
                  <a:lnTo>
                    <a:pt x="18972" y="0"/>
                  </a:lnTo>
                  <a:lnTo>
                    <a:pt x="18972" y="0"/>
                  </a:lnTo>
                  <a:close/>
                </a:path>
              </a:pathLst>
            </a:custGeom>
            <a:solidFill>
              <a:srgbClr val="CF9E58"/>
            </a:solidFill>
            <a:ln w="6453" cap="flat">
              <a:noFill/>
              <a:prstDash val="solid"/>
              <a:miter/>
            </a:ln>
          </p:spPr>
          <p:txBody>
            <a:bodyPr rtlCol="0" anchor="ctr"/>
            <a:lstStyle/>
            <a:p>
              <a:endParaRPr lang="en-US"/>
            </a:p>
          </p:txBody>
        </p:sp>
        <p:sp>
          <p:nvSpPr>
            <p:cNvPr id="4046" name="Freeform: Shape 4045">
              <a:extLst>
                <a:ext uri="{FF2B5EF4-FFF2-40B4-BE49-F238E27FC236}">
                  <a16:creationId xmlns:a16="http://schemas.microsoft.com/office/drawing/2014/main" id="{A0A189C5-0BF0-41AD-9F29-049549CB7D30}"/>
                </a:ext>
              </a:extLst>
            </p:cNvPr>
            <p:cNvSpPr/>
            <p:nvPr/>
          </p:nvSpPr>
          <p:spPr>
            <a:xfrm>
              <a:off x="7259316" y="1133061"/>
              <a:ext cx="63563" cy="63562"/>
            </a:xfrm>
            <a:custGeom>
              <a:avLst/>
              <a:gdLst>
                <a:gd name="connsiteX0" fmla="*/ 31749 w 63563"/>
                <a:gd name="connsiteY0" fmla="*/ 0 h 63562"/>
                <a:gd name="connsiteX1" fmla="*/ 0 w 63563"/>
                <a:gd name="connsiteY1" fmla="*/ 31814 h 63562"/>
                <a:gd name="connsiteX2" fmla="*/ 31749 w 63563"/>
                <a:gd name="connsiteY2" fmla="*/ 63563 h 63562"/>
                <a:gd name="connsiteX3" fmla="*/ 63563 w 63563"/>
                <a:gd name="connsiteY3" fmla="*/ 31814 h 63562"/>
                <a:gd name="connsiteX4" fmla="*/ 31749 w 63563"/>
                <a:gd name="connsiteY4" fmla="*/ 0 h 63562"/>
                <a:gd name="connsiteX5" fmla="*/ 31749 w 63563"/>
                <a:gd name="connsiteY5"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3" h="63562">
                  <a:moveTo>
                    <a:pt x="31749" y="0"/>
                  </a:moveTo>
                  <a:cubicBezTo>
                    <a:pt x="14197" y="0"/>
                    <a:pt x="0" y="14261"/>
                    <a:pt x="0" y="31814"/>
                  </a:cubicBezTo>
                  <a:cubicBezTo>
                    <a:pt x="0" y="49366"/>
                    <a:pt x="14262" y="63563"/>
                    <a:pt x="31749" y="63563"/>
                  </a:cubicBezTo>
                  <a:cubicBezTo>
                    <a:pt x="49302" y="63563"/>
                    <a:pt x="63563" y="49301"/>
                    <a:pt x="63563" y="31814"/>
                  </a:cubicBezTo>
                  <a:cubicBezTo>
                    <a:pt x="63563" y="14261"/>
                    <a:pt x="49302" y="0"/>
                    <a:pt x="31749" y="0"/>
                  </a:cubicBezTo>
                  <a:lnTo>
                    <a:pt x="31749" y="0"/>
                  </a:lnTo>
                  <a:close/>
                </a:path>
              </a:pathLst>
            </a:custGeom>
            <a:solidFill>
              <a:srgbClr val="B1896E"/>
            </a:solidFill>
            <a:ln w="6453" cap="flat">
              <a:noFill/>
              <a:prstDash val="solid"/>
              <a:miter/>
            </a:ln>
          </p:spPr>
          <p:txBody>
            <a:bodyPr rtlCol="0" anchor="ctr"/>
            <a:lstStyle/>
            <a:p>
              <a:endParaRPr lang="en-US"/>
            </a:p>
          </p:txBody>
        </p:sp>
        <p:sp>
          <p:nvSpPr>
            <p:cNvPr id="4047" name="Freeform: Shape 4046">
              <a:extLst>
                <a:ext uri="{FF2B5EF4-FFF2-40B4-BE49-F238E27FC236}">
                  <a16:creationId xmlns:a16="http://schemas.microsoft.com/office/drawing/2014/main" id="{404D2222-3205-436A-AE0A-B2DCA6506537}"/>
                </a:ext>
              </a:extLst>
            </p:cNvPr>
            <p:cNvSpPr/>
            <p:nvPr/>
          </p:nvSpPr>
          <p:spPr>
            <a:xfrm>
              <a:off x="7274416" y="715483"/>
              <a:ext cx="44267" cy="29361"/>
            </a:xfrm>
            <a:custGeom>
              <a:avLst/>
              <a:gdLst>
                <a:gd name="connsiteX0" fmla="*/ 0 w 44267"/>
                <a:gd name="connsiteY0" fmla="*/ 24586 h 29361"/>
                <a:gd name="connsiteX1" fmla="*/ 16649 w 44267"/>
                <a:gd name="connsiteY1" fmla="*/ 29362 h 29361"/>
                <a:gd name="connsiteX2" fmla="*/ 44268 w 44267"/>
                <a:gd name="connsiteY2" fmla="*/ 13229 h 29361"/>
                <a:gd name="connsiteX3" fmla="*/ 2904 w 44267"/>
                <a:gd name="connsiteY3" fmla="*/ 0 h 29361"/>
                <a:gd name="connsiteX4" fmla="*/ 0 w 44267"/>
                <a:gd name="connsiteY4" fmla="*/ 24586 h 29361"/>
                <a:gd name="connsiteX5" fmla="*/ 0 w 44267"/>
                <a:gd name="connsiteY5" fmla="*/ 24586 h 2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67" h="29361">
                  <a:moveTo>
                    <a:pt x="0" y="24586"/>
                  </a:moveTo>
                  <a:cubicBezTo>
                    <a:pt x="4840" y="27555"/>
                    <a:pt x="10519" y="29362"/>
                    <a:pt x="16649" y="29362"/>
                  </a:cubicBezTo>
                  <a:cubicBezTo>
                    <a:pt x="28457" y="29362"/>
                    <a:pt x="38848" y="22844"/>
                    <a:pt x="44268" y="13229"/>
                  </a:cubicBezTo>
                  <a:lnTo>
                    <a:pt x="2904" y="0"/>
                  </a:lnTo>
                  <a:cubicBezTo>
                    <a:pt x="2904" y="0"/>
                    <a:pt x="1871" y="8905"/>
                    <a:pt x="0" y="24586"/>
                  </a:cubicBezTo>
                  <a:lnTo>
                    <a:pt x="0" y="24586"/>
                  </a:lnTo>
                  <a:close/>
                </a:path>
              </a:pathLst>
            </a:custGeom>
            <a:solidFill>
              <a:srgbClr val="B1896E"/>
            </a:solidFill>
            <a:ln w="6453" cap="flat">
              <a:noFill/>
              <a:prstDash val="solid"/>
              <a:miter/>
            </a:ln>
          </p:spPr>
          <p:txBody>
            <a:bodyPr rtlCol="0" anchor="ctr"/>
            <a:lstStyle/>
            <a:p>
              <a:endParaRPr lang="en-US"/>
            </a:p>
          </p:txBody>
        </p:sp>
        <p:sp>
          <p:nvSpPr>
            <p:cNvPr id="4048" name="Freeform: Shape 4047">
              <a:extLst>
                <a:ext uri="{FF2B5EF4-FFF2-40B4-BE49-F238E27FC236}">
                  <a16:creationId xmlns:a16="http://schemas.microsoft.com/office/drawing/2014/main" id="{70CCD833-9ADA-4AE2-AC8C-3A7B2151E356}"/>
                </a:ext>
              </a:extLst>
            </p:cNvPr>
            <p:cNvSpPr/>
            <p:nvPr/>
          </p:nvSpPr>
          <p:spPr>
            <a:xfrm>
              <a:off x="7259316" y="907139"/>
              <a:ext cx="63563" cy="63627"/>
            </a:xfrm>
            <a:custGeom>
              <a:avLst/>
              <a:gdLst>
                <a:gd name="connsiteX0" fmla="*/ 31749 w 63563"/>
                <a:gd name="connsiteY0" fmla="*/ 0 h 63627"/>
                <a:gd name="connsiteX1" fmla="*/ 0 w 63563"/>
                <a:gd name="connsiteY1" fmla="*/ 31814 h 63627"/>
                <a:gd name="connsiteX2" fmla="*/ 31749 w 63563"/>
                <a:gd name="connsiteY2" fmla="*/ 63627 h 63627"/>
                <a:gd name="connsiteX3" fmla="*/ 63563 w 63563"/>
                <a:gd name="connsiteY3" fmla="*/ 31814 h 63627"/>
                <a:gd name="connsiteX4" fmla="*/ 31749 w 63563"/>
                <a:gd name="connsiteY4" fmla="*/ 0 h 63627"/>
                <a:gd name="connsiteX5" fmla="*/ 31749 w 63563"/>
                <a:gd name="connsiteY5"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3" h="63627">
                  <a:moveTo>
                    <a:pt x="31749" y="0"/>
                  </a:moveTo>
                  <a:cubicBezTo>
                    <a:pt x="14197" y="0"/>
                    <a:pt x="0" y="14261"/>
                    <a:pt x="0" y="31814"/>
                  </a:cubicBezTo>
                  <a:cubicBezTo>
                    <a:pt x="0" y="49366"/>
                    <a:pt x="14262" y="63627"/>
                    <a:pt x="31749" y="63627"/>
                  </a:cubicBezTo>
                  <a:cubicBezTo>
                    <a:pt x="49302" y="63627"/>
                    <a:pt x="63563" y="49366"/>
                    <a:pt x="63563" y="31814"/>
                  </a:cubicBezTo>
                  <a:cubicBezTo>
                    <a:pt x="63563" y="14261"/>
                    <a:pt x="49302" y="0"/>
                    <a:pt x="31749" y="0"/>
                  </a:cubicBezTo>
                  <a:lnTo>
                    <a:pt x="31749" y="0"/>
                  </a:lnTo>
                  <a:close/>
                </a:path>
              </a:pathLst>
            </a:custGeom>
            <a:solidFill>
              <a:srgbClr val="B1896E"/>
            </a:solidFill>
            <a:ln w="6453" cap="flat">
              <a:noFill/>
              <a:prstDash val="solid"/>
              <a:miter/>
            </a:ln>
          </p:spPr>
          <p:txBody>
            <a:bodyPr rtlCol="0" anchor="ctr"/>
            <a:lstStyle/>
            <a:p>
              <a:endParaRPr lang="en-US"/>
            </a:p>
          </p:txBody>
        </p:sp>
        <p:sp>
          <p:nvSpPr>
            <p:cNvPr id="4049" name="Freeform: Shape 4048">
              <a:extLst>
                <a:ext uri="{FF2B5EF4-FFF2-40B4-BE49-F238E27FC236}">
                  <a16:creationId xmlns:a16="http://schemas.microsoft.com/office/drawing/2014/main" id="{AA12FF48-DA1A-4BDD-B8C4-B0E467F1C00B}"/>
                </a:ext>
              </a:extLst>
            </p:cNvPr>
            <p:cNvSpPr/>
            <p:nvPr/>
          </p:nvSpPr>
          <p:spPr>
            <a:xfrm>
              <a:off x="7228535" y="1021681"/>
              <a:ext cx="30780" cy="61949"/>
            </a:xfrm>
            <a:custGeom>
              <a:avLst/>
              <a:gdLst>
                <a:gd name="connsiteX0" fmla="*/ 8970 w 30780"/>
                <a:gd name="connsiteY0" fmla="*/ 0 h 61949"/>
                <a:gd name="connsiteX1" fmla="*/ 30780 w 30780"/>
                <a:gd name="connsiteY1" fmla="*/ 30200 h 61949"/>
                <a:gd name="connsiteX2" fmla="*/ 0 w 30780"/>
                <a:gd name="connsiteY2" fmla="*/ 61950 h 61949"/>
                <a:gd name="connsiteX3" fmla="*/ 8970 w 30780"/>
                <a:gd name="connsiteY3" fmla="*/ 0 h 61949"/>
                <a:gd name="connsiteX4" fmla="*/ 8970 w 30780"/>
                <a:gd name="connsiteY4" fmla="*/ 0 h 6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80" h="61949">
                  <a:moveTo>
                    <a:pt x="8970" y="0"/>
                  </a:moveTo>
                  <a:cubicBezTo>
                    <a:pt x="21618" y="4194"/>
                    <a:pt x="30780" y="16133"/>
                    <a:pt x="30780" y="30200"/>
                  </a:cubicBezTo>
                  <a:cubicBezTo>
                    <a:pt x="30780" y="47430"/>
                    <a:pt x="17036" y="61433"/>
                    <a:pt x="0" y="61950"/>
                  </a:cubicBezTo>
                  <a:cubicBezTo>
                    <a:pt x="2968" y="41493"/>
                    <a:pt x="6001" y="20714"/>
                    <a:pt x="8970" y="0"/>
                  </a:cubicBezTo>
                  <a:lnTo>
                    <a:pt x="8970" y="0"/>
                  </a:lnTo>
                  <a:close/>
                </a:path>
              </a:pathLst>
            </a:custGeom>
            <a:solidFill>
              <a:srgbClr val="734231"/>
            </a:solidFill>
            <a:ln w="6453" cap="flat">
              <a:noFill/>
              <a:prstDash val="solid"/>
              <a:miter/>
            </a:ln>
          </p:spPr>
          <p:txBody>
            <a:bodyPr rtlCol="0" anchor="ctr"/>
            <a:lstStyle/>
            <a:p>
              <a:endParaRPr lang="en-US"/>
            </a:p>
          </p:txBody>
        </p:sp>
        <p:sp>
          <p:nvSpPr>
            <p:cNvPr id="4050" name="Freeform: Shape 4049">
              <a:extLst>
                <a:ext uri="{FF2B5EF4-FFF2-40B4-BE49-F238E27FC236}">
                  <a16:creationId xmlns:a16="http://schemas.microsoft.com/office/drawing/2014/main" id="{E8F1B133-BB9A-4E4F-B5A4-8F2027BF33E9}"/>
                </a:ext>
              </a:extLst>
            </p:cNvPr>
            <p:cNvSpPr/>
            <p:nvPr/>
          </p:nvSpPr>
          <p:spPr>
            <a:xfrm>
              <a:off x="7308682" y="1020068"/>
              <a:ext cx="63627" cy="63627"/>
            </a:xfrm>
            <a:custGeom>
              <a:avLst/>
              <a:gdLst>
                <a:gd name="connsiteX0" fmla="*/ 31814 w 63627"/>
                <a:gd name="connsiteY0" fmla="*/ 0 h 63627"/>
                <a:gd name="connsiteX1" fmla="*/ 63627 w 63627"/>
                <a:gd name="connsiteY1" fmla="*/ 31814 h 63627"/>
                <a:gd name="connsiteX2" fmla="*/ 31814 w 63627"/>
                <a:gd name="connsiteY2" fmla="*/ 63627 h 63627"/>
                <a:gd name="connsiteX3" fmla="*/ 0 w 63627"/>
                <a:gd name="connsiteY3" fmla="*/ 31814 h 63627"/>
                <a:gd name="connsiteX4" fmla="*/ 31814 w 63627"/>
                <a:gd name="connsiteY4" fmla="*/ 0 h 63627"/>
                <a:gd name="connsiteX5" fmla="*/ 31814 w 63627"/>
                <a:gd name="connsiteY5"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27" h="63627">
                  <a:moveTo>
                    <a:pt x="31814" y="0"/>
                  </a:moveTo>
                  <a:cubicBezTo>
                    <a:pt x="49366" y="0"/>
                    <a:pt x="63627" y="14261"/>
                    <a:pt x="63627" y="31814"/>
                  </a:cubicBezTo>
                  <a:cubicBezTo>
                    <a:pt x="63627" y="49366"/>
                    <a:pt x="49366" y="63627"/>
                    <a:pt x="31814" y="63627"/>
                  </a:cubicBezTo>
                  <a:cubicBezTo>
                    <a:pt x="14262" y="63627"/>
                    <a:pt x="0" y="49366"/>
                    <a:pt x="0" y="31814"/>
                  </a:cubicBezTo>
                  <a:cubicBezTo>
                    <a:pt x="0" y="14261"/>
                    <a:pt x="14262" y="0"/>
                    <a:pt x="31814" y="0"/>
                  </a:cubicBezTo>
                  <a:lnTo>
                    <a:pt x="31814" y="0"/>
                  </a:lnTo>
                  <a:close/>
                </a:path>
              </a:pathLst>
            </a:custGeom>
            <a:solidFill>
              <a:srgbClr val="E3B773"/>
            </a:solidFill>
            <a:ln w="6453" cap="flat">
              <a:noFill/>
              <a:prstDash val="solid"/>
              <a:miter/>
            </a:ln>
          </p:spPr>
          <p:txBody>
            <a:bodyPr rtlCol="0" anchor="ctr"/>
            <a:lstStyle/>
            <a:p>
              <a:endParaRPr lang="en-US"/>
            </a:p>
          </p:txBody>
        </p:sp>
        <p:sp>
          <p:nvSpPr>
            <p:cNvPr id="4051" name="Freeform: Shape 4050">
              <a:extLst>
                <a:ext uri="{FF2B5EF4-FFF2-40B4-BE49-F238E27FC236}">
                  <a16:creationId xmlns:a16="http://schemas.microsoft.com/office/drawing/2014/main" id="{BBBD7AC0-6773-42B8-8F14-2487C8D2C63C}"/>
                </a:ext>
              </a:extLst>
            </p:cNvPr>
            <p:cNvSpPr/>
            <p:nvPr/>
          </p:nvSpPr>
          <p:spPr>
            <a:xfrm>
              <a:off x="7308746" y="794211"/>
              <a:ext cx="63562" cy="63562"/>
            </a:xfrm>
            <a:custGeom>
              <a:avLst/>
              <a:gdLst>
                <a:gd name="connsiteX0" fmla="*/ 31750 w 63562"/>
                <a:gd name="connsiteY0" fmla="*/ 0 h 63562"/>
                <a:gd name="connsiteX1" fmla="*/ 63563 w 63562"/>
                <a:gd name="connsiteY1" fmla="*/ 31814 h 63562"/>
                <a:gd name="connsiteX2" fmla="*/ 55819 w 63562"/>
                <a:gd name="connsiteY2" fmla="*/ 52592 h 63562"/>
                <a:gd name="connsiteX3" fmla="*/ 51109 w 63562"/>
                <a:gd name="connsiteY3" fmla="*/ 57045 h 63562"/>
                <a:gd name="connsiteX4" fmla="*/ 31814 w 63562"/>
                <a:gd name="connsiteY4" fmla="*/ 63563 h 63562"/>
                <a:gd name="connsiteX5" fmla="*/ 0 w 63562"/>
                <a:gd name="connsiteY5" fmla="*/ 31814 h 63562"/>
                <a:gd name="connsiteX6" fmla="*/ 31750 w 63562"/>
                <a:gd name="connsiteY6" fmla="*/ 0 h 63562"/>
                <a:gd name="connsiteX7" fmla="*/ 31750 w 63562"/>
                <a:gd name="connsiteY7"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62" h="63562">
                  <a:moveTo>
                    <a:pt x="31750" y="0"/>
                  </a:moveTo>
                  <a:cubicBezTo>
                    <a:pt x="49302" y="0"/>
                    <a:pt x="63563" y="14261"/>
                    <a:pt x="63563" y="31814"/>
                  </a:cubicBezTo>
                  <a:cubicBezTo>
                    <a:pt x="63563" y="39751"/>
                    <a:pt x="60595" y="46978"/>
                    <a:pt x="55819" y="52592"/>
                  </a:cubicBezTo>
                  <a:lnTo>
                    <a:pt x="51109" y="57045"/>
                  </a:lnTo>
                  <a:cubicBezTo>
                    <a:pt x="45752" y="61175"/>
                    <a:pt x="39042" y="63563"/>
                    <a:pt x="31814" y="63563"/>
                  </a:cubicBezTo>
                  <a:cubicBezTo>
                    <a:pt x="14262" y="63563"/>
                    <a:pt x="0" y="49366"/>
                    <a:pt x="0" y="31814"/>
                  </a:cubicBezTo>
                  <a:cubicBezTo>
                    <a:pt x="-64" y="14261"/>
                    <a:pt x="14197" y="0"/>
                    <a:pt x="31750" y="0"/>
                  </a:cubicBezTo>
                  <a:lnTo>
                    <a:pt x="31750" y="0"/>
                  </a:lnTo>
                  <a:close/>
                </a:path>
              </a:pathLst>
            </a:custGeom>
            <a:solidFill>
              <a:srgbClr val="E3B773"/>
            </a:solidFill>
            <a:ln w="6453" cap="flat">
              <a:noFill/>
              <a:prstDash val="solid"/>
              <a:miter/>
            </a:ln>
          </p:spPr>
          <p:txBody>
            <a:bodyPr rtlCol="0" anchor="ctr"/>
            <a:lstStyle/>
            <a:p>
              <a:endParaRPr lang="en-US"/>
            </a:p>
          </p:txBody>
        </p:sp>
        <p:sp>
          <p:nvSpPr>
            <p:cNvPr id="4052" name="Freeform: Shape 4051">
              <a:extLst>
                <a:ext uri="{FF2B5EF4-FFF2-40B4-BE49-F238E27FC236}">
                  <a16:creationId xmlns:a16="http://schemas.microsoft.com/office/drawing/2014/main" id="{48F8CB25-D9CB-4CE2-93E1-46DE859E1463}"/>
                </a:ext>
              </a:extLst>
            </p:cNvPr>
            <p:cNvSpPr/>
            <p:nvPr/>
          </p:nvSpPr>
          <p:spPr>
            <a:xfrm>
              <a:off x="6743909" y="1020068"/>
              <a:ext cx="63563" cy="63627"/>
            </a:xfrm>
            <a:custGeom>
              <a:avLst/>
              <a:gdLst>
                <a:gd name="connsiteX0" fmla="*/ 31814 w 63563"/>
                <a:gd name="connsiteY0" fmla="*/ 0 h 63627"/>
                <a:gd name="connsiteX1" fmla="*/ 63563 w 63563"/>
                <a:gd name="connsiteY1" fmla="*/ 31814 h 63627"/>
                <a:gd name="connsiteX2" fmla="*/ 31814 w 63563"/>
                <a:gd name="connsiteY2" fmla="*/ 63627 h 63627"/>
                <a:gd name="connsiteX3" fmla="*/ 0 w 63563"/>
                <a:gd name="connsiteY3" fmla="*/ 31814 h 63627"/>
                <a:gd name="connsiteX4" fmla="*/ 31814 w 63563"/>
                <a:gd name="connsiteY4" fmla="*/ 0 h 63627"/>
                <a:gd name="connsiteX5" fmla="*/ 31814 w 63563"/>
                <a:gd name="connsiteY5"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3" h="63627">
                  <a:moveTo>
                    <a:pt x="31814" y="0"/>
                  </a:moveTo>
                  <a:cubicBezTo>
                    <a:pt x="49366" y="0"/>
                    <a:pt x="63563" y="14261"/>
                    <a:pt x="63563" y="31814"/>
                  </a:cubicBezTo>
                  <a:cubicBezTo>
                    <a:pt x="63563" y="49366"/>
                    <a:pt x="49302" y="63627"/>
                    <a:pt x="31814" y="63627"/>
                  </a:cubicBezTo>
                  <a:cubicBezTo>
                    <a:pt x="14262" y="63627"/>
                    <a:pt x="0" y="49366"/>
                    <a:pt x="0" y="31814"/>
                  </a:cubicBezTo>
                  <a:cubicBezTo>
                    <a:pt x="0" y="14261"/>
                    <a:pt x="14262" y="0"/>
                    <a:pt x="31814" y="0"/>
                  </a:cubicBezTo>
                  <a:lnTo>
                    <a:pt x="31814" y="0"/>
                  </a:lnTo>
                  <a:close/>
                </a:path>
              </a:pathLst>
            </a:custGeom>
            <a:solidFill>
              <a:srgbClr val="734231"/>
            </a:solidFill>
            <a:ln w="6453" cap="flat">
              <a:noFill/>
              <a:prstDash val="solid"/>
              <a:miter/>
            </a:ln>
          </p:spPr>
          <p:txBody>
            <a:bodyPr rtlCol="0" anchor="ctr"/>
            <a:lstStyle/>
            <a:p>
              <a:endParaRPr lang="en-US"/>
            </a:p>
          </p:txBody>
        </p:sp>
        <p:sp>
          <p:nvSpPr>
            <p:cNvPr id="4053" name="Freeform: Shape 4052">
              <a:extLst>
                <a:ext uri="{FF2B5EF4-FFF2-40B4-BE49-F238E27FC236}">
                  <a16:creationId xmlns:a16="http://schemas.microsoft.com/office/drawing/2014/main" id="{14A37438-F89A-4136-BDAB-99B01FBE1D15}"/>
                </a:ext>
              </a:extLst>
            </p:cNvPr>
            <p:cNvSpPr/>
            <p:nvPr/>
          </p:nvSpPr>
          <p:spPr>
            <a:xfrm>
              <a:off x="6743909" y="794211"/>
              <a:ext cx="63563" cy="63562"/>
            </a:xfrm>
            <a:custGeom>
              <a:avLst/>
              <a:gdLst>
                <a:gd name="connsiteX0" fmla="*/ 31814 w 63563"/>
                <a:gd name="connsiteY0" fmla="*/ 0 h 63562"/>
                <a:gd name="connsiteX1" fmla="*/ 63563 w 63563"/>
                <a:gd name="connsiteY1" fmla="*/ 31814 h 63562"/>
                <a:gd name="connsiteX2" fmla="*/ 31814 w 63563"/>
                <a:gd name="connsiteY2" fmla="*/ 63563 h 63562"/>
                <a:gd name="connsiteX3" fmla="*/ 0 w 63563"/>
                <a:gd name="connsiteY3" fmla="*/ 31814 h 63562"/>
                <a:gd name="connsiteX4" fmla="*/ 31814 w 63563"/>
                <a:gd name="connsiteY4" fmla="*/ 0 h 63562"/>
                <a:gd name="connsiteX5" fmla="*/ 31814 w 63563"/>
                <a:gd name="connsiteY5"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3" h="63562">
                  <a:moveTo>
                    <a:pt x="31814" y="0"/>
                  </a:moveTo>
                  <a:cubicBezTo>
                    <a:pt x="49366" y="0"/>
                    <a:pt x="63563" y="14261"/>
                    <a:pt x="63563" y="31814"/>
                  </a:cubicBezTo>
                  <a:cubicBezTo>
                    <a:pt x="63563" y="49366"/>
                    <a:pt x="49302" y="63563"/>
                    <a:pt x="31814" y="63563"/>
                  </a:cubicBezTo>
                  <a:cubicBezTo>
                    <a:pt x="14262" y="63563"/>
                    <a:pt x="0" y="49366"/>
                    <a:pt x="0" y="31814"/>
                  </a:cubicBezTo>
                  <a:cubicBezTo>
                    <a:pt x="0" y="14261"/>
                    <a:pt x="14262" y="0"/>
                    <a:pt x="31814" y="0"/>
                  </a:cubicBezTo>
                  <a:lnTo>
                    <a:pt x="31814" y="0"/>
                  </a:lnTo>
                  <a:close/>
                </a:path>
              </a:pathLst>
            </a:custGeom>
            <a:solidFill>
              <a:srgbClr val="734231"/>
            </a:solidFill>
            <a:ln w="6453" cap="flat">
              <a:noFill/>
              <a:prstDash val="solid"/>
              <a:miter/>
            </a:ln>
          </p:spPr>
          <p:txBody>
            <a:bodyPr rtlCol="0" anchor="ctr"/>
            <a:lstStyle/>
            <a:p>
              <a:endParaRPr lang="en-US"/>
            </a:p>
          </p:txBody>
        </p:sp>
        <p:sp>
          <p:nvSpPr>
            <p:cNvPr id="4054" name="Freeform: Shape 4053">
              <a:extLst>
                <a:ext uri="{FF2B5EF4-FFF2-40B4-BE49-F238E27FC236}">
                  <a16:creationId xmlns:a16="http://schemas.microsoft.com/office/drawing/2014/main" id="{43E739E9-9ED4-4A7B-B8E1-6DF1A5DE76C8}"/>
                </a:ext>
              </a:extLst>
            </p:cNvPr>
            <p:cNvSpPr/>
            <p:nvPr/>
          </p:nvSpPr>
          <p:spPr>
            <a:xfrm>
              <a:off x="6807472" y="1133061"/>
              <a:ext cx="63627" cy="63562"/>
            </a:xfrm>
            <a:custGeom>
              <a:avLst/>
              <a:gdLst>
                <a:gd name="connsiteX0" fmla="*/ 31813 w 63627"/>
                <a:gd name="connsiteY0" fmla="*/ 0 h 63562"/>
                <a:gd name="connsiteX1" fmla="*/ 0 w 63627"/>
                <a:gd name="connsiteY1" fmla="*/ 31814 h 63562"/>
                <a:gd name="connsiteX2" fmla="*/ 31813 w 63627"/>
                <a:gd name="connsiteY2" fmla="*/ 63563 h 63562"/>
                <a:gd name="connsiteX3" fmla="*/ 63627 w 63627"/>
                <a:gd name="connsiteY3" fmla="*/ 31814 h 63562"/>
                <a:gd name="connsiteX4" fmla="*/ 31813 w 63627"/>
                <a:gd name="connsiteY4" fmla="*/ 0 h 63562"/>
                <a:gd name="connsiteX5" fmla="*/ 31813 w 63627"/>
                <a:gd name="connsiteY5"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27" h="63562">
                  <a:moveTo>
                    <a:pt x="31813" y="0"/>
                  </a:moveTo>
                  <a:cubicBezTo>
                    <a:pt x="14261" y="0"/>
                    <a:pt x="0" y="14261"/>
                    <a:pt x="0" y="31814"/>
                  </a:cubicBezTo>
                  <a:cubicBezTo>
                    <a:pt x="0" y="49366"/>
                    <a:pt x="14261" y="63563"/>
                    <a:pt x="31813" y="63563"/>
                  </a:cubicBezTo>
                  <a:cubicBezTo>
                    <a:pt x="49365" y="63563"/>
                    <a:pt x="63627" y="49301"/>
                    <a:pt x="63627" y="31814"/>
                  </a:cubicBezTo>
                  <a:cubicBezTo>
                    <a:pt x="63563" y="14261"/>
                    <a:pt x="49365" y="0"/>
                    <a:pt x="31813" y="0"/>
                  </a:cubicBezTo>
                  <a:lnTo>
                    <a:pt x="31813" y="0"/>
                  </a:lnTo>
                  <a:close/>
                </a:path>
              </a:pathLst>
            </a:custGeom>
            <a:solidFill>
              <a:srgbClr val="B1896E"/>
            </a:solidFill>
            <a:ln w="6453" cap="flat">
              <a:noFill/>
              <a:prstDash val="solid"/>
              <a:miter/>
            </a:ln>
          </p:spPr>
          <p:txBody>
            <a:bodyPr rtlCol="0" anchor="ctr"/>
            <a:lstStyle/>
            <a:p>
              <a:endParaRPr lang="en-US"/>
            </a:p>
          </p:txBody>
        </p:sp>
        <p:sp>
          <p:nvSpPr>
            <p:cNvPr id="4055" name="Freeform: Shape 4054">
              <a:extLst>
                <a:ext uri="{FF2B5EF4-FFF2-40B4-BE49-F238E27FC236}">
                  <a16:creationId xmlns:a16="http://schemas.microsoft.com/office/drawing/2014/main" id="{025DE729-CDBC-487A-95EC-E50E5373BDA3}"/>
                </a:ext>
              </a:extLst>
            </p:cNvPr>
            <p:cNvSpPr/>
            <p:nvPr/>
          </p:nvSpPr>
          <p:spPr>
            <a:xfrm>
              <a:off x="6793404" y="1233148"/>
              <a:ext cx="63562" cy="63627"/>
            </a:xfrm>
            <a:custGeom>
              <a:avLst/>
              <a:gdLst>
                <a:gd name="connsiteX0" fmla="*/ 31749 w 63562"/>
                <a:gd name="connsiteY0" fmla="*/ 0 h 63627"/>
                <a:gd name="connsiteX1" fmla="*/ 0 w 63562"/>
                <a:gd name="connsiteY1" fmla="*/ 31814 h 63627"/>
                <a:gd name="connsiteX2" fmla="*/ 31749 w 63562"/>
                <a:gd name="connsiteY2" fmla="*/ 63627 h 63627"/>
                <a:gd name="connsiteX3" fmla="*/ 63563 w 63562"/>
                <a:gd name="connsiteY3" fmla="*/ 31814 h 63627"/>
                <a:gd name="connsiteX4" fmla="*/ 31749 w 63562"/>
                <a:gd name="connsiteY4" fmla="*/ 0 h 63627"/>
                <a:gd name="connsiteX5" fmla="*/ 31749 w 63562"/>
                <a:gd name="connsiteY5"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2" h="63627">
                  <a:moveTo>
                    <a:pt x="31749" y="0"/>
                  </a:moveTo>
                  <a:cubicBezTo>
                    <a:pt x="14196" y="0"/>
                    <a:pt x="0" y="14261"/>
                    <a:pt x="0" y="31814"/>
                  </a:cubicBezTo>
                  <a:cubicBezTo>
                    <a:pt x="0" y="49366"/>
                    <a:pt x="14261" y="63627"/>
                    <a:pt x="31749" y="63627"/>
                  </a:cubicBezTo>
                  <a:cubicBezTo>
                    <a:pt x="49302" y="63627"/>
                    <a:pt x="63563" y="49366"/>
                    <a:pt x="63563" y="31814"/>
                  </a:cubicBezTo>
                  <a:cubicBezTo>
                    <a:pt x="63563" y="14197"/>
                    <a:pt x="49302" y="0"/>
                    <a:pt x="31749" y="0"/>
                  </a:cubicBezTo>
                  <a:lnTo>
                    <a:pt x="31749" y="0"/>
                  </a:lnTo>
                  <a:close/>
                </a:path>
              </a:pathLst>
            </a:custGeom>
            <a:solidFill>
              <a:srgbClr val="B1896E"/>
            </a:solidFill>
            <a:ln w="6453" cap="flat">
              <a:noFill/>
              <a:prstDash val="solid"/>
              <a:miter/>
            </a:ln>
          </p:spPr>
          <p:txBody>
            <a:bodyPr rtlCol="0" anchor="ctr"/>
            <a:lstStyle/>
            <a:p>
              <a:endParaRPr lang="en-US"/>
            </a:p>
          </p:txBody>
        </p:sp>
        <p:sp>
          <p:nvSpPr>
            <p:cNvPr id="4056" name="Freeform: Shape 4055">
              <a:extLst>
                <a:ext uri="{FF2B5EF4-FFF2-40B4-BE49-F238E27FC236}">
                  <a16:creationId xmlns:a16="http://schemas.microsoft.com/office/drawing/2014/main" id="{ACF5CC79-B531-44AC-8D6E-F32146959329}"/>
                </a:ext>
              </a:extLst>
            </p:cNvPr>
            <p:cNvSpPr/>
            <p:nvPr/>
          </p:nvSpPr>
          <p:spPr>
            <a:xfrm>
              <a:off x="6612267" y="1224953"/>
              <a:ext cx="63627" cy="63627"/>
            </a:xfrm>
            <a:custGeom>
              <a:avLst/>
              <a:gdLst>
                <a:gd name="connsiteX0" fmla="*/ 31813 w 63627"/>
                <a:gd name="connsiteY0" fmla="*/ 0 h 63627"/>
                <a:gd name="connsiteX1" fmla="*/ 0 w 63627"/>
                <a:gd name="connsiteY1" fmla="*/ 31814 h 63627"/>
                <a:gd name="connsiteX2" fmla="*/ 31813 w 63627"/>
                <a:gd name="connsiteY2" fmla="*/ 63627 h 63627"/>
                <a:gd name="connsiteX3" fmla="*/ 63627 w 63627"/>
                <a:gd name="connsiteY3" fmla="*/ 31814 h 63627"/>
                <a:gd name="connsiteX4" fmla="*/ 31813 w 63627"/>
                <a:gd name="connsiteY4" fmla="*/ 0 h 63627"/>
                <a:gd name="connsiteX5" fmla="*/ 31813 w 63627"/>
                <a:gd name="connsiteY5"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27" h="63627">
                  <a:moveTo>
                    <a:pt x="31813" y="0"/>
                  </a:moveTo>
                  <a:cubicBezTo>
                    <a:pt x="14261" y="0"/>
                    <a:pt x="0" y="14261"/>
                    <a:pt x="0" y="31814"/>
                  </a:cubicBezTo>
                  <a:cubicBezTo>
                    <a:pt x="0" y="49366"/>
                    <a:pt x="14261" y="63627"/>
                    <a:pt x="31813" y="63627"/>
                  </a:cubicBezTo>
                  <a:cubicBezTo>
                    <a:pt x="49365" y="63627"/>
                    <a:pt x="63627" y="49366"/>
                    <a:pt x="63627" y="31814"/>
                  </a:cubicBezTo>
                  <a:cubicBezTo>
                    <a:pt x="63563" y="14197"/>
                    <a:pt x="49302" y="0"/>
                    <a:pt x="31813" y="0"/>
                  </a:cubicBezTo>
                  <a:lnTo>
                    <a:pt x="31813" y="0"/>
                  </a:lnTo>
                  <a:close/>
                </a:path>
              </a:pathLst>
            </a:custGeom>
            <a:solidFill>
              <a:srgbClr val="B1896E"/>
            </a:solidFill>
            <a:ln w="6453" cap="flat">
              <a:noFill/>
              <a:prstDash val="solid"/>
              <a:miter/>
            </a:ln>
          </p:spPr>
          <p:txBody>
            <a:bodyPr rtlCol="0" anchor="ctr"/>
            <a:lstStyle/>
            <a:p>
              <a:endParaRPr lang="en-US"/>
            </a:p>
          </p:txBody>
        </p:sp>
        <p:sp>
          <p:nvSpPr>
            <p:cNvPr id="4057" name="Freeform: Shape 4056">
              <a:extLst>
                <a:ext uri="{FF2B5EF4-FFF2-40B4-BE49-F238E27FC236}">
                  <a16:creationId xmlns:a16="http://schemas.microsoft.com/office/drawing/2014/main" id="{A7928A36-4E37-4A15-97E7-6D5681A700A2}"/>
                </a:ext>
              </a:extLst>
            </p:cNvPr>
            <p:cNvSpPr/>
            <p:nvPr/>
          </p:nvSpPr>
          <p:spPr>
            <a:xfrm>
              <a:off x="7406059" y="1215596"/>
              <a:ext cx="63562" cy="63562"/>
            </a:xfrm>
            <a:custGeom>
              <a:avLst/>
              <a:gdLst>
                <a:gd name="connsiteX0" fmla="*/ 31749 w 63562"/>
                <a:gd name="connsiteY0" fmla="*/ 0 h 63562"/>
                <a:gd name="connsiteX1" fmla="*/ 0 w 63562"/>
                <a:gd name="connsiteY1" fmla="*/ 31814 h 63562"/>
                <a:gd name="connsiteX2" fmla="*/ 31749 w 63562"/>
                <a:gd name="connsiteY2" fmla="*/ 63563 h 63562"/>
                <a:gd name="connsiteX3" fmla="*/ 63563 w 63562"/>
                <a:gd name="connsiteY3" fmla="*/ 31814 h 63562"/>
                <a:gd name="connsiteX4" fmla="*/ 31749 w 63562"/>
                <a:gd name="connsiteY4" fmla="*/ 0 h 63562"/>
                <a:gd name="connsiteX5" fmla="*/ 31749 w 63562"/>
                <a:gd name="connsiteY5"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2" h="63562">
                  <a:moveTo>
                    <a:pt x="31749" y="0"/>
                  </a:moveTo>
                  <a:cubicBezTo>
                    <a:pt x="14261" y="0"/>
                    <a:pt x="0" y="14261"/>
                    <a:pt x="0" y="31814"/>
                  </a:cubicBezTo>
                  <a:cubicBezTo>
                    <a:pt x="0" y="49366"/>
                    <a:pt x="14261" y="63563"/>
                    <a:pt x="31749" y="63563"/>
                  </a:cubicBezTo>
                  <a:cubicBezTo>
                    <a:pt x="49365" y="63563"/>
                    <a:pt x="63563" y="49302"/>
                    <a:pt x="63563" y="31814"/>
                  </a:cubicBezTo>
                  <a:cubicBezTo>
                    <a:pt x="63563" y="14261"/>
                    <a:pt x="49301" y="0"/>
                    <a:pt x="31749" y="0"/>
                  </a:cubicBezTo>
                  <a:lnTo>
                    <a:pt x="31749" y="0"/>
                  </a:lnTo>
                  <a:close/>
                </a:path>
              </a:pathLst>
            </a:custGeom>
            <a:solidFill>
              <a:srgbClr val="B1896E"/>
            </a:solidFill>
            <a:ln w="6453" cap="flat">
              <a:noFill/>
              <a:prstDash val="solid"/>
              <a:miter/>
            </a:ln>
          </p:spPr>
          <p:txBody>
            <a:bodyPr rtlCol="0" anchor="ctr"/>
            <a:lstStyle/>
            <a:p>
              <a:endParaRPr lang="en-US"/>
            </a:p>
          </p:txBody>
        </p:sp>
        <p:sp>
          <p:nvSpPr>
            <p:cNvPr id="4058" name="Freeform: Shape 4057">
              <a:extLst>
                <a:ext uri="{FF2B5EF4-FFF2-40B4-BE49-F238E27FC236}">
                  <a16:creationId xmlns:a16="http://schemas.microsoft.com/office/drawing/2014/main" id="{F4D72313-9178-4DEB-8B02-BE84489F3B26}"/>
                </a:ext>
              </a:extLst>
            </p:cNvPr>
            <p:cNvSpPr/>
            <p:nvPr/>
          </p:nvSpPr>
          <p:spPr>
            <a:xfrm>
              <a:off x="7459554" y="1251024"/>
              <a:ext cx="63562" cy="63562"/>
            </a:xfrm>
            <a:custGeom>
              <a:avLst/>
              <a:gdLst>
                <a:gd name="connsiteX0" fmla="*/ 31749 w 63562"/>
                <a:gd name="connsiteY0" fmla="*/ 0 h 63562"/>
                <a:gd name="connsiteX1" fmla="*/ 0 w 63562"/>
                <a:gd name="connsiteY1" fmla="*/ 31749 h 63562"/>
                <a:gd name="connsiteX2" fmla="*/ 31749 w 63562"/>
                <a:gd name="connsiteY2" fmla="*/ 63563 h 63562"/>
                <a:gd name="connsiteX3" fmla="*/ 63563 w 63562"/>
                <a:gd name="connsiteY3" fmla="*/ 31749 h 63562"/>
                <a:gd name="connsiteX4" fmla="*/ 31749 w 63562"/>
                <a:gd name="connsiteY4" fmla="*/ 0 h 63562"/>
                <a:gd name="connsiteX5" fmla="*/ 31749 w 63562"/>
                <a:gd name="connsiteY5"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2" h="63562">
                  <a:moveTo>
                    <a:pt x="31749" y="0"/>
                  </a:moveTo>
                  <a:cubicBezTo>
                    <a:pt x="14197" y="0"/>
                    <a:pt x="0" y="14261"/>
                    <a:pt x="0" y="31749"/>
                  </a:cubicBezTo>
                  <a:cubicBezTo>
                    <a:pt x="0" y="49301"/>
                    <a:pt x="14262" y="63563"/>
                    <a:pt x="31749" y="63563"/>
                  </a:cubicBezTo>
                  <a:cubicBezTo>
                    <a:pt x="49366" y="63563"/>
                    <a:pt x="63563" y="49301"/>
                    <a:pt x="63563" y="31749"/>
                  </a:cubicBezTo>
                  <a:cubicBezTo>
                    <a:pt x="63563" y="14261"/>
                    <a:pt x="49366" y="0"/>
                    <a:pt x="31749" y="0"/>
                  </a:cubicBezTo>
                  <a:lnTo>
                    <a:pt x="31749" y="0"/>
                  </a:lnTo>
                  <a:close/>
                </a:path>
              </a:pathLst>
            </a:custGeom>
            <a:solidFill>
              <a:srgbClr val="B1896E"/>
            </a:solidFill>
            <a:ln w="6453" cap="flat">
              <a:noFill/>
              <a:prstDash val="solid"/>
              <a:miter/>
            </a:ln>
          </p:spPr>
          <p:txBody>
            <a:bodyPr rtlCol="0" anchor="ctr"/>
            <a:lstStyle/>
            <a:p>
              <a:endParaRPr lang="en-US"/>
            </a:p>
          </p:txBody>
        </p:sp>
        <p:sp>
          <p:nvSpPr>
            <p:cNvPr id="4059" name="Freeform: Shape 4058">
              <a:extLst>
                <a:ext uri="{FF2B5EF4-FFF2-40B4-BE49-F238E27FC236}">
                  <a16:creationId xmlns:a16="http://schemas.microsoft.com/office/drawing/2014/main" id="{D2C49AD3-F5B6-480C-8707-D288305E0D6E}"/>
                </a:ext>
              </a:extLst>
            </p:cNvPr>
            <p:cNvSpPr/>
            <p:nvPr/>
          </p:nvSpPr>
          <p:spPr>
            <a:xfrm>
              <a:off x="6808698" y="715483"/>
              <a:ext cx="23037" cy="28458"/>
            </a:xfrm>
            <a:custGeom>
              <a:avLst/>
              <a:gdLst>
                <a:gd name="connsiteX0" fmla="*/ 0 w 23037"/>
                <a:gd name="connsiteY0" fmla="*/ 6324 h 28458"/>
                <a:gd name="connsiteX1" fmla="*/ 23038 w 23037"/>
                <a:gd name="connsiteY1" fmla="*/ 28458 h 28458"/>
                <a:gd name="connsiteX2" fmla="*/ 19618 w 23037"/>
                <a:gd name="connsiteY2" fmla="*/ 0 h 28458"/>
                <a:gd name="connsiteX3" fmla="*/ 0 w 23037"/>
                <a:gd name="connsiteY3" fmla="*/ 6324 h 28458"/>
                <a:gd name="connsiteX4" fmla="*/ 0 w 23037"/>
                <a:gd name="connsiteY4" fmla="*/ 6324 h 28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7" h="28458">
                  <a:moveTo>
                    <a:pt x="0" y="6324"/>
                  </a:moveTo>
                  <a:cubicBezTo>
                    <a:pt x="3097" y="17230"/>
                    <a:pt x="11938" y="25812"/>
                    <a:pt x="23038" y="28458"/>
                  </a:cubicBezTo>
                  <a:cubicBezTo>
                    <a:pt x="20843" y="10390"/>
                    <a:pt x="19618" y="0"/>
                    <a:pt x="19618" y="0"/>
                  </a:cubicBezTo>
                  <a:lnTo>
                    <a:pt x="0" y="6324"/>
                  </a:lnTo>
                  <a:lnTo>
                    <a:pt x="0" y="6324"/>
                  </a:lnTo>
                  <a:close/>
                </a:path>
              </a:pathLst>
            </a:custGeom>
            <a:solidFill>
              <a:srgbClr val="B1896E"/>
            </a:solidFill>
            <a:ln w="6453" cap="flat">
              <a:noFill/>
              <a:prstDash val="solid"/>
              <a:miter/>
            </a:ln>
          </p:spPr>
          <p:txBody>
            <a:bodyPr rtlCol="0" anchor="ctr"/>
            <a:lstStyle/>
            <a:p>
              <a:endParaRPr lang="en-US"/>
            </a:p>
          </p:txBody>
        </p:sp>
        <p:sp>
          <p:nvSpPr>
            <p:cNvPr id="4060" name="Freeform: Shape 4059">
              <a:extLst>
                <a:ext uri="{FF2B5EF4-FFF2-40B4-BE49-F238E27FC236}">
                  <a16:creationId xmlns:a16="http://schemas.microsoft.com/office/drawing/2014/main" id="{5E7A3636-FBB1-4DF1-A376-AF0B121D16F4}"/>
                </a:ext>
              </a:extLst>
            </p:cNvPr>
            <p:cNvSpPr/>
            <p:nvPr/>
          </p:nvSpPr>
          <p:spPr>
            <a:xfrm>
              <a:off x="6807472" y="907139"/>
              <a:ext cx="52528" cy="63627"/>
            </a:xfrm>
            <a:custGeom>
              <a:avLst/>
              <a:gdLst>
                <a:gd name="connsiteX0" fmla="*/ 31813 w 52528"/>
                <a:gd name="connsiteY0" fmla="*/ 0 h 63627"/>
                <a:gd name="connsiteX1" fmla="*/ 0 w 52528"/>
                <a:gd name="connsiteY1" fmla="*/ 31814 h 63627"/>
                <a:gd name="connsiteX2" fmla="*/ 31813 w 52528"/>
                <a:gd name="connsiteY2" fmla="*/ 63627 h 63627"/>
                <a:gd name="connsiteX3" fmla="*/ 52528 w 52528"/>
                <a:gd name="connsiteY3" fmla="*/ 55884 h 63627"/>
                <a:gd name="connsiteX4" fmla="*/ 45364 w 52528"/>
                <a:gd name="connsiteY4" fmla="*/ 3098 h 63627"/>
                <a:gd name="connsiteX5" fmla="*/ 31813 w 52528"/>
                <a:gd name="connsiteY5" fmla="*/ 0 h 63627"/>
                <a:gd name="connsiteX6" fmla="*/ 31813 w 52528"/>
                <a:gd name="connsiteY6"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528" h="63627">
                  <a:moveTo>
                    <a:pt x="31813" y="0"/>
                  </a:moveTo>
                  <a:cubicBezTo>
                    <a:pt x="14261" y="0"/>
                    <a:pt x="0" y="14261"/>
                    <a:pt x="0" y="31814"/>
                  </a:cubicBezTo>
                  <a:cubicBezTo>
                    <a:pt x="0" y="49366"/>
                    <a:pt x="14261" y="63627"/>
                    <a:pt x="31813" y="63627"/>
                  </a:cubicBezTo>
                  <a:cubicBezTo>
                    <a:pt x="39750" y="63627"/>
                    <a:pt x="46978" y="60723"/>
                    <a:pt x="52528" y="55884"/>
                  </a:cubicBezTo>
                  <a:cubicBezTo>
                    <a:pt x="50076" y="37879"/>
                    <a:pt x="47688" y="20198"/>
                    <a:pt x="45364" y="3098"/>
                  </a:cubicBezTo>
                  <a:cubicBezTo>
                    <a:pt x="41235" y="1097"/>
                    <a:pt x="36653" y="0"/>
                    <a:pt x="31813" y="0"/>
                  </a:cubicBezTo>
                  <a:lnTo>
                    <a:pt x="31813" y="0"/>
                  </a:lnTo>
                  <a:close/>
                </a:path>
              </a:pathLst>
            </a:custGeom>
            <a:solidFill>
              <a:srgbClr val="B1896E"/>
            </a:solidFill>
            <a:ln w="6453" cap="flat">
              <a:noFill/>
              <a:prstDash val="solid"/>
              <a:miter/>
            </a:ln>
          </p:spPr>
          <p:txBody>
            <a:bodyPr rtlCol="0" anchor="ctr"/>
            <a:lstStyle/>
            <a:p>
              <a:endParaRPr lang="en-US"/>
            </a:p>
          </p:txBody>
        </p:sp>
        <p:sp>
          <p:nvSpPr>
            <p:cNvPr id="4061" name="Freeform: Shape 4060">
              <a:extLst>
                <a:ext uri="{FF2B5EF4-FFF2-40B4-BE49-F238E27FC236}">
                  <a16:creationId xmlns:a16="http://schemas.microsoft.com/office/drawing/2014/main" id="{7664C86F-3A21-4B80-B589-AAE98579F80C}"/>
                </a:ext>
              </a:extLst>
            </p:cNvPr>
            <p:cNvSpPr/>
            <p:nvPr/>
          </p:nvSpPr>
          <p:spPr>
            <a:xfrm>
              <a:off x="7174974" y="841068"/>
              <a:ext cx="162627" cy="484424"/>
            </a:xfrm>
            <a:custGeom>
              <a:avLst/>
              <a:gdLst>
                <a:gd name="connsiteX0" fmla="*/ 138741 w 162627"/>
                <a:gd name="connsiteY0" fmla="*/ 21287 h 484424"/>
                <a:gd name="connsiteX1" fmla="*/ 162617 w 162627"/>
                <a:gd name="connsiteY1" fmla="*/ 484424 h 484424"/>
                <a:gd name="connsiteX2" fmla="*/ 0 w 162627"/>
                <a:gd name="connsiteY2" fmla="*/ 484424 h 484424"/>
                <a:gd name="connsiteX3" fmla="*/ 61304 w 162627"/>
                <a:gd name="connsiteY3" fmla="*/ 74267 h 484424"/>
                <a:gd name="connsiteX4" fmla="*/ 138741 w 162627"/>
                <a:gd name="connsiteY4" fmla="*/ 21287 h 484424"/>
                <a:gd name="connsiteX5" fmla="*/ 138741 w 162627"/>
                <a:gd name="connsiteY5" fmla="*/ 21287 h 4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627" h="484424">
                  <a:moveTo>
                    <a:pt x="138741" y="21287"/>
                  </a:moveTo>
                  <a:cubicBezTo>
                    <a:pt x="143516" y="58005"/>
                    <a:pt x="163134" y="318709"/>
                    <a:pt x="162617" y="484424"/>
                  </a:cubicBezTo>
                  <a:lnTo>
                    <a:pt x="0" y="484424"/>
                  </a:lnTo>
                  <a:cubicBezTo>
                    <a:pt x="69435" y="371173"/>
                    <a:pt x="48786" y="168546"/>
                    <a:pt x="61304" y="74267"/>
                  </a:cubicBezTo>
                  <a:cubicBezTo>
                    <a:pt x="64789" y="48132"/>
                    <a:pt x="130868" y="-40081"/>
                    <a:pt x="138741" y="21287"/>
                  </a:cubicBezTo>
                  <a:lnTo>
                    <a:pt x="138741" y="21287"/>
                  </a:lnTo>
                  <a:close/>
                </a:path>
              </a:pathLst>
            </a:custGeom>
            <a:solidFill>
              <a:srgbClr val="E0A54F"/>
            </a:solidFill>
            <a:ln w="6453" cap="flat">
              <a:noFill/>
              <a:prstDash val="solid"/>
              <a:miter/>
            </a:ln>
          </p:spPr>
          <p:txBody>
            <a:bodyPr rtlCol="0" anchor="ctr"/>
            <a:lstStyle/>
            <a:p>
              <a:endParaRPr lang="en-US"/>
            </a:p>
          </p:txBody>
        </p:sp>
        <p:sp>
          <p:nvSpPr>
            <p:cNvPr id="4062" name="Freeform: Shape 4061">
              <a:extLst>
                <a:ext uri="{FF2B5EF4-FFF2-40B4-BE49-F238E27FC236}">
                  <a16:creationId xmlns:a16="http://schemas.microsoft.com/office/drawing/2014/main" id="{B374B794-AB51-4171-8FA5-F6E58875D29D}"/>
                </a:ext>
              </a:extLst>
            </p:cNvPr>
            <p:cNvSpPr/>
            <p:nvPr/>
          </p:nvSpPr>
          <p:spPr>
            <a:xfrm>
              <a:off x="6790368" y="683613"/>
              <a:ext cx="542836" cy="415894"/>
            </a:xfrm>
            <a:custGeom>
              <a:avLst/>
              <a:gdLst>
                <a:gd name="connsiteX0" fmla="*/ 408677 w 542836"/>
                <a:gd name="connsiteY0" fmla="*/ 6122 h 415894"/>
                <a:gd name="connsiteX1" fmla="*/ 542836 w 542836"/>
                <a:gd name="connsiteY1" fmla="*/ 48583 h 415894"/>
                <a:gd name="connsiteX2" fmla="*/ 241477 w 542836"/>
                <a:gd name="connsiteY2" fmla="*/ 415698 h 415894"/>
                <a:gd name="connsiteX3" fmla="*/ 35044 w 542836"/>
                <a:gd name="connsiteY3" fmla="*/ 27095 h 415894"/>
                <a:gd name="connsiteX4" fmla="*/ 96735 w 542836"/>
                <a:gd name="connsiteY4" fmla="*/ 20706 h 415894"/>
                <a:gd name="connsiteX5" fmla="*/ 127839 w 542836"/>
                <a:gd name="connsiteY5" fmla="*/ 261664 h 415894"/>
                <a:gd name="connsiteX6" fmla="*/ 326594 w 542836"/>
                <a:gd name="connsiteY6" fmla="*/ 322323 h 415894"/>
                <a:gd name="connsiteX7" fmla="*/ 408677 w 542836"/>
                <a:gd name="connsiteY7" fmla="*/ 6122 h 415894"/>
                <a:gd name="connsiteX8" fmla="*/ 408677 w 542836"/>
                <a:gd name="connsiteY8" fmla="*/ 6122 h 41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836" h="415894">
                  <a:moveTo>
                    <a:pt x="408677" y="6122"/>
                  </a:moveTo>
                  <a:cubicBezTo>
                    <a:pt x="493986" y="-19690"/>
                    <a:pt x="482951" y="44195"/>
                    <a:pt x="542836" y="48583"/>
                  </a:cubicBezTo>
                  <a:cubicBezTo>
                    <a:pt x="538577" y="243595"/>
                    <a:pt x="377702" y="401502"/>
                    <a:pt x="241477" y="415698"/>
                  </a:cubicBezTo>
                  <a:cubicBezTo>
                    <a:pt x="72472" y="426088"/>
                    <a:pt x="-67883" y="20770"/>
                    <a:pt x="35044" y="27095"/>
                  </a:cubicBezTo>
                  <a:cubicBezTo>
                    <a:pt x="82151" y="30902"/>
                    <a:pt x="74924" y="10317"/>
                    <a:pt x="96735" y="20706"/>
                  </a:cubicBezTo>
                  <a:cubicBezTo>
                    <a:pt x="132872" y="61490"/>
                    <a:pt x="125129" y="208103"/>
                    <a:pt x="127839" y="261664"/>
                  </a:cubicBezTo>
                  <a:cubicBezTo>
                    <a:pt x="133905" y="380787"/>
                    <a:pt x="231991" y="385305"/>
                    <a:pt x="326594" y="322323"/>
                  </a:cubicBezTo>
                  <a:cubicBezTo>
                    <a:pt x="399707" y="273602"/>
                    <a:pt x="462753" y="179452"/>
                    <a:pt x="408677" y="6122"/>
                  </a:cubicBezTo>
                  <a:lnTo>
                    <a:pt x="408677" y="6122"/>
                  </a:lnTo>
                  <a:close/>
                </a:path>
              </a:pathLst>
            </a:custGeom>
            <a:solidFill>
              <a:srgbClr val="EEBC6A"/>
            </a:solidFill>
            <a:ln w="6453" cap="flat">
              <a:noFill/>
              <a:prstDash val="solid"/>
              <a:miter/>
            </a:ln>
          </p:spPr>
          <p:txBody>
            <a:bodyPr rtlCol="0" anchor="ctr"/>
            <a:lstStyle/>
            <a:p>
              <a:endParaRPr lang="en-US"/>
            </a:p>
          </p:txBody>
        </p:sp>
        <p:sp>
          <p:nvSpPr>
            <p:cNvPr id="4063" name="Freeform: Shape 4062">
              <a:extLst>
                <a:ext uri="{FF2B5EF4-FFF2-40B4-BE49-F238E27FC236}">
                  <a16:creationId xmlns:a16="http://schemas.microsoft.com/office/drawing/2014/main" id="{A268D328-2BBE-4CD2-B846-F5D34718E14F}"/>
                </a:ext>
              </a:extLst>
            </p:cNvPr>
            <p:cNvSpPr/>
            <p:nvPr/>
          </p:nvSpPr>
          <p:spPr>
            <a:xfrm>
              <a:off x="6862699" y="398936"/>
              <a:ext cx="372810" cy="106092"/>
            </a:xfrm>
            <a:custGeom>
              <a:avLst/>
              <a:gdLst>
                <a:gd name="connsiteX0" fmla="*/ 245809 w 372810"/>
                <a:gd name="connsiteY0" fmla="*/ 5832 h 106092"/>
                <a:gd name="connsiteX1" fmla="*/ 348800 w 372810"/>
                <a:gd name="connsiteY1" fmla="*/ 798 h 106092"/>
                <a:gd name="connsiteX2" fmla="*/ 358609 w 372810"/>
                <a:gd name="connsiteY2" fmla="*/ 1444 h 106092"/>
                <a:gd name="connsiteX3" fmla="*/ 372547 w 372810"/>
                <a:gd name="connsiteY3" fmla="*/ 10156 h 106092"/>
                <a:gd name="connsiteX4" fmla="*/ 370612 w 372810"/>
                <a:gd name="connsiteY4" fmla="*/ 19642 h 106092"/>
                <a:gd name="connsiteX5" fmla="*/ 363191 w 372810"/>
                <a:gd name="connsiteY5" fmla="*/ 26740 h 106092"/>
                <a:gd name="connsiteX6" fmla="*/ 350865 w 372810"/>
                <a:gd name="connsiteY6" fmla="*/ 67717 h 106092"/>
                <a:gd name="connsiteX7" fmla="*/ 338862 w 372810"/>
                <a:gd name="connsiteY7" fmla="*/ 87721 h 106092"/>
                <a:gd name="connsiteX8" fmla="*/ 292723 w 372810"/>
                <a:gd name="connsiteY8" fmla="*/ 105338 h 106092"/>
                <a:gd name="connsiteX9" fmla="*/ 248326 w 372810"/>
                <a:gd name="connsiteY9" fmla="*/ 99982 h 106092"/>
                <a:gd name="connsiteX10" fmla="*/ 216835 w 372810"/>
                <a:gd name="connsiteY10" fmla="*/ 70104 h 106092"/>
                <a:gd name="connsiteX11" fmla="*/ 195797 w 372810"/>
                <a:gd name="connsiteY11" fmla="*/ 38484 h 106092"/>
                <a:gd name="connsiteX12" fmla="*/ 177020 w 372810"/>
                <a:gd name="connsiteY12" fmla="*/ 38484 h 106092"/>
                <a:gd name="connsiteX13" fmla="*/ 156047 w 372810"/>
                <a:gd name="connsiteY13" fmla="*/ 70104 h 106092"/>
                <a:gd name="connsiteX14" fmla="*/ 124556 w 372810"/>
                <a:gd name="connsiteY14" fmla="*/ 99982 h 106092"/>
                <a:gd name="connsiteX15" fmla="*/ 80224 w 372810"/>
                <a:gd name="connsiteY15" fmla="*/ 105338 h 106092"/>
                <a:gd name="connsiteX16" fmla="*/ 34019 w 372810"/>
                <a:gd name="connsiteY16" fmla="*/ 87721 h 106092"/>
                <a:gd name="connsiteX17" fmla="*/ 22017 w 372810"/>
                <a:gd name="connsiteY17" fmla="*/ 67717 h 106092"/>
                <a:gd name="connsiteX18" fmla="*/ 9691 w 372810"/>
                <a:gd name="connsiteY18" fmla="*/ 26740 h 106092"/>
                <a:gd name="connsiteX19" fmla="*/ 2205 w 372810"/>
                <a:gd name="connsiteY19" fmla="*/ 19642 h 106092"/>
                <a:gd name="connsiteX20" fmla="*/ 270 w 372810"/>
                <a:gd name="connsiteY20" fmla="*/ 10156 h 106092"/>
                <a:gd name="connsiteX21" fmla="*/ 14209 w 372810"/>
                <a:gd name="connsiteY21" fmla="*/ 1444 h 106092"/>
                <a:gd name="connsiteX22" fmla="*/ 24017 w 372810"/>
                <a:gd name="connsiteY22" fmla="*/ 798 h 106092"/>
                <a:gd name="connsiteX23" fmla="*/ 127008 w 372810"/>
                <a:gd name="connsiteY23" fmla="*/ 5832 h 106092"/>
                <a:gd name="connsiteX24" fmla="*/ 245809 w 372810"/>
                <a:gd name="connsiteY24" fmla="*/ 5832 h 106092"/>
                <a:gd name="connsiteX25" fmla="*/ 245809 w 372810"/>
                <a:gd name="connsiteY25" fmla="*/ 5832 h 10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2810" h="106092">
                  <a:moveTo>
                    <a:pt x="245809" y="5832"/>
                  </a:moveTo>
                  <a:cubicBezTo>
                    <a:pt x="279946" y="411"/>
                    <a:pt x="314277" y="-1137"/>
                    <a:pt x="348800" y="798"/>
                  </a:cubicBezTo>
                  <a:cubicBezTo>
                    <a:pt x="352027" y="992"/>
                    <a:pt x="355318" y="1186"/>
                    <a:pt x="358609" y="1444"/>
                  </a:cubicBezTo>
                  <a:cubicBezTo>
                    <a:pt x="365449" y="1960"/>
                    <a:pt x="370998" y="1831"/>
                    <a:pt x="372547" y="10156"/>
                  </a:cubicBezTo>
                  <a:cubicBezTo>
                    <a:pt x="373451" y="15060"/>
                    <a:pt x="371837" y="17770"/>
                    <a:pt x="370612" y="19642"/>
                  </a:cubicBezTo>
                  <a:cubicBezTo>
                    <a:pt x="369191" y="21771"/>
                    <a:pt x="366546" y="23255"/>
                    <a:pt x="363191" y="26740"/>
                  </a:cubicBezTo>
                  <a:cubicBezTo>
                    <a:pt x="355060" y="35129"/>
                    <a:pt x="355253" y="56424"/>
                    <a:pt x="350865" y="67717"/>
                  </a:cubicBezTo>
                  <a:cubicBezTo>
                    <a:pt x="347638" y="76106"/>
                    <a:pt x="343702" y="82623"/>
                    <a:pt x="338862" y="87721"/>
                  </a:cubicBezTo>
                  <a:cubicBezTo>
                    <a:pt x="328279" y="98950"/>
                    <a:pt x="313373" y="103338"/>
                    <a:pt x="292723" y="105338"/>
                  </a:cubicBezTo>
                  <a:cubicBezTo>
                    <a:pt x="273557" y="107210"/>
                    <a:pt x="259877" y="105661"/>
                    <a:pt x="248326" y="99982"/>
                  </a:cubicBezTo>
                  <a:cubicBezTo>
                    <a:pt x="236775" y="94303"/>
                    <a:pt x="227418" y="84559"/>
                    <a:pt x="216835" y="70104"/>
                  </a:cubicBezTo>
                  <a:cubicBezTo>
                    <a:pt x="209285" y="59715"/>
                    <a:pt x="206316" y="43453"/>
                    <a:pt x="195797" y="38484"/>
                  </a:cubicBezTo>
                  <a:cubicBezTo>
                    <a:pt x="192313" y="36871"/>
                    <a:pt x="180504" y="36871"/>
                    <a:pt x="177020" y="38484"/>
                  </a:cubicBezTo>
                  <a:cubicBezTo>
                    <a:pt x="166501" y="43453"/>
                    <a:pt x="163597" y="59715"/>
                    <a:pt x="156047" y="70104"/>
                  </a:cubicBezTo>
                  <a:cubicBezTo>
                    <a:pt x="145464" y="84559"/>
                    <a:pt x="136107" y="94303"/>
                    <a:pt x="124556" y="99982"/>
                  </a:cubicBezTo>
                  <a:cubicBezTo>
                    <a:pt x="113005" y="105661"/>
                    <a:pt x="99389" y="107210"/>
                    <a:pt x="80224" y="105338"/>
                  </a:cubicBezTo>
                  <a:cubicBezTo>
                    <a:pt x="59509" y="103338"/>
                    <a:pt x="44667" y="98950"/>
                    <a:pt x="34019" y="87721"/>
                  </a:cubicBezTo>
                  <a:cubicBezTo>
                    <a:pt x="29180" y="82623"/>
                    <a:pt x="25243" y="76041"/>
                    <a:pt x="22017" y="67717"/>
                  </a:cubicBezTo>
                  <a:cubicBezTo>
                    <a:pt x="17628" y="56424"/>
                    <a:pt x="17822" y="35064"/>
                    <a:pt x="9691" y="26740"/>
                  </a:cubicBezTo>
                  <a:cubicBezTo>
                    <a:pt x="6335" y="23255"/>
                    <a:pt x="3690" y="21771"/>
                    <a:pt x="2205" y="19642"/>
                  </a:cubicBezTo>
                  <a:cubicBezTo>
                    <a:pt x="915" y="17770"/>
                    <a:pt x="-634" y="14995"/>
                    <a:pt x="270" y="10156"/>
                  </a:cubicBezTo>
                  <a:cubicBezTo>
                    <a:pt x="1819" y="1766"/>
                    <a:pt x="7304" y="1896"/>
                    <a:pt x="14209" y="1444"/>
                  </a:cubicBezTo>
                  <a:cubicBezTo>
                    <a:pt x="17435" y="1186"/>
                    <a:pt x="20726" y="992"/>
                    <a:pt x="24017" y="798"/>
                  </a:cubicBezTo>
                  <a:cubicBezTo>
                    <a:pt x="58541" y="-1137"/>
                    <a:pt x="92871" y="476"/>
                    <a:pt x="127008" y="5832"/>
                  </a:cubicBezTo>
                  <a:cubicBezTo>
                    <a:pt x="199347" y="17254"/>
                    <a:pt x="173535" y="17254"/>
                    <a:pt x="245809" y="5832"/>
                  </a:cubicBezTo>
                  <a:lnTo>
                    <a:pt x="245809" y="5832"/>
                  </a:lnTo>
                  <a:close/>
                </a:path>
              </a:pathLst>
            </a:custGeom>
            <a:solidFill>
              <a:srgbClr val="111616"/>
            </a:solidFill>
            <a:ln w="6453" cap="flat">
              <a:noFill/>
              <a:prstDash val="solid"/>
              <a:miter/>
            </a:ln>
          </p:spPr>
          <p:txBody>
            <a:bodyPr rtlCol="0" anchor="ctr"/>
            <a:lstStyle/>
            <a:p>
              <a:endParaRPr lang="en-US"/>
            </a:p>
          </p:txBody>
        </p:sp>
        <p:sp>
          <p:nvSpPr>
            <p:cNvPr id="4064" name="Freeform: Shape 4063">
              <a:extLst>
                <a:ext uri="{FF2B5EF4-FFF2-40B4-BE49-F238E27FC236}">
                  <a16:creationId xmlns:a16="http://schemas.microsoft.com/office/drawing/2014/main" id="{01AE1E49-B81D-4A08-81FD-08B2199365F2}"/>
                </a:ext>
              </a:extLst>
            </p:cNvPr>
            <p:cNvSpPr/>
            <p:nvPr/>
          </p:nvSpPr>
          <p:spPr>
            <a:xfrm>
              <a:off x="7082658" y="410883"/>
              <a:ext cx="124386" cy="85333"/>
            </a:xfrm>
            <a:custGeom>
              <a:avLst/>
              <a:gdLst>
                <a:gd name="connsiteX0" fmla="*/ 2037 w 124386"/>
                <a:gd name="connsiteY0" fmla="*/ 42670 h 85333"/>
                <a:gd name="connsiteX1" fmla="*/ 17976 w 124386"/>
                <a:gd name="connsiteY1" fmla="*/ 68999 h 85333"/>
                <a:gd name="connsiteX2" fmla="*/ 40820 w 124386"/>
                <a:gd name="connsiteY2" fmla="*/ 81969 h 85333"/>
                <a:gd name="connsiteX3" fmla="*/ 99092 w 124386"/>
                <a:gd name="connsiteY3" fmla="*/ 77323 h 85333"/>
                <a:gd name="connsiteX4" fmla="*/ 115934 w 124386"/>
                <a:gd name="connsiteY4" fmla="*/ 62159 h 85333"/>
                <a:gd name="connsiteX5" fmla="*/ 122645 w 124386"/>
                <a:gd name="connsiteY5" fmla="*/ 41960 h 85333"/>
                <a:gd name="connsiteX6" fmla="*/ 110901 w 124386"/>
                <a:gd name="connsiteY6" fmla="*/ 2274 h 85333"/>
                <a:gd name="connsiteX7" fmla="*/ 98124 w 124386"/>
                <a:gd name="connsiteY7" fmla="*/ 80 h 85333"/>
                <a:gd name="connsiteX8" fmla="*/ 65019 w 124386"/>
                <a:gd name="connsiteY8" fmla="*/ 790 h 85333"/>
                <a:gd name="connsiteX9" fmla="*/ 23461 w 124386"/>
                <a:gd name="connsiteY9" fmla="*/ 5823 h 85333"/>
                <a:gd name="connsiteX10" fmla="*/ 2037 w 124386"/>
                <a:gd name="connsiteY10" fmla="*/ 42670 h 85333"/>
                <a:gd name="connsiteX11" fmla="*/ 2037 w 124386"/>
                <a:gd name="connsiteY11" fmla="*/ 42670 h 8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386" h="85333">
                  <a:moveTo>
                    <a:pt x="2037" y="42670"/>
                  </a:moveTo>
                  <a:cubicBezTo>
                    <a:pt x="5135" y="52156"/>
                    <a:pt x="9910" y="61126"/>
                    <a:pt x="17976" y="68999"/>
                  </a:cubicBezTo>
                  <a:cubicBezTo>
                    <a:pt x="24752" y="75581"/>
                    <a:pt x="31592" y="79195"/>
                    <a:pt x="40820" y="81969"/>
                  </a:cubicBezTo>
                  <a:cubicBezTo>
                    <a:pt x="59986" y="87648"/>
                    <a:pt x="79410" y="86164"/>
                    <a:pt x="99092" y="77323"/>
                  </a:cubicBezTo>
                  <a:cubicBezTo>
                    <a:pt x="107029" y="73839"/>
                    <a:pt x="111740" y="69709"/>
                    <a:pt x="115934" y="62159"/>
                  </a:cubicBezTo>
                  <a:cubicBezTo>
                    <a:pt x="119161" y="56351"/>
                    <a:pt x="121290" y="49510"/>
                    <a:pt x="122645" y="41960"/>
                  </a:cubicBezTo>
                  <a:cubicBezTo>
                    <a:pt x="125097" y="28474"/>
                    <a:pt x="127485" y="8727"/>
                    <a:pt x="110901" y="2274"/>
                  </a:cubicBezTo>
                  <a:cubicBezTo>
                    <a:pt x="107351" y="919"/>
                    <a:pt x="103093" y="144"/>
                    <a:pt x="98124" y="80"/>
                  </a:cubicBezTo>
                  <a:cubicBezTo>
                    <a:pt x="86831" y="-114"/>
                    <a:pt x="75796" y="16"/>
                    <a:pt x="65019" y="790"/>
                  </a:cubicBezTo>
                  <a:cubicBezTo>
                    <a:pt x="53274" y="1564"/>
                    <a:pt x="36949" y="1951"/>
                    <a:pt x="23461" y="5823"/>
                  </a:cubicBezTo>
                  <a:cubicBezTo>
                    <a:pt x="3328" y="11631"/>
                    <a:pt x="-3964" y="24666"/>
                    <a:pt x="2037" y="42670"/>
                  </a:cubicBezTo>
                  <a:lnTo>
                    <a:pt x="2037" y="42670"/>
                  </a:lnTo>
                  <a:close/>
                </a:path>
              </a:pathLst>
            </a:custGeom>
            <a:solidFill>
              <a:srgbClr val="855A36"/>
            </a:solidFill>
            <a:ln w="6453" cap="flat">
              <a:noFill/>
              <a:prstDash val="solid"/>
              <a:miter/>
            </a:ln>
          </p:spPr>
          <p:txBody>
            <a:bodyPr rtlCol="0" anchor="ctr"/>
            <a:lstStyle/>
            <a:p>
              <a:endParaRPr lang="en-US"/>
            </a:p>
          </p:txBody>
        </p:sp>
        <p:sp>
          <p:nvSpPr>
            <p:cNvPr id="4065" name="Freeform: Shape 4064">
              <a:extLst>
                <a:ext uri="{FF2B5EF4-FFF2-40B4-BE49-F238E27FC236}">
                  <a16:creationId xmlns:a16="http://schemas.microsoft.com/office/drawing/2014/main" id="{E5ADFAC6-536D-459A-88F0-2220506BABDA}"/>
                </a:ext>
              </a:extLst>
            </p:cNvPr>
            <p:cNvSpPr/>
            <p:nvPr/>
          </p:nvSpPr>
          <p:spPr>
            <a:xfrm>
              <a:off x="6891363" y="410883"/>
              <a:ext cx="124295" cy="85333"/>
            </a:xfrm>
            <a:custGeom>
              <a:avLst/>
              <a:gdLst>
                <a:gd name="connsiteX0" fmla="*/ 122285 w 124295"/>
                <a:gd name="connsiteY0" fmla="*/ 42670 h 85333"/>
                <a:gd name="connsiteX1" fmla="*/ 106346 w 124295"/>
                <a:gd name="connsiteY1" fmla="*/ 68999 h 85333"/>
                <a:gd name="connsiteX2" fmla="*/ 83502 w 124295"/>
                <a:gd name="connsiteY2" fmla="*/ 81969 h 85333"/>
                <a:gd name="connsiteX3" fmla="*/ 25295 w 124295"/>
                <a:gd name="connsiteY3" fmla="*/ 77323 h 85333"/>
                <a:gd name="connsiteX4" fmla="*/ 8452 w 124295"/>
                <a:gd name="connsiteY4" fmla="*/ 62159 h 85333"/>
                <a:gd name="connsiteX5" fmla="*/ 1741 w 124295"/>
                <a:gd name="connsiteY5" fmla="*/ 41960 h 85333"/>
                <a:gd name="connsiteX6" fmla="*/ 13486 w 124295"/>
                <a:gd name="connsiteY6" fmla="*/ 2274 h 85333"/>
                <a:gd name="connsiteX7" fmla="*/ 26263 w 124295"/>
                <a:gd name="connsiteY7" fmla="*/ 80 h 85333"/>
                <a:gd name="connsiteX8" fmla="*/ 59367 w 124295"/>
                <a:gd name="connsiteY8" fmla="*/ 790 h 85333"/>
                <a:gd name="connsiteX9" fmla="*/ 100861 w 124295"/>
                <a:gd name="connsiteY9" fmla="*/ 5823 h 85333"/>
                <a:gd name="connsiteX10" fmla="*/ 122285 w 124295"/>
                <a:gd name="connsiteY10" fmla="*/ 42670 h 85333"/>
                <a:gd name="connsiteX11" fmla="*/ 122285 w 124295"/>
                <a:gd name="connsiteY11" fmla="*/ 42670 h 8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295" h="85333">
                  <a:moveTo>
                    <a:pt x="122285" y="42670"/>
                  </a:moveTo>
                  <a:cubicBezTo>
                    <a:pt x="119123" y="52156"/>
                    <a:pt x="114348" y="61126"/>
                    <a:pt x="106346" y="68999"/>
                  </a:cubicBezTo>
                  <a:cubicBezTo>
                    <a:pt x="99634" y="75581"/>
                    <a:pt x="92730" y="79195"/>
                    <a:pt x="83502" y="81969"/>
                  </a:cubicBezTo>
                  <a:cubicBezTo>
                    <a:pt x="64336" y="87648"/>
                    <a:pt x="44977" y="86164"/>
                    <a:pt x="25295" y="77323"/>
                  </a:cubicBezTo>
                  <a:cubicBezTo>
                    <a:pt x="17358" y="73839"/>
                    <a:pt x="12582" y="69709"/>
                    <a:pt x="8452" y="62159"/>
                  </a:cubicBezTo>
                  <a:cubicBezTo>
                    <a:pt x="5226" y="56351"/>
                    <a:pt x="3032" y="49510"/>
                    <a:pt x="1741" y="41960"/>
                  </a:cubicBezTo>
                  <a:cubicBezTo>
                    <a:pt x="-710" y="28474"/>
                    <a:pt x="-3099" y="8727"/>
                    <a:pt x="13486" y="2274"/>
                  </a:cubicBezTo>
                  <a:cubicBezTo>
                    <a:pt x="17035" y="919"/>
                    <a:pt x="21294" y="144"/>
                    <a:pt x="26263" y="80"/>
                  </a:cubicBezTo>
                  <a:cubicBezTo>
                    <a:pt x="37556" y="-114"/>
                    <a:pt x="48590" y="16"/>
                    <a:pt x="59367" y="790"/>
                  </a:cubicBezTo>
                  <a:cubicBezTo>
                    <a:pt x="71111" y="1564"/>
                    <a:pt x="87438" y="1951"/>
                    <a:pt x="100861" y="5823"/>
                  </a:cubicBezTo>
                  <a:cubicBezTo>
                    <a:pt x="120994" y="11631"/>
                    <a:pt x="128222" y="24666"/>
                    <a:pt x="122285" y="42670"/>
                  </a:cubicBezTo>
                  <a:lnTo>
                    <a:pt x="122285" y="42670"/>
                  </a:lnTo>
                  <a:close/>
                </a:path>
              </a:pathLst>
            </a:custGeom>
            <a:solidFill>
              <a:srgbClr val="855A36"/>
            </a:solidFill>
            <a:ln w="6453" cap="flat">
              <a:noFill/>
              <a:prstDash val="solid"/>
              <a:miter/>
            </a:ln>
          </p:spPr>
          <p:txBody>
            <a:bodyPr rtlCol="0" anchor="ctr"/>
            <a:lstStyle/>
            <a:p>
              <a:endParaRPr lang="en-US"/>
            </a:p>
          </p:txBody>
        </p:sp>
        <p:sp>
          <p:nvSpPr>
            <p:cNvPr id="4066" name="Freeform: Shape 4065">
              <a:extLst>
                <a:ext uri="{FF2B5EF4-FFF2-40B4-BE49-F238E27FC236}">
                  <a16:creationId xmlns:a16="http://schemas.microsoft.com/office/drawing/2014/main" id="{BF29C9BF-1363-42F0-B49B-4BAA25A8782F}"/>
                </a:ext>
              </a:extLst>
            </p:cNvPr>
            <p:cNvSpPr/>
            <p:nvPr/>
          </p:nvSpPr>
          <p:spPr>
            <a:xfrm>
              <a:off x="7097509" y="427095"/>
              <a:ext cx="20549" cy="52399"/>
            </a:xfrm>
            <a:custGeom>
              <a:avLst/>
              <a:gdLst>
                <a:gd name="connsiteX0" fmla="*/ 2029 w 20549"/>
                <a:gd name="connsiteY0" fmla="*/ 30781 h 52399"/>
                <a:gd name="connsiteX1" fmla="*/ 16806 w 20549"/>
                <a:gd name="connsiteY1" fmla="*/ 52399 h 52399"/>
                <a:gd name="connsiteX2" fmla="*/ 13322 w 20549"/>
                <a:gd name="connsiteY2" fmla="*/ 40461 h 52399"/>
                <a:gd name="connsiteX3" fmla="*/ 20550 w 20549"/>
                <a:gd name="connsiteY3" fmla="*/ 0 h 52399"/>
                <a:gd name="connsiteX4" fmla="*/ 2029 w 20549"/>
                <a:gd name="connsiteY4" fmla="*/ 30781 h 52399"/>
                <a:gd name="connsiteX5" fmla="*/ 2029 w 20549"/>
                <a:gd name="connsiteY5" fmla="*/ 30781 h 5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49" h="52399">
                  <a:moveTo>
                    <a:pt x="2029" y="30781"/>
                  </a:moveTo>
                  <a:cubicBezTo>
                    <a:pt x="4998" y="38589"/>
                    <a:pt x="9450" y="45881"/>
                    <a:pt x="16806" y="52399"/>
                  </a:cubicBezTo>
                  <a:cubicBezTo>
                    <a:pt x="15452" y="48527"/>
                    <a:pt x="14290" y="44526"/>
                    <a:pt x="13322" y="40461"/>
                  </a:cubicBezTo>
                  <a:cubicBezTo>
                    <a:pt x="9063" y="23231"/>
                    <a:pt x="11515" y="9357"/>
                    <a:pt x="20550" y="0"/>
                  </a:cubicBezTo>
                  <a:cubicBezTo>
                    <a:pt x="2610" y="5292"/>
                    <a:pt x="-3649" y="16068"/>
                    <a:pt x="2029" y="30781"/>
                  </a:cubicBezTo>
                  <a:lnTo>
                    <a:pt x="2029" y="30781"/>
                  </a:lnTo>
                  <a:close/>
                </a:path>
              </a:pathLst>
            </a:custGeom>
            <a:solidFill>
              <a:srgbClr val="BC8954"/>
            </a:solidFill>
            <a:ln w="6453" cap="flat">
              <a:noFill/>
              <a:prstDash val="solid"/>
              <a:miter/>
            </a:ln>
          </p:spPr>
          <p:txBody>
            <a:bodyPr rtlCol="0" anchor="ctr"/>
            <a:lstStyle/>
            <a:p>
              <a:endParaRPr lang="en-US"/>
            </a:p>
          </p:txBody>
        </p:sp>
        <p:sp>
          <p:nvSpPr>
            <p:cNvPr id="4067" name="Freeform: Shape 4066">
              <a:extLst>
                <a:ext uri="{FF2B5EF4-FFF2-40B4-BE49-F238E27FC236}">
                  <a16:creationId xmlns:a16="http://schemas.microsoft.com/office/drawing/2014/main" id="{38255208-6C21-415B-B812-9BB949760658}"/>
                </a:ext>
              </a:extLst>
            </p:cNvPr>
            <p:cNvSpPr/>
            <p:nvPr/>
          </p:nvSpPr>
          <p:spPr>
            <a:xfrm>
              <a:off x="6906140" y="422643"/>
              <a:ext cx="16131" cy="60207"/>
            </a:xfrm>
            <a:custGeom>
              <a:avLst/>
              <a:gdLst>
                <a:gd name="connsiteX0" fmla="*/ 16132 w 16131"/>
                <a:gd name="connsiteY0" fmla="*/ 60207 h 60207"/>
                <a:gd name="connsiteX1" fmla="*/ 8453 w 16131"/>
                <a:gd name="connsiteY1" fmla="*/ 51947 h 60207"/>
                <a:gd name="connsiteX2" fmla="*/ 1741 w 16131"/>
                <a:gd name="connsiteY2" fmla="*/ 34588 h 60207"/>
                <a:gd name="connsiteX3" fmla="*/ 13486 w 16131"/>
                <a:gd name="connsiteY3" fmla="*/ 581 h 60207"/>
                <a:gd name="connsiteX4" fmla="*/ 15616 w 16131"/>
                <a:gd name="connsiteY4" fmla="*/ 0 h 60207"/>
                <a:gd name="connsiteX5" fmla="*/ 12970 w 16131"/>
                <a:gd name="connsiteY5" fmla="*/ 43945 h 60207"/>
                <a:gd name="connsiteX6" fmla="*/ 16132 w 16131"/>
                <a:gd name="connsiteY6" fmla="*/ 60207 h 60207"/>
                <a:gd name="connsiteX7" fmla="*/ 16132 w 16131"/>
                <a:gd name="connsiteY7" fmla="*/ 60207 h 6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31" h="60207">
                  <a:moveTo>
                    <a:pt x="16132" y="60207"/>
                  </a:moveTo>
                  <a:cubicBezTo>
                    <a:pt x="13163" y="58078"/>
                    <a:pt x="10711" y="55432"/>
                    <a:pt x="8453" y="51947"/>
                  </a:cubicBezTo>
                  <a:cubicBezTo>
                    <a:pt x="5226" y="46914"/>
                    <a:pt x="3096" y="41106"/>
                    <a:pt x="1741" y="34588"/>
                  </a:cubicBezTo>
                  <a:cubicBezTo>
                    <a:pt x="-711" y="23037"/>
                    <a:pt x="-3098" y="6066"/>
                    <a:pt x="13486" y="581"/>
                  </a:cubicBezTo>
                  <a:cubicBezTo>
                    <a:pt x="14196" y="323"/>
                    <a:pt x="14906" y="129"/>
                    <a:pt x="15616" y="0"/>
                  </a:cubicBezTo>
                  <a:cubicBezTo>
                    <a:pt x="9356" y="11938"/>
                    <a:pt x="11163" y="30329"/>
                    <a:pt x="12970" y="43945"/>
                  </a:cubicBezTo>
                  <a:cubicBezTo>
                    <a:pt x="13744" y="49753"/>
                    <a:pt x="14841" y="55174"/>
                    <a:pt x="16132" y="60207"/>
                  </a:cubicBezTo>
                  <a:lnTo>
                    <a:pt x="16132" y="60207"/>
                  </a:lnTo>
                  <a:close/>
                </a:path>
              </a:pathLst>
            </a:custGeom>
            <a:solidFill>
              <a:srgbClr val="BC8954"/>
            </a:solidFill>
            <a:ln w="6453" cap="flat">
              <a:noFill/>
              <a:prstDash val="solid"/>
              <a:miter/>
            </a:ln>
          </p:spPr>
          <p:txBody>
            <a:bodyPr rtlCol="0" anchor="ctr"/>
            <a:lstStyle/>
            <a:p>
              <a:endParaRPr lang="en-US"/>
            </a:p>
          </p:txBody>
        </p:sp>
        <p:sp>
          <p:nvSpPr>
            <p:cNvPr id="4068" name="Freeform: Shape 4067">
              <a:extLst>
                <a:ext uri="{FF2B5EF4-FFF2-40B4-BE49-F238E27FC236}">
                  <a16:creationId xmlns:a16="http://schemas.microsoft.com/office/drawing/2014/main" id="{AEC7B0F8-C723-4981-846D-2309DDC2AF9E}"/>
                </a:ext>
              </a:extLst>
            </p:cNvPr>
            <p:cNvSpPr/>
            <p:nvPr/>
          </p:nvSpPr>
          <p:spPr>
            <a:xfrm>
              <a:off x="6339760" y="665495"/>
              <a:ext cx="563089" cy="855452"/>
            </a:xfrm>
            <a:custGeom>
              <a:avLst/>
              <a:gdLst>
                <a:gd name="connsiteX0" fmla="*/ 556055 w 563089"/>
                <a:gd name="connsiteY0" fmla="*/ 539840 h 855452"/>
                <a:gd name="connsiteX1" fmla="*/ 539663 w 563089"/>
                <a:gd name="connsiteY1" fmla="*/ 503445 h 855452"/>
                <a:gd name="connsiteX2" fmla="*/ 562508 w 563089"/>
                <a:gd name="connsiteY2" fmla="*/ 462662 h 855452"/>
                <a:gd name="connsiteX3" fmla="*/ 545085 w 563089"/>
                <a:gd name="connsiteY3" fmla="*/ 420523 h 855452"/>
                <a:gd name="connsiteX4" fmla="*/ 560120 w 563089"/>
                <a:gd name="connsiteY4" fmla="*/ 370447 h 855452"/>
                <a:gd name="connsiteX5" fmla="*/ 538825 w 563089"/>
                <a:gd name="connsiteY5" fmla="*/ 331987 h 855452"/>
                <a:gd name="connsiteX6" fmla="*/ 553280 w 563089"/>
                <a:gd name="connsiteY6" fmla="*/ 294559 h 855452"/>
                <a:gd name="connsiteX7" fmla="*/ 539663 w 563089"/>
                <a:gd name="connsiteY7" fmla="*/ 237449 h 855452"/>
                <a:gd name="connsiteX8" fmla="*/ 515852 w 563089"/>
                <a:gd name="connsiteY8" fmla="*/ 196279 h 855452"/>
                <a:gd name="connsiteX9" fmla="*/ 525209 w 563089"/>
                <a:gd name="connsiteY9" fmla="*/ 150397 h 855452"/>
                <a:gd name="connsiteX10" fmla="*/ 502236 w 563089"/>
                <a:gd name="connsiteY10" fmla="*/ 122327 h 855452"/>
                <a:gd name="connsiteX11" fmla="*/ 474423 w 563089"/>
                <a:gd name="connsiteY11" fmla="*/ 91094 h 855452"/>
                <a:gd name="connsiteX12" fmla="*/ 459711 w 563089"/>
                <a:gd name="connsiteY12" fmla="*/ 56764 h 855452"/>
                <a:gd name="connsiteX13" fmla="*/ 403182 w 563089"/>
                <a:gd name="connsiteY13" fmla="*/ 45535 h 855452"/>
                <a:gd name="connsiteX14" fmla="*/ 376272 w 563089"/>
                <a:gd name="connsiteY14" fmla="*/ 19336 h 855452"/>
                <a:gd name="connsiteX15" fmla="*/ 305740 w 563089"/>
                <a:gd name="connsiteY15" fmla="*/ 8753 h 855452"/>
                <a:gd name="connsiteX16" fmla="*/ 280315 w 563089"/>
                <a:gd name="connsiteY16" fmla="*/ 21142 h 855452"/>
                <a:gd name="connsiteX17" fmla="*/ 255600 w 563089"/>
                <a:gd name="connsiteY17" fmla="*/ 8624 h 855452"/>
                <a:gd name="connsiteX18" fmla="*/ 187262 w 563089"/>
                <a:gd name="connsiteY18" fmla="*/ 22369 h 855452"/>
                <a:gd name="connsiteX19" fmla="*/ 164740 w 563089"/>
                <a:gd name="connsiteY19" fmla="*/ 45471 h 855452"/>
                <a:gd name="connsiteX20" fmla="*/ 108212 w 563089"/>
                <a:gd name="connsiteY20" fmla="*/ 56699 h 855452"/>
                <a:gd name="connsiteX21" fmla="*/ 93498 w 563089"/>
                <a:gd name="connsiteY21" fmla="*/ 91029 h 855452"/>
                <a:gd name="connsiteX22" fmla="*/ 65686 w 563089"/>
                <a:gd name="connsiteY22" fmla="*/ 122262 h 855452"/>
                <a:gd name="connsiteX23" fmla="*/ 42713 w 563089"/>
                <a:gd name="connsiteY23" fmla="*/ 150333 h 855452"/>
                <a:gd name="connsiteX24" fmla="*/ 52070 w 563089"/>
                <a:gd name="connsiteY24" fmla="*/ 196214 h 855452"/>
                <a:gd name="connsiteX25" fmla="*/ 28193 w 563089"/>
                <a:gd name="connsiteY25" fmla="*/ 237385 h 855452"/>
                <a:gd name="connsiteX26" fmla="*/ 14578 w 563089"/>
                <a:gd name="connsiteY26" fmla="*/ 294495 h 855452"/>
                <a:gd name="connsiteX27" fmla="*/ 29032 w 563089"/>
                <a:gd name="connsiteY27" fmla="*/ 331922 h 855452"/>
                <a:gd name="connsiteX28" fmla="*/ 7737 w 563089"/>
                <a:gd name="connsiteY28" fmla="*/ 370383 h 855452"/>
                <a:gd name="connsiteX29" fmla="*/ 19482 w 563089"/>
                <a:gd name="connsiteY29" fmla="*/ 414780 h 855452"/>
                <a:gd name="connsiteX30" fmla="*/ 16965 w 563089"/>
                <a:gd name="connsiteY30" fmla="*/ 445238 h 855452"/>
                <a:gd name="connsiteX31" fmla="*/ 7544 w 563089"/>
                <a:gd name="connsiteY31" fmla="*/ 500799 h 855452"/>
                <a:gd name="connsiteX32" fmla="*/ 30839 w 563089"/>
                <a:gd name="connsiteY32" fmla="*/ 537711 h 855452"/>
                <a:gd name="connsiteX33" fmla="*/ 18385 w 563089"/>
                <a:gd name="connsiteY33" fmla="*/ 576042 h 855452"/>
                <a:gd name="connsiteX34" fmla="*/ 34904 w 563089"/>
                <a:gd name="connsiteY34" fmla="*/ 632119 h 855452"/>
                <a:gd name="connsiteX35" fmla="*/ 60846 w 563089"/>
                <a:gd name="connsiteY35" fmla="*/ 671677 h 855452"/>
                <a:gd name="connsiteX36" fmla="*/ 53877 w 563089"/>
                <a:gd name="connsiteY36" fmla="*/ 718074 h 855452"/>
                <a:gd name="connsiteX37" fmla="*/ 78334 w 563089"/>
                <a:gd name="connsiteY37" fmla="*/ 744532 h 855452"/>
                <a:gd name="connsiteX38" fmla="*/ 107695 w 563089"/>
                <a:gd name="connsiteY38" fmla="*/ 773829 h 855452"/>
                <a:gd name="connsiteX39" fmla="*/ 124215 w 563089"/>
                <a:gd name="connsiteY39" fmla="*/ 807126 h 855452"/>
                <a:gd name="connsiteX40" fmla="*/ 181260 w 563089"/>
                <a:gd name="connsiteY40" fmla="*/ 814483 h 855452"/>
                <a:gd name="connsiteX41" fmla="*/ 209460 w 563089"/>
                <a:gd name="connsiteY41" fmla="*/ 838811 h 855452"/>
                <a:gd name="connsiteX42" fmla="*/ 280380 w 563089"/>
                <a:gd name="connsiteY42" fmla="*/ 844619 h 855452"/>
                <a:gd name="connsiteX43" fmla="*/ 305095 w 563089"/>
                <a:gd name="connsiteY43" fmla="*/ 830551 h 855452"/>
                <a:gd name="connsiteX44" fmla="*/ 330455 w 563089"/>
                <a:gd name="connsiteY44" fmla="*/ 841328 h 855452"/>
                <a:gd name="connsiteX45" fmla="*/ 397954 w 563089"/>
                <a:gd name="connsiteY45" fmla="*/ 823001 h 855452"/>
                <a:gd name="connsiteX46" fmla="*/ 419185 w 563089"/>
                <a:gd name="connsiteY46" fmla="*/ 798415 h 855452"/>
                <a:gd name="connsiteX47" fmla="*/ 475004 w 563089"/>
                <a:gd name="connsiteY47" fmla="*/ 783444 h 855452"/>
                <a:gd name="connsiteX48" fmla="*/ 487910 w 563089"/>
                <a:gd name="connsiteY48" fmla="*/ 748145 h 855452"/>
                <a:gd name="connsiteX49" fmla="*/ 514045 w 563089"/>
                <a:gd name="connsiteY49" fmla="*/ 715106 h 855452"/>
                <a:gd name="connsiteX50" fmla="*/ 535534 w 563089"/>
                <a:gd name="connsiteY50" fmla="*/ 685551 h 855452"/>
                <a:gd name="connsiteX51" fmla="*/ 523789 w 563089"/>
                <a:gd name="connsiteY51" fmla="*/ 640379 h 855452"/>
                <a:gd name="connsiteX52" fmla="*/ 545407 w 563089"/>
                <a:gd name="connsiteY52" fmla="*/ 597595 h 855452"/>
                <a:gd name="connsiteX53" fmla="*/ 556055 w 563089"/>
                <a:gd name="connsiteY53" fmla="*/ 539840 h 855452"/>
                <a:gd name="connsiteX54" fmla="*/ 556055 w 563089"/>
                <a:gd name="connsiteY54" fmla="*/ 539840 h 855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63089" h="855452">
                  <a:moveTo>
                    <a:pt x="556055" y="539840"/>
                  </a:moveTo>
                  <a:cubicBezTo>
                    <a:pt x="549343" y="526289"/>
                    <a:pt x="538954" y="522223"/>
                    <a:pt x="539663" y="503445"/>
                  </a:cubicBezTo>
                  <a:cubicBezTo>
                    <a:pt x="540245" y="486925"/>
                    <a:pt x="557409" y="488926"/>
                    <a:pt x="562508" y="462662"/>
                  </a:cubicBezTo>
                  <a:cubicBezTo>
                    <a:pt x="566896" y="440334"/>
                    <a:pt x="545020" y="434591"/>
                    <a:pt x="545085" y="420523"/>
                  </a:cubicBezTo>
                  <a:cubicBezTo>
                    <a:pt x="543536" y="399744"/>
                    <a:pt x="564056" y="390710"/>
                    <a:pt x="560120" y="370447"/>
                  </a:cubicBezTo>
                  <a:cubicBezTo>
                    <a:pt x="555022" y="344248"/>
                    <a:pt x="540309" y="348507"/>
                    <a:pt x="538825" y="331987"/>
                  </a:cubicBezTo>
                  <a:cubicBezTo>
                    <a:pt x="537147" y="313337"/>
                    <a:pt x="547278" y="308562"/>
                    <a:pt x="553280" y="294559"/>
                  </a:cubicBezTo>
                  <a:cubicBezTo>
                    <a:pt x="562960" y="272296"/>
                    <a:pt x="556570" y="252291"/>
                    <a:pt x="539663" y="237449"/>
                  </a:cubicBezTo>
                  <a:cubicBezTo>
                    <a:pt x="526822" y="226157"/>
                    <a:pt x="510173" y="218929"/>
                    <a:pt x="515852" y="196279"/>
                  </a:cubicBezTo>
                  <a:cubicBezTo>
                    <a:pt x="521143" y="174919"/>
                    <a:pt x="529791" y="175823"/>
                    <a:pt x="525209" y="150397"/>
                  </a:cubicBezTo>
                  <a:cubicBezTo>
                    <a:pt x="522563" y="136007"/>
                    <a:pt x="513851" y="127167"/>
                    <a:pt x="502236" y="122327"/>
                  </a:cubicBezTo>
                  <a:cubicBezTo>
                    <a:pt x="487458" y="116196"/>
                    <a:pt x="475456" y="110001"/>
                    <a:pt x="474423" y="91094"/>
                  </a:cubicBezTo>
                  <a:cubicBezTo>
                    <a:pt x="473842" y="79349"/>
                    <a:pt x="470745" y="67992"/>
                    <a:pt x="459711" y="56764"/>
                  </a:cubicBezTo>
                  <a:cubicBezTo>
                    <a:pt x="432478" y="35210"/>
                    <a:pt x="420475" y="48826"/>
                    <a:pt x="403182" y="45535"/>
                  </a:cubicBezTo>
                  <a:cubicBezTo>
                    <a:pt x="385887" y="42309"/>
                    <a:pt x="383435" y="28822"/>
                    <a:pt x="376272" y="19336"/>
                  </a:cubicBezTo>
                  <a:cubicBezTo>
                    <a:pt x="358784" y="-3960"/>
                    <a:pt x="322711" y="-4541"/>
                    <a:pt x="305740" y="8753"/>
                  </a:cubicBezTo>
                  <a:cubicBezTo>
                    <a:pt x="297028" y="15593"/>
                    <a:pt x="291672" y="20368"/>
                    <a:pt x="280315" y="21142"/>
                  </a:cubicBezTo>
                  <a:cubicBezTo>
                    <a:pt x="270635" y="21142"/>
                    <a:pt x="262827" y="13399"/>
                    <a:pt x="255600" y="8624"/>
                  </a:cubicBezTo>
                  <a:cubicBezTo>
                    <a:pt x="237531" y="-3186"/>
                    <a:pt x="204749" y="-927"/>
                    <a:pt x="187262" y="22369"/>
                  </a:cubicBezTo>
                  <a:cubicBezTo>
                    <a:pt x="180163" y="31919"/>
                    <a:pt x="182099" y="42244"/>
                    <a:pt x="164740" y="45471"/>
                  </a:cubicBezTo>
                  <a:cubicBezTo>
                    <a:pt x="147446" y="48762"/>
                    <a:pt x="135508" y="35146"/>
                    <a:pt x="108212" y="56699"/>
                  </a:cubicBezTo>
                  <a:cubicBezTo>
                    <a:pt x="97177" y="67927"/>
                    <a:pt x="94079" y="79285"/>
                    <a:pt x="93498" y="91029"/>
                  </a:cubicBezTo>
                  <a:cubicBezTo>
                    <a:pt x="92531" y="109937"/>
                    <a:pt x="80463" y="116067"/>
                    <a:pt x="65686" y="122262"/>
                  </a:cubicBezTo>
                  <a:cubicBezTo>
                    <a:pt x="54070" y="127102"/>
                    <a:pt x="45358" y="135943"/>
                    <a:pt x="42713" y="150333"/>
                  </a:cubicBezTo>
                  <a:cubicBezTo>
                    <a:pt x="38067" y="175758"/>
                    <a:pt x="46714" y="174855"/>
                    <a:pt x="52070" y="196214"/>
                  </a:cubicBezTo>
                  <a:cubicBezTo>
                    <a:pt x="57684" y="218865"/>
                    <a:pt x="41100" y="226092"/>
                    <a:pt x="28193" y="237385"/>
                  </a:cubicBezTo>
                  <a:cubicBezTo>
                    <a:pt x="11286" y="252227"/>
                    <a:pt x="4898" y="272231"/>
                    <a:pt x="14578" y="294495"/>
                  </a:cubicBezTo>
                  <a:cubicBezTo>
                    <a:pt x="20643" y="308498"/>
                    <a:pt x="30775" y="313273"/>
                    <a:pt x="29032" y="331922"/>
                  </a:cubicBezTo>
                  <a:cubicBezTo>
                    <a:pt x="27548" y="348378"/>
                    <a:pt x="12900" y="344119"/>
                    <a:pt x="7737" y="370383"/>
                  </a:cubicBezTo>
                  <a:cubicBezTo>
                    <a:pt x="4252" y="387935"/>
                    <a:pt x="12255" y="402132"/>
                    <a:pt x="19482" y="414780"/>
                  </a:cubicBezTo>
                  <a:cubicBezTo>
                    <a:pt x="21611" y="425944"/>
                    <a:pt x="24902" y="432010"/>
                    <a:pt x="16965" y="445238"/>
                  </a:cubicBezTo>
                  <a:cubicBezTo>
                    <a:pt x="8447" y="459241"/>
                    <a:pt x="-10525" y="481569"/>
                    <a:pt x="7544" y="500799"/>
                  </a:cubicBezTo>
                  <a:cubicBezTo>
                    <a:pt x="19869" y="513964"/>
                    <a:pt x="27225" y="512737"/>
                    <a:pt x="30839" y="537711"/>
                  </a:cubicBezTo>
                  <a:cubicBezTo>
                    <a:pt x="33550" y="556296"/>
                    <a:pt x="23612" y="561716"/>
                    <a:pt x="18385" y="576042"/>
                  </a:cubicBezTo>
                  <a:cubicBezTo>
                    <a:pt x="9867" y="598886"/>
                    <a:pt x="17288" y="618439"/>
                    <a:pt x="34904" y="632119"/>
                  </a:cubicBezTo>
                  <a:cubicBezTo>
                    <a:pt x="48327" y="642573"/>
                    <a:pt x="65299" y="648575"/>
                    <a:pt x="60846" y="671677"/>
                  </a:cubicBezTo>
                  <a:cubicBezTo>
                    <a:pt x="56651" y="693359"/>
                    <a:pt x="47940" y="692972"/>
                    <a:pt x="53877" y="718074"/>
                  </a:cubicBezTo>
                  <a:cubicBezTo>
                    <a:pt x="57297" y="732271"/>
                    <a:pt x="66460" y="740466"/>
                    <a:pt x="78334" y="744532"/>
                  </a:cubicBezTo>
                  <a:cubicBezTo>
                    <a:pt x="93369" y="749694"/>
                    <a:pt x="105759" y="754986"/>
                    <a:pt x="107695" y="773829"/>
                  </a:cubicBezTo>
                  <a:cubicBezTo>
                    <a:pt x="108921" y="785509"/>
                    <a:pt x="112600" y="796608"/>
                    <a:pt x="124215" y="807126"/>
                  </a:cubicBezTo>
                  <a:cubicBezTo>
                    <a:pt x="152544" y="826744"/>
                    <a:pt x="163773" y="812418"/>
                    <a:pt x="181260" y="814483"/>
                  </a:cubicBezTo>
                  <a:cubicBezTo>
                    <a:pt x="198683" y="816548"/>
                    <a:pt x="201845" y="829777"/>
                    <a:pt x="209460" y="838811"/>
                  </a:cubicBezTo>
                  <a:cubicBezTo>
                    <a:pt x="228174" y="860880"/>
                    <a:pt x="264247" y="859074"/>
                    <a:pt x="280380" y="844619"/>
                  </a:cubicBezTo>
                  <a:cubicBezTo>
                    <a:pt x="288704" y="837198"/>
                    <a:pt x="293802" y="832100"/>
                    <a:pt x="305095" y="830551"/>
                  </a:cubicBezTo>
                  <a:cubicBezTo>
                    <a:pt x="314710" y="829906"/>
                    <a:pt x="322970" y="837069"/>
                    <a:pt x="330455" y="841328"/>
                  </a:cubicBezTo>
                  <a:cubicBezTo>
                    <a:pt x="349105" y="851911"/>
                    <a:pt x="381692" y="847458"/>
                    <a:pt x="397954" y="823001"/>
                  </a:cubicBezTo>
                  <a:cubicBezTo>
                    <a:pt x="404601" y="812999"/>
                    <a:pt x="402084" y="802867"/>
                    <a:pt x="419185" y="798415"/>
                  </a:cubicBezTo>
                  <a:cubicBezTo>
                    <a:pt x="436286" y="794027"/>
                    <a:pt x="448934" y="806739"/>
                    <a:pt x="475004" y="783444"/>
                  </a:cubicBezTo>
                  <a:cubicBezTo>
                    <a:pt x="485458" y="771441"/>
                    <a:pt x="487910" y="759890"/>
                    <a:pt x="487910" y="748145"/>
                  </a:cubicBezTo>
                  <a:cubicBezTo>
                    <a:pt x="487910" y="729173"/>
                    <a:pt x="499655" y="722204"/>
                    <a:pt x="514045" y="715106"/>
                  </a:cubicBezTo>
                  <a:cubicBezTo>
                    <a:pt x="525402" y="709491"/>
                    <a:pt x="533598" y="700070"/>
                    <a:pt x="535534" y="685551"/>
                  </a:cubicBezTo>
                  <a:cubicBezTo>
                    <a:pt x="538825" y="659867"/>
                    <a:pt x="530178" y="661352"/>
                    <a:pt x="523789" y="640379"/>
                  </a:cubicBezTo>
                  <a:cubicBezTo>
                    <a:pt x="516885" y="618051"/>
                    <a:pt x="533082" y="609856"/>
                    <a:pt x="545407" y="597595"/>
                  </a:cubicBezTo>
                  <a:cubicBezTo>
                    <a:pt x="561604" y="581785"/>
                    <a:pt x="566961" y="561393"/>
                    <a:pt x="556055" y="539840"/>
                  </a:cubicBezTo>
                  <a:lnTo>
                    <a:pt x="556055" y="539840"/>
                  </a:lnTo>
                  <a:close/>
                </a:path>
              </a:pathLst>
            </a:custGeom>
            <a:solidFill>
              <a:srgbClr val="000000"/>
            </a:solidFill>
            <a:ln w="6453" cap="flat">
              <a:noFill/>
              <a:prstDash val="solid"/>
              <a:miter/>
            </a:ln>
          </p:spPr>
          <p:txBody>
            <a:bodyPr rtlCol="0" anchor="ctr"/>
            <a:lstStyle/>
            <a:p>
              <a:endParaRPr lang="en-US"/>
            </a:p>
          </p:txBody>
        </p:sp>
        <p:sp>
          <p:nvSpPr>
            <p:cNvPr id="4069" name="Freeform: Shape 4068">
              <a:extLst>
                <a:ext uri="{FF2B5EF4-FFF2-40B4-BE49-F238E27FC236}">
                  <a16:creationId xmlns:a16="http://schemas.microsoft.com/office/drawing/2014/main" id="{A96D20AB-71C0-45F1-A5A4-0DF2801CA449}"/>
                </a:ext>
              </a:extLst>
            </p:cNvPr>
            <p:cNvSpPr/>
            <p:nvPr/>
          </p:nvSpPr>
          <p:spPr>
            <a:xfrm>
              <a:off x="6207078" y="1066982"/>
              <a:ext cx="837269" cy="618010"/>
            </a:xfrm>
            <a:custGeom>
              <a:avLst/>
              <a:gdLst>
                <a:gd name="connsiteX0" fmla="*/ 323557 w 837269"/>
                <a:gd name="connsiteY0" fmla="*/ 0 h 618010"/>
                <a:gd name="connsiteX1" fmla="*/ 378860 w 837269"/>
                <a:gd name="connsiteY1" fmla="*/ 3485 h 618010"/>
                <a:gd name="connsiteX2" fmla="*/ 513600 w 837269"/>
                <a:gd name="connsiteY2" fmla="*/ 0 h 618010"/>
                <a:gd name="connsiteX3" fmla="*/ 523022 w 837269"/>
                <a:gd name="connsiteY3" fmla="*/ 71823 h 618010"/>
                <a:gd name="connsiteX4" fmla="*/ 578001 w 837269"/>
                <a:gd name="connsiteY4" fmla="*/ 139645 h 618010"/>
                <a:gd name="connsiteX5" fmla="*/ 781273 w 837269"/>
                <a:gd name="connsiteY5" fmla="*/ 232956 h 618010"/>
                <a:gd name="connsiteX6" fmla="*/ 834382 w 837269"/>
                <a:gd name="connsiteY6" fmla="*/ 618011 h 618010"/>
                <a:gd name="connsiteX7" fmla="*/ 419191 w 837269"/>
                <a:gd name="connsiteY7" fmla="*/ 618011 h 618010"/>
                <a:gd name="connsiteX8" fmla="*/ 418934 w 837269"/>
                <a:gd name="connsiteY8" fmla="*/ 618011 h 618010"/>
                <a:gd name="connsiteX9" fmla="*/ 418546 w 837269"/>
                <a:gd name="connsiteY9" fmla="*/ 618011 h 618010"/>
                <a:gd name="connsiteX10" fmla="*/ 0 w 837269"/>
                <a:gd name="connsiteY10" fmla="*/ 618011 h 618010"/>
                <a:gd name="connsiteX11" fmla="*/ 55819 w 837269"/>
                <a:gd name="connsiteY11" fmla="*/ 232956 h 618010"/>
                <a:gd name="connsiteX12" fmla="*/ 259091 w 837269"/>
                <a:gd name="connsiteY12" fmla="*/ 139645 h 618010"/>
                <a:gd name="connsiteX13" fmla="*/ 314071 w 837269"/>
                <a:gd name="connsiteY13" fmla="*/ 71823 h 618010"/>
                <a:gd name="connsiteX14" fmla="*/ 323557 w 837269"/>
                <a:gd name="connsiteY14" fmla="*/ 0 h 618010"/>
                <a:gd name="connsiteX15" fmla="*/ 323557 w 837269"/>
                <a:gd name="connsiteY15" fmla="*/ 0 h 618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7269" h="618010">
                  <a:moveTo>
                    <a:pt x="323557" y="0"/>
                  </a:moveTo>
                  <a:lnTo>
                    <a:pt x="378860" y="3485"/>
                  </a:lnTo>
                  <a:cubicBezTo>
                    <a:pt x="424096" y="3485"/>
                    <a:pt x="467977" y="2904"/>
                    <a:pt x="513600" y="0"/>
                  </a:cubicBezTo>
                  <a:lnTo>
                    <a:pt x="523022" y="71823"/>
                  </a:lnTo>
                  <a:cubicBezTo>
                    <a:pt x="527925" y="109121"/>
                    <a:pt x="538961" y="134482"/>
                    <a:pt x="578001" y="139645"/>
                  </a:cubicBezTo>
                  <a:cubicBezTo>
                    <a:pt x="676669" y="152615"/>
                    <a:pt x="737844" y="169071"/>
                    <a:pt x="781273" y="232956"/>
                  </a:cubicBezTo>
                  <a:cubicBezTo>
                    <a:pt x="855935" y="342981"/>
                    <a:pt x="834382" y="493724"/>
                    <a:pt x="834382" y="618011"/>
                  </a:cubicBezTo>
                  <a:lnTo>
                    <a:pt x="419191" y="618011"/>
                  </a:lnTo>
                  <a:lnTo>
                    <a:pt x="418934" y="618011"/>
                  </a:lnTo>
                  <a:lnTo>
                    <a:pt x="418546" y="618011"/>
                  </a:lnTo>
                  <a:lnTo>
                    <a:pt x="0" y="618011"/>
                  </a:lnTo>
                  <a:cubicBezTo>
                    <a:pt x="10260" y="488497"/>
                    <a:pt x="-21747" y="347175"/>
                    <a:pt x="55819" y="232956"/>
                  </a:cubicBezTo>
                  <a:cubicBezTo>
                    <a:pt x="99184" y="169071"/>
                    <a:pt x="160423" y="152615"/>
                    <a:pt x="259091" y="139645"/>
                  </a:cubicBezTo>
                  <a:cubicBezTo>
                    <a:pt x="298132" y="134482"/>
                    <a:pt x="309231" y="109121"/>
                    <a:pt x="314071" y="71823"/>
                  </a:cubicBezTo>
                  <a:lnTo>
                    <a:pt x="323557" y="0"/>
                  </a:lnTo>
                  <a:lnTo>
                    <a:pt x="323557" y="0"/>
                  </a:lnTo>
                  <a:close/>
                </a:path>
              </a:pathLst>
            </a:custGeom>
            <a:solidFill>
              <a:srgbClr val="846247"/>
            </a:solidFill>
            <a:ln w="6453" cap="flat">
              <a:noFill/>
              <a:prstDash val="solid"/>
              <a:miter/>
            </a:ln>
          </p:spPr>
          <p:txBody>
            <a:bodyPr rtlCol="0" anchor="ctr"/>
            <a:lstStyle/>
            <a:p>
              <a:endParaRPr lang="en-US"/>
            </a:p>
          </p:txBody>
        </p:sp>
        <p:sp>
          <p:nvSpPr>
            <p:cNvPr id="4070" name="Freeform: Shape 4069">
              <a:extLst>
                <a:ext uri="{FF2B5EF4-FFF2-40B4-BE49-F238E27FC236}">
                  <a16:creationId xmlns:a16="http://schemas.microsoft.com/office/drawing/2014/main" id="{3F2104A0-1DD0-4CF6-918B-5BE8D63152DB}"/>
                </a:ext>
              </a:extLst>
            </p:cNvPr>
            <p:cNvSpPr/>
            <p:nvPr/>
          </p:nvSpPr>
          <p:spPr>
            <a:xfrm>
              <a:off x="6207078" y="1410156"/>
              <a:ext cx="837232" cy="274771"/>
            </a:xfrm>
            <a:custGeom>
              <a:avLst/>
              <a:gdLst>
                <a:gd name="connsiteX0" fmla="*/ 826058 w 837232"/>
                <a:gd name="connsiteY0" fmla="*/ 0 h 274771"/>
                <a:gd name="connsiteX1" fmla="*/ 834382 w 837232"/>
                <a:gd name="connsiteY1" fmla="*/ 274772 h 274771"/>
                <a:gd name="connsiteX2" fmla="*/ 419191 w 837232"/>
                <a:gd name="connsiteY2" fmla="*/ 274772 h 274771"/>
                <a:gd name="connsiteX3" fmla="*/ 418934 w 837232"/>
                <a:gd name="connsiteY3" fmla="*/ 274772 h 274771"/>
                <a:gd name="connsiteX4" fmla="*/ 418546 w 837232"/>
                <a:gd name="connsiteY4" fmla="*/ 274772 h 274771"/>
                <a:gd name="connsiteX5" fmla="*/ 0 w 837232"/>
                <a:gd name="connsiteY5" fmla="*/ 274772 h 274771"/>
                <a:gd name="connsiteX6" fmla="*/ 8841 w 837232"/>
                <a:gd name="connsiteY6" fmla="*/ 13551 h 274771"/>
                <a:gd name="connsiteX7" fmla="*/ 403575 w 837232"/>
                <a:gd name="connsiteY7" fmla="*/ 90924 h 274771"/>
                <a:gd name="connsiteX8" fmla="*/ 826058 w 837232"/>
                <a:gd name="connsiteY8" fmla="*/ 0 h 274771"/>
                <a:gd name="connsiteX9" fmla="*/ 826058 w 837232"/>
                <a:gd name="connsiteY9" fmla="*/ 0 h 27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7232" h="274771">
                  <a:moveTo>
                    <a:pt x="826058" y="0"/>
                  </a:moveTo>
                  <a:cubicBezTo>
                    <a:pt x="844707" y="89375"/>
                    <a:pt x="834382" y="188430"/>
                    <a:pt x="834382" y="274772"/>
                  </a:cubicBezTo>
                  <a:lnTo>
                    <a:pt x="419191" y="274772"/>
                  </a:lnTo>
                  <a:lnTo>
                    <a:pt x="418934" y="274772"/>
                  </a:lnTo>
                  <a:lnTo>
                    <a:pt x="418546" y="274772"/>
                  </a:lnTo>
                  <a:lnTo>
                    <a:pt x="0" y="274772"/>
                  </a:lnTo>
                  <a:cubicBezTo>
                    <a:pt x="6776" y="189139"/>
                    <a:pt x="-4904" y="98345"/>
                    <a:pt x="8841" y="13551"/>
                  </a:cubicBezTo>
                  <a:cubicBezTo>
                    <a:pt x="113768" y="61691"/>
                    <a:pt x="251992" y="90924"/>
                    <a:pt x="403575" y="90924"/>
                  </a:cubicBezTo>
                  <a:cubicBezTo>
                    <a:pt x="568903" y="90988"/>
                    <a:pt x="718420" y="56142"/>
                    <a:pt x="826058" y="0"/>
                  </a:cubicBezTo>
                  <a:lnTo>
                    <a:pt x="826058" y="0"/>
                  </a:lnTo>
                  <a:close/>
                </a:path>
              </a:pathLst>
            </a:custGeom>
            <a:solidFill>
              <a:srgbClr val="C6CAB6"/>
            </a:solidFill>
            <a:ln w="6453" cap="flat">
              <a:noFill/>
              <a:prstDash val="solid"/>
              <a:miter/>
            </a:ln>
          </p:spPr>
          <p:txBody>
            <a:bodyPr rtlCol="0" anchor="ctr"/>
            <a:lstStyle/>
            <a:p>
              <a:endParaRPr lang="en-US"/>
            </a:p>
          </p:txBody>
        </p:sp>
        <p:sp>
          <p:nvSpPr>
            <p:cNvPr id="4071" name="Freeform: Shape 4070">
              <a:extLst>
                <a:ext uri="{FF2B5EF4-FFF2-40B4-BE49-F238E27FC236}">
                  <a16:creationId xmlns:a16="http://schemas.microsoft.com/office/drawing/2014/main" id="{52FED33C-A70E-47E4-A3C4-E9AABDD58F4C}"/>
                </a:ext>
              </a:extLst>
            </p:cNvPr>
            <p:cNvSpPr/>
            <p:nvPr/>
          </p:nvSpPr>
          <p:spPr>
            <a:xfrm>
              <a:off x="6428592" y="620752"/>
              <a:ext cx="398083" cy="527313"/>
            </a:xfrm>
            <a:custGeom>
              <a:avLst/>
              <a:gdLst>
                <a:gd name="connsiteX0" fmla="*/ 42610 w 398083"/>
                <a:gd name="connsiteY0" fmla="*/ 351563 h 527313"/>
                <a:gd name="connsiteX1" fmla="*/ 127855 w 398083"/>
                <a:gd name="connsiteY1" fmla="*/ 488626 h 527313"/>
                <a:gd name="connsiteX2" fmla="*/ 269500 w 398083"/>
                <a:gd name="connsiteY2" fmla="*/ 488175 h 527313"/>
                <a:gd name="connsiteX3" fmla="*/ 354358 w 398083"/>
                <a:gd name="connsiteY3" fmla="*/ 350789 h 527313"/>
                <a:gd name="connsiteX4" fmla="*/ 370685 w 398083"/>
                <a:gd name="connsiteY4" fmla="*/ 347562 h 527313"/>
                <a:gd name="connsiteX5" fmla="*/ 386882 w 398083"/>
                <a:gd name="connsiteY5" fmla="*/ 326203 h 527313"/>
                <a:gd name="connsiteX6" fmla="*/ 391592 w 398083"/>
                <a:gd name="connsiteY6" fmla="*/ 254961 h 527313"/>
                <a:gd name="connsiteX7" fmla="*/ 378041 w 398083"/>
                <a:gd name="connsiteY7" fmla="*/ 247475 h 527313"/>
                <a:gd name="connsiteX8" fmla="*/ 386237 w 398083"/>
                <a:gd name="connsiteY8" fmla="*/ 216242 h 527313"/>
                <a:gd name="connsiteX9" fmla="*/ 197032 w 398083"/>
                <a:gd name="connsiteY9" fmla="*/ 0 h 527313"/>
                <a:gd name="connsiteX10" fmla="*/ 10603 w 398083"/>
                <a:gd name="connsiteY10" fmla="*/ 216242 h 527313"/>
                <a:gd name="connsiteX11" fmla="*/ 6473 w 398083"/>
                <a:gd name="connsiteY11" fmla="*/ 255025 h 527313"/>
                <a:gd name="connsiteX12" fmla="*/ 11184 w 398083"/>
                <a:gd name="connsiteY12" fmla="*/ 326267 h 527313"/>
                <a:gd name="connsiteX13" fmla="*/ 27381 w 398083"/>
                <a:gd name="connsiteY13" fmla="*/ 347627 h 527313"/>
                <a:gd name="connsiteX14" fmla="*/ 42610 w 398083"/>
                <a:gd name="connsiteY14" fmla="*/ 351563 h 527313"/>
                <a:gd name="connsiteX15" fmla="*/ 42610 w 398083"/>
                <a:gd name="connsiteY15" fmla="*/ 351563 h 52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083" h="527313">
                  <a:moveTo>
                    <a:pt x="42610" y="351563"/>
                  </a:moveTo>
                  <a:cubicBezTo>
                    <a:pt x="59453" y="411835"/>
                    <a:pt x="89202" y="455845"/>
                    <a:pt x="127855" y="488626"/>
                  </a:cubicBezTo>
                  <a:cubicBezTo>
                    <a:pt x="188901" y="540445"/>
                    <a:pt x="208648" y="540122"/>
                    <a:pt x="269500" y="488175"/>
                  </a:cubicBezTo>
                  <a:cubicBezTo>
                    <a:pt x="308025" y="455329"/>
                    <a:pt x="337645" y="411190"/>
                    <a:pt x="354358" y="350789"/>
                  </a:cubicBezTo>
                  <a:cubicBezTo>
                    <a:pt x="358488" y="354596"/>
                    <a:pt x="364941" y="351950"/>
                    <a:pt x="370685" y="347562"/>
                  </a:cubicBezTo>
                  <a:cubicBezTo>
                    <a:pt x="377847" y="342013"/>
                    <a:pt x="382752" y="334721"/>
                    <a:pt x="386882" y="326203"/>
                  </a:cubicBezTo>
                  <a:cubicBezTo>
                    <a:pt x="398045" y="302907"/>
                    <a:pt x="403014" y="270126"/>
                    <a:pt x="391592" y="254961"/>
                  </a:cubicBezTo>
                  <a:cubicBezTo>
                    <a:pt x="387978" y="250186"/>
                    <a:pt x="383203" y="247927"/>
                    <a:pt x="378041" y="247475"/>
                  </a:cubicBezTo>
                  <a:cubicBezTo>
                    <a:pt x="380686" y="237602"/>
                    <a:pt x="383461" y="227342"/>
                    <a:pt x="386237" y="216242"/>
                  </a:cubicBezTo>
                  <a:cubicBezTo>
                    <a:pt x="413339" y="107960"/>
                    <a:pt x="320544" y="15552"/>
                    <a:pt x="197032" y="0"/>
                  </a:cubicBezTo>
                  <a:cubicBezTo>
                    <a:pt x="79780" y="11680"/>
                    <a:pt x="-12434" y="108605"/>
                    <a:pt x="10603" y="216242"/>
                  </a:cubicBezTo>
                  <a:cubicBezTo>
                    <a:pt x="14862" y="236311"/>
                    <a:pt x="18734" y="238699"/>
                    <a:pt x="6473" y="255025"/>
                  </a:cubicBezTo>
                  <a:cubicBezTo>
                    <a:pt x="-4949" y="270190"/>
                    <a:pt x="84" y="302907"/>
                    <a:pt x="11184" y="326267"/>
                  </a:cubicBezTo>
                  <a:cubicBezTo>
                    <a:pt x="15314" y="334850"/>
                    <a:pt x="20218" y="342077"/>
                    <a:pt x="27381" y="347627"/>
                  </a:cubicBezTo>
                  <a:cubicBezTo>
                    <a:pt x="32608" y="351628"/>
                    <a:pt x="38416" y="354209"/>
                    <a:pt x="42610" y="351563"/>
                  </a:cubicBezTo>
                  <a:lnTo>
                    <a:pt x="42610" y="351563"/>
                  </a:lnTo>
                  <a:close/>
                </a:path>
              </a:pathLst>
            </a:custGeom>
            <a:solidFill>
              <a:srgbClr val="B0855D"/>
            </a:solidFill>
            <a:ln w="6453" cap="flat">
              <a:noFill/>
              <a:prstDash val="solid"/>
              <a:miter/>
            </a:ln>
          </p:spPr>
          <p:txBody>
            <a:bodyPr rtlCol="0" anchor="ctr"/>
            <a:lstStyle/>
            <a:p>
              <a:endParaRPr lang="en-US"/>
            </a:p>
          </p:txBody>
        </p:sp>
        <p:sp>
          <p:nvSpPr>
            <p:cNvPr id="4072" name="Freeform: Shape 4071">
              <a:extLst>
                <a:ext uri="{FF2B5EF4-FFF2-40B4-BE49-F238E27FC236}">
                  <a16:creationId xmlns:a16="http://schemas.microsoft.com/office/drawing/2014/main" id="{F93D0F39-6E41-42B1-8EF1-E4C36B0279E2}"/>
                </a:ext>
              </a:extLst>
            </p:cNvPr>
            <p:cNvSpPr/>
            <p:nvPr/>
          </p:nvSpPr>
          <p:spPr>
            <a:xfrm>
              <a:off x="6424611" y="704613"/>
              <a:ext cx="407242" cy="203365"/>
            </a:xfrm>
            <a:custGeom>
              <a:avLst/>
              <a:gdLst>
                <a:gd name="connsiteX0" fmla="*/ 129 w 407242"/>
                <a:gd name="connsiteY0" fmla="*/ 84822 h 203365"/>
                <a:gd name="connsiteX1" fmla="*/ 10841 w 407242"/>
                <a:gd name="connsiteY1" fmla="*/ 122831 h 203365"/>
                <a:gd name="connsiteX2" fmla="*/ 46914 w 407242"/>
                <a:gd name="connsiteY2" fmla="*/ 196719 h 203365"/>
                <a:gd name="connsiteX3" fmla="*/ 42977 w 407242"/>
                <a:gd name="connsiteY3" fmla="*/ 136189 h 203365"/>
                <a:gd name="connsiteX4" fmla="*/ 48785 w 407242"/>
                <a:gd name="connsiteY4" fmla="*/ 95728 h 203365"/>
                <a:gd name="connsiteX5" fmla="*/ 67886 w 407242"/>
                <a:gd name="connsiteY5" fmla="*/ 129736 h 203365"/>
                <a:gd name="connsiteX6" fmla="*/ 72597 w 407242"/>
                <a:gd name="connsiteY6" fmla="*/ 149353 h 203365"/>
                <a:gd name="connsiteX7" fmla="*/ 91311 w 407242"/>
                <a:gd name="connsiteY7" fmla="*/ 160452 h 203365"/>
                <a:gd name="connsiteX8" fmla="*/ 85697 w 407242"/>
                <a:gd name="connsiteY8" fmla="*/ 114765 h 203365"/>
                <a:gd name="connsiteX9" fmla="*/ 110864 w 407242"/>
                <a:gd name="connsiteY9" fmla="*/ 79466 h 203365"/>
                <a:gd name="connsiteX10" fmla="*/ 101442 w 407242"/>
                <a:gd name="connsiteY10" fmla="*/ 135414 h 203365"/>
                <a:gd name="connsiteX11" fmla="*/ 142742 w 407242"/>
                <a:gd name="connsiteY11" fmla="*/ 79660 h 203365"/>
                <a:gd name="connsiteX12" fmla="*/ 210693 w 407242"/>
                <a:gd name="connsiteY12" fmla="*/ 149740 h 203365"/>
                <a:gd name="connsiteX13" fmla="*/ 208176 w 407242"/>
                <a:gd name="connsiteY13" fmla="*/ 71335 h 203365"/>
                <a:gd name="connsiteX14" fmla="*/ 202368 w 407242"/>
                <a:gd name="connsiteY14" fmla="*/ 132833 h 203365"/>
                <a:gd name="connsiteX15" fmla="*/ 239409 w 407242"/>
                <a:gd name="connsiteY15" fmla="*/ 65915 h 203365"/>
                <a:gd name="connsiteX16" fmla="*/ 269480 w 407242"/>
                <a:gd name="connsiteY16" fmla="*/ 93857 h 203365"/>
                <a:gd name="connsiteX17" fmla="*/ 259865 w 407242"/>
                <a:gd name="connsiteY17" fmla="*/ 126638 h 203365"/>
                <a:gd name="connsiteX18" fmla="*/ 294067 w 407242"/>
                <a:gd name="connsiteY18" fmla="*/ 106569 h 203365"/>
                <a:gd name="connsiteX19" fmla="*/ 299293 w 407242"/>
                <a:gd name="connsiteY19" fmla="*/ 73078 h 203365"/>
                <a:gd name="connsiteX20" fmla="*/ 307747 w 407242"/>
                <a:gd name="connsiteY20" fmla="*/ 108763 h 203365"/>
                <a:gd name="connsiteX21" fmla="*/ 329042 w 407242"/>
                <a:gd name="connsiteY21" fmla="*/ 146772 h 203365"/>
                <a:gd name="connsiteX22" fmla="*/ 335753 w 407242"/>
                <a:gd name="connsiteY22" fmla="*/ 117733 h 203365"/>
                <a:gd name="connsiteX23" fmla="*/ 352080 w 407242"/>
                <a:gd name="connsiteY23" fmla="*/ 94696 h 203365"/>
                <a:gd name="connsiteX24" fmla="*/ 369181 w 407242"/>
                <a:gd name="connsiteY24" fmla="*/ 119217 h 203365"/>
                <a:gd name="connsiteX25" fmla="*/ 358790 w 407242"/>
                <a:gd name="connsiteY25" fmla="*/ 203365 h 203365"/>
                <a:gd name="connsiteX26" fmla="*/ 401574 w 407242"/>
                <a:gd name="connsiteY26" fmla="*/ 138705 h 203365"/>
                <a:gd name="connsiteX27" fmla="*/ 406931 w 407242"/>
                <a:gd name="connsiteY27" fmla="*/ 87984 h 203365"/>
                <a:gd name="connsiteX28" fmla="*/ 129 w 407242"/>
                <a:gd name="connsiteY28" fmla="*/ 84822 h 203365"/>
                <a:gd name="connsiteX29" fmla="*/ 129 w 407242"/>
                <a:gd name="connsiteY29" fmla="*/ 84822 h 20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7242" h="203365">
                  <a:moveTo>
                    <a:pt x="129" y="84822"/>
                  </a:moveTo>
                  <a:cubicBezTo>
                    <a:pt x="1355" y="98309"/>
                    <a:pt x="8647" y="109667"/>
                    <a:pt x="10841" y="122831"/>
                  </a:cubicBezTo>
                  <a:cubicBezTo>
                    <a:pt x="15552" y="151353"/>
                    <a:pt x="7098" y="196912"/>
                    <a:pt x="46914" y="196719"/>
                  </a:cubicBezTo>
                  <a:cubicBezTo>
                    <a:pt x="26780" y="195621"/>
                    <a:pt x="38202" y="144255"/>
                    <a:pt x="42977" y="136189"/>
                  </a:cubicBezTo>
                  <a:cubicBezTo>
                    <a:pt x="50140" y="123992"/>
                    <a:pt x="49108" y="111151"/>
                    <a:pt x="48785" y="95728"/>
                  </a:cubicBezTo>
                  <a:cubicBezTo>
                    <a:pt x="57691" y="108118"/>
                    <a:pt x="66725" y="114765"/>
                    <a:pt x="67886" y="129736"/>
                  </a:cubicBezTo>
                  <a:cubicBezTo>
                    <a:pt x="68532" y="137867"/>
                    <a:pt x="66854" y="142835"/>
                    <a:pt x="72597" y="149353"/>
                  </a:cubicBezTo>
                  <a:cubicBezTo>
                    <a:pt x="77824" y="155225"/>
                    <a:pt x="86342" y="155483"/>
                    <a:pt x="91311" y="160452"/>
                  </a:cubicBezTo>
                  <a:cubicBezTo>
                    <a:pt x="83115" y="149998"/>
                    <a:pt x="79373" y="126574"/>
                    <a:pt x="85697" y="114765"/>
                  </a:cubicBezTo>
                  <a:cubicBezTo>
                    <a:pt x="93441" y="100374"/>
                    <a:pt x="110929" y="99084"/>
                    <a:pt x="110864" y="79466"/>
                  </a:cubicBezTo>
                  <a:cubicBezTo>
                    <a:pt x="132998" y="89856"/>
                    <a:pt x="130288" y="136382"/>
                    <a:pt x="101442" y="135414"/>
                  </a:cubicBezTo>
                  <a:cubicBezTo>
                    <a:pt x="141709" y="148385"/>
                    <a:pt x="153389" y="108376"/>
                    <a:pt x="142742" y="79660"/>
                  </a:cubicBezTo>
                  <a:cubicBezTo>
                    <a:pt x="173458" y="73787"/>
                    <a:pt x="145194" y="160194"/>
                    <a:pt x="210693" y="149740"/>
                  </a:cubicBezTo>
                  <a:cubicBezTo>
                    <a:pt x="185396" y="148256"/>
                    <a:pt x="170490" y="113216"/>
                    <a:pt x="208176" y="71335"/>
                  </a:cubicBezTo>
                  <a:cubicBezTo>
                    <a:pt x="226309" y="78240"/>
                    <a:pt x="229278" y="121411"/>
                    <a:pt x="202368" y="132833"/>
                  </a:cubicBezTo>
                  <a:cubicBezTo>
                    <a:pt x="250121" y="126638"/>
                    <a:pt x="251605" y="81983"/>
                    <a:pt x="239409" y="65915"/>
                  </a:cubicBezTo>
                  <a:cubicBezTo>
                    <a:pt x="256962" y="70561"/>
                    <a:pt x="261737" y="77789"/>
                    <a:pt x="269480" y="93857"/>
                  </a:cubicBezTo>
                  <a:cubicBezTo>
                    <a:pt x="278385" y="112441"/>
                    <a:pt x="274900" y="119927"/>
                    <a:pt x="259865" y="126638"/>
                  </a:cubicBezTo>
                  <a:cubicBezTo>
                    <a:pt x="279160" y="128574"/>
                    <a:pt x="288130" y="128897"/>
                    <a:pt x="294067" y="106569"/>
                  </a:cubicBezTo>
                  <a:cubicBezTo>
                    <a:pt x="296841" y="96309"/>
                    <a:pt x="289614" y="79789"/>
                    <a:pt x="299293" y="73078"/>
                  </a:cubicBezTo>
                  <a:cubicBezTo>
                    <a:pt x="328332" y="75272"/>
                    <a:pt x="302391" y="97857"/>
                    <a:pt x="307747" y="108763"/>
                  </a:cubicBezTo>
                  <a:cubicBezTo>
                    <a:pt x="315426" y="124444"/>
                    <a:pt x="327558" y="117023"/>
                    <a:pt x="329042" y="146772"/>
                  </a:cubicBezTo>
                  <a:cubicBezTo>
                    <a:pt x="340916" y="140061"/>
                    <a:pt x="338076" y="126445"/>
                    <a:pt x="335753" y="117733"/>
                  </a:cubicBezTo>
                  <a:cubicBezTo>
                    <a:pt x="332785" y="106569"/>
                    <a:pt x="334269" y="95405"/>
                    <a:pt x="352080" y="94696"/>
                  </a:cubicBezTo>
                  <a:cubicBezTo>
                    <a:pt x="364727" y="94179"/>
                    <a:pt x="365954" y="110764"/>
                    <a:pt x="369181" y="119217"/>
                  </a:cubicBezTo>
                  <a:cubicBezTo>
                    <a:pt x="375569" y="135995"/>
                    <a:pt x="378860" y="169099"/>
                    <a:pt x="358790" y="203365"/>
                  </a:cubicBezTo>
                  <a:cubicBezTo>
                    <a:pt x="384796" y="192911"/>
                    <a:pt x="398284" y="151418"/>
                    <a:pt x="401574" y="138705"/>
                  </a:cubicBezTo>
                  <a:cubicBezTo>
                    <a:pt x="405898" y="122057"/>
                    <a:pt x="405188" y="105149"/>
                    <a:pt x="406931" y="87984"/>
                  </a:cubicBezTo>
                  <a:cubicBezTo>
                    <a:pt x="420418" y="-43658"/>
                    <a:pt x="-8518" y="-13135"/>
                    <a:pt x="129" y="84822"/>
                  </a:cubicBezTo>
                  <a:lnTo>
                    <a:pt x="129" y="84822"/>
                  </a:lnTo>
                  <a:close/>
                </a:path>
              </a:pathLst>
            </a:custGeom>
            <a:solidFill>
              <a:srgbClr val="000000"/>
            </a:solidFill>
            <a:ln w="6453" cap="flat">
              <a:noFill/>
              <a:prstDash val="solid"/>
              <a:miter/>
            </a:ln>
          </p:spPr>
          <p:txBody>
            <a:bodyPr rtlCol="0" anchor="ctr"/>
            <a:lstStyle/>
            <a:p>
              <a:endParaRPr lang="en-US"/>
            </a:p>
          </p:txBody>
        </p:sp>
        <p:sp>
          <p:nvSpPr>
            <p:cNvPr id="4073" name="Freeform: Shape 4072">
              <a:extLst>
                <a:ext uri="{FF2B5EF4-FFF2-40B4-BE49-F238E27FC236}">
                  <a16:creationId xmlns:a16="http://schemas.microsoft.com/office/drawing/2014/main" id="{9AEE8F0D-B290-4EC2-8142-E49D3C095084}"/>
                </a:ext>
              </a:extLst>
            </p:cNvPr>
            <p:cNvSpPr/>
            <p:nvPr/>
          </p:nvSpPr>
          <p:spPr>
            <a:xfrm>
              <a:off x="6356260" y="567143"/>
              <a:ext cx="536342" cy="251460"/>
            </a:xfrm>
            <a:custGeom>
              <a:avLst/>
              <a:gdLst>
                <a:gd name="connsiteX0" fmla="*/ 100358 w 536342"/>
                <a:gd name="connsiteY0" fmla="*/ 145888 h 251460"/>
                <a:gd name="connsiteX1" fmla="*/ 101455 w 536342"/>
                <a:gd name="connsiteY1" fmla="*/ 143242 h 251460"/>
                <a:gd name="connsiteX2" fmla="*/ 160565 w 536342"/>
                <a:gd name="connsiteY2" fmla="*/ 34702 h 251460"/>
                <a:gd name="connsiteX3" fmla="*/ 375065 w 536342"/>
                <a:gd name="connsiteY3" fmla="*/ 34702 h 251460"/>
                <a:gd name="connsiteX4" fmla="*/ 434885 w 536342"/>
                <a:gd name="connsiteY4" fmla="*/ 143242 h 251460"/>
                <a:gd name="connsiteX5" fmla="*/ 435983 w 536342"/>
                <a:gd name="connsiteY5" fmla="*/ 145888 h 251460"/>
                <a:gd name="connsiteX6" fmla="*/ 536328 w 536342"/>
                <a:gd name="connsiteY6" fmla="*/ 213064 h 251460"/>
                <a:gd name="connsiteX7" fmla="*/ 509031 w 536342"/>
                <a:gd name="connsiteY7" fmla="*/ 251460 h 251460"/>
                <a:gd name="connsiteX8" fmla="*/ 268203 w 536342"/>
                <a:gd name="connsiteY8" fmla="*/ 194867 h 251460"/>
                <a:gd name="connsiteX9" fmla="*/ 27955 w 536342"/>
                <a:gd name="connsiteY9" fmla="*/ 250428 h 251460"/>
                <a:gd name="connsiteX10" fmla="*/ 13 w 536342"/>
                <a:gd name="connsiteY10" fmla="*/ 213064 h 251460"/>
                <a:gd name="connsiteX11" fmla="*/ 100358 w 536342"/>
                <a:gd name="connsiteY11" fmla="*/ 145888 h 251460"/>
                <a:gd name="connsiteX12" fmla="*/ 100358 w 536342"/>
                <a:gd name="connsiteY12" fmla="*/ 145888 h 25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6342" h="251460">
                  <a:moveTo>
                    <a:pt x="100358" y="145888"/>
                  </a:moveTo>
                  <a:lnTo>
                    <a:pt x="101455" y="143242"/>
                  </a:lnTo>
                  <a:cubicBezTo>
                    <a:pt x="115974" y="108073"/>
                    <a:pt x="136560" y="63353"/>
                    <a:pt x="160565" y="34702"/>
                  </a:cubicBezTo>
                  <a:cubicBezTo>
                    <a:pt x="199477" y="-11761"/>
                    <a:pt x="335831" y="-11373"/>
                    <a:pt x="375065" y="34702"/>
                  </a:cubicBezTo>
                  <a:cubicBezTo>
                    <a:pt x="399394" y="63353"/>
                    <a:pt x="420431" y="108073"/>
                    <a:pt x="434885" y="143242"/>
                  </a:cubicBezTo>
                  <a:lnTo>
                    <a:pt x="435983" y="145888"/>
                  </a:lnTo>
                  <a:cubicBezTo>
                    <a:pt x="497158" y="161698"/>
                    <a:pt x="535489" y="185897"/>
                    <a:pt x="536328" y="213064"/>
                  </a:cubicBezTo>
                  <a:cubicBezTo>
                    <a:pt x="536780" y="227907"/>
                    <a:pt x="526648" y="240748"/>
                    <a:pt x="509031" y="251460"/>
                  </a:cubicBezTo>
                  <a:cubicBezTo>
                    <a:pt x="490059" y="219388"/>
                    <a:pt x="389456" y="194867"/>
                    <a:pt x="268203" y="194867"/>
                  </a:cubicBezTo>
                  <a:cubicBezTo>
                    <a:pt x="148240" y="194867"/>
                    <a:pt x="48476" y="218808"/>
                    <a:pt x="27955" y="250428"/>
                  </a:cubicBezTo>
                  <a:cubicBezTo>
                    <a:pt x="10725" y="239909"/>
                    <a:pt x="465" y="227455"/>
                    <a:pt x="13" y="213064"/>
                  </a:cubicBezTo>
                  <a:cubicBezTo>
                    <a:pt x="-826" y="185897"/>
                    <a:pt x="39183" y="161633"/>
                    <a:pt x="100358" y="145888"/>
                  </a:cubicBezTo>
                  <a:lnTo>
                    <a:pt x="100358" y="145888"/>
                  </a:lnTo>
                  <a:close/>
                </a:path>
              </a:pathLst>
            </a:custGeom>
            <a:solidFill>
              <a:srgbClr val="6F4667"/>
            </a:solidFill>
            <a:ln w="6453" cap="flat">
              <a:noFill/>
              <a:prstDash val="solid"/>
              <a:miter/>
            </a:ln>
          </p:spPr>
          <p:txBody>
            <a:bodyPr rtlCol="0" anchor="ctr"/>
            <a:lstStyle/>
            <a:p>
              <a:endParaRPr lang="en-US"/>
            </a:p>
          </p:txBody>
        </p:sp>
        <p:sp>
          <p:nvSpPr>
            <p:cNvPr id="4074" name="Freeform: Shape 4073">
              <a:extLst>
                <a:ext uri="{FF2B5EF4-FFF2-40B4-BE49-F238E27FC236}">
                  <a16:creationId xmlns:a16="http://schemas.microsoft.com/office/drawing/2014/main" id="{C218E11A-5007-4F0B-A9C4-BFC443B30DC9}"/>
                </a:ext>
              </a:extLst>
            </p:cNvPr>
            <p:cNvSpPr/>
            <p:nvPr/>
          </p:nvSpPr>
          <p:spPr>
            <a:xfrm>
              <a:off x="6261155" y="1244635"/>
              <a:ext cx="726615" cy="388152"/>
            </a:xfrm>
            <a:custGeom>
              <a:avLst/>
              <a:gdLst>
                <a:gd name="connsiteX0" fmla="*/ 726616 w 726615"/>
                <a:gd name="connsiteY0" fmla="*/ 48011 h 388152"/>
                <a:gd name="connsiteX1" fmla="*/ 678476 w 726615"/>
                <a:gd name="connsiteY1" fmla="*/ 0 h 388152"/>
                <a:gd name="connsiteX2" fmla="*/ 364534 w 726615"/>
                <a:gd name="connsiteY2" fmla="*/ 111315 h 388152"/>
                <a:gd name="connsiteX3" fmla="*/ 50528 w 726615"/>
                <a:gd name="connsiteY3" fmla="*/ 0 h 388152"/>
                <a:gd name="connsiteX4" fmla="*/ 1807 w 726615"/>
                <a:gd name="connsiteY4" fmla="*/ 48850 h 388152"/>
                <a:gd name="connsiteX5" fmla="*/ 0 w 726615"/>
                <a:gd name="connsiteY5" fmla="*/ 51754 h 388152"/>
                <a:gd name="connsiteX6" fmla="*/ 361049 w 726615"/>
                <a:gd name="connsiteY6" fmla="*/ 388152 h 388152"/>
                <a:gd name="connsiteX7" fmla="*/ 726616 w 726615"/>
                <a:gd name="connsiteY7" fmla="*/ 48011 h 388152"/>
                <a:gd name="connsiteX8" fmla="*/ 726616 w 726615"/>
                <a:gd name="connsiteY8" fmla="*/ 48011 h 38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6615" h="388152">
                  <a:moveTo>
                    <a:pt x="726616" y="48011"/>
                  </a:moveTo>
                  <a:cubicBezTo>
                    <a:pt x="712612" y="27619"/>
                    <a:pt x="696802" y="12067"/>
                    <a:pt x="678476" y="0"/>
                  </a:cubicBezTo>
                  <a:cubicBezTo>
                    <a:pt x="593876" y="69370"/>
                    <a:pt x="484303" y="111315"/>
                    <a:pt x="364534" y="111315"/>
                  </a:cubicBezTo>
                  <a:cubicBezTo>
                    <a:pt x="244765" y="111315"/>
                    <a:pt x="135127" y="69370"/>
                    <a:pt x="50528" y="0"/>
                  </a:cubicBezTo>
                  <a:cubicBezTo>
                    <a:pt x="31943" y="12261"/>
                    <a:pt x="15939" y="28006"/>
                    <a:pt x="1807" y="48850"/>
                  </a:cubicBezTo>
                  <a:cubicBezTo>
                    <a:pt x="1162" y="49753"/>
                    <a:pt x="581" y="50850"/>
                    <a:pt x="0" y="51754"/>
                  </a:cubicBezTo>
                  <a:cubicBezTo>
                    <a:pt x="98796" y="130094"/>
                    <a:pt x="224309" y="388152"/>
                    <a:pt x="361049" y="388152"/>
                  </a:cubicBezTo>
                  <a:cubicBezTo>
                    <a:pt x="499855" y="388152"/>
                    <a:pt x="627109" y="128545"/>
                    <a:pt x="726616" y="48011"/>
                  </a:cubicBezTo>
                  <a:lnTo>
                    <a:pt x="726616" y="48011"/>
                  </a:lnTo>
                  <a:close/>
                </a:path>
              </a:pathLst>
            </a:custGeom>
            <a:solidFill>
              <a:srgbClr val="F7F5E6"/>
            </a:solidFill>
            <a:ln w="6453" cap="flat">
              <a:noFill/>
              <a:prstDash val="solid"/>
              <a:miter/>
            </a:ln>
          </p:spPr>
          <p:txBody>
            <a:bodyPr rtlCol="0" anchor="ctr"/>
            <a:lstStyle/>
            <a:p>
              <a:endParaRPr lang="en-US"/>
            </a:p>
          </p:txBody>
        </p:sp>
        <p:sp>
          <p:nvSpPr>
            <p:cNvPr id="4075" name="Freeform: Shape 4074">
              <a:extLst>
                <a:ext uri="{FF2B5EF4-FFF2-40B4-BE49-F238E27FC236}">
                  <a16:creationId xmlns:a16="http://schemas.microsoft.com/office/drawing/2014/main" id="{8C502630-9091-4454-8851-92D55E4ED408}"/>
                </a:ext>
              </a:extLst>
            </p:cNvPr>
            <p:cNvSpPr/>
            <p:nvPr/>
          </p:nvSpPr>
          <p:spPr>
            <a:xfrm>
              <a:off x="6481527" y="1191591"/>
              <a:ext cx="288193" cy="394992"/>
            </a:xfrm>
            <a:custGeom>
              <a:avLst/>
              <a:gdLst>
                <a:gd name="connsiteX0" fmla="*/ 277418 w 288193"/>
                <a:gd name="connsiteY0" fmla="*/ 0 h 394992"/>
                <a:gd name="connsiteX1" fmla="*/ 286710 w 288193"/>
                <a:gd name="connsiteY1" fmla="*/ 4517 h 394992"/>
                <a:gd name="connsiteX2" fmla="*/ 288194 w 288193"/>
                <a:gd name="connsiteY2" fmla="*/ 53044 h 394992"/>
                <a:gd name="connsiteX3" fmla="*/ 288194 w 288193"/>
                <a:gd name="connsiteY3" fmla="*/ 53109 h 394992"/>
                <a:gd name="connsiteX4" fmla="*/ 288194 w 288193"/>
                <a:gd name="connsiteY4" fmla="*/ 53173 h 394992"/>
                <a:gd name="connsiteX5" fmla="*/ 246637 w 288193"/>
                <a:gd name="connsiteY5" fmla="*/ 293679 h 394992"/>
                <a:gd name="connsiteX6" fmla="*/ 144097 w 288193"/>
                <a:gd name="connsiteY6" fmla="*/ 394993 h 394992"/>
                <a:gd name="connsiteX7" fmla="*/ 144097 w 288193"/>
                <a:gd name="connsiteY7" fmla="*/ 394993 h 394992"/>
                <a:gd name="connsiteX8" fmla="*/ 144097 w 288193"/>
                <a:gd name="connsiteY8" fmla="*/ 394993 h 394992"/>
                <a:gd name="connsiteX9" fmla="*/ 144097 w 288193"/>
                <a:gd name="connsiteY9" fmla="*/ 394993 h 394992"/>
                <a:gd name="connsiteX10" fmla="*/ 144097 w 288193"/>
                <a:gd name="connsiteY10" fmla="*/ 394993 h 394992"/>
                <a:gd name="connsiteX11" fmla="*/ 41558 w 288193"/>
                <a:gd name="connsiteY11" fmla="*/ 293615 h 394992"/>
                <a:gd name="connsiteX12" fmla="*/ 0 w 288193"/>
                <a:gd name="connsiteY12" fmla="*/ 53173 h 394992"/>
                <a:gd name="connsiteX13" fmla="*/ 0 w 288193"/>
                <a:gd name="connsiteY13" fmla="*/ 53109 h 394992"/>
                <a:gd name="connsiteX14" fmla="*/ 0 w 288193"/>
                <a:gd name="connsiteY14" fmla="*/ 53109 h 394992"/>
                <a:gd name="connsiteX15" fmla="*/ 1484 w 288193"/>
                <a:gd name="connsiteY15" fmla="*/ 4582 h 394992"/>
                <a:gd name="connsiteX16" fmla="*/ 10777 w 288193"/>
                <a:gd name="connsiteY16" fmla="*/ 65 h 394992"/>
                <a:gd name="connsiteX17" fmla="*/ 9034 w 288193"/>
                <a:gd name="connsiteY17" fmla="*/ 53109 h 394992"/>
                <a:gd name="connsiteX18" fmla="*/ 9034 w 288193"/>
                <a:gd name="connsiteY18" fmla="*/ 53109 h 394992"/>
                <a:gd name="connsiteX19" fmla="*/ 9034 w 288193"/>
                <a:gd name="connsiteY19" fmla="*/ 53109 h 394992"/>
                <a:gd name="connsiteX20" fmla="*/ 9034 w 288193"/>
                <a:gd name="connsiteY20" fmla="*/ 53173 h 394992"/>
                <a:gd name="connsiteX21" fmla="*/ 9034 w 288193"/>
                <a:gd name="connsiteY21" fmla="*/ 53173 h 394992"/>
                <a:gd name="connsiteX22" fmla="*/ 49302 w 288193"/>
                <a:gd name="connsiteY22" fmla="*/ 286774 h 394992"/>
                <a:gd name="connsiteX23" fmla="*/ 144162 w 288193"/>
                <a:gd name="connsiteY23" fmla="*/ 381828 h 394992"/>
                <a:gd name="connsiteX24" fmla="*/ 144162 w 288193"/>
                <a:gd name="connsiteY24" fmla="*/ 381828 h 394992"/>
                <a:gd name="connsiteX25" fmla="*/ 144162 w 288193"/>
                <a:gd name="connsiteY25" fmla="*/ 381828 h 394992"/>
                <a:gd name="connsiteX26" fmla="*/ 144162 w 288193"/>
                <a:gd name="connsiteY26" fmla="*/ 381828 h 394992"/>
                <a:gd name="connsiteX27" fmla="*/ 144162 w 288193"/>
                <a:gd name="connsiteY27" fmla="*/ 381828 h 394992"/>
                <a:gd name="connsiteX28" fmla="*/ 239022 w 288193"/>
                <a:gd name="connsiteY28" fmla="*/ 286774 h 394992"/>
                <a:gd name="connsiteX29" fmla="*/ 279289 w 288193"/>
                <a:gd name="connsiteY29" fmla="*/ 53173 h 394992"/>
                <a:gd name="connsiteX30" fmla="*/ 279289 w 288193"/>
                <a:gd name="connsiteY30" fmla="*/ 53173 h 394992"/>
                <a:gd name="connsiteX31" fmla="*/ 279289 w 288193"/>
                <a:gd name="connsiteY31" fmla="*/ 53109 h 394992"/>
                <a:gd name="connsiteX32" fmla="*/ 279289 w 288193"/>
                <a:gd name="connsiteY32" fmla="*/ 53044 h 394992"/>
                <a:gd name="connsiteX33" fmla="*/ 279289 w 288193"/>
                <a:gd name="connsiteY33" fmla="*/ 53044 h 394992"/>
                <a:gd name="connsiteX34" fmla="*/ 277418 w 288193"/>
                <a:gd name="connsiteY34" fmla="*/ 0 h 394992"/>
                <a:gd name="connsiteX35" fmla="*/ 277418 w 288193"/>
                <a:gd name="connsiteY35" fmla="*/ 0 h 39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8193" h="394992">
                  <a:moveTo>
                    <a:pt x="277418" y="0"/>
                  </a:moveTo>
                  <a:cubicBezTo>
                    <a:pt x="280257" y="1678"/>
                    <a:pt x="283354" y="3227"/>
                    <a:pt x="286710" y="4517"/>
                  </a:cubicBezTo>
                  <a:cubicBezTo>
                    <a:pt x="287678" y="20327"/>
                    <a:pt x="288194" y="36589"/>
                    <a:pt x="288194" y="53044"/>
                  </a:cubicBezTo>
                  <a:lnTo>
                    <a:pt x="288194" y="53109"/>
                  </a:lnTo>
                  <a:lnTo>
                    <a:pt x="288194" y="53173"/>
                  </a:lnTo>
                  <a:cubicBezTo>
                    <a:pt x="288194" y="147001"/>
                    <a:pt x="272320" y="231988"/>
                    <a:pt x="246637" y="293679"/>
                  </a:cubicBezTo>
                  <a:cubicBezTo>
                    <a:pt x="220566" y="356274"/>
                    <a:pt x="184300" y="394993"/>
                    <a:pt x="144097" y="394993"/>
                  </a:cubicBezTo>
                  <a:lnTo>
                    <a:pt x="144097" y="394993"/>
                  </a:lnTo>
                  <a:lnTo>
                    <a:pt x="144097" y="394993"/>
                  </a:lnTo>
                  <a:lnTo>
                    <a:pt x="144097" y="394993"/>
                  </a:lnTo>
                  <a:lnTo>
                    <a:pt x="144097" y="394993"/>
                  </a:lnTo>
                  <a:cubicBezTo>
                    <a:pt x="103895" y="394993"/>
                    <a:pt x="67628" y="356210"/>
                    <a:pt x="41558" y="293615"/>
                  </a:cubicBezTo>
                  <a:cubicBezTo>
                    <a:pt x="15875" y="231988"/>
                    <a:pt x="0" y="147001"/>
                    <a:pt x="0" y="53173"/>
                  </a:cubicBezTo>
                  <a:lnTo>
                    <a:pt x="0" y="53109"/>
                  </a:lnTo>
                  <a:lnTo>
                    <a:pt x="0" y="53109"/>
                  </a:lnTo>
                  <a:cubicBezTo>
                    <a:pt x="0" y="36589"/>
                    <a:pt x="516" y="20392"/>
                    <a:pt x="1484" y="4582"/>
                  </a:cubicBezTo>
                  <a:cubicBezTo>
                    <a:pt x="4840" y="3291"/>
                    <a:pt x="8002" y="1807"/>
                    <a:pt x="10777" y="65"/>
                  </a:cubicBezTo>
                  <a:cubicBezTo>
                    <a:pt x="9615" y="17359"/>
                    <a:pt x="9034" y="35040"/>
                    <a:pt x="9034" y="53109"/>
                  </a:cubicBezTo>
                  <a:lnTo>
                    <a:pt x="9034" y="53109"/>
                  </a:lnTo>
                  <a:lnTo>
                    <a:pt x="9034" y="53109"/>
                  </a:lnTo>
                  <a:lnTo>
                    <a:pt x="9034" y="53173"/>
                  </a:lnTo>
                  <a:lnTo>
                    <a:pt x="9034" y="53173"/>
                  </a:lnTo>
                  <a:cubicBezTo>
                    <a:pt x="9034" y="144484"/>
                    <a:pt x="24457" y="227084"/>
                    <a:pt x="49302" y="286774"/>
                  </a:cubicBezTo>
                  <a:cubicBezTo>
                    <a:pt x="73759" y="345497"/>
                    <a:pt x="107315" y="381828"/>
                    <a:pt x="144162" y="381828"/>
                  </a:cubicBezTo>
                  <a:lnTo>
                    <a:pt x="144162" y="381828"/>
                  </a:lnTo>
                  <a:lnTo>
                    <a:pt x="144162" y="381828"/>
                  </a:lnTo>
                  <a:lnTo>
                    <a:pt x="144162" y="381828"/>
                  </a:lnTo>
                  <a:lnTo>
                    <a:pt x="144162" y="381828"/>
                  </a:lnTo>
                  <a:cubicBezTo>
                    <a:pt x="181009" y="381828"/>
                    <a:pt x="214565" y="345497"/>
                    <a:pt x="239022" y="286774"/>
                  </a:cubicBezTo>
                  <a:cubicBezTo>
                    <a:pt x="263867" y="227084"/>
                    <a:pt x="279289" y="144484"/>
                    <a:pt x="279289" y="53173"/>
                  </a:cubicBezTo>
                  <a:lnTo>
                    <a:pt x="279289" y="53173"/>
                  </a:lnTo>
                  <a:lnTo>
                    <a:pt x="279289" y="53109"/>
                  </a:lnTo>
                  <a:lnTo>
                    <a:pt x="279289" y="53044"/>
                  </a:lnTo>
                  <a:lnTo>
                    <a:pt x="279289" y="53044"/>
                  </a:lnTo>
                  <a:cubicBezTo>
                    <a:pt x="279225" y="34976"/>
                    <a:pt x="278579" y="17294"/>
                    <a:pt x="277418" y="0"/>
                  </a:cubicBezTo>
                  <a:lnTo>
                    <a:pt x="277418" y="0"/>
                  </a:lnTo>
                  <a:close/>
                </a:path>
              </a:pathLst>
            </a:custGeom>
            <a:solidFill>
              <a:srgbClr val="00AEEF"/>
            </a:solidFill>
            <a:ln w="6453" cap="flat">
              <a:noFill/>
              <a:prstDash val="solid"/>
              <a:miter/>
            </a:ln>
          </p:spPr>
          <p:txBody>
            <a:bodyPr rtlCol="0" anchor="ctr"/>
            <a:lstStyle/>
            <a:p>
              <a:endParaRPr lang="en-US"/>
            </a:p>
          </p:txBody>
        </p:sp>
        <p:sp>
          <p:nvSpPr>
            <p:cNvPr id="4076" name="Freeform: Shape 4075">
              <a:extLst>
                <a:ext uri="{FF2B5EF4-FFF2-40B4-BE49-F238E27FC236}">
                  <a16:creationId xmlns:a16="http://schemas.microsoft.com/office/drawing/2014/main" id="{48D7C1CC-CD71-4317-AA3A-25396EAE8226}"/>
                </a:ext>
              </a:extLst>
            </p:cNvPr>
            <p:cNvSpPr/>
            <p:nvPr/>
          </p:nvSpPr>
          <p:spPr>
            <a:xfrm>
              <a:off x="6481656" y="1189655"/>
              <a:ext cx="288129" cy="481592"/>
            </a:xfrm>
            <a:custGeom>
              <a:avLst/>
              <a:gdLst>
                <a:gd name="connsiteX0" fmla="*/ 274320 w 288129"/>
                <a:gd name="connsiteY0" fmla="*/ 0 h 481592"/>
                <a:gd name="connsiteX1" fmla="*/ 283935 w 288129"/>
                <a:gd name="connsiteY1" fmla="*/ 5356 h 481592"/>
                <a:gd name="connsiteX2" fmla="*/ 288129 w 288129"/>
                <a:gd name="connsiteY2" fmla="*/ 97248 h 481592"/>
                <a:gd name="connsiteX3" fmla="*/ 288129 w 288129"/>
                <a:gd name="connsiteY3" fmla="*/ 97377 h 481592"/>
                <a:gd name="connsiteX4" fmla="*/ 288129 w 288129"/>
                <a:gd name="connsiteY4" fmla="*/ 97441 h 481592"/>
                <a:gd name="connsiteX5" fmla="*/ 246701 w 288129"/>
                <a:gd name="connsiteY5" fmla="*/ 367567 h 481592"/>
                <a:gd name="connsiteX6" fmla="*/ 144033 w 288129"/>
                <a:gd name="connsiteY6" fmla="*/ 481593 h 481592"/>
                <a:gd name="connsiteX7" fmla="*/ 144033 w 288129"/>
                <a:gd name="connsiteY7" fmla="*/ 481593 h 481592"/>
                <a:gd name="connsiteX8" fmla="*/ 144033 w 288129"/>
                <a:gd name="connsiteY8" fmla="*/ 481593 h 481592"/>
                <a:gd name="connsiteX9" fmla="*/ 144033 w 288129"/>
                <a:gd name="connsiteY9" fmla="*/ 481593 h 481592"/>
                <a:gd name="connsiteX10" fmla="*/ 144033 w 288129"/>
                <a:gd name="connsiteY10" fmla="*/ 481593 h 481592"/>
                <a:gd name="connsiteX11" fmla="*/ 41429 w 288129"/>
                <a:gd name="connsiteY11" fmla="*/ 367567 h 481592"/>
                <a:gd name="connsiteX12" fmla="*/ 0 w 288129"/>
                <a:gd name="connsiteY12" fmla="*/ 97506 h 481592"/>
                <a:gd name="connsiteX13" fmla="*/ 0 w 288129"/>
                <a:gd name="connsiteY13" fmla="*/ 97377 h 481592"/>
                <a:gd name="connsiteX14" fmla="*/ 0 w 288129"/>
                <a:gd name="connsiteY14" fmla="*/ 97312 h 481592"/>
                <a:gd name="connsiteX15" fmla="*/ 4195 w 288129"/>
                <a:gd name="connsiteY15" fmla="*/ 5356 h 481592"/>
                <a:gd name="connsiteX16" fmla="*/ 13745 w 288129"/>
                <a:gd name="connsiteY16" fmla="*/ 0 h 481592"/>
                <a:gd name="connsiteX17" fmla="*/ 8970 w 288129"/>
                <a:gd name="connsiteY17" fmla="*/ 97312 h 481592"/>
                <a:gd name="connsiteX18" fmla="*/ 8970 w 288129"/>
                <a:gd name="connsiteY18" fmla="*/ 97312 h 481592"/>
                <a:gd name="connsiteX19" fmla="*/ 8970 w 288129"/>
                <a:gd name="connsiteY19" fmla="*/ 97377 h 481592"/>
                <a:gd name="connsiteX20" fmla="*/ 8970 w 288129"/>
                <a:gd name="connsiteY20" fmla="*/ 97506 h 481592"/>
                <a:gd name="connsiteX21" fmla="*/ 8970 w 288129"/>
                <a:gd name="connsiteY21" fmla="*/ 97506 h 481592"/>
                <a:gd name="connsiteX22" fmla="*/ 49302 w 288129"/>
                <a:gd name="connsiteY22" fmla="*/ 361243 h 481592"/>
                <a:gd name="connsiteX23" fmla="*/ 144033 w 288129"/>
                <a:gd name="connsiteY23" fmla="*/ 468428 h 481592"/>
                <a:gd name="connsiteX24" fmla="*/ 144033 w 288129"/>
                <a:gd name="connsiteY24" fmla="*/ 468428 h 481592"/>
                <a:gd name="connsiteX25" fmla="*/ 144033 w 288129"/>
                <a:gd name="connsiteY25" fmla="*/ 468428 h 481592"/>
                <a:gd name="connsiteX26" fmla="*/ 144033 w 288129"/>
                <a:gd name="connsiteY26" fmla="*/ 468428 h 481592"/>
                <a:gd name="connsiteX27" fmla="*/ 144033 w 288129"/>
                <a:gd name="connsiteY27" fmla="*/ 468428 h 481592"/>
                <a:gd name="connsiteX28" fmla="*/ 238764 w 288129"/>
                <a:gd name="connsiteY28" fmla="*/ 361243 h 481592"/>
                <a:gd name="connsiteX29" fmla="*/ 238764 w 288129"/>
                <a:gd name="connsiteY29" fmla="*/ 361243 h 481592"/>
                <a:gd name="connsiteX30" fmla="*/ 279096 w 288129"/>
                <a:gd name="connsiteY30" fmla="*/ 97441 h 481592"/>
                <a:gd name="connsiteX31" fmla="*/ 279096 w 288129"/>
                <a:gd name="connsiteY31" fmla="*/ 97441 h 481592"/>
                <a:gd name="connsiteX32" fmla="*/ 279096 w 288129"/>
                <a:gd name="connsiteY32" fmla="*/ 97377 h 481592"/>
                <a:gd name="connsiteX33" fmla="*/ 279096 w 288129"/>
                <a:gd name="connsiteY33" fmla="*/ 97248 h 481592"/>
                <a:gd name="connsiteX34" fmla="*/ 279096 w 288129"/>
                <a:gd name="connsiteY34" fmla="*/ 97248 h 481592"/>
                <a:gd name="connsiteX35" fmla="*/ 274320 w 288129"/>
                <a:gd name="connsiteY35" fmla="*/ 0 h 481592"/>
                <a:gd name="connsiteX36" fmla="*/ 274320 w 288129"/>
                <a:gd name="connsiteY36" fmla="*/ 0 h 48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8129" h="481592">
                  <a:moveTo>
                    <a:pt x="274320" y="0"/>
                  </a:moveTo>
                  <a:cubicBezTo>
                    <a:pt x="277224" y="2065"/>
                    <a:pt x="280386" y="3807"/>
                    <a:pt x="283935" y="5356"/>
                  </a:cubicBezTo>
                  <a:cubicBezTo>
                    <a:pt x="286645" y="34782"/>
                    <a:pt x="288129" y="65628"/>
                    <a:pt x="288129" y="97248"/>
                  </a:cubicBezTo>
                  <a:lnTo>
                    <a:pt x="288129" y="97377"/>
                  </a:lnTo>
                  <a:lnTo>
                    <a:pt x="288129" y="97441"/>
                  </a:lnTo>
                  <a:cubicBezTo>
                    <a:pt x="288129" y="202820"/>
                    <a:pt x="272255" y="298325"/>
                    <a:pt x="246701" y="367567"/>
                  </a:cubicBezTo>
                  <a:cubicBezTo>
                    <a:pt x="220630" y="438034"/>
                    <a:pt x="184364" y="481593"/>
                    <a:pt x="144033" y="481593"/>
                  </a:cubicBezTo>
                  <a:lnTo>
                    <a:pt x="144033" y="481593"/>
                  </a:lnTo>
                  <a:lnTo>
                    <a:pt x="144033" y="481593"/>
                  </a:lnTo>
                  <a:lnTo>
                    <a:pt x="144033" y="481593"/>
                  </a:lnTo>
                  <a:lnTo>
                    <a:pt x="144033" y="481593"/>
                  </a:lnTo>
                  <a:cubicBezTo>
                    <a:pt x="103701" y="481593"/>
                    <a:pt x="67435" y="437970"/>
                    <a:pt x="41429" y="367567"/>
                  </a:cubicBezTo>
                  <a:cubicBezTo>
                    <a:pt x="15875" y="298325"/>
                    <a:pt x="0" y="202820"/>
                    <a:pt x="0" y="97506"/>
                  </a:cubicBezTo>
                  <a:lnTo>
                    <a:pt x="0" y="97377"/>
                  </a:lnTo>
                  <a:lnTo>
                    <a:pt x="0" y="97312"/>
                  </a:lnTo>
                  <a:cubicBezTo>
                    <a:pt x="0" y="65628"/>
                    <a:pt x="1484" y="34782"/>
                    <a:pt x="4195" y="5356"/>
                  </a:cubicBezTo>
                  <a:cubicBezTo>
                    <a:pt x="7679" y="3807"/>
                    <a:pt x="10906" y="2065"/>
                    <a:pt x="13745" y="0"/>
                  </a:cubicBezTo>
                  <a:cubicBezTo>
                    <a:pt x="10648" y="30975"/>
                    <a:pt x="8970" y="63692"/>
                    <a:pt x="8970" y="97312"/>
                  </a:cubicBezTo>
                  <a:lnTo>
                    <a:pt x="8970" y="97312"/>
                  </a:lnTo>
                  <a:lnTo>
                    <a:pt x="8970" y="97377"/>
                  </a:lnTo>
                  <a:lnTo>
                    <a:pt x="8970" y="97506"/>
                  </a:lnTo>
                  <a:lnTo>
                    <a:pt x="8970" y="97506"/>
                  </a:lnTo>
                  <a:cubicBezTo>
                    <a:pt x="8970" y="200561"/>
                    <a:pt x="24393" y="293808"/>
                    <a:pt x="49302" y="361243"/>
                  </a:cubicBezTo>
                  <a:cubicBezTo>
                    <a:pt x="73759" y="427451"/>
                    <a:pt x="107315" y="468428"/>
                    <a:pt x="144033" y="468428"/>
                  </a:cubicBezTo>
                  <a:lnTo>
                    <a:pt x="144033" y="468428"/>
                  </a:lnTo>
                  <a:lnTo>
                    <a:pt x="144033" y="468428"/>
                  </a:lnTo>
                  <a:lnTo>
                    <a:pt x="144033" y="468428"/>
                  </a:lnTo>
                  <a:lnTo>
                    <a:pt x="144033" y="468428"/>
                  </a:lnTo>
                  <a:cubicBezTo>
                    <a:pt x="180750" y="468428"/>
                    <a:pt x="214307" y="427451"/>
                    <a:pt x="238764" y="361243"/>
                  </a:cubicBezTo>
                  <a:lnTo>
                    <a:pt x="238764" y="361243"/>
                  </a:lnTo>
                  <a:cubicBezTo>
                    <a:pt x="263673" y="293808"/>
                    <a:pt x="279096" y="200561"/>
                    <a:pt x="279096" y="97441"/>
                  </a:cubicBezTo>
                  <a:lnTo>
                    <a:pt x="279096" y="97441"/>
                  </a:lnTo>
                  <a:lnTo>
                    <a:pt x="279096" y="97377"/>
                  </a:lnTo>
                  <a:lnTo>
                    <a:pt x="279096" y="97248"/>
                  </a:lnTo>
                  <a:lnTo>
                    <a:pt x="279096" y="97248"/>
                  </a:lnTo>
                  <a:cubicBezTo>
                    <a:pt x="279096" y="63627"/>
                    <a:pt x="277418" y="30975"/>
                    <a:pt x="274320" y="0"/>
                  </a:cubicBezTo>
                  <a:lnTo>
                    <a:pt x="274320" y="0"/>
                  </a:lnTo>
                  <a:close/>
                </a:path>
              </a:pathLst>
            </a:custGeom>
            <a:solidFill>
              <a:srgbClr val="587ABC"/>
            </a:solidFill>
            <a:ln w="6453" cap="flat">
              <a:noFill/>
              <a:prstDash val="solid"/>
              <a:miter/>
            </a:ln>
          </p:spPr>
          <p:txBody>
            <a:bodyPr rtlCol="0" anchor="ctr"/>
            <a:lstStyle/>
            <a:p>
              <a:endParaRPr lang="en-US"/>
            </a:p>
          </p:txBody>
        </p:sp>
        <p:sp>
          <p:nvSpPr>
            <p:cNvPr id="4077" name="Freeform: Shape 4076">
              <a:extLst>
                <a:ext uri="{FF2B5EF4-FFF2-40B4-BE49-F238E27FC236}">
                  <a16:creationId xmlns:a16="http://schemas.microsoft.com/office/drawing/2014/main" id="{9142FBBF-E2C0-4D99-AEA0-9BE12E82762E}"/>
                </a:ext>
              </a:extLst>
            </p:cNvPr>
            <p:cNvSpPr/>
            <p:nvPr/>
          </p:nvSpPr>
          <p:spPr>
            <a:xfrm>
              <a:off x="6481463" y="1185912"/>
              <a:ext cx="288258" cy="492627"/>
            </a:xfrm>
            <a:custGeom>
              <a:avLst/>
              <a:gdLst>
                <a:gd name="connsiteX0" fmla="*/ 269996 w 288258"/>
                <a:gd name="connsiteY0" fmla="*/ 0 h 492627"/>
                <a:gd name="connsiteX1" fmla="*/ 279999 w 288258"/>
                <a:gd name="connsiteY1" fmla="*/ 7163 h 492627"/>
                <a:gd name="connsiteX2" fmla="*/ 288258 w 288258"/>
                <a:gd name="connsiteY2" fmla="*/ 155325 h 492627"/>
                <a:gd name="connsiteX3" fmla="*/ 288258 w 288258"/>
                <a:gd name="connsiteY3" fmla="*/ 155454 h 492627"/>
                <a:gd name="connsiteX4" fmla="*/ 288258 w 288258"/>
                <a:gd name="connsiteY4" fmla="*/ 155519 h 492627"/>
                <a:gd name="connsiteX5" fmla="*/ 246959 w 288258"/>
                <a:gd name="connsiteY5" fmla="*/ 465783 h 492627"/>
                <a:gd name="connsiteX6" fmla="*/ 237473 w 288258"/>
                <a:gd name="connsiteY6" fmla="*/ 492563 h 492627"/>
                <a:gd name="connsiteX7" fmla="*/ 227083 w 288258"/>
                <a:gd name="connsiteY7" fmla="*/ 492563 h 492627"/>
                <a:gd name="connsiteX8" fmla="*/ 238828 w 288258"/>
                <a:gd name="connsiteY8" fmla="*/ 460039 h 492627"/>
                <a:gd name="connsiteX9" fmla="*/ 279289 w 288258"/>
                <a:gd name="connsiteY9" fmla="*/ 155454 h 492627"/>
                <a:gd name="connsiteX10" fmla="*/ 279289 w 288258"/>
                <a:gd name="connsiteY10" fmla="*/ 155454 h 492627"/>
                <a:gd name="connsiteX11" fmla="*/ 279289 w 288258"/>
                <a:gd name="connsiteY11" fmla="*/ 155390 h 492627"/>
                <a:gd name="connsiteX12" fmla="*/ 279289 w 288258"/>
                <a:gd name="connsiteY12" fmla="*/ 155261 h 492627"/>
                <a:gd name="connsiteX13" fmla="*/ 279289 w 288258"/>
                <a:gd name="connsiteY13" fmla="*/ 155261 h 492627"/>
                <a:gd name="connsiteX14" fmla="*/ 269996 w 288258"/>
                <a:gd name="connsiteY14" fmla="*/ 0 h 492627"/>
                <a:gd name="connsiteX15" fmla="*/ 269996 w 288258"/>
                <a:gd name="connsiteY15" fmla="*/ 0 h 492627"/>
                <a:gd name="connsiteX16" fmla="*/ 50786 w 288258"/>
                <a:gd name="connsiteY16" fmla="*/ 492563 h 492627"/>
                <a:gd name="connsiteX17" fmla="*/ 41299 w 288258"/>
                <a:gd name="connsiteY17" fmla="*/ 465783 h 492627"/>
                <a:gd name="connsiteX18" fmla="*/ 0 w 288258"/>
                <a:gd name="connsiteY18" fmla="*/ 155583 h 492627"/>
                <a:gd name="connsiteX19" fmla="*/ 0 w 288258"/>
                <a:gd name="connsiteY19" fmla="*/ 155454 h 492627"/>
                <a:gd name="connsiteX20" fmla="*/ 0 w 288258"/>
                <a:gd name="connsiteY20" fmla="*/ 155390 h 492627"/>
                <a:gd name="connsiteX21" fmla="*/ 8260 w 288258"/>
                <a:gd name="connsiteY21" fmla="*/ 7227 h 492627"/>
                <a:gd name="connsiteX22" fmla="*/ 18262 w 288258"/>
                <a:gd name="connsiteY22" fmla="*/ 64 h 492627"/>
                <a:gd name="connsiteX23" fmla="*/ 8969 w 288258"/>
                <a:gd name="connsiteY23" fmla="*/ 155390 h 492627"/>
                <a:gd name="connsiteX24" fmla="*/ 8969 w 288258"/>
                <a:gd name="connsiteY24" fmla="*/ 155390 h 492627"/>
                <a:gd name="connsiteX25" fmla="*/ 8969 w 288258"/>
                <a:gd name="connsiteY25" fmla="*/ 155454 h 492627"/>
                <a:gd name="connsiteX26" fmla="*/ 8969 w 288258"/>
                <a:gd name="connsiteY26" fmla="*/ 155583 h 492627"/>
                <a:gd name="connsiteX27" fmla="*/ 8969 w 288258"/>
                <a:gd name="connsiteY27" fmla="*/ 155583 h 492627"/>
                <a:gd name="connsiteX28" fmla="*/ 49430 w 288258"/>
                <a:gd name="connsiteY28" fmla="*/ 460104 h 492627"/>
                <a:gd name="connsiteX29" fmla="*/ 61175 w 288258"/>
                <a:gd name="connsiteY29" fmla="*/ 492627 h 492627"/>
                <a:gd name="connsiteX30" fmla="*/ 50786 w 288258"/>
                <a:gd name="connsiteY30" fmla="*/ 492627 h 492627"/>
                <a:gd name="connsiteX31" fmla="*/ 50786 w 288258"/>
                <a:gd name="connsiteY31" fmla="*/ 492563 h 49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8258" h="492627">
                  <a:moveTo>
                    <a:pt x="269996" y="0"/>
                  </a:moveTo>
                  <a:cubicBezTo>
                    <a:pt x="272900" y="2710"/>
                    <a:pt x="276256" y="5098"/>
                    <a:pt x="279999" y="7163"/>
                  </a:cubicBezTo>
                  <a:cubicBezTo>
                    <a:pt x="285290" y="53431"/>
                    <a:pt x="288258" y="103378"/>
                    <a:pt x="288258" y="155325"/>
                  </a:cubicBezTo>
                  <a:lnTo>
                    <a:pt x="288258" y="155454"/>
                  </a:lnTo>
                  <a:lnTo>
                    <a:pt x="288258" y="155519"/>
                  </a:lnTo>
                  <a:cubicBezTo>
                    <a:pt x="288258" y="276578"/>
                    <a:pt x="272448" y="386345"/>
                    <a:pt x="246959" y="465783"/>
                  </a:cubicBezTo>
                  <a:cubicBezTo>
                    <a:pt x="243926" y="475139"/>
                    <a:pt x="240764" y="484045"/>
                    <a:pt x="237473" y="492563"/>
                  </a:cubicBezTo>
                  <a:lnTo>
                    <a:pt x="227083" y="492563"/>
                  </a:lnTo>
                  <a:cubicBezTo>
                    <a:pt x="231149" y="482431"/>
                    <a:pt x="235085" y="471590"/>
                    <a:pt x="238828" y="460039"/>
                  </a:cubicBezTo>
                  <a:cubicBezTo>
                    <a:pt x="263866" y="382151"/>
                    <a:pt x="279289" y="274449"/>
                    <a:pt x="279289" y="155454"/>
                  </a:cubicBezTo>
                  <a:lnTo>
                    <a:pt x="279289" y="155454"/>
                  </a:lnTo>
                  <a:lnTo>
                    <a:pt x="279289" y="155390"/>
                  </a:lnTo>
                  <a:lnTo>
                    <a:pt x="279289" y="155261"/>
                  </a:lnTo>
                  <a:lnTo>
                    <a:pt x="279289" y="155261"/>
                  </a:lnTo>
                  <a:cubicBezTo>
                    <a:pt x="279289" y="100539"/>
                    <a:pt x="275998" y="48204"/>
                    <a:pt x="269996" y="0"/>
                  </a:cubicBezTo>
                  <a:lnTo>
                    <a:pt x="269996" y="0"/>
                  </a:lnTo>
                  <a:close/>
                  <a:moveTo>
                    <a:pt x="50786" y="492563"/>
                  </a:moveTo>
                  <a:cubicBezTo>
                    <a:pt x="47495" y="484045"/>
                    <a:pt x="44333" y="475139"/>
                    <a:pt x="41299" y="465783"/>
                  </a:cubicBezTo>
                  <a:cubicBezTo>
                    <a:pt x="15746" y="386281"/>
                    <a:pt x="0" y="276578"/>
                    <a:pt x="0" y="155583"/>
                  </a:cubicBezTo>
                  <a:lnTo>
                    <a:pt x="0" y="155454"/>
                  </a:lnTo>
                  <a:lnTo>
                    <a:pt x="0" y="155390"/>
                  </a:lnTo>
                  <a:cubicBezTo>
                    <a:pt x="0" y="103443"/>
                    <a:pt x="2968" y="53496"/>
                    <a:pt x="8260" y="7227"/>
                  </a:cubicBezTo>
                  <a:cubicBezTo>
                    <a:pt x="12003" y="5162"/>
                    <a:pt x="15358" y="2839"/>
                    <a:pt x="18262" y="64"/>
                  </a:cubicBezTo>
                  <a:cubicBezTo>
                    <a:pt x="12261" y="48269"/>
                    <a:pt x="9034" y="100603"/>
                    <a:pt x="8969" y="155390"/>
                  </a:cubicBezTo>
                  <a:lnTo>
                    <a:pt x="8969" y="155390"/>
                  </a:lnTo>
                  <a:lnTo>
                    <a:pt x="8969" y="155454"/>
                  </a:lnTo>
                  <a:lnTo>
                    <a:pt x="8969" y="155583"/>
                  </a:lnTo>
                  <a:lnTo>
                    <a:pt x="8969" y="155583"/>
                  </a:lnTo>
                  <a:cubicBezTo>
                    <a:pt x="8969" y="274578"/>
                    <a:pt x="24457" y="382215"/>
                    <a:pt x="49430" y="460104"/>
                  </a:cubicBezTo>
                  <a:cubicBezTo>
                    <a:pt x="53173" y="471655"/>
                    <a:pt x="57045" y="482496"/>
                    <a:pt x="61175" y="492627"/>
                  </a:cubicBezTo>
                  <a:lnTo>
                    <a:pt x="50786" y="492627"/>
                  </a:lnTo>
                  <a:lnTo>
                    <a:pt x="50786" y="492563"/>
                  </a:lnTo>
                  <a:close/>
                </a:path>
              </a:pathLst>
            </a:custGeom>
            <a:solidFill>
              <a:srgbClr val="8D64AA"/>
            </a:solidFill>
            <a:ln w="6453" cap="flat">
              <a:noFill/>
              <a:prstDash val="solid"/>
              <a:miter/>
            </a:ln>
          </p:spPr>
          <p:txBody>
            <a:bodyPr rtlCol="0" anchor="ctr"/>
            <a:lstStyle/>
            <a:p>
              <a:endParaRPr lang="en-US"/>
            </a:p>
          </p:txBody>
        </p:sp>
        <p:sp>
          <p:nvSpPr>
            <p:cNvPr id="4078" name="Freeform: Shape 4077">
              <a:extLst>
                <a:ext uri="{FF2B5EF4-FFF2-40B4-BE49-F238E27FC236}">
                  <a16:creationId xmlns:a16="http://schemas.microsoft.com/office/drawing/2014/main" id="{7AC14CF0-29B1-4DCF-A401-E9CFBFB2AC4D}"/>
                </a:ext>
              </a:extLst>
            </p:cNvPr>
            <p:cNvSpPr/>
            <p:nvPr/>
          </p:nvSpPr>
          <p:spPr>
            <a:xfrm>
              <a:off x="6201012" y="1208885"/>
              <a:ext cx="299745" cy="475978"/>
            </a:xfrm>
            <a:custGeom>
              <a:avLst/>
              <a:gdLst>
                <a:gd name="connsiteX0" fmla="*/ 58400 w 299745"/>
                <a:gd name="connsiteY0" fmla="*/ 70467 h 475978"/>
                <a:gd name="connsiteX1" fmla="*/ 119059 w 299745"/>
                <a:gd name="connsiteY1" fmla="*/ 29297 h 475978"/>
                <a:gd name="connsiteX2" fmla="*/ 248766 w 299745"/>
                <a:gd name="connsiteY2" fmla="*/ 0 h 475978"/>
                <a:gd name="connsiteX3" fmla="*/ 299745 w 299745"/>
                <a:gd name="connsiteY3" fmla="*/ 475978 h 475978"/>
                <a:gd name="connsiteX4" fmla="*/ 0 w 299745"/>
                <a:gd name="connsiteY4" fmla="*/ 475978 h 475978"/>
                <a:gd name="connsiteX5" fmla="*/ 58400 w 299745"/>
                <a:gd name="connsiteY5" fmla="*/ 70467 h 475978"/>
                <a:gd name="connsiteX6" fmla="*/ 58400 w 299745"/>
                <a:gd name="connsiteY6" fmla="*/ 70467 h 47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745" h="475978">
                  <a:moveTo>
                    <a:pt x="58400" y="70467"/>
                  </a:moveTo>
                  <a:cubicBezTo>
                    <a:pt x="75049" y="44462"/>
                    <a:pt x="95312" y="33491"/>
                    <a:pt x="119059" y="29297"/>
                  </a:cubicBezTo>
                  <a:cubicBezTo>
                    <a:pt x="162424" y="21618"/>
                    <a:pt x="179524" y="4130"/>
                    <a:pt x="248766" y="0"/>
                  </a:cubicBezTo>
                  <a:cubicBezTo>
                    <a:pt x="245539" y="147388"/>
                    <a:pt x="279676" y="342722"/>
                    <a:pt x="299745" y="475978"/>
                  </a:cubicBezTo>
                  <a:lnTo>
                    <a:pt x="0" y="475978"/>
                  </a:lnTo>
                  <a:cubicBezTo>
                    <a:pt x="17359" y="344852"/>
                    <a:pt x="-18972" y="191527"/>
                    <a:pt x="58400" y="70467"/>
                  </a:cubicBezTo>
                  <a:lnTo>
                    <a:pt x="58400" y="70467"/>
                  </a:lnTo>
                  <a:close/>
                </a:path>
              </a:pathLst>
            </a:custGeom>
            <a:solidFill>
              <a:srgbClr val="3A4B63"/>
            </a:solidFill>
            <a:ln w="6453" cap="flat">
              <a:noFill/>
              <a:prstDash val="solid"/>
              <a:miter/>
            </a:ln>
          </p:spPr>
          <p:txBody>
            <a:bodyPr rtlCol="0" anchor="ctr"/>
            <a:lstStyle/>
            <a:p>
              <a:endParaRPr lang="en-US"/>
            </a:p>
          </p:txBody>
        </p:sp>
        <p:sp>
          <p:nvSpPr>
            <p:cNvPr id="4079" name="Freeform: Shape 4078">
              <a:extLst>
                <a:ext uri="{FF2B5EF4-FFF2-40B4-BE49-F238E27FC236}">
                  <a16:creationId xmlns:a16="http://schemas.microsoft.com/office/drawing/2014/main" id="{B96A05A0-7336-4C60-A1B7-11EAF9BB3DAC}"/>
                </a:ext>
              </a:extLst>
            </p:cNvPr>
            <p:cNvSpPr/>
            <p:nvPr/>
          </p:nvSpPr>
          <p:spPr>
            <a:xfrm>
              <a:off x="6750620" y="1208885"/>
              <a:ext cx="299745" cy="475978"/>
            </a:xfrm>
            <a:custGeom>
              <a:avLst/>
              <a:gdLst>
                <a:gd name="connsiteX0" fmla="*/ 241345 w 299745"/>
                <a:gd name="connsiteY0" fmla="*/ 70467 h 475978"/>
                <a:gd name="connsiteX1" fmla="*/ 180686 w 299745"/>
                <a:gd name="connsiteY1" fmla="*/ 29297 h 475978"/>
                <a:gd name="connsiteX2" fmla="*/ 50979 w 299745"/>
                <a:gd name="connsiteY2" fmla="*/ 0 h 475978"/>
                <a:gd name="connsiteX3" fmla="*/ 0 w 299745"/>
                <a:gd name="connsiteY3" fmla="*/ 475978 h 475978"/>
                <a:gd name="connsiteX4" fmla="*/ 299746 w 299745"/>
                <a:gd name="connsiteY4" fmla="*/ 475978 h 475978"/>
                <a:gd name="connsiteX5" fmla="*/ 241345 w 299745"/>
                <a:gd name="connsiteY5" fmla="*/ 70467 h 475978"/>
                <a:gd name="connsiteX6" fmla="*/ 241345 w 299745"/>
                <a:gd name="connsiteY6" fmla="*/ 70467 h 47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745" h="475978">
                  <a:moveTo>
                    <a:pt x="241345" y="70467"/>
                  </a:moveTo>
                  <a:cubicBezTo>
                    <a:pt x="224760" y="44462"/>
                    <a:pt x="204434" y="33491"/>
                    <a:pt x="180686" y="29297"/>
                  </a:cubicBezTo>
                  <a:cubicBezTo>
                    <a:pt x="137322" y="21618"/>
                    <a:pt x="120285" y="4130"/>
                    <a:pt x="50979" y="0"/>
                  </a:cubicBezTo>
                  <a:cubicBezTo>
                    <a:pt x="54206" y="147388"/>
                    <a:pt x="20069" y="342722"/>
                    <a:pt x="0" y="475978"/>
                  </a:cubicBezTo>
                  <a:lnTo>
                    <a:pt x="299746" y="475978"/>
                  </a:lnTo>
                  <a:cubicBezTo>
                    <a:pt x="282451" y="344852"/>
                    <a:pt x="318782" y="191527"/>
                    <a:pt x="241345" y="70467"/>
                  </a:cubicBezTo>
                  <a:lnTo>
                    <a:pt x="241345" y="70467"/>
                  </a:lnTo>
                  <a:close/>
                </a:path>
              </a:pathLst>
            </a:custGeom>
            <a:solidFill>
              <a:srgbClr val="3A4B63"/>
            </a:solidFill>
            <a:ln w="6453" cap="flat">
              <a:noFill/>
              <a:prstDash val="solid"/>
              <a:miter/>
            </a:ln>
          </p:spPr>
          <p:txBody>
            <a:bodyPr rtlCol="0" anchor="ctr"/>
            <a:lstStyle/>
            <a:p>
              <a:endParaRPr lang="en-US"/>
            </a:p>
          </p:txBody>
        </p:sp>
        <p:sp>
          <p:nvSpPr>
            <p:cNvPr id="4080" name="Freeform: Shape 4079">
              <a:extLst>
                <a:ext uri="{FF2B5EF4-FFF2-40B4-BE49-F238E27FC236}">
                  <a16:creationId xmlns:a16="http://schemas.microsoft.com/office/drawing/2014/main" id="{7167ED9F-6CBF-4E3C-94F6-CA0640830A5E}"/>
                </a:ext>
              </a:extLst>
            </p:cNvPr>
            <p:cNvSpPr/>
            <p:nvPr/>
          </p:nvSpPr>
          <p:spPr>
            <a:xfrm>
              <a:off x="6348401" y="1528341"/>
              <a:ext cx="23876" cy="156586"/>
            </a:xfrm>
            <a:custGeom>
              <a:avLst/>
              <a:gdLst>
                <a:gd name="connsiteX0" fmla="*/ 23876 w 23876"/>
                <a:gd name="connsiteY0" fmla="*/ 156587 h 156586"/>
                <a:gd name="connsiteX1" fmla="*/ 0 w 23876"/>
                <a:gd name="connsiteY1" fmla="*/ 156587 h 156586"/>
                <a:gd name="connsiteX2" fmla="*/ 7034 w 23876"/>
                <a:gd name="connsiteY2" fmla="*/ 87668 h 156586"/>
                <a:gd name="connsiteX3" fmla="*/ 21230 w 23876"/>
                <a:gd name="connsiteY3" fmla="*/ 87539 h 156586"/>
                <a:gd name="connsiteX4" fmla="*/ 23876 w 23876"/>
                <a:gd name="connsiteY4" fmla="*/ 156587 h 156586"/>
                <a:gd name="connsiteX5" fmla="*/ 23876 w 23876"/>
                <a:gd name="connsiteY5" fmla="*/ 156587 h 15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76" h="156586">
                  <a:moveTo>
                    <a:pt x="23876" y="156587"/>
                  </a:moveTo>
                  <a:lnTo>
                    <a:pt x="0" y="156587"/>
                  </a:lnTo>
                  <a:lnTo>
                    <a:pt x="7034" y="87668"/>
                  </a:lnTo>
                  <a:cubicBezTo>
                    <a:pt x="18778" y="-27842"/>
                    <a:pt x="16713" y="-30552"/>
                    <a:pt x="21230" y="87539"/>
                  </a:cubicBezTo>
                  <a:lnTo>
                    <a:pt x="23876" y="156587"/>
                  </a:lnTo>
                  <a:lnTo>
                    <a:pt x="23876" y="156587"/>
                  </a:lnTo>
                  <a:close/>
                </a:path>
              </a:pathLst>
            </a:custGeom>
            <a:solidFill>
              <a:srgbClr val="26323E"/>
            </a:solidFill>
            <a:ln w="6453" cap="flat">
              <a:noFill/>
              <a:prstDash val="solid"/>
              <a:miter/>
            </a:ln>
          </p:spPr>
          <p:txBody>
            <a:bodyPr rtlCol="0" anchor="ctr"/>
            <a:lstStyle/>
            <a:p>
              <a:endParaRPr lang="en-US"/>
            </a:p>
          </p:txBody>
        </p:sp>
        <p:sp>
          <p:nvSpPr>
            <p:cNvPr id="4081" name="Freeform: Shape 4080">
              <a:extLst>
                <a:ext uri="{FF2B5EF4-FFF2-40B4-BE49-F238E27FC236}">
                  <a16:creationId xmlns:a16="http://schemas.microsoft.com/office/drawing/2014/main" id="{52A0B0E0-2057-4F0D-9B32-E90857D98BC9}"/>
                </a:ext>
              </a:extLst>
            </p:cNvPr>
            <p:cNvSpPr/>
            <p:nvPr/>
          </p:nvSpPr>
          <p:spPr>
            <a:xfrm>
              <a:off x="6879746" y="1528317"/>
              <a:ext cx="23230" cy="156611"/>
            </a:xfrm>
            <a:custGeom>
              <a:avLst/>
              <a:gdLst>
                <a:gd name="connsiteX0" fmla="*/ 23231 w 23230"/>
                <a:gd name="connsiteY0" fmla="*/ 156611 h 156611"/>
                <a:gd name="connsiteX1" fmla="*/ 0 w 23230"/>
                <a:gd name="connsiteY1" fmla="*/ 156611 h 156611"/>
                <a:gd name="connsiteX2" fmla="*/ 2581 w 23230"/>
                <a:gd name="connsiteY2" fmla="*/ 87563 h 156611"/>
                <a:gd name="connsiteX3" fmla="*/ 16391 w 23230"/>
                <a:gd name="connsiteY3" fmla="*/ 87693 h 156611"/>
                <a:gd name="connsiteX4" fmla="*/ 23231 w 23230"/>
                <a:gd name="connsiteY4" fmla="*/ 156611 h 156611"/>
                <a:gd name="connsiteX5" fmla="*/ 23231 w 23230"/>
                <a:gd name="connsiteY5" fmla="*/ 156611 h 15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30" h="156611">
                  <a:moveTo>
                    <a:pt x="23231" y="156611"/>
                  </a:moveTo>
                  <a:lnTo>
                    <a:pt x="0" y="156611"/>
                  </a:lnTo>
                  <a:lnTo>
                    <a:pt x="2581" y="87563"/>
                  </a:lnTo>
                  <a:cubicBezTo>
                    <a:pt x="6969" y="-30592"/>
                    <a:pt x="4969" y="-27817"/>
                    <a:pt x="16391" y="87693"/>
                  </a:cubicBezTo>
                  <a:lnTo>
                    <a:pt x="23231" y="156611"/>
                  </a:lnTo>
                  <a:lnTo>
                    <a:pt x="23231" y="156611"/>
                  </a:lnTo>
                  <a:close/>
                </a:path>
              </a:pathLst>
            </a:custGeom>
            <a:solidFill>
              <a:srgbClr val="26323E"/>
            </a:solidFill>
            <a:ln w="6453" cap="flat">
              <a:noFill/>
              <a:prstDash val="solid"/>
              <a:miter/>
            </a:ln>
          </p:spPr>
          <p:txBody>
            <a:bodyPr rtlCol="0" anchor="ctr"/>
            <a:lstStyle/>
            <a:p>
              <a:endParaRPr lang="en-US"/>
            </a:p>
          </p:txBody>
        </p:sp>
        <p:sp>
          <p:nvSpPr>
            <p:cNvPr id="4082" name="Freeform: Shape 4081">
              <a:extLst>
                <a:ext uri="{FF2B5EF4-FFF2-40B4-BE49-F238E27FC236}">
                  <a16:creationId xmlns:a16="http://schemas.microsoft.com/office/drawing/2014/main" id="{8EFEB6E8-2756-4A4F-962D-8C107E41907A}"/>
                </a:ext>
              </a:extLst>
            </p:cNvPr>
            <p:cNvSpPr/>
            <p:nvPr/>
          </p:nvSpPr>
          <p:spPr>
            <a:xfrm>
              <a:off x="4198477" y="502338"/>
              <a:ext cx="918461" cy="650598"/>
            </a:xfrm>
            <a:custGeom>
              <a:avLst/>
              <a:gdLst>
                <a:gd name="connsiteX0" fmla="*/ 23896 w 918461"/>
                <a:gd name="connsiteY0" fmla="*/ 303811 h 650598"/>
                <a:gd name="connsiteX1" fmla="*/ 44094 w 918461"/>
                <a:gd name="connsiteY1" fmla="*/ 521666 h 650598"/>
                <a:gd name="connsiteX2" fmla="*/ 134050 w 918461"/>
                <a:gd name="connsiteY2" fmla="*/ 575872 h 650598"/>
                <a:gd name="connsiteX3" fmla="*/ 459220 w 918461"/>
                <a:gd name="connsiteY3" fmla="*/ 650599 h 650598"/>
                <a:gd name="connsiteX4" fmla="*/ 784390 w 918461"/>
                <a:gd name="connsiteY4" fmla="*/ 575872 h 650598"/>
                <a:gd name="connsiteX5" fmla="*/ 874346 w 918461"/>
                <a:gd name="connsiteY5" fmla="*/ 521666 h 650598"/>
                <a:gd name="connsiteX6" fmla="*/ 894544 w 918461"/>
                <a:gd name="connsiteY6" fmla="*/ 303811 h 650598"/>
                <a:gd name="connsiteX7" fmla="*/ 599445 w 918461"/>
                <a:gd name="connsiteY7" fmla="*/ 143968 h 650598"/>
                <a:gd name="connsiteX8" fmla="*/ 590217 w 918461"/>
                <a:gd name="connsiteY8" fmla="*/ 1871 h 650598"/>
                <a:gd name="connsiteX9" fmla="*/ 329126 w 918461"/>
                <a:gd name="connsiteY9" fmla="*/ 0 h 650598"/>
                <a:gd name="connsiteX10" fmla="*/ 318930 w 918461"/>
                <a:gd name="connsiteY10" fmla="*/ 143968 h 650598"/>
                <a:gd name="connsiteX11" fmla="*/ 23896 w 918461"/>
                <a:gd name="connsiteY11" fmla="*/ 303811 h 650598"/>
                <a:gd name="connsiteX12" fmla="*/ 23896 w 918461"/>
                <a:gd name="connsiteY12" fmla="*/ 303811 h 65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8461" h="650598">
                  <a:moveTo>
                    <a:pt x="23896" y="303811"/>
                  </a:moveTo>
                  <a:cubicBezTo>
                    <a:pt x="-9079" y="368728"/>
                    <a:pt x="-12822" y="462556"/>
                    <a:pt x="44094" y="521666"/>
                  </a:cubicBezTo>
                  <a:cubicBezTo>
                    <a:pt x="64679" y="542961"/>
                    <a:pt x="95718" y="561030"/>
                    <a:pt x="134050" y="575872"/>
                  </a:cubicBezTo>
                  <a:cubicBezTo>
                    <a:pt x="156442" y="618075"/>
                    <a:pt x="293505" y="650599"/>
                    <a:pt x="459220" y="650599"/>
                  </a:cubicBezTo>
                  <a:cubicBezTo>
                    <a:pt x="624999" y="650599"/>
                    <a:pt x="761998" y="618075"/>
                    <a:pt x="784390" y="575872"/>
                  </a:cubicBezTo>
                  <a:cubicBezTo>
                    <a:pt x="822721" y="561094"/>
                    <a:pt x="853760" y="543026"/>
                    <a:pt x="874346" y="521666"/>
                  </a:cubicBezTo>
                  <a:cubicBezTo>
                    <a:pt x="931326" y="462556"/>
                    <a:pt x="927519" y="368664"/>
                    <a:pt x="894544" y="303811"/>
                  </a:cubicBezTo>
                  <a:cubicBezTo>
                    <a:pt x="820269" y="157390"/>
                    <a:pt x="624741" y="181589"/>
                    <a:pt x="599445" y="143968"/>
                  </a:cubicBezTo>
                  <a:cubicBezTo>
                    <a:pt x="579827" y="114800"/>
                    <a:pt x="591508" y="25038"/>
                    <a:pt x="590217" y="1871"/>
                  </a:cubicBezTo>
                  <a:cubicBezTo>
                    <a:pt x="498713" y="10648"/>
                    <a:pt x="420630" y="8712"/>
                    <a:pt x="329126" y="0"/>
                  </a:cubicBezTo>
                  <a:cubicBezTo>
                    <a:pt x="327835" y="23038"/>
                    <a:pt x="338612" y="114736"/>
                    <a:pt x="318930" y="143968"/>
                  </a:cubicBezTo>
                  <a:cubicBezTo>
                    <a:pt x="293698" y="181589"/>
                    <a:pt x="98171" y="157390"/>
                    <a:pt x="23896" y="303811"/>
                  </a:cubicBezTo>
                  <a:lnTo>
                    <a:pt x="23896" y="303811"/>
                  </a:lnTo>
                  <a:close/>
                </a:path>
              </a:pathLst>
            </a:custGeom>
            <a:solidFill>
              <a:srgbClr val="D5AB7E"/>
            </a:solidFill>
            <a:ln w="6453" cap="flat">
              <a:noFill/>
              <a:prstDash val="solid"/>
              <a:miter/>
            </a:ln>
          </p:spPr>
          <p:txBody>
            <a:bodyPr rtlCol="0" anchor="ctr"/>
            <a:lstStyle/>
            <a:p>
              <a:endParaRPr lang="en-US"/>
            </a:p>
          </p:txBody>
        </p:sp>
        <p:sp>
          <p:nvSpPr>
            <p:cNvPr id="4083" name="Freeform: Shape 4082">
              <a:extLst>
                <a:ext uri="{FF2B5EF4-FFF2-40B4-BE49-F238E27FC236}">
                  <a16:creationId xmlns:a16="http://schemas.microsoft.com/office/drawing/2014/main" id="{B6B3B3C0-C609-441B-8ADD-3670D619BF92}"/>
                </a:ext>
              </a:extLst>
            </p:cNvPr>
            <p:cNvSpPr/>
            <p:nvPr/>
          </p:nvSpPr>
          <p:spPr>
            <a:xfrm>
              <a:off x="4198477" y="662891"/>
              <a:ext cx="918461" cy="490046"/>
            </a:xfrm>
            <a:custGeom>
              <a:avLst/>
              <a:gdLst>
                <a:gd name="connsiteX0" fmla="*/ 23896 w 918461"/>
                <a:gd name="connsiteY0" fmla="*/ 143258 h 490046"/>
                <a:gd name="connsiteX1" fmla="*/ 44094 w 918461"/>
                <a:gd name="connsiteY1" fmla="*/ 361114 h 490046"/>
                <a:gd name="connsiteX2" fmla="*/ 134050 w 918461"/>
                <a:gd name="connsiteY2" fmla="*/ 415320 h 490046"/>
                <a:gd name="connsiteX3" fmla="*/ 459220 w 918461"/>
                <a:gd name="connsiteY3" fmla="*/ 490046 h 490046"/>
                <a:gd name="connsiteX4" fmla="*/ 784390 w 918461"/>
                <a:gd name="connsiteY4" fmla="*/ 415320 h 490046"/>
                <a:gd name="connsiteX5" fmla="*/ 874346 w 918461"/>
                <a:gd name="connsiteY5" fmla="*/ 361114 h 490046"/>
                <a:gd name="connsiteX6" fmla="*/ 894544 w 918461"/>
                <a:gd name="connsiteY6" fmla="*/ 143258 h 490046"/>
                <a:gd name="connsiteX7" fmla="*/ 642939 w 918461"/>
                <a:gd name="connsiteY7" fmla="*/ 2968 h 490046"/>
                <a:gd name="connsiteX8" fmla="*/ 459155 w 918461"/>
                <a:gd name="connsiteY8" fmla="*/ 88536 h 490046"/>
                <a:gd name="connsiteX9" fmla="*/ 286987 w 918461"/>
                <a:gd name="connsiteY9" fmla="*/ 0 h 490046"/>
                <a:gd name="connsiteX10" fmla="*/ 23896 w 918461"/>
                <a:gd name="connsiteY10" fmla="*/ 143258 h 490046"/>
                <a:gd name="connsiteX11" fmla="*/ 23896 w 918461"/>
                <a:gd name="connsiteY11" fmla="*/ 143258 h 49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8461" h="490046">
                  <a:moveTo>
                    <a:pt x="23896" y="143258"/>
                  </a:moveTo>
                  <a:cubicBezTo>
                    <a:pt x="-9079" y="208176"/>
                    <a:pt x="-12822" y="302004"/>
                    <a:pt x="44094" y="361114"/>
                  </a:cubicBezTo>
                  <a:cubicBezTo>
                    <a:pt x="64679" y="382409"/>
                    <a:pt x="95718" y="400477"/>
                    <a:pt x="134050" y="415320"/>
                  </a:cubicBezTo>
                  <a:cubicBezTo>
                    <a:pt x="156442" y="457523"/>
                    <a:pt x="293505" y="490046"/>
                    <a:pt x="459220" y="490046"/>
                  </a:cubicBezTo>
                  <a:cubicBezTo>
                    <a:pt x="624999" y="490046"/>
                    <a:pt x="761998" y="457523"/>
                    <a:pt x="784390" y="415320"/>
                  </a:cubicBezTo>
                  <a:cubicBezTo>
                    <a:pt x="822721" y="400542"/>
                    <a:pt x="853760" y="382474"/>
                    <a:pt x="874346" y="361114"/>
                  </a:cubicBezTo>
                  <a:cubicBezTo>
                    <a:pt x="931326" y="302004"/>
                    <a:pt x="927519" y="208111"/>
                    <a:pt x="894544" y="143258"/>
                  </a:cubicBezTo>
                  <a:cubicBezTo>
                    <a:pt x="838079" y="31878"/>
                    <a:pt x="711470" y="19230"/>
                    <a:pt x="642939" y="2968"/>
                  </a:cubicBezTo>
                  <a:cubicBezTo>
                    <a:pt x="625193" y="61821"/>
                    <a:pt x="546917" y="88536"/>
                    <a:pt x="459155" y="88536"/>
                  </a:cubicBezTo>
                  <a:cubicBezTo>
                    <a:pt x="371458" y="88536"/>
                    <a:pt x="303184" y="60272"/>
                    <a:pt x="286987" y="0"/>
                  </a:cubicBezTo>
                  <a:cubicBezTo>
                    <a:pt x="222198" y="18133"/>
                    <a:pt x="83716" y="25296"/>
                    <a:pt x="23896" y="143258"/>
                  </a:cubicBezTo>
                  <a:lnTo>
                    <a:pt x="23896" y="143258"/>
                  </a:lnTo>
                  <a:close/>
                </a:path>
              </a:pathLst>
            </a:custGeom>
            <a:solidFill>
              <a:srgbClr val="9D9FA2"/>
            </a:solidFill>
            <a:ln w="6453" cap="flat">
              <a:noFill/>
              <a:prstDash val="solid"/>
              <a:miter/>
            </a:ln>
          </p:spPr>
          <p:txBody>
            <a:bodyPr rtlCol="0" anchor="ctr"/>
            <a:lstStyle/>
            <a:p>
              <a:endParaRPr lang="en-US"/>
            </a:p>
          </p:txBody>
        </p:sp>
        <p:sp>
          <p:nvSpPr>
            <p:cNvPr id="4084" name="Freeform: Shape 4083">
              <a:extLst>
                <a:ext uri="{FF2B5EF4-FFF2-40B4-BE49-F238E27FC236}">
                  <a16:creationId xmlns:a16="http://schemas.microsoft.com/office/drawing/2014/main" id="{CE733294-858E-4E2C-9E3A-25C25F864E60}"/>
                </a:ext>
              </a:extLst>
            </p:cNvPr>
            <p:cNvSpPr/>
            <p:nvPr/>
          </p:nvSpPr>
          <p:spPr>
            <a:xfrm>
              <a:off x="4456812" y="120123"/>
              <a:ext cx="401815" cy="502048"/>
            </a:xfrm>
            <a:custGeom>
              <a:avLst/>
              <a:gdLst>
                <a:gd name="connsiteX0" fmla="*/ 394477 w 401815"/>
                <a:gd name="connsiteY0" fmla="*/ 233730 h 502048"/>
                <a:gd name="connsiteX1" fmla="*/ 372601 w 401815"/>
                <a:gd name="connsiteY1" fmla="*/ 226180 h 502048"/>
                <a:gd name="connsiteX2" fmla="*/ 372859 w 401815"/>
                <a:gd name="connsiteY2" fmla="*/ 211274 h 502048"/>
                <a:gd name="connsiteX3" fmla="*/ 356984 w 401815"/>
                <a:gd name="connsiteY3" fmla="*/ 80599 h 502048"/>
                <a:gd name="connsiteX4" fmla="*/ 307489 w 401815"/>
                <a:gd name="connsiteY4" fmla="*/ 31749 h 502048"/>
                <a:gd name="connsiteX5" fmla="*/ 94280 w 401815"/>
                <a:gd name="connsiteY5" fmla="*/ 31749 h 502048"/>
                <a:gd name="connsiteX6" fmla="*/ 44849 w 401815"/>
                <a:gd name="connsiteY6" fmla="*/ 80599 h 502048"/>
                <a:gd name="connsiteX7" fmla="*/ 29039 w 401815"/>
                <a:gd name="connsiteY7" fmla="*/ 211274 h 502048"/>
                <a:gd name="connsiteX8" fmla="*/ 29233 w 401815"/>
                <a:gd name="connsiteY8" fmla="*/ 226180 h 502048"/>
                <a:gd name="connsiteX9" fmla="*/ 7357 w 401815"/>
                <a:gd name="connsiteY9" fmla="*/ 233730 h 502048"/>
                <a:gd name="connsiteX10" fmla="*/ 12778 w 401815"/>
                <a:gd name="connsiteY10" fmla="*/ 309167 h 502048"/>
                <a:gd name="connsiteX11" fmla="*/ 31169 w 401815"/>
                <a:gd name="connsiteY11" fmla="*/ 331817 h 502048"/>
                <a:gd name="connsiteX12" fmla="*/ 40396 w 401815"/>
                <a:gd name="connsiteY12" fmla="*/ 336463 h 502048"/>
                <a:gd name="connsiteX13" fmla="*/ 65112 w 401815"/>
                <a:gd name="connsiteY13" fmla="*/ 412416 h 502048"/>
                <a:gd name="connsiteX14" fmla="*/ 126287 w 401815"/>
                <a:gd name="connsiteY14" fmla="*/ 482883 h 502048"/>
                <a:gd name="connsiteX15" fmla="*/ 275546 w 401815"/>
                <a:gd name="connsiteY15" fmla="*/ 482883 h 502048"/>
                <a:gd name="connsiteX16" fmla="*/ 336722 w 401815"/>
                <a:gd name="connsiteY16" fmla="*/ 412416 h 502048"/>
                <a:gd name="connsiteX17" fmla="*/ 361437 w 401815"/>
                <a:gd name="connsiteY17" fmla="*/ 336463 h 502048"/>
                <a:gd name="connsiteX18" fmla="*/ 370665 w 401815"/>
                <a:gd name="connsiteY18" fmla="*/ 331817 h 502048"/>
                <a:gd name="connsiteX19" fmla="*/ 389056 w 401815"/>
                <a:gd name="connsiteY19" fmla="*/ 309167 h 502048"/>
                <a:gd name="connsiteX20" fmla="*/ 394477 w 401815"/>
                <a:gd name="connsiteY20" fmla="*/ 233730 h 502048"/>
                <a:gd name="connsiteX21" fmla="*/ 394477 w 401815"/>
                <a:gd name="connsiteY21" fmla="*/ 233730 h 50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1815" h="502048">
                  <a:moveTo>
                    <a:pt x="394477" y="233730"/>
                  </a:moveTo>
                  <a:cubicBezTo>
                    <a:pt x="388927" y="226825"/>
                    <a:pt x="380861" y="225019"/>
                    <a:pt x="372601" y="226180"/>
                  </a:cubicBezTo>
                  <a:cubicBezTo>
                    <a:pt x="372665" y="221211"/>
                    <a:pt x="372859" y="216242"/>
                    <a:pt x="372859" y="211274"/>
                  </a:cubicBezTo>
                  <a:cubicBezTo>
                    <a:pt x="372859" y="166618"/>
                    <a:pt x="372730" y="111896"/>
                    <a:pt x="356984" y="80599"/>
                  </a:cubicBezTo>
                  <a:cubicBezTo>
                    <a:pt x="345498" y="57755"/>
                    <a:pt x="328074" y="42784"/>
                    <a:pt x="307489" y="31749"/>
                  </a:cubicBezTo>
                  <a:cubicBezTo>
                    <a:pt x="228633" y="-10583"/>
                    <a:pt x="173201" y="-10583"/>
                    <a:pt x="94280" y="31749"/>
                  </a:cubicBezTo>
                  <a:cubicBezTo>
                    <a:pt x="73695" y="42784"/>
                    <a:pt x="56336" y="57755"/>
                    <a:pt x="44849" y="80599"/>
                  </a:cubicBezTo>
                  <a:cubicBezTo>
                    <a:pt x="29168" y="111832"/>
                    <a:pt x="29039" y="166618"/>
                    <a:pt x="29039" y="211274"/>
                  </a:cubicBezTo>
                  <a:cubicBezTo>
                    <a:pt x="29039" y="216242"/>
                    <a:pt x="29168" y="221211"/>
                    <a:pt x="29233" y="226180"/>
                  </a:cubicBezTo>
                  <a:cubicBezTo>
                    <a:pt x="20973" y="225083"/>
                    <a:pt x="12907" y="226890"/>
                    <a:pt x="7357" y="233730"/>
                  </a:cubicBezTo>
                  <a:cubicBezTo>
                    <a:pt x="-5614" y="249798"/>
                    <a:pt x="65" y="284516"/>
                    <a:pt x="12778" y="309167"/>
                  </a:cubicBezTo>
                  <a:cubicBezTo>
                    <a:pt x="17424" y="318201"/>
                    <a:pt x="22974" y="325944"/>
                    <a:pt x="31169" y="331817"/>
                  </a:cubicBezTo>
                  <a:cubicBezTo>
                    <a:pt x="34202" y="333946"/>
                    <a:pt x="37364" y="335624"/>
                    <a:pt x="40396" y="336463"/>
                  </a:cubicBezTo>
                  <a:cubicBezTo>
                    <a:pt x="46011" y="363695"/>
                    <a:pt x="53948" y="389572"/>
                    <a:pt x="65112" y="412416"/>
                  </a:cubicBezTo>
                  <a:cubicBezTo>
                    <a:pt x="79696" y="441971"/>
                    <a:pt x="99507" y="466557"/>
                    <a:pt x="126287" y="482883"/>
                  </a:cubicBezTo>
                  <a:cubicBezTo>
                    <a:pt x="168296" y="508437"/>
                    <a:pt x="233473" y="508437"/>
                    <a:pt x="275546" y="482883"/>
                  </a:cubicBezTo>
                  <a:cubicBezTo>
                    <a:pt x="302327" y="466557"/>
                    <a:pt x="322202" y="441971"/>
                    <a:pt x="336722" y="412416"/>
                  </a:cubicBezTo>
                  <a:cubicBezTo>
                    <a:pt x="347950" y="389572"/>
                    <a:pt x="355887" y="363760"/>
                    <a:pt x="361437" y="336463"/>
                  </a:cubicBezTo>
                  <a:cubicBezTo>
                    <a:pt x="364470" y="335624"/>
                    <a:pt x="367632" y="333946"/>
                    <a:pt x="370665" y="331817"/>
                  </a:cubicBezTo>
                  <a:cubicBezTo>
                    <a:pt x="378860" y="325944"/>
                    <a:pt x="384410" y="318265"/>
                    <a:pt x="389056" y="309167"/>
                  </a:cubicBezTo>
                  <a:cubicBezTo>
                    <a:pt x="401704" y="284516"/>
                    <a:pt x="407447" y="249798"/>
                    <a:pt x="394477" y="233730"/>
                  </a:cubicBezTo>
                  <a:lnTo>
                    <a:pt x="394477" y="233730"/>
                  </a:lnTo>
                  <a:close/>
                </a:path>
              </a:pathLst>
            </a:custGeom>
            <a:solidFill>
              <a:srgbClr val="F0CB92"/>
            </a:solidFill>
            <a:ln w="6453" cap="flat">
              <a:noFill/>
              <a:prstDash val="solid"/>
              <a:miter/>
            </a:ln>
          </p:spPr>
          <p:txBody>
            <a:bodyPr rtlCol="0" anchor="ctr"/>
            <a:lstStyle/>
            <a:p>
              <a:endParaRPr lang="en-US"/>
            </a:p>
          </p:txBody>
        </p:sp>
        <p:sp>
          <p:nvSpPr>
            <p:cNvPr id="4085" name="Freeform: Shape 4084">
              <a:extLst>
                <a:ext uri="{FF2B5EF4-FFF2-40B4-BE49-F238E27FC236}">
                  <a16:creationId xmlns:a16="http://schemas.microsoft.com/office/drawing/2014/main" id="{A4B43E38-4573-4F4A-90A3-4113CF591487}"/>
                </a:ext>
              </a:extLst>
            </p:cNvPr>
            <p:cNvSpPr/>
            <p:nvPr/>
          </p:nvSpPr>
          <p:spPr>
            <a:xfrm>
              <a:off x="4198522" y="678507"/>
              <a:ext cx="918463" cy="474494"/>
            </a:xfrm>
            <a:custGeom>
              <a:avLst/>
              <a:gdLst>
                <a:gd name="connsiteX0" fmla="*/ 85800 w 918463"/>
                <a:gd name="connsiteY0" fmla="*/ 205337 h 474494"/>
                <a:gd name="connsiteX1" fmla="*/ 39918 w 918463"/>
                <a:gd name="connsiteY1" fmla="*/ 278643 h 474494"/>
                <a:gd name="connsiteX2" fmla="*/ 361 w 918463"/>
                <a:gd name="connsiteY2" fmla="*/ 215403 h 474494"/>
                <a:gd name="connsiteX3" fmla="*/ 20107 w 918463"/>
                <a:gd name="connsiteY3" fmla="*/ 312458 h 474494"/>
                <a:gd name="connsiteX4" fmla="*/ 40112 w 918463"/>
                <a:gd name="connsiteY4" fmla="*/ 280515 h 474494"/>
                <a:gd name="connsiteX5" fmla="*/ 85993 w 918463"/>
                <a:gd name="connsiteY5" fmla="*/ 353822 h 474494"/>
                <a:gd name="connsiteX6" fmla="*/ 75475 w 918463"/>
                <a:gd name="connsiteY6" fmla="*/ 370664 h 474494"/>
                <a:gd name="connsiteX7" fmla="*/ 108966 w 918463"/>
                <a:gd name="connsiteY7" fmla="*/ 388991 h 474494"/>
                <a:gd name="connsiteX8" fmla="*/ 86961 w 918463"/>
                <a:gd name="connsiteY8" fmla="*/ 353822 h 474494"/>
                <a:gd name="connsiteX9" fmla="*/ 132843 w 918463"/>
                <a:gd name="connsiteY9" fmla="*/ 280515 h 474494"/>
                <a:gd name="connsiteX10" fmla="*/ 178789 w 918463"/>
                <a:gd name="connsiteY10" fmla="*/ 353822 h 474494"/>
                <a:gd name="connsiteX11" fmla="*/ 143103 w 918463"/>
                <a:gd name="connsiteY11" fmla="*/ 410802 h 474494"/>
                <a:gd name="connsiteX12" fmla="*/ 214603 w 918463"/>
                <a:gd name="connsiteY12" fmla="*/ 445391 h 474494"/>
                <a:gd name="connsiteX13" fmla="*/ 225509 w 918463"/>
                <a:gd name="connsiteY13" fmla="*/ 427968 h 474494"/>
                <a:gd name="connsiteX14" fmla="*/ 240803 w 918463"/>
                <a:gd name="connsiteY14" fmla="*/ 452425 h 474494"/>
                <a:gd name="connsiteX15" fmla="*/ 296363 w 918463"/>
                <a:gd name="connsiteY15" fmla="*/ 462943 h 474494"/>
                <a:gd name="connsiteX16" fmla="*/ 318239 w 918463"/>
                <a:gd name="connsiteY16" fmla="*/ 427968 h 474494"/>
                <a:gd name="connsiteX17" fmla="*/ 343858 w 918463"/>
                <a:gd name="connsiteY17" fmla="*/ 468944 h 474494"/>
                <a:gd name="connsiteX18" fmla="*/ 383351 w 918463"/>
                <a:gd name="connsiteY18" fmla="*/ 472042 h 474494"/>
                <a:gd name="connsiteX19" fmla="*/ 410905 w 918463"/>
                <a:gd name="connsiteY19" fmla="*/ 427968 h 474494"/>
                <a:gd name="connsiteX20" fmla="*/ 439880 w 918463"/>
                <a:gd name="connsiteY20" fmla="*/ 474236 h 474494"/>
                <a:gd name="connsiteX21" fmla="*/ 459175 w 918463"/>
                <a:gd name="connsiteY21" fmla="*/ 474494 h 474494"/>
                <a:gd name="connsiteX22" fmla="*/ 474275 w 918463"/>
                <a:gd name="connsiteY22" fmla="*/ 474301 h 474494"/>
                <a:gd name="connsiteX23" fmla="*/ 503249 w 918463"/>
                <a:gd name="connsiteY23" fmla="*/ 427968 h 474494"/>
                <a:gd name="connsiteX24" fmla="*/ 530997 w 918463"/>
                <a:gd name="connsiteY24" fmla="*/ 472300 h 474494"/>
                <a:gd name="connsiteX25" fmla="*/ 570167 w 918463"/>
                <a:gd name="connsiteY25" fmla="*/ 469332 h 474494"/>
                <a:gd name="connsiteX26" fmla="*/ 596044 w 918463"/>
                <a:gd name="connsiteY26" fmla="*/ 427968 h 474494"/>
                <a:gd name="connsiteX27" fmla="*/ 618243 w 918463"/>
                <a:gd name="connsiteY27" fmla="*/ 463524 h 474494"/>
                <a:gd name="connsiteX28" fmla="*/ 672771 w 918463"/>
                <a:gd name="connsiteY28" fmla="*/ 453522 h 474494"/>
                <a:gd name="connsiteX29" fmla="*/ 688710 w 918463"/>
                <a:gd name="connsiteY29" fmla="*/ 427968 h 474494"/>
                <a:gd name="connsiteX30" fmla="*/ 700326 w 918463"/>
                <a:gd name="connsiteY30" fmla="*/ 446488 h 474494"/>
                <a:gd name="connsiteX31" fmla="*/ 772794 w 918463"/>
                <a:gd name="connsiteY31" fmla="*/ 413190 h 474494"/>
                <a:gd name="connsiteX32" fmla="*/ 735689 w 918463"/>
                <a:gd name="connsiteY32" fmla="*/ 353886 h 474494"/>
                <a:gd name="connsiteX33" fmla="*/ 781634 w 918463"/>
                <a:gd name="connsiteY33" fmla="*/ 280579 h 474494"/>
                <a:gd name="connsiteX34" fmla="*/ 827516 w 918463"/>
                <a:gd name="connsiteY34" fmla="*/ 353886 h 474494"/>
                <a:gd name="connsiteX35" fmla="*/ 803962 w 918463"/>
                <a:gd name="connsiteY35" fmla="*/ 391572 h 474494"/>
                <a:gd name="connsiteX36" fmla="*/ 840099 w 918463"/>
                <a:gd name="connsiteY36" fmla="*/ 372536 h 474494"/>
                <a:gd name="connsiteX37" fmla="*/ 828419 w 918463"/>
                <a:gd name="connsiteY37" fmla="*/ 353886 h 474494"/>
                <a:gd name="connsiteX38" fmla="*/ 874365 w 918463"/>
                <a:gd name="connsiteY38" fmla="*/ 280579 h 474494"/>
                <a:gd name="connsiteX39" fmla="*/ 896434 w 918463"/>
                <a:gd name="connsiteY39" fmla="*/ 315813 h 474494"/>
                <a:gd name="connsiteX40" fmla="*/ 917665 w 918463"/>
                <a:gd name="connsiteY40" fmla="*/ 209338 h 474494"/>
                <a:gd name="connsiteX41" fmla="*/ 874107 w 918463"/>
                <a:gd name="connsiteY41" fmla="*/ 278643 h 474494"/>
                <a:gd name="connsiteX42" fmla="*/ 828161 w 918463"/>
                <a:gd name="connsiteY42" fmla="*/ 205337 h 474494"/>
                <a:gd name="connsiteX43" fmla="*/ 874107 w 918463"/>
                <a:gd name="connsiteY43" fmla="*/ 131965 h 474494"/>
                <a:gd name="connsiteX44" fmla="*/ 916374 w 918463"/>
                <a:gd name="connsiteY44" fmla="*/ 199529 h 474494"/>
                <a:gd name="connsiteX45" fmla="*/ 894498 w 918463"/>
                <a:gd name="connsiteY45" fmla="*/ 127642 h 474494"/>
                <a:gd name="connsiteX46" fmla="*/ 885593 w 918463"/>
                <a:gd name="connsiteY46" fmla="*/ 111896 h 474494"/>
                <a:gd name="connsiteX47" fmla="*/ 874236 w 918463"/>
                <a:gd name="connsiteY47" fmla="*/ 130094 h 474494"/>
                <a:gd name="connsiteX48" fmla="*/ 828290 w 918463"/>
                <a:gd name="connsiteY48" fmla="*/ 56787 h 474494"/>
                <a:gd name="connsiteX49" fmla="*/ 830613 w 918463"/>
                <a:gd name="connsiteY49" fmla="*/ 53173 h 474494"/>
                <a:gd name="connsiteX50" fmla="*/ 820998 w 918463"/>
                <a:gd name="connsiteY50" fmla="*/ 46591 h 474494"/>
                <a:gd name="connsiteX51" fmla="*/ 827387 w 918463"/>
                <a:gd name="connsiteY51" fmla="*/ 56852 h 474494"/>
                <a:gd name="connsiteX52" fmla="*/ 781505 w 918463"/>
                <a:gd name="connsiteY52" fmla="*/ 130158 h 474494"/>
                <a:gd name="connsiteX53" fmla="*/ 735559 w 918463"/>
                <a:gd name="connsiteY53" fmla="*/ 56852 h 474494"/>
                <a:gd name="connsiteX54" fmla="*/ 760404 w 918463"/>
                <a:gd name="connsiteY54" fmla="*/ 17165 h 474494"/>
                <a:gd name="connsiteX55" fmla="*/ 700584 w 918463"/>
                <a:gd name="connsiteY55" fmla="*/ 0 h 474494"/>
                <a:gd name="connsiteX56" fmla="*/ 699745 w 918463"/>
                <a:gd name="connsiteY56" fmla="*/ 1162 h 474494"/>
                <a:gd name="connsiteX57" fmla="*/ 734592 w 918463"/>
                <a:gd name="connsiteY57" fmla="*/ 56852 h 474494"/>
                <a:gd name="connsiteX58" fmla="*/ 688710 w 918463"/>
                <a:gd name="connsiteY58" fmla="*/ 130158 h 474494"/>
                <a:gd name="connsiteX59" fmla="*/ 650702 w 918463"/>
                <a:gd name="connsiteY59" fmla="*/ 69499 h 474494"/>
                <a:gd name="connsiteX60" fmla="*/ 600497 w 918463"/>
                <a:gd name="connsiteY60" fmla="*/ 139515 h 474494"/>
                <a:gd name="connsiteX61" fmla="*/ 641732 w 918463"/>
                <a:gd name="connsiteY61" fmla="*/ 205401 h 474494"/>
                <a:gd name="connsiteX62" fmla="*/ 595851 w 918463"/>
                <a:gd name="connsiteY62" fmla="*/ 278643 h 474494"/>
                <a:gd name="connsiteX63" fmla="*/ 551518 w 918463"/>
                <a:gd name="connsiteY63" fmla="*/ 207853 h 474494"/>
                <a:gd name="connsiteX64" fmla="*/ 519381 w 918463"/>
                <a:gd name="connsiteY64" fmla="*/ 252702 h 474494"/>
                <a:gd name="connsiteX65" fmla="*/ 503120 w 918463"/>
                <a:gd name="connsiteY65" fmla="*/ 278708 h 474494"/>
                <a:gd name="connsiteX66" fmla="*/ 502023 w 918463"/>
                <a:gd name="connsiteY66" fmla="*/ 276966 h 474494"/>
                <a:gd name="connsiteX67" fmla="*/ 458271 w 918463"/>
                <a:gd name="connsiteY67" fmla="*/ 276643 h 474494"/>
                <a:gd name="connsiteX68" fmla="*/ 413164 w 918463"/>
                <a:gd name="connsiteY68" fmla="*/ 274901 h 474494"/>
                <a:gd name="connsiteX69" fmla="*/ 410777 w 918463"/>
                <a:gd name="connsiteY69" fmla="*/ 278708 h 474494"/>
                <a:gd name="connsiteX70" fmla="*/ 374639 w 918463"/>
                <a:gd name="connsiteY70" fmla="*/ 220953 h 474494"/>
                <a:gd name="connsiteX71" fmla="*/ 363733 w 918463"/>
                <a:gd name="connsiteY71" fmla="*/ 205659 h 474494"/>
                <a:gd name="connsiteX72" fmla="*/ 318110 w 918463"/>
                <a:gd name="connsiteY72" fmla="*/ 278643 h 474494"/>
                <a:gd name="connsiteX73" fmla="*/ 272229 w 918463"/>
                <a:gd name="connsiteY73" fmla="*/ 205337 h 474494"/>
                <a:gd name="connsiteX74" fmla="*/ 314884 w 918463"/>
                <a:gd name="connsiteY74" fmla="*/ 137192 h 474494"/>
                <a:gd name="connsiteX75" fmla="*/ 264872 w 918463"/>
                <a:gd name="connsiteY75" fmla="*/ 67241 h 474494"/>
                <a:gd name="connsiteX76" fmla="*/ 225509 w 918463"/>
                <a:gd name="connsiteY76" fmla="*/ 130158 h 474494"/>
                <a:gd name="connsiteX77" fmla="*/ 179563 w 918463"/>
                <a:gd name="connsiteY77" fmla="*/ 56852 h 474494"/>
                <a:gd name="connsiteX78" fmla="*/ 214668 w 918463"/>
                <a:gd name="connsiteY78" fmla="*/ 774 h 474494"/>
                <a:gd name="connsiteX79" fmla="*/ 154525 w 918463"/>
                <a:gd name="connsiteY79" fmla="*/ 18391 h 474494"/>
                <a:gd name="connsiteX80" fmla="*/ 178659 w 918463"/>
                <a:gd name="connsiteY80" fmla="*/ 56916 h 474494"/>
                <a:gd name="connsiteX81" fmla="*/ 132714 w 918463"/>
                <a:gd name="connsiteY81" fmla="*/ 130223 h 474494"/>
                <a:gd name="connsiteX82" fmla="*/ 86832 w 918463"/>
                <a:gd name="connsiteY82" fmla="*/ 56916 h 474494"/>
                <a:gd name="connsiteX83" fmla="*/ 90252 w 918463"/>
                <a:gd name="connsiteY83" fmla="*/ 51495 h 474494"/>
                <a:gd name="connsiteX84" fmla="*/ 84897 w 918463"/>
                <a:gd name="connsiteY84" fmla="*/ 55303 h 474494"/>
                <a:gd name="connsiteX85" fmla="*/ 85929 w 918463"/>
                <a:gd name="connsiteY85" fmla="*/ 56981 h 474494"/>
                <a:gd name="connsiteX86" fmla="*/ 40048 w 918463"/>
                <a:gd name="connsiteY86" fmla="*/ 130287 h 474494"/>
                <a:gd name="connsiteX87" fmla="*/ 30755 w 918463"/>
                <a:gd name="connsiteY87" fmla="*/ 115381 h 474494"/>
                <a:gd name="connsiteX88" fmla="*/ 23786 w 918463"/>
                <a:gd name="connsiteY88" fmla="*/ 127835 h 474494"/>
                <a:gd name="connsiteX89" fmla="*/ 3200 w 918463"/>
                <a:gd name="connsiteY89" fmla="*/ 190882 h 474494"/>
                <a:gd name="connsiteX90" fmla="*/ 39983 w 918463"/>
                <a:gd name="connsiteY90" fmla="*/ 132159 h 474494"/>
                <a:gd name="connsiteX91" fmla="*/ 85800 w 918463"/>
                <a:gd name="connsiteY91" fmla="*/ 205337 h 474494"/>
                <a:gd name="connsiteX92" fmla="*/ 85800 w 918463"/>
                <a:gd name="connsiteY92" fmla="*/ 205337 h 474494"/>
                <a:gd name="connsiteX93" fmla="*/ 781312 w 918463"/>
                <a:gd name="connsiteY93" fmla="*/ 131965 h 474494"/>
                <a:gd name="connsiteX94" fmla="*/ 827193 w 918463"/>
                <a:gd name="connsiteY94" fmla="*/ 205337 h 474494"/>
                <a:gd name="connsiteX95" fmla="*/ 781312 w 918463"/>
                <a:gd name="connsiteY95" fmla="*/ 278643 h 474494"/>
                <a:gd name="connsiteX96" fmla="*/ 735431 w 918463"/>
                <a:gd name="connsiteY96" fmla="*/ 205337 h 474494"/>
                <a:gd name="connsiteX97" fmla="*/ 781312 w 918463"/>
                <a:gd name="connsiteY97" fmla="*/ 131965 h 474494"/>
                <a:gd name="connsiteX98" fmla="*/ 781312 w 918463"/>
                <a:gd name="connsiteY98" fmla="*/ 131965 h 474494"/>
                <a:gd name="connsiteX99" fmla="*/ 688710 w 918463"/>
                <a:gd name="connsiteY99" fmla="*/ 427193 h 474494"/>
                <a:gd name="connsiteX100" fmla="*/ 642764 w 918463"/>
                <a:gd name="connsiteY100" fmla="*/ 353822 h 474494"/>
                <a:gd name="connsiteX101" fmla="*/ 688710 w 918463"/>
                <a:gd name="connsiteY101" fmla="*/ 280515 h 474494"/>
                <a:gd name="connsiteX102" fmla="*/ 734592 w 918463"/>
                <a:gd name="connsiteY102" fmla="*/ 353822 h 474494"/>
                <a:gd name="connsiteX103" fmla="*/ 688710 w 918463"/>
                <a:gd name="connsiteY103" fmla="*/ 427193 h 474494"/>
                <a:gd name="connsiteX104" fmla="*/ 688710 w 918463"/>
                <a:gd name="connsiteY104" fmla="*/ 427193 h 474494"/>
                <a:gd name="connsiteX105" fmla="*/ 688581 w 918463"/>
                <a:gd name="connsiteY105" fmla="*/ 131965 h 474494"/>
                <a:gd name="connsiteX106" fmla="*/ 734527 w 918463"/>
                <a:gd name="connsiteY106" fmla="*/ 205337 h 474494"/>
                <a:gd name="connsiteX107" fmla="*/ 688581 w 918463"/>
                <a:gd name="connsiteY107" fmla="*/ 278643 h 474494"/>
                <a:gd name="connsiteX108" fmla="*/ 642635 w 918463"/>
                <a:gd name="connsiteY108" fmla="*/ 205337 h 474494"/>
                <a:gd name="connsiteX109" fmla="*/ 688581 w 918463"/>
                <a:gd name="connsiteY109" fmla="*/ 131965 h 474494"/>
                <a:gd name="connsiteX110" fmla="*/ 688581 w 918463"/>
                <a:gd name="connsiteY110" fmla="*/ 131965 h 474494"/>
                <a:gd name="connsiteX111" fmla="*/ 595979 w 918463"/>
                <a:gd name="connsiteY111" fmla="*/ 280515 h 474494"/>
                <a:gd name="connsiteX112" fmla="*/ 641925 w 918463"/>
                <a:gd name="connsiteY112" fmla="*/ 353822 h 474494"/>
                <a:gd name="connsiteX113" fmla="*/ 595979 w 918463"/>
                <a:gd name="connsiteY113" fmla="*/ 427193 h 474494"/>
                <a:gd name="connsiteX114" fmla="*/ 550098 w 918463"/>
                <a:gd name="connsiteY114" fmla="*/ 353822 h 474494"/>
                <a:gd name="connsiteX115" fmla="*/ 595979 w 918463"/>
                <a:gd name="connsiteY115" fmla="*/ 280515 h 474494"/>
                <a:gd name="connsiteX116" fmla="*/ 595979 w 918463"/>
                <a:gd name="connsiteY116" fmla="*/ 280515 h 474494"/>
                <a:gd name="connsiteX117" fmla="*/ 503249 w 918463"/>
                <a:gd name="connsiteY117" fmla="*/ 280515 h 474494"/>
                <a:gd name="connsiteX118" fmla="*/ 549130 w 918463"/>
                <a:gd name="connsiteY118" fmla="*/ 353822 h 474494"/>
                <a:gd name="connsiteX119" fmla="*/ 503249 w 918463"/>
                <a:gd name="connsiteY119" fmla="*/ 427193 h 474494"/>
                <a:gd name="connsiteX120" fmla="*/ 457368 w 918463"/>
                <a:gd name="connsiteY120" fmla="*/ 353822 h 474494"/>
                <a:gd name="connsiteX121" fmla="*/ 503249 w 918463"/>
                <a:gd name="connsiteY121" fmla="*/ 280515 h 474494"/>
                <a:gd name="connsiteX122" fmla="*/ 503249 w 918463"/>
                <a:gd name="connsiteY122" fmla="*/ 280515 h 474494"/>
                <a:gd name="connsiteX123" fmla="*/ 410905 w 918463"/>
                <a:gd name="connsiteY123" fmla="*/ 280515 h 474494"/>
                <a:gd name="connsiteX124" fmla="*/ 456787 w 918463"/>
                <a:gd name="connsiteY124" fmla="*/ 353822 h 474494"/>
                <a:gd name="connsiteX125" fmla="*/ 410905 w 918463"/>
                <a:gd name="connsiteY125" fmla="*/ 427193 h 474494"/>
                <a:gd name="connsiteX126" fmla="*/ 365024 w 918463"/>
                <a:gd name="connsiteY126" fmla="*/ 353822 h 474494"/>
                <a:gd name="connsiteX127" fmla="*/ 410905 w 918463"/>
                <a:gd name="connsiteY127" fmla="*/ 280515 h 474494"/>
                <a:gd name="connsiteX128" fmla="*/ 410905 w 918463"/>
                <a:gd name="connsiteY128" fmla="*/ 280515 h 474494"/>
                <a:gd name="connsiteX129" fmla="*/ 318175 w 918463"/>
                <a:gd name="connsiteY129" fmla="*/ 280515 h 474494"/>
                <a:gd name="connsiteX130" fmla="*/ 364121 w 918463"/>
                <a:gd name="connsiteY130" fmla="*/ 353822 h 474494"/>
                <a:gd name="connsiteX131" fmla="*/ 318175 w 918463"/>
                <a:gd name="connsiteY131" fmla="*/ 427193 h 474494"/>
                <a:gd name="connsiteX132" fmla="*/ 272294 w 918463"/>
                <a:gd name="connsiteY132" fmla="*/ 353822 h 474494"/>
                <a:gd name="connsiteX133" fmla="*/ 318175 w 918463"/>
                <a:gd name="connsiteY133" fmla="*/ 280515 h 474494"/>
                <a:gd name="connsiteX134" fmla="*/ 318175 w 918463"/>
                <a:gd name="connsiteY134" fmla="*/ 280515 h 474494"/>
                <a:gd name="connsiteX135" fmla="*/ 225444 w 918463"/>
                <a:gd name="connsiteY135" fmla="*/ 427193 h 474494"/>
                <a:gd name="connsiteX136" fmla="*/ 179498 w 918463"/>
                <a:gd name="connsiteY136" fmla="*/ 353822 h 474494"/>
                <a:gd name="connsiteX137" fmla="*/ 225444 w 918463"/>
                <a:gd name="connsiteY137" fmla="*/ 280515 h 474494"/>
                <a:gd name="connsiteX138" fmla="*/ 271390 w 918463"/>
                <a:gd name="connsiteY138" fmla="*/ 353822 h 474494"/>
                <a:gd name="connsiteX139" fmla="*/ 225444 w 918463"/>
                <a:gd name="connsiteY139" fmla="*/ 427193 h 474494"/>
                <a:gd name="connsiteX140" fmla="*/ 225444 w 918463"/>
                <a:gd name="connsiteY140" fmla="*/ 427193 h 474494"/>
                <a:gd name="connsiteX141" fmla="*/ 225380 w 918463"/>
                <a:gd name="connsiteY141" fmla="*/ 131965 h 474494"/>
                <a:gd name="connsiteX142" fmla="*/ 271261 w 918463"/>
                <a:gd name="connsiteY142" fmla="*/ 205337 h 474494"/>
                <a:gd name="connsiteX143" fmla="*/ 225380 w 918463"/>
                <a:gd name="connsiteY143" fmla="*/ 278643 h 474494"/>
                <a:gd name="connsiteX144" fmla="*/ 179434 w 918463"/>
                <a:gd name="connsiteY144" fmla="*/ 205337 h 474494"/>
                <a:gd name="connsiteX145" fmla="*/ 225380 w 918463"/>
                <a:gd name="connsiteY145" fmla="*/ 131965 h 474494"/>
                <a:gd name="connsiteX146" fmla="*/ 225380 w 918463"/>
                <a:gd name="connsiteY146" fmla="*/ 131965 h 474494"/>
                <a:gd name="connsiteX147" fmla="*/ 132584 w 918463"/>
                <a:gd name="connsiteY147" fmla="*/ 131965 h 474494"/>
                <a:gd name="connsiteX148" fmla="*/ 178466 w 918463"/>
                <a:gd name="connsiteY148" fmla="*/ 205337 h 474494"/>
                <a:gd name="connsiteX149" fmla="*/ 132584 w 918463"/>
                <a:gd name="connsiteY149" fmla="*/ 278643 h 474494"/>
                <a:gd name="connsiteX150" fmla="*/ 86703 w 918463"/>
                <a:gd name="connsiteY150" fmla="*/ 205337 h 474494"/>
                <a:gd name="connsiteX151" fmla="*/ 132584 w 918463"/>
                <a:gd name="connsiteY151" fmla="*/ 131965 h 474494"/>
                <a:gd name="connsiteX152" fmla="*/ 132584 w 918463"/>
                <a:gd name="connsiteY152" fmla="*/ 131965 h 47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918463" h="474494">
                  <a:moveTo>
                    <a:pt x="85800" y="205337"/>
                  </a:moveTo>
                  <a:lnTo>
                    <a:pt x="39918" y="278643"/>
                  </a:lnTo>
                  <a:lnTo>
                    <a:pt x="361" y="215403"/>
                  </a:lnTo>
                  <a:cubicBezTo>
                    <a:pt x="-1575" y="248830"/>
                    <a:pt x="4169" y="282774"/>
                    <a:pt x="20107" y="312458"/>
                  </a:cubicBezTo>
                  <a:lnTo>
                    <a:pt x="40112" y="280515"/>
                  </a:lnTo>
                  <a:lnTo>
                    <a:pt x="85993" y="353822"/>
                  </a:lnTo>
                  <a:lnTo>
                    <a:pt x="75475" y="370664"/>
                  </a:lnTo>
                  <a:cubicBezTo>
                    <a:pt x="85542" y="377182"/>
                    <a:pt x="96770" y="383312"/>
                    <a:pt x="108966" y="388991"/>
                  </a:cubicBezTo>
                  <a:lnTo>
                    <a:pt x="86961" y="353822"/>
                  </a:lnTo>
                  <a:lnTo>
                    <a:pt x="132843" y="280515"/>
                  </a:lnTo>
                  <a:lnTo>
                    <a:pt x="178789" y="353822"/>
                  </a:lnTo>
                  <a:lnTo>
                    <a:pt x="143103" y="410802"/>
                  </a:lnTo>
                  <a:cubicBezTo>
                    <a:pt x="156783" y="423838"/>
                    <a:pt x="181499" y="435582"/>
                    <a:pt x="214603" y="445391"/>
                  </a:cubicBezTo>
                  <a:lnTo>
                    <a:pt x="225509" y="427968"/>
                  </a:lnTo>
                  <a:lnTo>
                    <a:pt x="240803" y="452425"/>
                  </a:lnTo>
                  <a:cubicBezTo>
                    <a:pt x="257839" y="456425"/>
                    <a:pt x="276424" y="459975"/>
                    <a:pt x="296363" y="462943"/>
                  </a:cubicBezTo>
                  <a:lnTo>
                    <a:pt x="318239" y="427968"/>
                  </a:lnTo>
                  <a:lnTo>
                    <a:pt x="343858" y="468944"/>
                  </a:lnTo>
                  <a:cubicBezTo>
                    <a:pt x="356635" y="470235"/>
                    <a:pt x="369864" y="471203"/>
                    <a:pt x="383351" y="472042"/>
                  </a:cubicBezTo>
                  <a:lnTo>
                    <a:pt x="410905" y="427968"/>
                  </a:lnTo>
                  <a:lnTo>
                    <a:pt x="439880" y="474236"/>
                  </a:lnTo>
                  <a:cubicBezTo>
                    <a:pt x="446268" y="474365"/>
                    <a:pt x="452657" y="474494"/>
                    <a:pt x="459175" y="474494"/>
                  </a:cubicBezTo>
                  <a:cubicBezTo>
                    <a:pt x="464272" y="474494"/>
                    <a:pt x="469241" y="474365"/>
                    <a:pt x="474275" y="474301"/>
                  </a:cubicBezTo>
                  <a:lnTo>
                    <a:pt x="503249" y="427968"/>
                  </a:lnTo>
                  <a:lnTo>
                    <a:pt x="530997" y="472300"/>
                  </a:lnTo>
                  <a:cubicBezTo>
                    <a:pt x="544355" y="471526"/>
                    <a:pt x="557455" y="470493"/>
                    <a:pt x="570167" y="469332"/>
                  </a:cubicBezTo>
                  <a:lnTo>
                    <a:pt x="596044" y="427968"/>
                  </a:lnTo>
                  <a:lnTo>
                    <a:pt x="618243" y="463524"/>
                  </a:lnTo>
                  <a:cubicBezTo>
                    <a:pt x="637666" y="460685"/>
                    <a:pt x="655993" y="457394"/>
                    <a:pt x="672771" y="453522"/>
                  </a:cubicBezTo>
                  <a:lnTo>
                    <a:pt x="688710" y="427968"/>
                  </a:lnTo>
                  <a:lnTo>
                    <a:pt x="700326" y="446488"/>
                  </a:lnTo>
                  <a:cubicBezTo>
                    <a:pt x="733172" y="437066"/>
                    <a:pt x="758145" y="425773"/>
                    <a:pt x="772794" y="413190"/>
                  </a:cubicBezTo>
                  <a:lnTo>
                    <a:pt x="735689" y="353886"/>
                  </a:lnTo>
                  <a:lnTo>
                    <a:pt x="781634" y="280579"/>
                  </a:lnTo>
                  <a:lnTo>
                    <a:pt x="827516" y="353886"/>
                  </a:lnTo>
                  <a:lnTo>
                    <a:pt x="803962" y="391572"/>
                  </a:lnTo>
                  <a:cubicBezTo>
                    <a:pt x="817126" y="385700"/>
                    <a:pt x="829258" y="379311"/>
                    <a:pt x="840099" y="372536"/>
                  </a:cubicBezTo>
                  <a:lnTo>
                    <a:pt x="828419" y="353886"/>
                  </a:lnTo>
                  <a:lnTo>
                    <a:pt x="874365" y="280579"/>
                  </a:lnTo>
                  <a:lnTo>
                    <a:pt x="896434" y="315813"/>
                  </a:lnTo>
                  <a:cubicBezTo>
                    <a:pt x="914761" y="283548"/>
                    <a:pt x="920827" y="245926"/>
                    <a:pt x="917665" y="209338"/>
                  </a:cubicBezTo>
                  <a:lnTo>
                    <a:pt x="874107" y="278643"/>
                  </a:lnTo>
                  <a:lnTo>
                    <a:pt x="828161" y="205337"/>
                  </a:lnTo>
                  <a:lnTo>
                    <a:pt x="874107" y="131965"/>
                  </a:lnTo>
                  <a:lnTo>
                    <a:pt x="916374" y="199529"/>
                  </a:lnTo>
                  <a:cubicBezTo>
                    <a:pt x="913019" y="173910"/>
                    <a:pt x="905404" y="149195"/>
                    <a:pt x="894498" y="127642"/>
                  </a:cubicBezTo>
                  <a:cubicBezTo>
                    <a:pt x="891724" y="122157"/>
                    <a:pt x="888691" y="116930"/>
                    <a:pt x="885593" y="111896"/>
                  </a:cubicBezTo>
                  <a:lnTo>
                    <a:pt x="874236" y="130094"/>
                  </a:lnTo>
                  <a:lnTo>
                    <a:pt x="828290" y="56787"/>
                  </a:lnTo>
                  <a:lnTo>
                    <a:pt x="830613" y="53173"/>
                  </a:lnTo>
                  <a:cubicBezTo>
                    <a:pt x="827451" y="50850"/>
                    <a:pt x="824224" y="48656"/>
                    <a:pt x="820998" y="46591"/>
                  </a:cubicBezTo>
                  <a:lnTo>
                    <a:pt x="827387" y="56852"/>
                  </a:lnTo>
                  <a:lnTo>
                    <a:pt x="781505" y="130158"/>
                  </a:lnTo>
                  <a:lnTo>
                    <a:pt x="735559" y="56852"/>
                  </a:lnTo>
                  <a:lnTo>
                    <a:pt x="760404" y="17165"/>
                  </a:lnTo>
                  <a:cubicBezTo>
                    <a:pt x="740077" y="9873"/>
                    <a:pt x="719749" y="4388"/>
                    <a:pt x="700584" y="0"/>
                  </a:cubicBezTo>
                  <a:lnTo>
                    <a:pt x="699745" y="1162"/>
                  </a:lnTo>
                  <a:lnTo>
                    <a:pt x="734592" y="56852"/>
                  </a:lnTo>
                  <a:lnTo>
                    <a:pt x="688710" y="130158"/>
                  </a:lnTo>
                  <a:lnTo>
                    <a:pt x="650702" y="69499"/>
                  </a:lnTo>
                  <a:lnTo>
                    <a:pt x="600497" y="139515"/>
                  </a:lnTo>
                  <a:lnTo>
                    <a:pt x="641732" y="205401"/>
                  </a:lnTo>
                  <a:lnTo>
                    <a:pt x="595851" y="278643"/>
                  </a:lnTo>
                  <a:lnTo>
                    <a:pt x="551518" y="207853"/>
                  </a:lnTo>
                  <a:lnTo>
                    <a:pt x="519381" y="252702"/>
                  </a:lnTo>
                  <a:lnTo>
                    <a:pt x="503120" y="278708"/>
                  </a:lnTo>
                  <a:lnTo>
                    <a:pt x="502023" y="276966"/>
                  </a:lnTo>
                  <a:lnTo>
                    <a:pt x="458271" y="276643"/>
                  </a:lnTo>
                  <a:lnTo>
                    <a:pt x="413164" y="274901"/>
                  </a:lnTo>
                  <a:lnTo>
                    <a:pt x="410777" y="278708"/>
                  </a:lnTo>
                  <a:lnTo>
                    <a:pt x="374639" y="220953"/>
                  </a:lnTo>
                  <a:lnTo>
                    <a:pt x="363733" y="205659"/>
                  </a:lnTo>
                  <a:lnTo>
                    <a:pt x="318110" y="278643"/>
                  </a:lnTo>
                  <a:lnTo>
                    <a:pt x="272229" y="205337"/>
                  </a:lnTo>
                  <a:lnTo>
                    <a:pt x="314884" y="137192"/>
                  </a:lnTo>
                  <a:lnTo>
                    <a:pt x="264872" y="67241"/>
                  </a:lnTo>
                  <a:lnTo>
                    <a:pt x="225509" y="130158"/>
                  </a:lnTo>
                  <a:lnTo>
                    <a:pt x="179563" y="56852"/>
                  </a:lnTo>
                  <a:lnTo>
                    <a:pt x="214668" y="774"/>
                  </a:lnTo>
                  <a:cubicBezTo>
                    <a:pt x="195373" y="5292"/>
                    <a:pt x="174917" y="10841"/>
                    <a:pt x="154525" y="18391"/>
                  </a:cubicBezTo>
                  <a:lnTo>
                    <a:pt x="178659" y="56916"/>
                  </a:lnTo>
                  <a:lnTo>
                    <a:pt x="132714" y="130223"/>
                  </a:lnTo>
                  <a:lnTo>
                    <a:pt x="86832" y="56916"/>
                  </a:lnTo>
                  <a:lnTo>
                    <a:pt x="90252" y="51495"/>
                  </a:lnTo>
                  <a:cubicBezTo>
                    <a:pt x="88446" y="52786"/>
                    <a:pt x="86639" y="53948"/>
                    <a:pt x="84897" y="55303"/>
                  </a:cubicBezTo>
                  <a:lnTo>
                    <a:pt x="85929" y="56981"/>
                  </a:lnTo>
                  <a:lnTo>
                    <a:pt x="40048" y="130287"/>
                  </a:lnTo>
                  <a:lnTo>
                    <a:pt x="30755" y="115381"/>
                  </a:lnTo>
                  <a:cubicBezTo>
                    <a:pt x="28368" y="119446"/>
                    <a:pt x="25980" y="123512"/>
                    <a:pt x="23786" y="127835"/>
                  </a:cubicBezTo>
                  <a:cubicBezTo>
                    <a:pt x="14106" y="146872"/>
                    <a:pt x="7072" y="168490"/>
                    <a:pt x="3200" y="190882"/>
                  </a:cubicBezTo>
                  <a:lnTo>
                    <a:pt x="39983" y="132159"/>
                  </a:lnTo>
                  <a:lnTo>
                    <a:pt x="85800" y="205337"/>
                  </a:lnTo>
                  <a:lnTo>
                    <a:pt x="85800" y="205337"/>
                  </a:lnTo>
                  <a:close/>
                  <a:moveTo>
                    <a:pt x="781312" y="131965"/>
                  </a:moveTo>
                  <a:lnTo>
                    <a:pt x="827193" y="205337"/>
                  </a:lnTo>
                  <a:lnTo>
                    <a:pt x="781312" y="278643"/>
                  </a:lnTo>
                  <a:lnTo>
                    <a:pt x="735431" y="205337"/>
                  </a:lnTo>
                  <a:lnTo>
                    <a:pt x="781312" y="131965"/>
                  </a:lnTo>
                  <a:lnTo>
                    <a:pt x="781312" y="131965"/>
                  </a:lnTo>
                  <a:close/>
                  <a:moveTo>
                    <a:pt x="688710" y="427193"/>
                  </a:moveTo>
                  <a:lnTo>
                    <a:pt x="642764" y="353822"/>
                  </a:lnTo>
                  <a:lnTo>
                    <a:pt x="688710" y="280515"/>
                  </a:lnTo>
                  <a:lnTo>
                    <a:pt x="734592" y="353822"/>
                  </a:lnTo>
                  <a:lnTo>
                    <a:pt x="688710" y="427193"/>
                  </a:lnTo>
                  <a:lnTo>
                    <a:pt x="688710" y="427193"/>
                  </a:lnTo>
                  <a:close/>
                  <a:moveTo>
                    <a:pt x="688581" y="131965"/>
                  </a:moveTo>
                  <a:lnTo>
                    <a:pt x="734527" y="205337"/>
                  </a:lnTo>
                  <a:lnTo>
                    <a:pt x="688581" y="278643"/>
                  </a:lnTo>
                  <a:lnTo>
                    <a:pt x="642635" y="205337"/>
                  </a:lnTo>
                  <a:lnTo>
                    <a:pt x="688581" y="131965"/>
                  </a:lnTo>
                  <a:lnTo>
                    <a:pt x="688581" y="131965"/>
                  </a:lnTo>
                  <a:close/>
                  <a:moveTo>
                    <a:pt x="595979" y="280515"/>
                  </a:moveTo>
                  <a:lnTo>
                    <a:pt x="641925" y="353822"/>
                  </a:lnTo>
                  <a:lnTo>
                    <a:pt x="595979" y="427193"/>
                  </a:lnTo>
                  <a:lnTo>
                    <a:pt x="550098" y="353822"/>
                  </a:lnTo>
                  <a:lnTo>
                    <a:pt x="595979" y="280515"/>
                  </a:lnTo>
                  <a:lnTo>
                    <a:pt x="595979" y="280515"/>
                  </a:lnTo>
                  <a:close/>
                  <a:moveTo>
                    <a:pt x="503249" y="280515"/>
                  </a:moveTo>
                  <a:lnTo>
                    <a:pt x="549130" y="353822"/>
                  </a:lnTo>
                  <a:lnTo>
                    <a:pt x="503249" y="427193"/>
                  </a:lnTo>
                  <a:lnTo>
                    <a:pt x="457368" y="353822"/>
                  </a:lnTo>
                  <a:lnTo>
                    <a:pt x="503249" y="280515"/>
                  </a:lnTo>
                  <a:lnTo>
                    <a:pt x="503249" y="280515"/>
                  </a:lnTo>
                  <a:close/>
                  <a:moveTo>
                    <a:pt x="410905" y="280515"/>
                  </a:moveTo>
                  <a:lnTo>
                    <a:pt x="456787" y="353822"/>
                  </a:lnTo>
                  <a:lnTo>
                    <a:pt x="410905" y="427193"/>
                  </a:lnTo>
                  <a:lnTo>
                    <a:pt x="365024" y="353822"/>
                  </a:lnTo>
                  <a:lnTo>
                    <a:pt x="410905" y="280515"/>
                  </a:lnTo>
                  <a:lnTo>
                    <a:pt x="410905" y="280515"/>
                  </a:lnTo>
                  <a:close/>
                  <a:moveTo>
                    <a:pt x="318175" y="280515"/>
                  </a:moveTo>
                  <a:lnTo>
                    <a:pt x="364121" y="353822"/>
                  </a:lnTo>
                  <a:lnTo>
                    <a:pt x="318175" y="427193"/>
                  </a:lnTo>
                  <a:lnTo>
                    <a:pt x="272294" y="353822"/>
                  </a:lnTo>
                  <a:lnTo>
                    <a:pt x="318175" y="280515"/>
                  </a:lnTo>
                  <a:lnTo>
                    <a:pt x="318175" y="280515"/>
                  </a:lnTo>
                  <a:close/>
                  <a:moveTo>
                    <a:pt x="225444" y="427193"/>
                  </a:moveTo>
                  <a:lnTo>
                    <a:pt x="179498" y="353822"/>
                  </a:lnTo>
                  <a:lnTo>
                    <a:pt x="225444" y="280515"/>
                  </a:lnTo>
                  <a:lnTo>
                    <a:pt x="271390" y="353822"/>
                  </a:lnTo>
                  <a:lnTo>
                    <a:pt x="225444" y="427193"/>
                  </a:lnTo>
                  <a:lnTo>
                    <a:pt x="225444" y="427193"/>
                  </a:lnTo>
                  <a:close/>
                  <a:moveTo>
                    <a:pt x="225380" y="131965"/>
                  </a:moveTo>
                  <a:lnTo>
                    <a:pt x="271261" y="205337"/>
                  </a:lnTo>
                  <a:lnTo>
                    <a:pt x="225380" y="278643"/>
                  </a:lnTo>
                  <a:lnTo>
                    <a:pt x="179434" y="205337"/>
                  </a:lnTo>
                  <a:lnTo>
                    <a:pt x="225380" y="131965"/>
                  </a:lnTo>
                  <a:lnTo>
                    <a:pt x="225380" y="131965"/>
                  </a:lnTo>
                  <a:close/>
                  <a:moveTo>
                    <a:pt x="132584" y="131965"/>
                  </a:moveTo>
                  <a:lnTo>
                    <a:pt x="178466" y="205337"/>
                  </a:lnTo>
                  <a:lnTo>
                    <a:pt x="132584" y="278643"/>
                  </a:lnTo>
                  <a:lnTo>
                    <a:pt x="86703" y="205337"/>
                  </a:lnTo>
                  <a:lnTo>
                    <a:pt x="132584" y="131965"/>
                  </a:lnTo>
                  <a:lnTo>
                    <a:pt x="132584" y="131965"/>
                  </a:lnTo>
                  <a:close/>
                </a:path>
              </a:pathLst>
            </a:custGeom>
            <a:solidFill>
              <a:srgbClr val="6D6E71"/>
            </a:solidFill>
            <a:ln w="6453" cap="flat">
              <a:noFill/>
              <a:prstDash val="solid"/>
              <a:miter/>
            </a:ln>
          </p:spPr>
          <p:txBody>
            <a:bodyPr rtlCol="0" anchor="ctr"/>
            <a:lstStyle/>
            <a:p>
              <a:endParaRPr lang="en-US"/>
            </a:p>
          </p:txBody>
        </p:sp>
        <p:sp>
          <p:nvSpPr>
            <p:cNvPr id="4086" name="Freeform: Shape 4085">
              <a:extLst>
                <a:ext uri="{FF2B5EF4-FFF2-40B4-BE49-F238E27FC236}">
                  <a16:creationId xmlns:a16="http://schemas.microsoft.com/office/drawing/2014/main" id="{30BE1E28-89B4-443B-9F91-D6E7CA463BC7}"/>
                </a:ext>
              </a:extLst>
            </p:cNvPr>
            <p:cNvSpPr/>
            <p:nvPr/>
          </p:nvSpPr>
          <p:spPr>
            <a:xfrm>
              <a:off x="4378020" y="678636"/>
              <a:ext cx="85309" cy="129964"/>
            </a:xfrm>
            <a:custGeom>
              <a:avLst/>
              <a:gdLst>
                <a:gd name="connsiteX0" fmla="*/ 45946 w 85309"/>
                <a:gd name="connsiteY0" fmla="*/ 129965 h 129964"/>
                <a:gd name="connsiteX1" fmla="*/ 85309 w 85309"/>
                <a:gd name="connsiteY1" fmla="*/ 67047 h 129964"/>
                <a:gd name="connsiteX2" fmla="*/ 37363 w 85309"/>
                <a:gd name="connsiteY2" fmla="*/ 0 h 129964"/>
                <a:gd name="connsiteX3" fmla="*/ 35105 w 85309"/>
                <a:gd name="connsiteY3" fmla="*/ 516 h 129964"/>
                <a:gd name="connsiteX4" fmla="*/ 0 w 85309"/>
                <a:gd name="connsiteY4" fmla="*/ 56593 h 129964"/>
                <a:gd name="connsiteX5" fmla="*/ 45946 w 85309"/>
                <a:gd name="connsiteY5" fmla="*/ 129965 h 129964"/>
                <a:gd name="connsiteX6" fmla="*/ 45946 w 85309"/>
                <a:gd name="connsiteY6" fmla="*/ 129965 h 129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309" h="129964">
                  <a:moveTo>
                    <a:pt x="45946" y="129965"/>
                  </a:moveTo>
                  <a:lnTo>
                    <a:pt x="85309" y="67047"/>
                  </a:lnTo>
                  <a:lnTo>
                    <a:pt x="37363" y="0"/>
                  </a:lnTo>
                  <a:cubicBezTo>
                    <a:pt x="36589" y="194"/>
                    <a:pt x="35879" y="387"/>
                    <a:pt x="35105" y="516"/>
                  </a:cubicBezTo>
                  <a:lnTo>
                    <a:pt x="0" y="56593"/>
                  </a:lnTo>
                  <a:lnTo>
                    <a:pt x="45946" y="129965"/>
                  </a:lnTo>
                  <a:lnTo>
                    <a:pt x="45946" y="129965"/>
                  </a:lnTo>
                  <a:close/>
                </a:path>
              </a:pathLst>
            </a:custGeom>
            <a:solidFill>
              <a:srgbClr val="FFFFFF"/>
            </a:solidFill>
            <a:ln w="6453" cap="flat">
              <a:noFill/>
              <a:prstDash val="solid"/>
              <a:miter/>
            </a:ln>
          </p:spPr>
          <p:txBody>
            <a:bodyPr rtlCol="0" anchor="ctr"/>
            <a:lstStyle/>
            <a:p>
              <a:endParaRPr lang="en-US"/>
            </a:p>
          </p:txBody>
        </p:sp>
        <p:sp>
          <p:nvSpPr>
            <p:cNvPr id="4087" name="Freeform: Shape 4086">
              <a:extLst>
                <a:ext uri="{FF2B5EF4-FFF2-40B4-BE49-F238E27FC236}">
                  <a16:creationId xmlns:a16="http://schemas.microsoft.com/office/drawing/2014/main" id="{AFE3D428-85B1-4613-BE6A-805AFF635F52}"/>
                </a:ext>
              </a:extLst>
            </p:cNvPr>
            <p:cNvSpPr/>
            <p:nvPr/>
          </p:nvSpPr>
          <p:spPr>
            <a:xfrm>
              <a:off x="4285354" y="696769"/>
              <a:ext cx="91827" cy="111831"/>
            </a:xfrm>
            <a:custGeom>
              <a:avLst/>
              <a:gdLst>
                <a:gd name="connsiteX0" fmla="*/ 45881 w 91827"/>
                <a:gd name="connsiteY0" fmla="*/ 111832 h 111831"/>
                <a:gd name="connsiteX1" fmla="*/ 91827 w 91827"/>
                <a:gd name="connsiteY1" fmla="*/ 38525 h 111831"/>
                <a:gd name="connsiteX2" fmla="*/ 67693 w 91827"/>
                <a:gd name="connsiteY2" fmla="*/ 0 h 111831"/>
                <a:gd name="connsiteX3" fmla="*/ 3420 w 91827"/>
                <a:gd name="connsiteY3" fmla="*/ 33040 h 111831"/>
                <a:gd name="connsiteX4" fmla="*/ 0 w 91827"/>
                <a:gd name="connsiteY4" fmla="*/ 38460 h 111831"/>
                <a:gd name="connsiteX5" fmla="*/ 45881 w 91827"/>
                <a:gd name="connsiteY5" fmla="*/ 111832 h 111831"/>
                <a:gd name="connsiteX6" fmla="*/ 45881 w 91827"/>
                <a:gd name="connsiteY6" fmla="*/ 111832 h 11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27" h="111831">
                  <a:moveTo>
                    <a:pt x="45881" y="111832"/>
                  </a:moveTo>
                  <a:lnTo>
                    <a:pt x="91827" y="38525"/>
                  </a:lnTo>
                  <a:lnTo>
                    <a:pt x="67693" y="0"/>
                  </a:lnTo>
                  <a:cubicBezTo>
                    <a:pt x="45623" y="8196"/>
                    <a:pt x="23683" y="18778"/>
                    <a:pt x="3420" y="33040"/>
                  </a:cubicBezTo>
                  <a:lnTo>
                    <a:pt x="0" y="38460"/>
                  </a:lnTo>
                  <a:lnTo>
                    <a:pt x="45881" y="111832"/>
                  </a:lnTo>
                  <a:lnTo>
                    <a:pt x="45881" y="111832"/>
                  </a:lnTo>
                  <a:close/>
                </a:path>
              </a:pathLst>
            </a:custGeom>
            <a:solidFill>
              <a:srgbClr val="414042"/>
            </a:solidFill>
            <a:ln w="6453" cap="flat">
              <a:noFill/>
              <a:prstDash val="solid"/>
              <a:miter/>
            </a:ln>
          </p:spPr>
          <p:txBody>
            <a:bodyPr rtlCol="0" anchor="ctr"/>
            <a:lstStyle/>
            <a:p>
              <a:endParaRPr lang="en-US"/>
            </a:p>
          </p:txBody>
        </p:sp>
        <p:sp>
          <p:nvSpPr>
            <p:cNvPr id="4088" name="Freeform: Shape 4087">
              <a:extLst>
                <a:ext uri="{FF2B5EF4-FFF2-40B4-BE49-F238E27FC236}">
                  <a16:creationId xmlns:a16="http://schemas.microsoft.com/office/drawing/2014/main" id="{B31B2ECF-62F4-4DE1-9041-EDBFA476AB3D}"/>
                </a:ext>
              </a:extLst>
            </p:cNvPr>
            <p:cNvSpPr/>
            <p:nvPr/>
          </p:nvSpPr>
          <p:spPr>
            <a:xfrm>
              <a:off x="4229212" y="733616"/>
              <a:ext cx="55238" cy="74984"/>
            </a:xfrm>
            <a:custGeom>
              <a:avLst/>
              <a:gdLst>
                <a:gd name="connsiteX0" fmla="*/ 55238 w 55238"/>
                <a:gd name="connsiteY0" fmla="*/ 1678 h 74984"/>
                <a:gd name="connsiteX1" fmla="*/ 54206 w 55238"/>
                <a:gd name="connsiteY1" fmla="*/ 0 h 74984"/>
                <a:gd name="connsiteX2" fmla="*/ 0 w 55238"/>
                <a:gd name="connsiteY2" fmla="*/ 60078 h 74984"/>
                <a:gd name="connsiteX3" fmla="*/ 9292 w 55238"/>
                <a:gd name="connsiteY3" fmla="*/ 74985 h 74984"/>
                <a:gd name="connsiteX4" fmla="*/ 55238 w 55238"/>
                <a:gd name="connsiteY4" fmla="*/ 1678 h 74984"/>
                <a:gd name="connsiteX5" fmla="*/ 55238 w 55238"/>
                <a:gd name="connsiteY5" fmla="*/ 1678 h 7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38" h="74984">
                  <a:moveTo>
                    <a:pt x="55238" y="1678"/>
                  </a:moveTo>
                  <a:lnTo>
                    <a:pt x="54206" y="0"/>
                  </a:lnTo>
                  <a:cubicBezTo>
                    <a:pt x="33556" y="15488"/>
                    <a:pt x="14907" y="35040"/>
                    <a:pt x="0" y="60078"/>
                  </a:cubicBezTo>
                  <a:lnTo>
                    <a:pt x="9292" y="74985"/>
                  </a:lnTo>
                  <a:lnTo>
                    <a:pt x="55238" y="1678"/>
                  </a:lnTo>
                  <a:lnTo>
                    <a:pt x="55238" y="1678"/>
                  </a:lnTo>
                  <a:close/>
                </a:path>
              </a:pathLst>
            </a:custGeom>
            <a:solidFill>
              <a:srgbClr val="FFFFFF"/>
            </a:solidFill>
            <a:ln w="6453" cap="flat">
              <a:noFill/>
              <a:prstDash val="solid"/>
              <a:miter/>
            </a:ln>
          </p:spPr>
          <p:txBody>
            <a:bodyPr rtlCol="0" anchor="ctr"/>
            <a:lstStyle/>
            <a:p>
              <a:endParaRPr lang="en-US"/>
            </a:p>
          </p:txBody>
        </p:sp>
        <p:sp>
          <p:nvSpPr>
            <p:cNvPr id="4089" name="Freeform: Shape 4088">
              <a:extLst>
                <a:ext uri="{FF2B5EF4-FFF2-40B4-BE49-F238E27FC236}">
                  <a16:creationId xmlns:a16="http://schemas.microsoft.com/office/drawing/2014/main" id="{7E24B230-D635-4E90-A156-4DBDDBDE21C9}"/>
                </a:ext>
              </a:extLst>
            </p:cNvPr>
            <p:cNvSpPr/>
            <p:nvPr/>
          </p:nvSpPr>
          <p:spPr>
            <a:xfrm>
              <a:off x="4573226" y="899460"/>
              <a:ext cx="38524" cy="57690"/>
            </a:xfrm>
            <a:custGeom>
              <a:avLst/>
              <a:gdLst>
                <a:gd name="connsiteX0" fmla="*/ 38525 w 38524"/>
                <a:gd name="connsiteY0" fmla="*/ 53883 h 57690"/>
                <a:gd name="connsiteX1" fmla="*/ 0 w 38524"/>
                <a:gd name="connsiteY1" fmla="*/ 0 h 57690"/>
                <a:gd name="connsiteX2" fmla="*/ 36137 w 38524"/>
                <a:gd name="connsiteY2" fmla="*/ 57690 h 57690"/>
                <a:gd name="connsiteX3" fmla="*/ 38525 w 38524"/>
                <a:gd name="connsiteY3" fmla="*/ 53883 h 57690"/>
              </a:gdLst>
              <a:ahLst/>
              <a:cxnLst>
                <a:cxn ang="0">
                  <a:pos x="connsiteX0" y="connsiteY0"/>
                </a:cxn>
                <a:cxn ang="0">
                  <a:pos x="connsiteX1" y="connsiteY1"/>
                </a:cxn>
                <a:cxn ang="0">
                  <a:pos x="connsiteX2" y="connsiteY2"/>
                </a:cxn>
                <a:cxn ang="0">
                  <a:pos x="connsiteX3" y="connsiteY3"/>
                </a:cxn>
              </a:cxnLst>
              <a:rect l="l" t="t" r="r" b="b"/>
              <a:pathLst>
                <a:path w="38524" h="57690">
                  <a:moveTo>
                    <a:pt x="38525" y="53883"/>
                  </a:moveTo>
                  <a:lnTo>
                    <a:pt x="0" y="0"/>
                  </a:lnTo>
                  <a:lnTo>
                    <a:pt x="36137" y="57690"/>
                  </a:lnTo>
                  <a:lnTo>
                    <a:pt x="38525" y="53883"/>
                  </a:lnTo>
                  <a:close/>
                </a:path>
              </a:pathLst>
            </a:custGeom>
            <a:solidFill>
              <a:srgbClr val="414042"/>
            </a:solidFill>
            <a:ln w="6453" cap="flat">
              <a:noFill/>
              <a:prstDash val="solid"/>
              <a:miter/>
            </a:ln>
          </p:spPr>
          <p:txBody>
            <a:bodyPr rtlCol="0" anchor="ctr"/>
            <a:lstStyle/>
            <a:p>
              <a:endParaRPr lang="en-US"/>
            </a:p>
          </p:txBody>
        </p:sp>
        <p:sp>
          <p:nvSpPr>
            <p:cNvPr id="4090" name="Freeform: Shape 4089">
              <a:extLst>
                <a:ext uri="{FF2B5EF4-FFF2-40B4-BE49-F238E27FC236}">
                  <a16:creationId xmlns:a16="http://schemas.microsoft.com/office/drawing/2014/main" id="{E93D6603-E688-45A0-A296-847A679840F0}"/>
                </a:ext>
              </a:extLst>
            </p:cNvPr>
            <p:cNvSpPr/>
            <p:nvPr/>
          </p:nvSpPr>
          <p:spPr>
            <a:xfrm>
              <a:off x="4470686" y="815699"/>
              <a:ext cx="91633" cy="141451"/>
            </a:xfrm>
            <a:custGeom>
              <a:avLst/>
              <a:gdLst>
                <a:gd name="connsiteX0" fmla="*/ 45946 w 91633"/>
                <a:gd name="connsiteY0" fmla="*/ 141451 h 141451"/>
                <a:gd name="connsiteX1" fmla="*/ 91634 w 91633"/>
                <a:gd name="connsiteY1" fmla="*/ 68467 h 141451"/>
                <a:gd name="connsiteX2" fmla="*/ 42655 w 91633"/>
                <a:gd name="connsiteY2" fmla="*/ 0 h 141451"/>
                <a:gd name="connsiteX3" fmla="*/ 0 w 91633"/>
                <a:gd name="connsiteY3" fmla="*/ 68145 h 141451"/>
                <a:gd name="connsiteX4" fmla="*/ 45946 w 91633"/>
                <a:gd name="connsiteY4" fmla="*/ 141451 h 141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33" h="141451">
                  <a:moveTo>
                    <a:pt x="45946" y="141451"/>
                  </a:moveTo>
                  <a:lnTo>
                    <a:pt x="91634" y="68467"/>
                  </a:lnTo>
                  <a:lnTo>
                    <a:pt x="42655" y="0"/>
                  </a:lnTo>
                  <a:lnTo>
                    <a:pt x="0" y="68145"/>
                  </a:lnTo>
                  <a:lnTo>
                    <a:pt x="45946" y="141451"/>
                  </a:lnTo>
                  <a:close/>
                </a:path>
              </a:pathLst>
            </a:custGeom>
            <a:solidFill>
              <a:srgbClr val="FFFFFF"/>
            </a:solidFill>
            <a:ln w="6453" cap="flat">
              <a:noFill/>
              <a:prstDash val="solid"/>
              <a:miter/>
            </a:ln>
          </p:spPr>
          <p:txBody>
            <a:bodyPr rtlCol="0" anchor="ctr"/>
            <a:lstStyle/>
            <a:p>
              <a:endParaRPr lang="en-US"/>
            </a:p>
          </p:txBody>
        </p:sp>
        <p:sp>
          <p:nvSpPr>
            <p:cNvPr id="4091" name="Freeform: Shape 4090">
              <a:extLst>
                <a:ext uri="{FF2B5EF4-FFF2-40B4-BE49-F238E27FC236}">
                  <a16:creationId xmlns:a16="http://schemas.microsoft.com/office/drawing/2014/main" id="{3784C4C3-895F-4812-B810-900D603028D6}"/>
                </a:ext>
              </a:extLst>
            </p:cNvPr>
            <p:cNvSpPr/>
            <p:nvPr/>
          </p:nvSpPr>
          <p:spPr>
            <a:xfrm>
              <a:off x="4377956" y="810472"/>
              <a:ext cx="91827" cy="146678"/>
            </a:xfrm>
            <a:custGeom>
              <a:avLst/>
              <a:gdLst>
                <a:gd name="connsiteX0" fmla="*/ 91827 w 91827"/>
                <a:gd name="connsiteY0" fmla="*/ 73372 h 146678"/>
                <a:gd name="connsiteX1" fmla="*/ 45946 w 91827"/>
                <a:gd name="connsiteY1" fmla="*/ 0 h 146678"/>
                <a:gd name="connsiteX2" fmla="*/ 0 w 91827"/>
                <a:gd name="connsiteY2" fmla="*/ 73372 h 146678"/>
                <a:gd name="connsiteX3" fmla="*/ 45946 w 91827"/>
                <a:gd name="connsiteY3" fmla="*/ 146678 h 146678"/>
                <a:gd name="connsiteX4" fmla="*/ 91827 w 91827"/>
                <a:gd name="connsiteY4" fmla="*/ 73372 h 14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27" h="146678">
                  <a:moveTo>
                    <a:pt x="91827" y="73372"/>
                  </a:moveTo>
                  <a:lnTo>
                    <a:pt x="45946" y="0"/>
                  </a:lnTo>
                  <a:lnTo>
                    <a:pt x="0" y="73372"/>
                  </a:lnTo>
                  <a:lnTo>
                    <a:pt x="45946" y="146678"/>
                  </a:lnTo>
                  <a:lnTo>
                    <a:pt x="91827" y="73372"/>
                  </a:lnTo>
                  <a:close/>
                </a:path>
              </a:pathLst>
            </a:custGeom>
            <a:solidFill>
              <a:srgbClr val="414042"/>
            </a:solidFill>
            <a:ln w="6453" cap="flat">
              <a:noFill/>
              <a:prstDash val="solid"/>
              <a:miter/>
            </a:ln>
          </p:spPr>
          <p:txBody>
            <a:bodyPr rtlCol="0" anchor="ctr"/>
            <a:lstStyle/>
            <a:p>
              <a:endParaRPr lang="en-US"/>
            </a:p>
          </p:txBody>
        </p:sp>
        <p:sp>
          <p:nvSpPr>
            <p:cNvPr id="4092" name="Freeform: Shape 4091">
              <a:extLst>
                <a:ext uri="{FF2B5EF4-FFF2-40B4-BE49-F238E27FC236}">
                  <a16:creationId xmlns:a16="http://schemas.microsoft.com/office/drawing/2014/main" id="{7DC20445-47CE-4C08-8868-9641FB1EE116}"/>
                </a:ext>
              </a:extLst>
            </p:cNvPr>
            <p:cNvSpPr/>
            <p:nvPr/>
          </p:nvSpPr>
          <p:spPr>
            <a:xfrm>
              <a:off x="4285225" y="810472"/>
              <a:ext cx="91827" cy="146678"/>
            </a:xfrm>
            <a:custGeom>
              <a:avLst/>
              <a:gdLst>
                <a:gd name="connsiteX0" fmla="*/ 91827 w 91827"/>
                <a:gd name="connsiteY0" fmla="*/ 73372 h 146678"/>
                <a:gd name="connsiteX1" fmla="*/ 45881 w 91827"/>
                <a:gd name="connsiteY1" fmla="*/ 0 h 146678"/>
                <a:gd name="connsiteX2" fmla="*/ 0 w 91827"/>
                <a:gd name="connsiteY2" fmla="*/ 73372 h 146678"/>
                <a:gd name="connsiteX3" fmla="*/ 45881 w 91827"/>
                <a:gd name="connsiteY3" fmla="*/ 146678 h 146678"/>
                <a:gd name="connsiteX4" fmla="*/ 91827 w 91827"/>
                <a:gd name="connsiteY4" fmla="*/ 73372 h 14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27" h="146678">
                  <a:moveTo>
                    <a:pt x="91827" y="73372"/>
                  </a:moveTo>
                  <a:lnTo>
                    <a:pt x="45881" y="0"/>
                  </a:lnTo>
                  <a:lnTo>
                    <a:pt x="0" y="73372"/>
                  </a:lnTo>
                  <a:lnTo>
                    <a:pt x="45881" y="146678"/>
                  </a:lnTo>
                  <a:lnTo>
                    <a:pt x="91827" y="73372"/>
                  </a:lnTo>
                  <a:close/>
                </a:path>
              </a:pathLst>
            </a:custGeom>
            <a:solidFill>
              <a:srgbClr val="FFFFFF"/>
            </a:solidFill>
            <a:ln w="6453" cap="flat">
              <a:noFill/>
              <a:prstDash val="solid"/>
              <a:miter/>
            </a:ln>
          </p:spPr>
          <p:txBody>
            <a:bodyPr rtlCol="0" anchor="ctr"/>
            <a:lstStyle/>
            <a:p>
              <a:endParaRPr lang="en-US"/>
            </a:p>
          </p:txBody>
        </p:sp>
        <p:sp>
          <p:nvSpPr>
            <p:cNvPr id="4093" name="Freeform: Shape 4092">
              <a:extLst>
                <a:ext uri="{FF2B5EF4-FFF2-40B4-BE49-F238E27FC236}">
                  <a16:creationId xmlns:a16="http://schemas.microsoft.com/office/drawing/2014/main" id="{7C3D69B4-12A2-4418-B986-E82F5B64A04C}"/>
                </a:ext>
              </a:extLst>
            </p:cNvPr>
            <p:cNvSpPr/>
            <p:nvPr/>
          </p:nvSpPr>
          <p:spPr>
            <a:xfrm>
              <a:off x="4198818" y="810472"/>
              <a:ext cx="85503" cy="146678"/>
            </a:xfrm>
            <a:custGeom>
              <a:avLst/>
              <a:gdLst>
                <a:gd name="connsiteX0" fmla="*/ 39622 w 85503"/>
                <a:gd name="connsiteY0" fmla="*/ 146678 h 146678"/>
                <a:gd name="connsiteX1" fmla="*/ 85503 w 85503"/>
                <a:gd name="connsiteY1" fmla="*/ 73372 h 146678"/>
                <a:gd name="connsiteX2" fmla="*/ 39622 w 85503"/>
                <a:gd name="connsiteY2" fmla="*/ 0 h 146678"/>
                <a:gd name="connsiteX3" fmla="*/ 2839 w 85503"/>
                <a:gd name="connsiteY3" fmla="*/ 58723 h 146678"/>
                <a:gd name="connsiteX4" fmla="*/ 0 w 85503"/>
                <a:gd name="connsiteY4" fmla="*/ 83374 h 146678"/>
                <a:gd name="connsiteX5" fmla="*/ 39622 w 85503"/>
                <a:gd name="connsiteY5" fmla="*/ 146678 h 146678"/>
                <a:gd name="connsiteX6" fmla="*/ 39622 w 85503"/>
                <a:gd name="connsiteY6" fmla="*/ 146678 h 14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03" h="146678">
                  <a:moveTo>
                    <a:pt x="39622" y="146678"/>
                  </a:moveTo>
                  <a:lnTo>
                    <a:pt x="85503" y="73372"/>
                  </a:lnTo>
                  <a:lnTo>
                    <a:pt x="39622" y="0"/>
                  </a:lnTo>
                  <a:lnTo>
                    <a:pt x="2839" y="58723"/>
                  </a:lnTo>
                  <a:cubicBezTo>
                    <a:pt x="1420" y="66854"/>
                    <a:pt x="516" y="75114"/>
                    <a:pt x="0" y="83374"/>
                  </a:cubicBezTo>
                  <a:lnTo>
                    <a:pt x="39622" y="146678"/>
                  </a:lnTo>
                  <a:lnTo>
                    <a:pt x="39622" y="146678"/>
                  </a:lnTo>
                  <a:close/>
                </a:path>
              </a:pathLst>
            </a:custGeom>
            <a:solidFill>
              <a:srgbClr val="414042"/>
            </a:solidFill>
            <a:ln w="6453" cap="flat">
              <a:noFill/>
              <a:prstDash val="solid"/>
              <a:miter/>
            </a:ln>
          </p:spPr>
          <p:txBody>
            <a:bodyPr rtlCol="0" anchor="ctr"/>
            <a:lstStyle/>
            <a:p>
              <a:endParaRPr lang="en-US"/>
            </a:p>
          </p:txBody>
        </p:sp>
        <p:sp>
          <p:nvSpPr>
            <p:cNvPr id="4094" name="Freeform: Shape 4093">
              <a:extLst>
                <a:ext uri="{FF2B5EF4-FFF2-40B4-BE49-F238E27FC236}">
                  <a16:creationId xmlns:a16="http://schemas.microsoft.com/office/drawing/2014/main" id="{421FE1C3-DB31-4979-A327-FC9B33213CC1}"/>
                </a:ext>
              </a:extLst>
            </p:cNvPr>
            <p:cNvSpPr/>
            <p:nvPr/>
          </p:nvSpPr>
          <p:spPr>
            <a:xfrm>
              <a:off x="4563546" y="959022"/>
              <a:ext cx="91827" cy="146678"/>
            </a:xfrm>
            <a:custGeom>
              <a:avLst/>
              <a:gdLst>
                <a:gd name="connsiteX0" fmla="*/ 91827 w 91827"/>
                <a:gd name="connsiteY0" fmla="*/ 73371 h 146678"/>
                <a:gd name="connsiteX1" fmla="*/ 45881 w 91827"/>
                <a:gd name="connsiteY1" fmla="*/ 0 h 146678"/>
                <a:gd name="connsiteX2" fmla="*/ 0 w 91827"/>
                <a:gd name="connsiteY2" fmla="*/ 73371 h 146678"/>
                <a:gd name="connsiteX3" fmla="*/ 45881 w 91827"/>
                <a:gd name="connsiteY3" fmla="*/ 146678 h 146678"/>
                <a:gd name="connsiteX4" fmla="*/ 91827 w 91827"/>
                <a:gd name="connsiteY4" fmla="*/ 73371 h 14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27" h="146678">
                  <a:moveTo>
                    <a:pt x="91827" y="73371"/>
                  </a:moveTo>
                  <a:lnTo>
                    <a:pt x="45881" y="0"/>
                  </a:lnTo>
                  <a:lnTo>
                    <a:pt x="0" y="73371"/>
                  </a:lnTo>
                  <a:lnTo>
                    <a:pt x="45881" y="146678"/>
                  </a:lnTo>
                  <a:lnTo>
                    <a:pt x="91827" y="73371"/>
                  </a:lnTo>
                  <a:close/>
                </a:path>
              </a:pathLst>
            </a:custGeom>
            <a:solidFill>
              <a:srgbClr val="FFFFFF"/>
            </a:solidFill>
            <a:ln w="6453" cap="flat">
              <a:noFill/>
              <a:prstDash val="solid"/>
              <a:miter/>
            </a:ln>
          </p:spPr>
          <p:txBody>
            <a:bodyPr rtlCol="0" anchor="ctr"/>
            <a:lstStyle/>
            <a:p>
              <a:endParaRPr lang="en-US"/>
            </a:p>
          </p:txBody>
        </p:sp>
        <p:sp>
          <p:nvSpPr>
            <p:cNvPr id="4095" name="Freeform: Shape 4094">
              <a:extLst>
                <a:ext uri="{FF2B5EF4-FFF2-40B4-BE49-F238E27FC236}">
                  <a16:creationId xmlns:a16="http://schemas.microsoft.com/office/drawing/2014/main" id="{74668089-0998-4EFF-95EF-78E754D1A775}"/>
                </a:ext>
              </a:extLst>
            </p:cNvPr>
            <p:cNvSpPr/>
            <p:nvPr/>
          </p:nvSpPr>
          <p:spPr>
            <a:xfrm>
              <a:off x="4470815" y="959022"/>
              <a:ext cx="91827" cy="146678"/>
            </a:xfrm>
            <a:custGeom>
              <a:avLst/>
              <a:gdLst>
                <a:gd name="connsiteX0" fmla="*/ 91827 w 91827"/>
                <a:gd name="connsiteY0" fmla="*/ 73371 h 146678"/>
                <a:gd name="connsiteX1" fmla="*/ 45881 w 91827"/>
                <a:gd name="connsiteY1" fmla="*/ 0 h 146678"/>
                <a:gd name="connsiteX2" fmla="*/ 0 w 91827"/>
                <a:gd name="connsiteY2" fmla="*/ 73371 h 146678"/>
                <a:gd name="connsiteX3" fmla="*/ 45881 w 91827"/>
                <a:gd name="connsiteY3" fmla="*/ 146678 h 146678"/>
                <a:gd name="connsiteX4" fmla="*/ 91827 w 91827"/>
                <a:gd name="connsiteY4" fmla="*/ 73371 h 14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27" h="146678">
                  <a:moveTo>
                    <a:pt x="91827" y="73371"/>
                  </a:moveTo>
                  <a:lnTo>
                    <a:pt x="45881" y="0"/>
                  </a:lnTo>
                  <a:lnTo>
                    <a:pt x="0" y="73371"/>
                  </a:lnTo>
                  <a:lnTo>
                    <a:pt x="45881" y="146678"/>
                  </a:lnTo>
                  <a:lnTo>
                    <a:pt x="91827" y="73371"/>
                  </a:lnTo>
                  <a:close/>
                </a:path>
              </a:pathLst>
            </a:custGeom>
            <a:solidFill>
              <a:srgbClr val="414042"/>
            </a:solidFill>
            <a:ln w="6453" cap="flat">
              <a:noFill/>
              <a:prstDash val="solid"/>
              <a:miter/>
            </a:ln>
          </p:spPr>
          <p:txBody>
            <a:bodyPr rtlCol="0" anchor="ctr"/>
            <a:lstStyle/>
            <a:p>
              <a:endParaRPr lang="en-US"/>
            </a:p>
          </p:txBody>
        </p:sp>
        <p:sp>
          <p:nvSpPr>
            <p:cNvPr id="4096" name="Freeform: Shape 4095">
              <a:extLst>
                <a:ext uri="{FF2B5EF4-FFF2-40B4-BE49-F238E27FC236}">
                  <a16:creationId xmlns:a16="http://schemas.microsoft.com/office/drawing/2014/main" id="{05D56863-3DC3-48E0-9BB4-29ADF17AD2B3}"/>
                </a:ext>
              </a:extLst>
            </p:cNvPr>
            <p:cNvSpPr/>
            <p:nvPr/>
          </p:nvSpPr>
          <p:spPr>
            <a:xfrm>
              <a:off x="4378085" y="959022"/>
              <a:ext cx="91827" cy="146678"/>
            </a:xfrm>
            <a:custGeom>
              <a:avLst/>
              <a:gdLst>
                <a:gd name="connsiteX0" fmla="*/ 0 w 91827"/>
                <a:gd name="connsiteY0" fmla="*/ 73371 h 146678"/>
                <a:gd name="connsiteX1" fmla="*/ 45881 w 91827"/>
                <a:gd name="connsiteY1" fmla="*/ 146678 h 146678"/>
                <a:gd name="connsiteX2" fmla="*/ 91827 w 91827"/>
                <a:gd name="connsiteY2" fmla="*/ 73371 h 146678"/>
                <a:gd name="connsiteX3" fmla="*/ 45881 w 91827"/>
                <a:gd name="connsiteY3" fmla="*/ 0 h 146678"/>
                <a:gd name="connsiteX4" fmla="*/ 0 w 91827"/>
                <a:gd name="connsiteY4" fmla="*/ 73371 h 14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27" h="146678">
                  <a:moveTo>
                    <a:pt x="0" y="73371"/>
                  </a:moveTo>
                  <a:lnTo>
                    <a:pt x="45881" y="146678"/>
                  </a:lnTo>
                  <a:lnTo>
                    <a:pt x="91827" y="73371"/>
                  </a:lnTo>
                  <a:lnTo>
                    <a:pt x="45881" y="0"/>
                  </a:lnTo>
                  <a:lnTo>
                    <a:pt x="0" y="73371"/>
                  </a:lnTo>
                  <a:close/>
                </a:path>
              </a:pathLst>
            </a:custGeom>
            <a:solidFill>
              <a:srgbClr val="FFFFFF"/>
            </a:solidFill>
            <a:ln w="6453" cap="flat">
              <a:noFill/>
              <a:prstDash val="solid"/>
              <a:miter/>
            </a:ln>
          </p:spPr>
          <p:txBody>
            <a:bodyPr rtlCol="0" anchor="ctr"/>
            <a:lstStyle/>
            <a:p>
              <a:endParaRPr lang="en-US"/>
            </a:p>
          </p:txBody>
        </p:sp>
        <p:sp>
          <p:nvSpPr>
            <p:cNvPr id="4097" name="Freeform: Shape 4096">
              <a:extLst>
                <a:ext uri="{FF2B5EF4-FFF2-40B4-BE49-F238E27FC236}">
                  <a16:creationId xmlns:a16="http://schemas.microsoft.com/office/drawing/2014/main" id="{ED042268-D21E-4603-AAB7-D1B78D62902D}"/>
                </a:ext>
              </a:extLst>
            </p:cNvPr>
            <p:cNvSpPr/>
            <p:nvPr/>
          </p:nvSpPr>
          <p:spPr>
            <a:xfrm>
              <a:off x="4285354" y="959022"/>
              <a:ext cx="91827" cy="130287"/>
            </a:xfrm>
            <a:custGeom>
              <a:avLst/>
              <a:gdLst>
                <a:gd name="connsiteX0" fmla="*/ 45881 w 91827"/>
                <a:gd name="connsiteY0" fmla="*/ 0 h 130287"/>
                <a:gd name="connsiteX1" fmla="*/ 0 w 91827"/>
                <a:gd name="connsiteY1" fmla="*/ 73307 h 130287"/>
                <a:gd name="connsiteX2" fmla="*/ 22005 w 91827"/>
                <a:gd name="connsiteY2" fmla="*/ 108476 h 130287"/>
                <a:gd name="connsiteX3" fmla="*/ 47043 w 91827"/>
                <a:gd name="connsiteY3" fmla="*/ 119188 h 130287"/>
                <a:gd name="connsiteX4" fmla="*/ 56142 w 91827"/>
                <a:gd name="connsiteY4" fmla="*/ 130287 h 130287"/>
                <a:gd name="connsiteX5" fmla="*/ 91827 w 91827"/>
                <a:gd name="connsiteY5" fmla="*/ 73307 h 130287"/>
                <a:gd name="connsiteX6" fmla="*/ 45881 w 91827"/>
                <a:gd name="connsiteY6" fmla="*/ 0 h 130287"/>
                <a:gd name="connsiteX7" fmla="*/ 45881 w 91827"/>
                <a:gd name="connsiteY7" fmla="*/ 0 h 13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827" h="130287">
                  <a:moveTo>
                    <a:pt x="45881" y="0"/>
                  </a:moveTo>
                  <a:lnTo>
                    <a:pt x="0" y="73307"/>
                  </a:lnTo>
                  <a:lnTo>
                    <a:pt x="22005" y="108476"/>
                  </a:lnTo>
                  <a:cubicBezTo>
                    <a:pt x="29942" y="112219"/>
                    <a:pt x="38267" y="115768"/>
                    <a:pt x="47043" y="119188"/>
                  </a:cubicBezTo>
                  <a:cubicBezTo>
                    <a:pt x="49043" y="122995"/>
                    <a:pt x="52334" y="126674"/>
                    <a:pt x="56142" y="130287"/>
                  </a:cubicBezTo>
                  <a:lnTo>
                    <a:pt x="91827" y="73307"/>
                  </a:lnTo>
                  <a:lnTo>
                    <a:pt x="45881" y="0"/>
                  </a:lnTo>
                  <a:lnTo>
                    <a:pt x="45881" y="0"/>
                  </a:lnTo>
                  <a:close/>
                </a:path>
              </a:pathLst>
            </a:custGeom>
            <a:solidFill>
              <a:srgbClr val="414042"/>
            </a:solidFill>
            <a:ln w="6453" cap="flat">
              <a:noFill/>
              <a:prstDash val="solid"/>
              <a:miter/>
            </a:ln>
          </p:spPr>
          <p:txBody>
            <a:bodyPr rtlCol="0" anchor="ctr"/>
            <a:lstStyle/>
            <a:p>
              <a:endParaRPr lang="en-US"/>
            </a:p>
          </p:txBody>
        </p:sp>
        <p:sp>
          <p:nvSpPr>
            <p:cNvPr id="4098" name="Freeform: Shape 4097">
              <a:extLst>
                <a:ext uri="{FF2B5EF4-FFF2-40B4-BE49-F238E27FC236}">
                  <a16:creationId xmlns:a16="http://schemas.microsoft.com/office/drawing/2014/main" id="{16B047E0-E1FE-4745-87FE-5BD1BE74AFF5}"/>
                </a:ext>
              </a:extLst>
            </p:cNvPr>
            <p:cNvSpPr/>
            <p:nvPr/>
          </p:nvSpPr>
          <p:spPr>
            <a:xfrm>
              <a:off x="4218500" y="959022"/>
              <a:ext cx="65821" cy="90213"/>
            </a:xfrm>
            <a:custGeom>
              <a:avLst/>
              <a:gdLst>
                <a:gd name="connsiteX0" fmla="*/ 20005 w 65821"/>
                <a:gd name="connsiteY0" fmla="*/ 0 h 90213"/>
                <a:gd name="connsiteX1" fmla="*/ 0 w 65821"/>
                <a:gd name="connsiteY1" fmla="*/ 31943 h 90213"/>
                <a:gd name="connsiteX2" fmla="*/ 23876 w 65821"/>
                <a:gd name="connsiteY2" fmla="*/ 65047 h 90213"/>
                <a:gd name="connsiteX3" fmla="*/ 55303 w 65821"/>
                <a:gd name="connsiteY3" fmla="*/ 90214 h 90213"/>
                <a:gd name="connsiteX4" fmla="*/ 65821 w 65821"/>
                <a:gd name="connsiteY4" fmla="*/ 73371 h 90213"/>
                <a:gd name="connsiteX5" fmla="*/ 20005 w 65821"/>
                <a:gd name="connsiteY5" fmla="*/ 0 h 90213"/>
                <a:gd name="connsiteX6" fmla="*/ 20005 w 65821"/>
                <a:gd name="connsiteY6" fmla="*/ 0 h 9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821" h="90213">
                  <a:moveTo>
                    <a:pt x="20005" y="0"/>
                  </a:moveTo>
                  <a:lnTo>
                    <a:pt x="0" y="31943"/>
                  </a:lnTo>
                  <a:cubicBezTo>
                    <a:pt x="6324" y="43752"/>
                    <a:pt x="14132" y="54980"/>
                    <a:pt x="23876" y="65047"/>
                  </a:cubicBezTo>
                  <a:cubicBezTo>
                    <a:pt x="32524" y="74017"/>
                    <a:pt x="43171" y="82406"/>
                    <a:pt x="55303" y="90214"/>
                  </a:cubicBezTo>
                  <a:lnTo>
                    <a:pt x="65821" y="73371"/>
                  </a:lnTo>
                  <a:lnTo>
                    <a:pt x="20005" y="0"/>
                  </a:lnTo>
                  <a:lnTo>
                    <a:pt x="20005" y="0"/>
                  </a:lnTo>
                  <a:close/>
                </a:path>
              </a:pathLst>
            </a:custGeom>
            <a:solidFill>
              <a:srgbClr val="FFFFFF"/>
            </a:solidFill>
            <a:ln w="6453" cap="flat">
              <a:noFill/>
              <a:prstDash val="solid"/>
              <a:miter/>
            </a:ln>
          </p:spPr>
          <p:txBody>
            <a:bodyPr rtlCol="0" anchor="ctr"/>
            <a:lstStyle/>
            <a:p>
              <a:endParaRPr lang="en-US"/>
            </a:p>
          </p:txBody>
        </p:sp>
        <p:sp>
          <p:nvSpPr>
            <p:cNvPr id="4099" name="Freeform: Shape 4098">
              <a:extLst>
                <a:ext uri="{FF2B5EF4-FFF2-40B4-BE49-F238E27FC236}">
                  <a16:creationId xmlns:a16="http://schemas.microsoft.com/office/drawing/2014/main" id="{904D207B-3459-498F-AFA7-24D59A414C08}"/>
                </a:ext>
              </a:extLst>
            </p:cNvPr>
            <p:cNvSpPr/>
            <p:nvPr/>
          </p:nvSpPr>
          <p:spPr>
            <a:xfrm>
              <a:off x="5026747" y="731616"/>
              <a:ext cx="57303" cy="76985"/>
            </a:xfrm>
            <a:custGeom>
              <a:avLst/>
              <a:gdLst>
                <a:gd name="connsiteX0" fmla="*/ 45946 w 57303"/>
                <a:gd name="connsiteY0" fmla="*/ 76985 h 76985"/>
                <a:gd name="connsiteX1" fmla="*/ 57303 w 57303"/>
                <a:gd name="connsiteY1" fmla="*/ 58788 h 76985"/>
                <a:gd name="connsiteX2" fmla="*/ 2323 w 57303"/>
                <a:gd name="connsiteY2" fmla="*/ 0 h 76985"/>
                <a:gd name="connsiteX3" fmla="*/ 0 w 57303"/>
                <a:gd name="connsiteY3" fmla="*/ 3614 h 76985"/>
                <a:gd name="connsiteX4" fmla="*/ 45946 w 57303"/>
                <a:gd name="connsiteY4" fmla="*/ 76985 h 76985"/>
                <a:gd name="connsiteX5" fmla="*/ 45946 w 57303"/>
                <a:gd name="connsiteY5" fmla="*/ 76985 h 7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03" h="76985">
                  <a:moveTo>
                    <a:pt x="45946" y="76985"/>
                  </a:moveTo>
                  <a:lnTo>
                    <a:pt x="57303" y="58788"/>
                  </a:lnTo>
                  <a:cubicBezTo>
                    <a:pt x="42074" y="34201"/>
                    <a:pt x="23102" y="15100"/>
                    <a:pt x="2323" y="0"/>
                  </a:cubicBezTo>
                  <a:lnTo>
                    <a:pt x="0" y="3614"/>
                  </a:lnTo>
                  <a:lnTo>
                    <a:pt x="45946" y="76985"/>
                  </a:lnTo>
                  <a:lnTo>
                    <a:pt x="45946" y="76985"/>
                  </a:lnTo>
                  <a:close/>
                </a:path>
              </a:pathLst>
            </a:custGeom>
            <a:solidFill>
              <a:srgbClr val="414042"/>
            </a:solidFill>
            <a:ln w="6453" cap="flat">
              <a:noFill/>
              <a:prstDash val="solid"/>
              <a:miter/>
            </a:ln>
          </p:spPr>
          <p:txBody>
            <a:bodyPr rtlCol="0" anchor="ctr"/>
            <a:lstStyle/>
            <a:p>
              <a:endParaRPr lang="en-US"/>
            </a:p>
          </p:txBody>
        </p:sp>
        <p:sp>
          <p:nvSpPr>
            <p:cNvPr id="4100" name="Freeform: Shape 4099">
              <a:extLst>
                <a:ext uri="{FF2B5EF4-FFF2-40B4-BE49-F238E27FC236}">
                  <a16:creationId xmlns:a16="http://schemas.microsoft.com/office/drawing/2014/main" id="{280264D8-5A67-435E-8D49-F48F90447559}"/>
                </a:ext>
              </a:extLst>
            </p:cNvPr>
            <p:cNvSpPr/>
            <p:nvPr/>
          </p:nvSpPr>
          <p:spPr>
            <a:xfrm>
              <a:off x="4934017" y="695608"/>
              <a:ext cx="91827" cy="112993"/>
            </a:xfrm>
            <a:custGeom>
              <a:avLst/>
              <a:gdLst>
                <a:gd name="connsiteX0" fmla="*/ 45946 w 91827"/>
                <a:gd name="connsiteY0" fmla="*/ 112993 h 112993"/>
                <a:gd name="connsiteX1" fmla="*/ 91827 w 91827"/>
                <a:gd name="connsiteY1" fmla="*/ 39686 h 112993"/>
                <a:gd name="connsiteX2" fmla="*/ 85439 w 91827"/>
                <a:gd name="connsiteY2" fmla="*/ 29426 h 112993"/>
                <a:gd name="connsiteX3" fmla="*/ 24845 w 91827"/>
                <a:gd name="connsiteY3" fmla="*/ 0 h 112993"/>
                <a:gd name="connsiteX4" fmla="*/ 0 w 91827"/>
                <a:gd name="connsiteY4" fmla="*/ 39686 h 112993"/>
                <a:gd name="connsiteX5" fmla="*/ 45946 w 91827"/>
                <a:gd name="connsiteY5" fmla="*/ 112993 h 112993"/>
                <a:gd name="connsiteX6" fmla="*/ 45946 w 91827"/>
                <a:gd name="connsiteY6" fmla="*/ 112993 h 11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27" h="112993">
                  <a:moveTo>
                    <a:pt x="45946" y="112993"/>
                  </a:moveTo>
                  <a:lnTo>
                    <a:pt x="91827" y="39686"/>
                  </a:lnTo>
                  <a:lnTo>
                    <a:pt x="85439" y="29426"/>
                  </a:lnTo>
                  <a:cubicBezTo>
                    <a:pt x="66144" y="16842"/>
                    <a:pt x="45559" y="7421"/>
                    <a:pt x="24845" y="0"/>
                  </a:cubicBezTo>
                  <a:lnTo>
                    <a:pt x="0" y="39686"/>
                  </a:lnTo>
                  <a:lnTo>
                    <a:pt x="45946" y="112993"/>
                  </a:lnTo>
                  <a:lnTo>
                    <a:pt x="45946" y="112993"/>
                  </a:lnTo>
                  <a:close/>
                </a:path>
              </a:pathLst>
            </a:custGeom>
            <a:solidFill>
              <a:srgbClr val="FFFFFF"/>
            </a:solidFill>
            <a:ln w="6453" cap="flat">
              <a:noFill/>
              <a:prstDash val="solid"/>
              <a:miter/>
            </a:ln>
          </p:spPr>
          <p:txBody>
            <a:bodyPr rtlCol="0" anchor="ctr"/>
            <a:lstStyle/>
            <a:p>
              <a:endParaRPr lang="en-US"/>
            </a:p>
          </p:txBody>
        </p:sp>
        <p:sp>
          <p:nvSpPr>
            <p:cNvPr id="4101" name="Freeform: Shape 4100">
              <a:extLst>
                <a:ext uri="{FF2B5EF4-FFF2-40B4-BE49-F238E27FC236}">
                  <a16:creationId xmlns:a16="http://schemas.microsoft.com/office/drawing/2014/main" id="{99A7D7B8-C649-47AD-BEFC-70AD82B74FCF}"/>
                </a:ext>
              </a:extLst>
            </p:cNvPr>
            <p:cNvSpPr/>
            <p:nvPr/>
          </p:nvSpPr>
          <p:spPr>
            <a:xfrm>
              <a:off x="4849224" y="679604"/>
              <a:ext cx="83889" cy="128996"/>
            </a:xfrm>
            <a:custGeom>
              <a:avLst/>
              <a:gdLst>
                <a:gd name="connsiteX0" fmla="*/ 83890 w 83889"/>
                <a:gd name="connsiteY0" fmla="*/ 55690 h 128996"/>
                <a:gd name="connsiteX1" fmla="*/ 49043 w 83889"/>
                <a:gd name="connsiteY1" fmla="*/ 0 h 128996"/>
                <a:gd name="connsiteX2" fmla="*/ 0 w 83889"/>
                <a:gd name="connsiteY2" fmla="*/ 68338 h 128996"/>
                <a:gd name="connsiteX3" fmla="*/ 38008 w 83889"/>
                <a:gd name="connsiteY3" fmla="*/ 128997 h 128996"/>
                <a:gd name="connsiteX4" fmla="*/ 83890 w 83889"/>
                <a:gd name="connsiteY4" fmla="*/ 55690 h 128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89" h="128996">
                  <a:moveTo>
                    <a:pt x="83890" y="55690"/>
                  </a:moveTo>
                  <a:lnTo>
                    <a:pt x="49043" y="0"/>
                  </a:lnTo>
                  <a:lnTo>
                    <a:pt x="0" y="68338"/>
                  </a:lnTo>
                  <a:lnTo>
                    <a:pt x="38008" y="128997"/>
                  </a:lnTo>
                  <a:lnTo>
                    <a:pt x="83890" y="55690"/>
                  </a:lnTo>
                  <a:close/>
                </a:path>
              </a:pathLst>
            </a:custGeom>
            <a:solidFill>
              <a:srgbClr val="414042"/>
            </a:solidFill>
            <a:ln w="6453" cap="flat">
              <a:noFill/>
              <a:prstDash val="solid"/>
              <a:miter/>
            </a:ln>
          </p:spPr>
          <p:txBody>
            <a:bodyPr rtlCol="0" anchor="ctr"/>
            <a:lstStyle/>
            <a:p>
              <a:endParaRPr lang="en-US"/>
            </a:p>
          </p:txBody>
        </p:sp>
        <p:sp>
          <p:nvSpPr>
            <p:cNvPr id="4102" name="Freeform: Shape 4101">
              <a:extLst>
                <a:ext uri="{FF2B5EF4-FFF2-40B4-BE49-F238E27FC236}">
                  <a16:creationId xmlns:a16="http://schemas.microsoft.com/office/drawing/2014/main" id="{73236B7E-E759-474C-A56E-DD7600374053}"/>
                </a:ext>
              </a:extLst>
            </p:cNvPr>
            <p:cNvSpPr/>
            <p:nvPr/>
          </p:nvSpPr>
          <p:spPr>
            <a:xfrm>
              <a:off x="5026683" y="810472"/>
              <a:ext cx="89374" cy="146678"/>
            </a:xfrm>
            <a:custGeom>
              <a:avLst/>
              <a:gdLst>
                <a:gd name="connsiteX0" fmla="*/ 0 w 89374"/>
                <a:gd name="connsiteY0" fmla="*/ 73372 h 146678"/>
                <a:gd name="connsiteX1" fmla="*/ 45946 w 89374"/>
                <a:gd name="connsiteY1" fmla="*/ 146678 h 146678"/>
                <a:gd name="connsiteX2" fmla="*/ 89375 w 89374"/>
                <a:gd name="connsiteY2" fmla="*/ 77308 h 146678"/>
                <a:gd name="connsiteX3" fmla="*/ 88213 w 89374"/>
                <a:gd name="connsiteY3" fmla="*/ 67564 h 146678"/>
                <a:gd name="connsiteX4" fmla="*/ 45946 w 89374"/>
                <a:gd name="connsiteY4" fmla="*/ 0 h 146678"/>
                <a:gd name="connsiteX5" fmla="*/ 0 w 89374"/>
                <a:gd name="connsiteY5" fmla="*/ 73372 h 146678"/>
                <a:gd name="connsiteX6" fmla="*/ 0 w 89374"/>
                <a:gd name="connsiteY6" fmla="*/ 73372 h 14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374" h="146678">
                  <a:moveTo>
                    <a:pt x="0" y="73372"/>
                  </a:moveTo>
                  <a:lnTo>
                    <a:pt x="45946" y="146678"/>
                  </a:lnTo>
                  <a:lnTo>
                    <a:pt x="89375" y="77308"/>
                  </a:lnTo>
                  <a:cubicBezTo>
                    <a:pt x="89117" y="74081"/>
                    <a:pt x="88665" y="70855"/>
                    <a:pt x="88213" y="67564"/>
                  </a:cubicBezTo>
                  <a:lnTo>
                    <a:pt x="45946" y="0"/>
                  </a:lnTo>
                  <a:lnTo>
                    <a:pt x="0" y="73372"/>
                  </a:lnTo>
                  <a:lnTo>
                    <a:pt x="0" y="73372"/>
                  </a:lnTo>
                  <a:close/>
                </a:path>
              </a:pathLst>
            </a:custGeom>
            <a:solidFill>
              <a:srgbClr val="FFFFFF"/>
            </a:solidFill>
            <a:ln w="6453" cap="flat">
              <a:noFill/>
              <a:prstDash val="solid"/>
              <a:miter/>
            </a:ln>
          </p:spPr>
          <p:txBody>
            <a:bodyPr rtlCol="0" anchor="ctr"/>
            <a:lstStyle/>
            <a:p>
              <a:endParaRPr lang="en-US"/>
            </a:p>
          </p:txBody>
        </p:sp>
        <p:sp>
          <p:nvSpPr>
            <p:cNvPr id="4103" name="Freeform: Shape 4102">
              <a:extLst>
                <a:ext uri="{FF2B5EF4-FFF2-40B4-BE49-F238E27FC236}">
                  <a16:creationId xmlns:a16="http://schemas.microsoft.com/office/drawing/2014/main" id="{A13E5F48-24F5-45C2-9692-1BEE3529EE87}"/>
                </a:ext>
              </a:extLst>
            </p:cNvPr>
            <p:cNvSpPr/>
            <p:nvPr/>
          </p:nvSpPr>
          <p:spPr>
            <a:xfrm>
              <a:off x="4933952" y="810472"/>
              <a:ext cx="91762" cy="146678"/>
            </a:xfrm>
            <a:custGeom>
              <a:avLst/>
              <a:gdLst>
                <a:gd name="connsiteX0" fmla="*/ 91762 w 91762"/>
                <a:gd name="connsiteY0" fmla="*/ 73372 h 146678"/>
                <a:gd name="connsiteX1" fmla="*/ 45881 w 91762"/>
                <a:gd name="connsiteY1" fmla="*/ 0 h 146678"/>
                <a:gd name="connsiteX2" fmla="*/ 0 w 91762"/>
                <a:gd name="connsiteY2" fmla="*/ 73372 h 146678"/>
                <a:gd name="connsiteX3" fmla="*/ 45881 w 91762"/>
                <a:gd name="connsiteY3" fmla="*/ 146678 h 146678"/>
                <a:gd name="connsiteX4" fmla="*/ 91762 w 91762"/>
                <a:gd name="connsiteY4" fmla="*/ 73372 h 14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62" h="146678">
                  <a:moveTo>
                    <a:pt x="91762" y="73372"/>
                  </a:moveTo>
                  <a:lnTo>
                    <a:pt x="45881" y="0"/>
                  </a:lnTo>
                  <a:lnTo>
                    <a:pt x="0" y="73372"/>
                  </a:lnTo>
                  <a:lnTo>
                    <a:pt x="45881" y="146678"/>
                  </a:lnTo>
                  <a:lnTo>
                    <a:pt x="91762" y="73372"/>
                  </a:lnTo>
                  <a:close/>
                </a:path>
              </a:pathLst>
            </a:custGeom>
            <a:solidFill>
              <a:srgbClr val="414042"/>
            </a:solidFill>
            <a:ln w="6453" cap="flat">
              <a:noFill/>
              <a:prstDash val="solid"/>
              <a:miter/>
            </a:ln>
          </p:spPr>
          <p:txBody>
            <a:bodyPr rtlCol="0" anchor="ctr"/>
            <a:lstStyle/>
            <a:p>
              <a:endParaRPr lang="en-US"/>
            </a:p>
          </p:txBody>
        </p:sp>
        <p:sp>
          <p:nvSpPr>
            <p:cNvPr id="4104" name="Freeform: Shape 4103">
              <a:extLst>
                <a:ext uri="{FF2B5EF4-FFF2-40B4-BE49-F238E27FC236}">
                  <a16:creationId xmlns:a16="http://schemas.microsoft.com/office/drawing/2014/main" id="{7AD0D527-278E-4768-9B62-8F4C194635BB}"/>
                </a:ext>
              </a:extLst>
            </p:cNvPr>
            <p:cNvSpPr/>
            <p:nvPr/>
          </p:nvSpPr>
          <p:spPr>
            <a:xfrm>
              <a:off x="4841221" y="810472"/>
              <a:ext cx="91827" cy="146678"/>
            </a:xfrm>
            <a:custGeom>
              <a:avLst/>
              <a:gdLst>
                <a:gd name="connsiteX0" fmla="*/ 91827 w 91827"/>
                <a:gd name="connsiteY0" fmla="*/ 73372 h 146678"/>
                <a:gd name="connsiteX1" fmla="*/ 45882 w 91827"/>
                <a:gd name="connsiteY1" fmla="*/ 0 h 146678"/>
                <a:gd name="connsiteX2" fmla="*/ 0 w 91827"/>
                <a:gd name="connsiteY2" fmla="*/ 73372 h 146678"/>
                <a:gd name="connsiteX3" fmla="*/ 45882 w 91827"/>
                <a:gd name="connsiteY3" fmla="*/ 146678 h 146678"/>
                <a:gd name="connsiteX4" fmla="*/ 91827 w 91827"/>
                <a:gd name="connsiteY4" fmla="*/ 73372 h 14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27" h="146678">
                  <a:moveTo>
                    <a:pt x="91827" y="73372"/>
                  </a:moveTo>
                  <a:lnTo>
                    <a:pt x="45882" y="0"/>
                  </a:lnTo>
                  <a:lnTo>
                    <a:pt x="0" y="73372"/>
                  </a:lnTo>
                  <a:lnTo>
                    <a:pt x="45882" y="146678"/>
                  </a:lnTo>
                  <a:lnTo>
                    <a:pt x="91827" y="73372"/>
                  </a:lnTo>
                  <a:close/>
                </a:path>
              </a:pathLst>
            </a:custGeom>
            <a:solidFill>
              <a:srgbClr val="FFFFFF"/>
            </a:solidFill>
            <a:ln w="6453" cap="flat">
              <a:noFill/>
              <a:prstDash val="solid"/>
              <a:miter/>
            </a:ln>
          </p:spPr>
          <p:txBody>
            <a:bodyPr rtlCol="0" anchor="ctr"/>
            <a:lstStyle/>
            <a:p>
              <a:endParaRPr lang="en-US"/>
            </a:p>
          </p:txBody>
        </p:sp>
        <p:sp>
          <p:nvSpPr>
            <p:cNvPr id="4105" name="Freeform: Shape 4104">
              <a:extLst>
                <a:ext uri="{FF2B5EF4-FFF2-40B4-BE49-F238E27FC236}">
                  <a16:creationId xmlns:a16="http://schemas.microsoft.com/office/drawing/2014/main" id="{7E94F7E7-FA1E-4EA2-92BB-A53C6BE3E451}"/>
                </a:ext>
              </a:extLst>
            </p:cNvPr>
            <p:cNvSpPr/>
            <p:nvPr/>
          </p:nvSpPr>
          <p:spPr>
            <a:xfrm>
              <a:off x="4750040" y="817958"/>
              <a:ext cx="90278" cy="139192"/>
            </a:xfrm>
            <a:custGeom>
              <a:avLst/>
              <a:gdLst>
                <a:gd name="connsiteX0" fmla="*/ 90278 w 90278"/>
                <a:gd name="connsiteY0" fmla="*/ 65886 h 139192"/>
                <a:gd name="connsiteX1" fmla="*/ 49043 w 90278"/>
                <a:gd name="connsiteY1" fmla="*/ 0 h 139192"/>
                <a:gd name="connsiteX2" fmla="*/ 0 w 90278"/>
                <a:gd name="connsiteY2" fmla="*/ 68403 h 139192"/>
                <a:gd name="connsiteX3" fmla="*/ 44333 w 90278"/>
                <a:gd name="connsiteY3" fmla="*/ 139193 h 139192"/>
                <a:gd name="connsiteX4" fmla="*/ 90278 w 90278"/>
                <a:gd name="connsiteY4" fmla="*/ 65886 h 139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78" h="139192">
                  <a:moveTo>
                    <a:pt x="90278" y="65886"/>
                  </a:moveTo>
                  <a:lnTo>
                    <a:pt x="49043" y="0"/>
                  </a:lnTo>
                  <a:lnTo>
                    <a:pt x="0" y="68403"/>
                  </a:lnTo>
                  <a:lnTo>
                    <a:pt x="44333" y="139193"/>
                  </a:lnTo>
                  <a:lnTo>
                    <a:pt x="90278" y="65886"/>
                  </a:lnTo>
                  <a:close/>
                </a:path>
              </a:pathLst>
            </a:custGeom>
            <a:solidFill>
              <a:srgbClr val="414042"/>
            </a:solidFill>
            <a:ln w="6453" cap="flat">
              <a:noFill/>
              <a:prstDash val="solid"/>
              <a:miter/>
            </a:ln>
          </p:spPr>
          <p:txBody>
            <a:bodyPr rtlCol="0" anchor="ctr"/>
            <a:lstStyle/>
            <a:p>
              <a:endParaRPr lang="en-US"/>
            </a:p>
          </p:txBody>
        </p:sp>
        <p:sp>
          <p:nvSpPr>
            <p:cNvPr id="4106" name="Freeform: Shape 4105">
              <a:extLst>
                <a:ext uri="{FF2B5EF4-FFF2-40B4-BE49-F238E27FC236}">
                  <a16:creationId xmlns:a16="http://schemas.microsoft.com/office/drawing/2014/main" id="{5F002A4E-0D96-420A-9671-9EE2BA4C8DB3}"/>
                </a:ext>
              </a:extLst>
            </p:cNvPr>
            <p:cNvSpPr/>
            <p:nvPr/>
          </p:nvSpPr>
          <p:spPr>
            <a:xfrm>
              <a:off x="4700545" y="931145"/>
              <a:ext cx="17358" cy="26005"/>
            </a:xfrm>
            <a:custGeom>
              <a:avLst/>
              <a:gdLst>
                <a:gd name="connsiteX0" fmla="*/ 17359 w 17358"/>
                <a:gd name="connsiteY0" fmla="*/ 0 h 26005"/>
                <a:gd name="connsiteX1" fmla="*/ 0 w 17358"/>
                <a:gd name="connsiteY1" fmla="*/ 24264 h 26005"/>
                <a:gd name="connsiteX2" fmla="*/ 1097 w 17358"/>
                <a:gd name="connsiteY2" fmla="*/ 26006 h 26005"/>
                <a:gd name="connsiteX3" fmla="*/ 17359 w 17358"/>
                <a:gd name="connsiteY3" fmla="*/ 0 h 26005"/>
              </a:gdLst>
              <a:ahLst/>
              <a:cxnLst>
                <a:cxn ang="0">
                  <a:pos x="connsiteX0" y="connsiteY0"/>
                </a:cxn>
                <a:cxn ang="0">
                  <a:pos x="connsiteX1" y="connsiteY1"/>
                </a:cxn>
                <a:cxn ang="0">
                  <a:pos x="connsiteX2" y="connsiteY2"/>
                </a:cxn>
                <a:cxn ang="0">
                  <a:pos x="connsiteX3" y="connsiteY3"/>
                </a:cxn>
              </a:cxnLst>
              <a:rect l="l" t="t" r="r" b="b"/>
              <a:pathLst>
                <a:path w="17358" h="26005">
                  <a:moveTo>
                    <a:pt x="17359" y="0"/>
                  </a:moveTo>
                  <a:lnTo>
                    <a:pt x="0" y="24264"/>
                  </a:lnTo>
                  <a:lnTo>
                    <a:pt x="1097" y="26006"/>
                  </a:lnTo>
                  <a:lnTo>
                    <a:pt x="17359" y="0"/>
                  </a:lnTo>
                  <a:close/>
                </a:path>
              </a:pathLst>
            </a:custGeom>
            <a:solidFill>
              <a:srgbClr val="FFFFFF"/>
            </a:solidFill>
            <a:ln w="6453" cap="flat">
              <a:noFill/>
              <a:prstDash val="solid"/>
              <a:miter/>
            </a:ln>
          </p:spPr>
          <p:txBody>
            <a:bodyPr rtlCol="0" anchor="ctr"/>
            <a:lstStyle/>
            <a:p>
              <a:endParaRPr lang="en-US"/>
            </a:p>
          </p:txBody>
        </p:sp>
        <p:sp>
          <p:nvSpPr>
            <p:cNvPr id="4107" name="Freeform: Shape 4106">
              <a:extLst>
                <a:ext uri="{FF2B5EF4-FFF2-40B4-BE49-F238E27FC236}">
                  <a16:creationId xmlns:a16="http://schemas.microsoft.com/office/drawing/2014/main" id="{81CE21E6-204F-4650-9C9A-5B77CD2A55BE}"/>
                </a:ext>
              </a:extLst>
            </p:cNvPr>
            <p:cNvSpPr/>
            <p:nvPr/>
          </p:nvSpPr>
          <p:spPr>
            <a:xfrm>
              <a:off x="5026747" y="959087"/>
              <a:ext cx="68015" cy="91956"/>
            </a:xfrm>
            <a:custGeom>
              <a:avLst/>
              <a:gdLst>
                <a:gd name="connsiteX0" fmla="*/ 0 w 68015"/>
                <a:gd name="connsiteY0" fmla="*/ 73307 h 91956"/>
                <a:gd name="connsiteX1" fmla="*/ 11680 w 68015"/>
                <a:gd name="connsiteY1" fmla="*/ 91956 h 91956"/>
                <a:gd name="connsiteX2" fmla="*/ 46010 w 68015"/>
                <a:gd name="connsiteY2" fmla="*/ 64982 h 91956"/>
                <a:gd name="connsiteX3" fmla="*/ 68016 w 68015"/>
                <a:gd name="connsiteY3" fmla="*/ 35234 h 91956"/>
                <a:gd name="connsiteX4" fmla="*/ 45946 w 68015"/>
                <a:gd name="connsiteY4" fmla="*/ 0 h 91956"/>
                <a:gd name="connsiteX5" fmla="*/ 0 w 68015"/>
                <a:gd name="connsiteY5" fmla="*/ 73307 h 91956"/>
                <a:gd name="connsiteX6" fmla="*/ 0 w 68015"/>
                <a:gd name="connsiteY6" fmla="*/ 73307 h 9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15" h="91956">
                  <a:moveTo>
                    <a:pt x="0" y="73307"/>
                  </a:moveTo>
                  <a:lnTo>
                    <a:pt x="11680" y="91956"/>
                  </a:lnTo>
                  <a:cubicBezTo>
                    <a:pt x="25038" y="83632"/>
                    <a:pt x="36654" y="74662"/>
                    <a:pt x="46010" y="64982"/>
                  </a:cubicBezTo>
                  <a:cubicBezTo>
                    <a:pt x="54787" y="55819"/>
                    <a:pt x="62014" y="45817"/>
                    <a:pt x="68016" y="35234"/>
                  </a:cubicBezTo>
                  <a:lnTo>
                    <a:pt x="45946" y="0"/>
                  </a:lnTo>
                  <a:lnTo>
                    <a:pt x="0" y="73307"/>
                  </a:lnTo>
                  <a:lnTo>
                    <a:pt x="0" y="73307"/>
                  </a:lnTo>
                  <a:close/>
                </a:path>
              </a:pathLst>
            </a:custGeom>
            <a:solidFill>
              <a:srgbClr val="414042"/>
            </a:solidFill>
            <a:ln w="6453" cap="flat">
              <a:noFill/>
              <a:prstDash val="solid"/>
              <a:miter/>
            </a:ln>
          </p:spPr>
          <p:txBody>
            <a:bodyPr rtlCol="0" anchor="ctr"/>
            <a:lstStyle/>
            <a:p>
              <a:endParaRPr lang="en-US"/>
            </a:p>
          </p:txBody>
        </p:sp>
        <p:sp>
          <p:nvSpPr>
            <p:cNvPr id="4108" name="Freeform: Shape 4107">
              <a:extLst>
                <a:ext uri="{FF2B5EF4-FFF2-40B4-BE49-F238E27FC236}">
                  <a16:creationId xmlns:a16="http://schemas.microsoft.com/office/drawing/2014/main" id="{DC83D99D-8EEF-43D1-A0B0-F9ECAA47D0E9}"/>
                </a:ext>
              </a:extLst>
            </p:cNvPr>
            <p:cNvSpPr/>
            <p:nvPr/>
          </p:nvSpPr>
          <p:spPr>
            <a:xfrm>
              <a:off x="4934017" y="959022"/>
              <a:ext cx="91827" cy="132610"/>
            </a:xfrm>
            <a:custGeom>
              <a:avLst/>
              <a:gdLst>
                <a:gd name="connsiteX0" fmla="*/ 45946 w 91827"/>
                <a:gd name="connsiteY0" fmla="*/ 0 h 132610"/>
                <a:gd name="connsiteX1" fmla="*/ 0 w 91827"/>
                <a:gd name="connsiteY1" fmla="*/ 73307 h 132610"/>
                <a:gd name="connsiteX2" fmla="*/ 37105 w 91827"/>
                <a:gd name="connsiteY2" fmla="*/ 132611 h 132610"/>
                <a:gd name="connsiteX3" fmla="*/ 48721 w 91827"/>
                <a:gd name="connsiteY3" fmla="*/ 119188 h 132610"/>
                <a:gd name="connsiteX4" fmla="*/ 68274 w 91827"/>
                <a:gd name="connsiteY4" fmla="*/ 110993 h 132610"/>
                <a:gd name="connsiteX5" fmla="*/ 91827 w 91827"/>
                <a:gd name="connsiteY5" fmla="*/ 73307 h 132610"/>
                <a:gd name="connsiteX6" fmla="*/ 45946 w 91827"/>
                <a:gd name="connsiteY6" fmla="*/ 0 h 132610"/>
                <a:gd name="connsiteX7" fmla="*/ 45946 w 91827"/>
                <a:gd name="connsiteY7" fmla="*/ 0 h 13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827" h="132610">
                  <a:moveTo>
                    <a:pt x="45946" y="0"/>
                  </a:moveTo>
                  <a:lnTo>
                    <a:pt x="0" y="73307"/>
                  </a:lnTo>
                  <a:lnTo>
                    <a:pt x="37105" y="132611"/>
                  </a:lnTo>
                  <a:cubicBezTo>
                    <a:pt x="42203" y="128287"/>
                    <a:pt x="46269" y="123770"/>
                    <a:pt x="48721" y="119188"/>
                  </a:cubicBezTo>
                  <a:cubicBezTo>
                    <a:pt x="55497" y="116542"/>
                    <a:pt x="61950" y="113832"/>
                    <a:pt x="68274" y="110993"/>
                  </a:cubicBezTo>
                  <a:lnTo>
                    <a:pt x="91827" y="73307"/>
                  </a:lnTo>
                  <a:lnTo>
                    <a:pt x="45946" y="0"/>
                  </a:lnTo>
                  <a:lnTo>
                    <a:pt x="45946" y="0"/>
                  </a:lnTo>
                  <a:close/>
                </a:path>
              </a:pathLst>
            </a:custGeom>
            <a:solidFill>
              <a:srgbClr val="FFFFFF"/>
            </a:solidFill>
            <a:ln w="6453" cap="flat">
              <a:noFill/>
              <a:prstDash val="solid"/>
              <a:miter/>
            </a:ln>
          </p:spPr>
          <p:txBody>
            <a:bodyPr rtlCol="0" anchor="ctr"/>
            <a:lstStyle/>
            <a:p>
              <a:endParaRPr lang="en-US"/>
            </a:p>
          </p:txBody>
        </p:sp>
        <p:sp>
          <p:nvSpPr>
            <p:cNvPr id="4109" name="Freeform: Shape 4108">
              <a:extLst>
                <a:ext uri="{FF2B5EF4-FFF2-40B4-BE49-F238E27FC236}">
                  <a16:creationId xmlns:a16="http://schemas.microsoft.com/office/drawing/2014/main" id="{45709684-9D76-4FFD-BCE8-740CFB56ABE8}"/>
                </a:ext>
              </a:extLst>
            </p:cNvPr>
            <p:cNvSpPr/>
            <p:nvPr/>
          </p:nvSpPr>
          <p:spPr>
            <a:xfrm>
              <a:off x="4841286" y="959022"/>
              <a:ext cx="91827" cy="146678"/>
            </a:xfrm>
            <a:custGeom>
              <a:avLst/>
              <a:gdLst>
                <a:gd name="connsiteX0" fmla="*/ 0 w 91827"/>
                <a:gd name="connsiteY0" fmla="*/ 73371 h 146678"/>
                <a:gd name="connsiteX1" fmla="*/ 45946 w 91827"/>
                <a:gd name="connsiteY1" fmla="*/ 146678 h 146678"/>
                <a:gd name="connsiteX2" fmla="*/ 91827 w 91827"/>
                <a:gd name="connsiteY2" fmla="*/ 73371 h 146678"/>
                <a:gd name="connsiteX3" fmla="*/ 45946 w 91827"/>
                <a:gd name="connsiteY3" fmla="*/ 0 h 146678"/>
                <a:gd name="connsiteX4" fmla="*/ 0 w 91827"/>
                <a:gd name="connsiteY4" fmla="*/ 73371 h 14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27" h="146678">
                  <a:moveTo>
                    <a:pt x="0" y="73371"/>
                  </a:moveTo>
                  <a:lnTo>
                    <a:pt x="45946" y="146678"/>
                  </a:lnTo>
                  <a:lnTo>
                    <a:pt x="91827" y="73371"/>
                  </a:lnTo>
                  <a:lnTo>
                    <a:pt x="45946" y="0"/>
                  </a:lnTo>
                  <a:lnTo>
                    <a:pt x="0" y="73371"/>
                  </a:lnTo>
                  <a:close/>
                </a:path>
              </a:pathLst>
            </a:custGeom>
            <a:solidFill>
              <a:srgbClr val="414042"/>
            </a:solidFill>
            <a:ln w="6453" cap="flat">
              <a:noFill/>
              <a:prstDash val="solid"/>
              <a:miter/>
            </a:ln>
          </p:spPr>
          <p:txBody>
            <a:bodyPr rtlCol="0" anchor="ctr"/>
            <a:lstStyle/>
            <a:p>
              <a:endParaRPr lang="en-US"/>
            </a:p>
          </p:txBody>
        </p:sp>
        <p:sp>
          <p:nvSpPr>
            <p:cNvPr id="4110" name="Freeform: Shape 4109">
              <a:extLst>
                <a:ext uri="{FF2B5EF4-FFF2-40B4-BE49-F238E27FC236}">
                  <a16:creationId xmlns:a16="http://schemas.microsoft.com/office/drawing/2014/main" id="{ECA39C3D-6BEA-48ED-AC02-D17F2FC3794B}"/>
                </a:ext>
              </a:extLst>
            </p:cNvPr>
            <p:cNvSpPr/>
            <p:nvPr/>
          </p:nvSpPr>
          <p:spPr>
            <a:xfrm>
              <a:off x="4748620" y="959022"/>
              <a:ext cx="91762" cy="146678"/>
            </a:xfrm>
            <a:custGeom>
              <a:avLst/>
              <a:gdLst>
                <a:gd name="connsiteX0" fmla="*/ 91763 w 91762"/>
                <a:gd name="connsiteY0" fmla="*/ 73371 h 146678"/>
                <a:gd name="connsiteX1" fmla="*/ 45881 w 91762"/>
                <a:gd name="connsiteY1" fmla="*/ 0 h 146678"/>
                <a:gd name="connsiteX2" fmla="*/ 0 w 91762"/>
                <a:gd name="connsiteY2" fmla="*/ 73371 h 146678"/>
                <a:gd name="connsiteX3" fmla="*/ 45881 w 91762"/>
                <a:gd name="connsiteY3" fmla="*/ 146678 h 146678"/>
                <a:gd name="connsiteX4" fmla="*/ 91763 w 91762"/>
                <a:gd name="connsiteY4" fmla="*/ 73371 h 14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62" h="146678">
                  <a:moveTo>
                    <a:pt x="91763" y="73371"/>
                  </a:moveTo>
                  <a:lnTo>
                    <a:pt x="45881" y="0"/>
                  </a:lnTo>
                  <a:lnTo>
                    <a:pt x="0" y="73371"/>
                  </a:lnTo>
                  <a:lnTo>
                    <a:pt x="45881" y="146678"/>
                  </a:lnTo>
                  <a:lnTo>
                    <a:pt x="91763" y="73371"/>
                  </a:lnTo>
                  <a:close/>
                </a:path>
              </a:pathLst>
            </a:custGeom>
            <a:solidFill>
              <a:srgbClr val="FFFFFF"/>
            </a:solidFill>
            <a:ln w="6453" cap="flat">
              <a:noFill/>
              <a:prstDash val="solid"/>
              <a:miter/>
            </a:ln>
          </p:spPr>
          <p:txBody>
            <a:bodyPr rtlCol="0" anchor="ctr"/>
            <a:lstStyle/>
            <a:p>
              <a:endParaRPr lang="en-US"/>
            </a:p>
          </p:txBody>
        </p:sp>
        <p:sp>
          <p:nvSpPr>
            <p:cNvPr id="4111" name="Freeform: Shape 4110">
              <a:extLst>
                <a:ext uri="{FF2B5EF4-FFF2-40B4-BE49-F238E27FC236}">
                  <a16:creationId xmlns:a16="http://schemas.microsoft.com/office/drawing/2014/main" id="{B8E5EECB-D029-4742-BBAD-B19B0F51E7AC}"/>
                </a:ext>
              </a:extLst>
            </p:cNvPr>
            <p:cNvSpPr/>
            <p:nvPr/>
          </p:nvSpPr>
          <p:spPr>
            <a:xfrm>
              <a:off x="4655889" y="959022"/>
              <a:ext cx="91762" cy="146678"/>
            </a:xfrm>
            <a:custGeom>
              <a:avLst/>
              <a:gdLst>
                <a:gd name="connsiteX0" fmla="*/ 91762 w 91762"/>
                <a:gd name="connsiteY0" fmla="*/ 73371 h 146678"/>
                <a:gd name="connsiteX1" fmla="*/ 45881 w 91762"/>
                <a:gd name="connsiteY1" fmla="*/ 0 h 146678"/>
                <a:gd name="connsiteX2" fmla="*/ 0 w 91762"/>
                <a:gd name="connsiteY2" fmla="*/ 73371 h 146678"/>
                <a:gd name="connsiteX3" fmla="*/ 45881 w 91762"/>
                <a:gd name="connsiteY3" fmla="*/ 146678 h 146678"/>
                <a:gd name="connsiteX4" fmla="*/ 91762 w 91762"/>
                <a:gd name="connsiteY4" fmla="*/ 73371 h 14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62" h="146678">
                  <a:moveTo>
                    <a:pt x="91762" y="73371"/>
                  </a:moveTo>
                  <a:lnTo>
                    <a:pt x="45881" y="0"/>
                  </a:lnTo>
                  <a:lnTo>
                    <a:pt x="0" y="73371"/>
                  </a:lnTo>
                  <a:lnTo>
                    <a:pt x="45881" y="146678"/>
                  </a:lnTo>
                  <a:lnTo>
                    <a:pt x="91762" y="73371"/>
                  </a:lnTo>
                  <a:close/>
                </a:path>
              </a:pathLst>
            </a:custGeom>
            <a:solidFill>
              <a:srgbClr val="414042"/>
            </a:solidFill>
            <a:ln w="6453" cap="flat">
              <a:noFill/>
              <a:prstDash val="solid"/>
              <a:miter/>
            </a:ln>
          </p:spPr>
          <p:txBody>
            <a:bodyPr rtlCol="0" anchor="ctr"/>
            <a:lstStyle/>
            <a:p>
              <a:endParaRPr lang="en-US"/>
            </a:p>
          </p:txBody>
        </p:sp>
        <p:sp>
          <p:nvSpPr>
            <p:cNvPr id="4112" name="Freeform: Shape 4111">
              <a:extLst>
                <a:ext uri="{FF2B5EF4-FFF2-40B4-BE49-F238E27FC236}">
                  <a16:creationId xmlns:a16="http://schemas.microsoft.com/office/drawing/2014/main" id="{8FA78EB3-4223-4E85-8E1D-7918F2856EEF}"/>
                </a:ext>
              </a:extLst>
            </p:cNvPr>
            <p:cNvSpPr/>
            <p:nvPr/>
          </p:nvSpPr>
          <p:spPr>
            <a:xfrm>
              <a:off x="4581744" y="1106475"/>
              <a:ext cx="56528" cy="46268"/>
            </a:xfrm>
            <a:custGeom>
              <a:avLst/>
              <a:gdLst>
                <a:gd name="connsiteX0" fmla="*/ 0 w 56528"/>
                <a:gd name="connsiteY0" fmla="*/ 44074 h 46268"/>
                <a:gd name="connsiteX1" fmla="*/ 56529 w 56528"/>
                <a:gd name="connsiteY1" fmla="*/ 46268 h 46268"/>
                <a:gd name="connsiteX2" fmla="*/ 27555 w 56528"/>
                <a:gd name="connsiteY2" fmla="*/ 0 h 46268"/>
                <a:gd name="connsiteX3" fmla="*/ 0 w 56528"/>
                <a:gd name="connsiteY3" fmla="*/ 44074 h 46268"/>
                <a:gd name="connsiteX4" fmla="*/ 0 w 56528"/>
                <a:gd name="connsiteY4" fmla="*/ 44074 h 46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28" h="46268">
                  <a:moveTo>
                    <a:pt x="0" y="44074"/>
                  </a:moveTo>
                  <a:cubicBezTo>
                    <a:pt x="18326" y="45236"/>
                    <a:pt x="37170" y="45946"/>
                    <a:pt x="56529" y="46268"/>
                  </a:cubicBezTo>
                  <a:lnTo>
                    <a:pt x="27555" y="0"/>
                  </a:lnTo>
                  <a:lnTo>
                    <a:pt x="0" y="44074"/>
                  </a:lnTo>
                  <a:lnTo>
                    <a:pt x="0" y="44074"/>
                  </a:lnTo>
                  <a:close/>
                </a:path>
              </a:pathLst>
            </a:custGeom>
            <a:solidFill>
              <a:srgbClr val="414042"/>
            </a:solidFill>
            <a:ln w="6453" cap="flat">
              <a:noFill/>
              <a:prstDash val="solid"/>
              <a:miter/>
            </a:ln>
          </p:spPr>
          <p:txBody>
            <a:bodyPr rtlCol="0" anchor="ctr"/>
            <a:lstStyle/>
            <a:p>
              <a:endParaRPr lang="en-US"/>
            </a:p>
          </p:txBody>
        </p:sp>
        <p:sp>
          <p:nvSpPr>
            <p:cNvPr id="4113" name="Freeform: Shape 4112">
              <a:extLst>
                <a:ext uri="{FF2B5EF4-FFF2-40B4-BE49-F238E27FC236}">
                  <a16:creationId xmlns:a16="http://schemas.microsoft.com/office/drawing/2014/main" id="{27924E66-B39E-474B-8696-B3353472B3A1}"/>
                </a:ext>
              </a:extLst>
            </p:cNvPr>
            <p:cNvSpPr/>
            <p:nvPr/>
          </p:nvSpPr>
          <p:spPr>
            <a:xfrm>
              <a:off x="4494692" y="1106475"/>
              <a:ext cx="47494" cy="40976"/>
            </a:xfrm>
            <a:custGeom>
              <a:avLst/>
              <a:gdLst>
                <a:gd name="connsiteX0" fmla="*/ 0 w 47494"/>
                <a:gd name="connsiteY0" fmla="*/ 34976 h 40976"/>
                <a:gd name="connsiteX1" fmla="*/ 47495 w 47494"/>
                <a:gd name="connsiteY1" fmla="*/ 40977 h 40976"/>
                <a:gd name="connsiteX2" fmla="*/ 21876 w 47494"/>
                <a:gd name="connsiteY2" fmla="*/ 0 h 40976"/>
                <a:gd name="connsiteX3" fmla="*/ 0 w 47494"/>
                <a:gd name="connsiteY3" fmla="*/ 34976 h 40976"/>
                <a:gd name="connsiteX4" fmla="*/ 0 w 47494"/>
                <a:gd name="connsiteY4" fmla="*/ 34976 h 40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94" h="40976">
                  <a:moveTo>
                    <a:pt x="0" y="34976"/>
                  </a:moveTo>
                  <a:cubicBezTo>
                    <a:pt x="15165" y="37299"/>
                    <a:pt x="30975" y="39299"/>
                    <a:pt x="47495" y="40977"/>
                  </a:cubicBezTo>
                  <a:lnTo>
                    <a:pt x="21876" y="0"/>
                  </a:lnTo>
                  <a:lnTo>
                    <a:pt x="0" y="34976"/>
                  </a:lnTo>
                  <a:lnTo>
                    <a:pt x="0" y="34976"/>
                  </a:lnTo>
                  <a:close/>
                </a:path>
              </a:pathLst>
            </a:custGeom>
            <a:solidFill>
              <a:srgbClr val="FFFFFF"/>
            </a:solidFill>
            <a:ln w="6453" cap="flat">
              <a:noFill/>
              <a:prstDash val="solid"/>
              <a:miter/>
            </a:ln>
          </p:spPr>
          <p:txBody>
            <a:bodyPr rtlCol="0" anchor="ctr"/>
            <a:lstStyle/>
            <a:p>
              <a:endParaRPr lang="en-US"/>
            </a:p>
          </p:txBody>
        </p:sp>
        <p:sp>
          <p:nvSpPr>
            <p:cNvPr id="4114" name="Freeform: Shape 4113">
              <a:extLst>
                <a:ext uri="{FF2B5EF4-FFF2-40B4-BE49-F238E27FC236}">
                  <a16:creationId xmlns:a16="http://schemas.microsoft.com/office/drawing/2014/main" id="{8CD4903D-0381-40A4-AF5F-FD74E09B1EA4}"/>
                </a:ext>
              </a:extLst>
            </p:cNvPr>
            <p:cNvSpPr/>
            <p:nvPr/>
          </p:nvSpPr>
          <p:spPr>
            <a:xfrm>
              <a:off x="4412996" y="1106475"/>
              <a:ext cx="26199" cy="24456"/>
            </a:xfrm>
            <a:custGeom>
              <a:avLst/>
              <a:gdLst>
                <a:gd name="connsiteX0" fmla="*/ 0 w 26199"/>
                <a:gd name="connsiteY0" fmla="*/ 17423 h 24456"/>
                <a:gd name="connsiteX1" fmla="*/ 26199 w 26199"/>
                <a:gd name="connsiteY1" fmla="*/ 24457 h 24456"/>
                <a:gd name="connsiteX2" fmla="*/ 10906 w 26199"/>
                <a:gd name="connsiteY2" fmla="*/ 0 h 24456"/>
                <a:gd name="connsiteX3" fmla="*/ 0 w 26199"/>
                <a:gd name="connsiteY3" fmla="*/ 17423 h 24456"/>
                <a:gd name="connsiteX4" fmla="*/ 0 w 26199"/>
                <a:gd name="connsiteY4" fmla="*/ 17423 h 24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99" h="24456">
                  <a:moveTo>
                    <a:pt x="0" y="17423"/>
                  </a:moveTo>
                  <a:cubicBezTo>
                    <a:pt x="8260" y="19875"/>
                    <a:pt x="16907" y="22263"/>
                    <a:pt x="26199" y="24457"/>
                  </a:cubicBezTo>
                  <a:lnTo>
                    <a:pt x="10906" y="0"/>
                  </a:lnTo>
                  <a:lnTo>
                    <a:pt x="0" y="17423"/>
                  </a:lnTo>
                  <a:lnTo>
                    <a:pt x="0" y="17423"/>
                  </a:lnTo>
                  <a:close/>
                </a:path>
              </a:pathLst>
            </a:custGeom>
            <a:solidFill>
              <a:srgbClr val="414042"/>
            </a:solidFill>
            <a:ln w="6453" cap="flat">
              <a:noFill/>
              <a:prstDash val="solid"/>
              <a:miter/>
            </a:ln>
          </p:spPr>
          <p:txBody>
            <a:bodyPr rtlCol="0" anchor="ctr"/>
            <a:lstStyle/>
            <a:p>
              <a:endParaRPr lang="en-US"/>
            </a:p>
          </p:txBody>
        </p:sp>
        <p:sp>
          <p:nvSpPr>
            <p:cNvPr id="4115" name="Freeform: Shape 4114">
              <a:extLst>
                <a:ext uri="{FF2B5EF4-FFF2-40B4-BE49-F238E27FC236}">
                  <a16:creationId xmlns:a16="http://schemas.microsoft.com/office/drawing/2014/main" id="{ED425731-358F-4311-B62E-C73266E60F66}"/>
                </a:ext>
              </a:extLst>
            </p:cNvPr>
            <p:cNvSpPr/>
            <p:nvPr/>
          </p:nvSpPr>
          <p:spPr>
            <a:xfrm>
              <a:off x="4871164" y="1106475"/>
              <a:ext cx="27554" cy="25554"/>
            </a:xfrm>
            <a:custGeom>
              <a:avLst/>
              <a:gdLst>
                <a:gd name="connsiteX0" fmla="*/ 0 w 27554"/>
                <a:gd name="connsiteY0" fmla="*/ 25554 h 25554"/>
                <a:gd name="connsiteX1" fmla="*/ 27555 w 27554"/>
                <a:gd name="connsiteY1" fmla="*/ 18520 h 25554"/>
                <a:gd name="connsiteX2" fmla="*/ 15939 w 27554"/>
                <a:gd name="connsiteY2" fmla="*/ 0 h 25554"/>
                <a:gd name="connsiteX3" fmla="*/ 0 w 27554"/>
                <a:gd name="connsiteY3" fmla="*/ 25554 h 25554"/>
                <a:gd name="connsiteX4" fmla="*/ 0 w 27554"/>
                <a:gd name="connsiteY4" fmla="*/ 25554 h 2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 h="25554">
                  <a:moveTo>
                    <a:pt x="0" y="25554"/>
                  </a:moveTo>
                  <a:cubicBezTo>
                    <a:pt x="9680" y="23360"/>
                    <a:pt x="18843" y="20972"/>
                    <a:pt x="27555" y="18520"/>
                  </a:cubicBezTo>
                  <a:lnTo>
                    <a:pt x="15939" y="0"/>
                  </a:lnTo>
                  <a:lnTo>
                    <a:pt x="0" y="25554"/>
                  </a:lnTo>
                  <a:lnTo>
                    <a:pt x="0" y="25554"/>
                  </a:lnTo>
                  <a:close/>
                </a:path>
              </a:pathLst>
            </a:custGeom>
            <a:solidFill>
              <a:srgbClr val="FFFFFF"/>
            </a:solidFill>
            <a:ln w="6453" cap="flat">
              <a:noFill/>
              <a:prstDash val="solid"/>
              <a:miter/>
            </a:ln>
          </p:spPr>
          <p:txBody>
            <a:bodyPr rtlCol="0" anchor="ctr"/>
            <a:lstStyle/>
            <a:p>
              <a:endParaRPr lang="en-US"/>
            </a:p>
          </p:txBody>
        </p:sp>
        <p:sp>
          <p:nvSpPr>
            <p:cNvPr id="4116" name="Freeform: Shape 4115">
              <a:extLst>
                <a:ext uri="{FF2B5EF4-FFF2-40B4-BE49-F238E27FC236}">
                  <a16:creationId xmlns:a16="http://schemas.microsoft.com/office/drawing/2014/main" id="{CDD7651E-F5C9-4BB3-9B0C-5DCFE30F0F14}"/>
                </a:ext>
              </a:extLst>
            </p:cNvPr>
            <p:cNvSpPr/>
            <p:nvPr/>
          </p:nvSpPr>
          <p:spPr>
            <a:xfrm>
              <a:off x="4768560" y="1106410"/>
              <a:ext cx="48075" cy="41364"/>
            </a:xfrm>
            <a:custGeom>
              <a:avLst/>
              <a:gdLst>
                <a:gd name="connsiteX0" fmla="*/ 0 w 48075"/>
                <a:gd name="connsiteY0" fmla="*/ 41364 h 41364"/>
                <a:gd name="connsiteX1" fmla="*/ 48075 w 48075"/>
                <a:gd name="connsiteY1" fmla="*/ 35556 h 41364"/>
                <a:gd name="connsiteX2" fmla="*/ 25876 w 48075"/>
                <a:gd name="connsiteY2" fmla="*/ 0 h 41364"/>
                <a:gd name="connsiteX3" fmla="*/ 0 w 48075"/>
                <a:gd name="connsiteY3" fmla="*/ 41364 h 41364"/>
                <a:gd name="connsiteX4" fmla="*/ 0 w 48075"/>
                <a:gd name="connsiteY4" fmla="*/ 41364 h 41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75" h="41364">
                  <a:moveTo>
                    <a:pt x="0" y="41364"/>
                  </a:moveTo>
                  <a:cubicBezTo>
                    <a:pt x="16713" y="39751"/>
                    <a:pt x="32717" y="37815"/>
                    <a:pt x="48075" y="35556"/>
                  </a:cubicBezTo>
                  <a:lnTo>
                    <a:pt x="25876" y="0"/>
                  </a:lnTo>
                  <a:lnTo>
                    <a:pt x="0" y="41364"/>
                  </a:lnTo>
                  <a:lnTo>
                    <a:pt x="0" y="41364"/>
                  </a:lnTo>
                  <a:close/>
                </a:path>
              </a:pathLst>
            </a:custGeom>
            <a:solidFill>
              <a:srgbClr val="414042"/>
            </a:solidFill>
            <a:ln w="6453" cap="flat">
              <a:noFill/>
              <a:prstDash val="solid"/>
              <a:miter/>
            </a:ln>
          </p:spPr>
          <p:txBody>
            <a:bodyPr rtlCol="0" anchor="ctr"/>
            <a:lstStyle/>
            <a:p>
              <a:endParaRPr lang="en-US"/>
            </a:p>
          </p:txBody>
        </p:sp>
        <p:sp>
          <p:nvSpPr>
            <p:cNvPr id="4117" name="Freeform: Shape 4116">
              <a:extLst>
                <a:ext uri="{FF2B5EF4-FFF2-40B4-BE49-F238E27FC236}">
                  <a16:creationId xmlns:a16="http://schemas.microsoft.com/office/drawing/2014/main" id="{A342E0FF-B426-41C7-95BB-8BD2FD50FBBD}"/>
                </a:ext>
              </a:extLst>
            </p:cNvPr>
            <p:cNvSpPr/>
            <p:nvPr/>
          </p:nvSpPr>
          <p:spPr>
            <a:xfrm>
              <a:off x="4672667" y="1106410"/>
              <a:ext cx="56722" cy="46332"/>
            </a:xfrm>
            <a:custGeom>
              <a:avLst/>
              <a:gdLst>
                <a:gd name="connsiteX0" fmla="*/ 0 w 56722"/>
                <a:gd name="connsiteY0" fmla="*/ 46333 h 46332"/>
                <a:gd name="connsiteX1" fmla="*/ 56723 w 56722"/>
                <a:gd name="connsiteY1" fmla="*/ 44333 h 46332"/>
                <a:gd name="connsiteX2" fmla="*/ 28975 w 56722"/>
                <a:gd name="connsiteY2" fmla="*/ 0 h 46332"/>
                <a:gd name="connsiteX3" fmla="*/ 0 w 56722"/>
                <a:gd name="connsiteY3" fmla="*/ 46333 h 46332"/>
                <a:gd name="connsiteX4" fmla="*/ 0 w 56722"/>
                <a:gd name="connsiteY4" fmla="*/ 46333 h 4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2" h="46332">
                  <a:moveTo>
                    <a:pt x="0" y="46333"/>
                  </a:moveTo>
                  <a:cubicBezTo>
                    <a:pt x="19359" y="46075"/>
                    <a:pt x="38331" y="45430"/>
                    <a:pt x="56723" y="44333"/>
                  </a:cubicBezTo>
                  <a:lnTo>
                    <a:pt x="28975" y="0"/>
                  </a:lnTo>
                  <a:lnTo>
                    <a:pt x="0" y="46333"/>
                  </a:lnTo>
                  <a:lnTo>
                    <a:pt x="0" y="46333"/>
                  </a:lnTo>
                  <a:close/>
                </a:path>
              </a:pathLst>
            </a:custGeom>
            <a:solidFill>
              <a:srgbClr val="FFFFFF"/>
            </a:solidFill>
            <a:ln w="6453" cap="flat">
              <a:noFill/>
              <a:prstDash val="solid"/>
              <a:miter/>
            </a:ln>
          </p:spPr>
          <p:txBody>
            <a:bodyPr rtlCol="0" anchor="ctr"/>
            <a:lstStyle/>
            <a:p>
              <a:endParaRPr lang="en-US"/>
            </a:p>
          </p:txBody>
        </p:sp>
        <p:sp>
          <p:nvSpPr>
            <p:cNvPr id="4118" name="Freeform: Shape 4117">
              <a:extLst>
                <a:ext uri="{FF2B5EF4-FFF2-40B4-BE49-F238E27FC236}">
                  <a16:creationId xmlns:a16="http://schemas.microsoft.com/office/drawing/2014/main" id="{A2297F80-2C99-47FF-8108-697B57FE3065}"/>
                </a:ext>
              </a:extLst>
            </p:cNvPr>
            <p:cNvSpPr/>
            <p:nvPr/>
          </p:nvSpPr>
          <p:spPr>
            <a:xfrm>
              <a:off x="4386474" y="666311"/>
              <a:ext cx="551027" cy="374020"/>
            </a:xfrm>
            <a:custGeom>
              <a:avLst/>
              <a:gdLst>
                <a:gd name="connsiteX0" fmla="*/ 551028 w 551027"/>
                <a:gd name="connsiteY0" fmla="*/ 22457 h 374020"/>
                <a:gd name="connsiteX1" fmla="*/ 481141 w 551027"/>
                <a:gd name="connsiteY1" fmla="*/ 2581 h 374020"/>
                <a:gd name="connsiteX2" fmla="*/ 270384 w 551027"/>
                <a:gd name="connsiteY2" fmla="*/ 258123 h 374020"/>
                <a:gd name="connsiteX3" fmla="*/ 74533 w 551027"/>
                <a:gd name="connsiteY3" fmla="*/ 0 h 374020"/>
                <a:gd name="connsiteX4" fmla="*/ 0 w 551027"/>
                <a:gd name="connsiteY4" fmla="*/ 19746 h 374020"/>
                <a:gd name="connsiteX5" fmla="*/ 268706 w 551027"/>
                <a:gd name="connsiteY5" fmla="*/ 374020 h 374020"/>
                <a:gd name="connsiteX6" fmla="*/ 551028 w 551027"/>
                <a:gd name="connsiteY6" fmla="*/ 22457 h 374020"/>
                <a:gd name="connsiteX7" fmla="*/ 551028 w 551027"/>
                <a:gd name="connsiteY7" fmla="*/ 22457 h 37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27" h="374020">
                  <a:moveTo>
                    <a:pt x="551028" y="22457"/>
                  </a:moveTo>
                  <a:cubicBezTo>
                    <a:pt x="537992" y="18520"/>
                    <a:pt x="493466" y="5421"/>
                    <a:pt x="481141" y="2581"/>
                  </a:cubicBezTo>
                  <a:lnTo>
                    <a:pt x="270384" y="258123"/>
                  </a:lnTo>
                  <a:lnTo>
                    <a:pt x="74533" y="0"/>
                  </a:lnTo>
                  <a:cubicBezTo>
                    <a:pt x="73759" y="194"/>
                    <a:pt x="9034" y="17165"/>
                    <a:pt x="0" y="19746"/>
                  </a:cubicBezTo>
                  <a:lnTo>
                    <a:pt x="268706" y="374020"/>
                  </a:lnTo>
                  <a:lnTo>
                    <a:pt x="551028" y="22457"/>
                  </a:lnTo>
                  <a:lnTo>
                    <a:pt x="551028" y="22457"/>
                  </a:lnTo>
                  <a:close/>
                </a:path>
              </a:pathLst>
            </a:custGeom>
            <a:solidFill>
              <a:srgbClr val="414042"/>
            </a:solidFill>
            <a:ln w="6453" cap="flat">
              <a:noFill/>
              <a:prstDash val="solid"/>
              <a:miter/>
            </a:ln>
          </p:spPr>
          <p:txBody>
            <a:bodyPr rtlCol="0" anchor="ctr"/>
            <a:lstStyle/>
            <a:p>
              <a:endParaRPr lang="en-US"/>
            </a:p>
          </p:txBody>
        </p:sp>
        <p:sp>
          <p:nvSpPr>
            <p:cNvPr id="4119" name="Freeform: Shape 4118">
              <a:extLst>
                <a:ext uri="{FF2B5EF4-FFF2-40B4-BE49-F238E27FC236}">
                  <a16:creationId xmlns:a16="http://schemas.microsoft.com/office/drawing/2014/main" id="{7F87E288-E6B5-44FD-84DA-13756A1C3E15}"/>
                </a:ext>
              </a:extLst>
            </p:cNvPr>
            <p:cNvSpPr/>
            <p:nvPr/>
          </p:nvSpPr>
          <p:spPr>
            <a:xfrm>
              <a:off x="4959635" y="957220"/>
              <a:ext cx="26651" cy="141898"/>
            </a:xfrm>
            <a:custGeom>
              <a:avLst/>
              <a:gdLst>
                <a:gd name="connsiteX0" fmla="*/ 26651 w 26651"/>
                <a:gd name="connsiteY0" fmla="*/ 118538 h 141898"/>
                <a:gd name="connsiteX1" fmla="*/ 23425 w 26651"/>
                <a:gd name="connsiteY1" fmla="*/ 119764 h 141898"/>
                <a:gd name="connsiteX2" fmla="*/ 0 w 26651"/>
                <a:gd name="connsiteY2" fmla="*/ 141898 h 141898"/>
                <a:gd name="connsiteX3" fmla="*/ 2839 w 26651"/>
                <a:gd name="connsiteY3" fmla="*/ 88144 h 141898"/>
                <a:gd name="connsiteX4" fmla="*/ 22392 w 26651"/>
                <a:gd name="connsiteY4" fmla="*/ 88273 h 141898"/>
                <a:gd name="connsiteX5" fmla="*/ 26651 w 26651"/>
                <a:gd name="connsiteY5" fmla="*/ 118538 h 141898"/>
                <a:gd name="connsiteX6" fmla="*/ 26651 w 26651"/>
                <a:gd name="connsiteY6" fmla="*/ 118538 h 14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51" h="141898">
                  <a:moveTo>
                    <a:pt x="26651" y="118538"/>
                  </a:moveTo>
                  <a:lnTo>
                    <a:pt x="23425" y="119764"/>
                  </a:lnTo>
                  <a:cubicBezTo>
                    <a:pt x="19295" y="127508"/>
                    <a:pt x="11293" y="134929"/>
                    <a:pt x="0" y="141898"/>
                  </a:cubicBezTo>
                  <a:lnTo>
                    <a:pt x="2839" y="88144"/>
                  </a:lnTo>
                  <a:cubicBezTo>
                    <a:pt x="9034" y="-30786"/>
                    <a:pt x="6195" y="-28011"/>
                    <a:pt x="22392" y="88273"/>
                  </a:cubicBezTo>
                  <a:lnTo>
                    <a:pt x="26651" y="118538"/>
                  </a:lnTo>
                  <a:lnTo>
                    <a:pt x="26651" y="118538"/>
                  </a:lnTo>
                  <a:close/>
                </a:path>
              </a:pathLst>
            </a:custGeom>
            <a:solidFill>
              <a:srgbClr val="000000"/>
            </a:solidFill>
            <a:ln w="6453" cap="flat">
              <a:noFill/>
              <a:prstDash val="solid"/>
              <a:miter/>
            </a:ln>
          </p:spPr>
          <p:txBody>
            <a:bodyPr rtlCol="0" anchor="ctr"/>
            <a:lstStyle/>
            <a:p>
              <a:endParaRPr lang="en-US"/>
            </a:p>
          </p:txBody>
        </p:sp>
        <p:sp>
          <p:nvSpPr>
            <p:cNvPr id="4120" name="Freeform: Shape 4119">
              <a:extLst>
                <a:ext uri="{FF2B5EF4-FFF2-40B4-BE49-F238E27FC236}">
                  <a16:creationId xmlns:a16="http://schemas.microsoft.com/office/drawing/2014/main" id="{9B043269-2275-44D3-AB6C-23404A3AC714}"/>
                </a:ext>
              </a:extLst>
            </p:cNvPr>
            <p:cNvSpPr/>
            <p:nvPr/>
          </p:nvSpPr>
          <p:spPr>
            <a:xfrm>
              <a:off x="4329493" y="957155"/>
              <a:ext cx="26586" cy="141898"/>
            </a:xfrm>
            <a:custGeom>
              <a:avLst/>
              <a:gdLst>
                <a:gd name="connsiteX0" fmla="*/ 26587 w 26586"/>
                <a:gd name="connsiteY0" fmla="*/ 141898 h 141898"/>
                <a:gd name="connsiteX1" fmla="*/ 3227 w 26586"/>
                <a:gd name="connsiteY1" fmla="*/ 119829 h 141898"/>
                <a:gd name="connsiteX2" fmla="*/ 0 w 26586"/>
                <a:gd name="connsiteY2" fmla="*/ 118538 h 141898"/>
                <a:gd name="connsiteX3" fmla="*/ 4195 w 26586"/>
                <a:gd name="connsiteY3" fmla="*/ 88273 h 141898"/>
                <a:gd name="connsiteX4" fmla="*/ 23747 w 26586"/>
                <a:gd name="connsiteY4" fmla="*/ 88144 h 141898"/>
                <a:gd name="connsiteX5" fmla="*/ 26587 w 26586"/>
                <a:gd name="connsiteY5" fmla="*/ 141898 h 141898"/>
                <a:gd name="connsiteX6" fmla="*/ 26587 w 26586"/>
                <a:gd name="connsiteY6" fmla="*/ 141898 h 14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6" h="141898">
                  <a:moveTo>
                    <a:pt x="26587" y="141898"/>
                  </a:moveTo>
                  <a:cubicBezTo>
                    <a:pt x="15294" y="134929"/>
                    <a:pt x="7357" y="127572"/>
                    <a:pt x="3227" y="119829"/>
                  </a:cubicBezTo>
                  <a:lnTo>
                    <a:pt x="0" y="118538"/>
                  </a:lnTo>
                  <a:lnTo>
                    <a:pt x="4195" y="88273"/>
                  </a:lnTo>
                  <a:cubicBezTo>
                    <a:pt x="20392" y="-28011"/>
                    <a:pt x="17553" y="-30786"/>
                    <a:pt x="23747" y="88144"/>
                  </a:cubicBezTo>
                  <a:lnTo>
                    <a:pt x="26587" y="141898"/>
                  </a:lnTo>
                  <a:lnTo>
                    <a:pt x="26587" y="141898"/>
                  </a:lnTo>
                  <a:close/>
                </a:path>
              </a:pathLst>
            </a:custGeom>
            <a:solidFill>
              <a:srgbClr val="000000"/>
            </a:solidFill>
            <a:ln w="6453" cap="flat">
              <a:noFill/>
              <a:prstDash val="solid"/>
              <a:miter/>
            </a:ln>
          </p:spPr>
          <p:txBody>
            <a:bodyPr rtlCol="0" anchor="ctr"/>
            <a:lstStyle/>
            <a:p>
              <a:endParaRPr lang="en-US"/>
            </a:p>
          </p:txBody>
        </p:sp>
        <p:sp>
          <p:nvSpPr>
            <p:cNvPr id="4121" name="Freeform: Shape 4120">
              <a:extLst>
                <a:ext uri="{FF2B5EF4-FFF2-40B4-BE49-F238E27FC236}">
                  <a16:creationId xmlns:a16="http://schemas.microsoft.com/office/drawing/2014/main" id="{659156EF-5E76-4E00-8234-A0482DF079AB}"/>
                </a:ext>
              </a:extLst>
            </p:cNvPr>
            <p:cNvSpPr/>
            <p:nvPr/>
          </p:nvSpPr>
          <p:spPr>
            <a:xfrm>
              <a:off x="4750351" y="124644"/>
              <a:ext cx="126083" cy="318971"/>
            </a:xfrm>
            <a:custGeom>
              <a:avLst/>
              <a:gdLst>
                <a:gd name="connsiteX0" fmla="*/ 19306 w 126083"/>
                <a:gd name="connsiteY0" fmla="*/ 3739 h 318971"/>
                <a:gd name="connsiteX1" fmla="*/ 112102 w 126083"/>
                <a:gd name="connsiteY1" fmla="*/ 42780 h 318971"/>
                <a:gd name="connsiteX2" fmla="*/ 95130 w 126083"/>
                <a:gd name="connsiteY2" fmla="*/ 221078 h 318971"/>
                <a:gd name="connsiteX3" fmla="*/ 65833 w 126083"/>
                <a:gd name="connsiteY3" fmla="*/ 318972 h 318971"/>
                <a:gd name="connsiteX4" fmla="*/ 68221 w 126083"/>
                <a:gd name="connsiteY4" fmla="*/ 226886 h 318971"/>
                <a:gd name="connsiteX5" fmla="*/ 16209 w 126083"/>
                <a:gd name="connsiteY5" fmla="*/ 110602 h 318971"/>
                <a:gd name="connsiteX6" fmla="*/ 6465 w 126083"/>
                <a:gd name="connsiteY6" fmla="*/ 7998 h 318971"/>
                <a:gd name="connsiteX7" fmla="*/ 19306 w 126083"/>
                <a:gd name="connsiteY7" fmla="*/ 3739 h 318971"/>
                <a:gd name="connsiteX8" fmla="*/ 19306 w 126083"/>
                <a:gd name="connsiteY8" fmla="*/ 3739 h 31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083" h="318971">
                  <a:moveTo>
                    <a:pt x="19306" y="3739"/>
                  </a:moveTo>
                  <a:cubicBezTo>
                    <a:pt x="41376" y="1674"/>
                    <a:pt x="81127" y="-14781"/>
                    <a:pt x="112102" y="42780"/>
                  </a:cubicBezTo>
                  <a:cubicBezTo>
                    <a:pt x="137978" y="90791"/>
                    <a:pt x="125395" y="164743"/>
                    <a:pt x="95130" y="221078"/>
                  </a:cubicBezTo>
                  <a:cubicBezTo>
                    <a:pt x="77384" y="254247"/>
                    <a:pt x="64671" y="291352"/>
                    <a:pt x="65833" y="318972"/>
                  </a:cubicBezTo>
                  <a:cubicBezTo>
                    <a:pt x="57767" y="293611"/>
                    <a:pt x="66995" y="252957"/>
                    <a:pt x="68221" y="226886"/>
                  </a:cubicBezTo>
                  <a:cubicBezTo>
                    <a:pt x="70544" y="176230"/>
                    <a:pt x="57444" y="113570"/>
                    <a:pt x="16209" y="110602"/>
                  </a:cubicBezTo>
                  <a:cubicBezTo>
                    <a:pt x="14789" y="93050"/>
                    <a:pt x="-11991" y="12386"/>
                    <a:pt x="6465" y="7998"/>
                  </a:cubicBezTo>
                  <a:lnTo>
                    <a:pt x="19306" y="3739"/>
                  </a:lnTo>
                  <a:lnTo>
                    <a:pt x="19306" y="3739"/>
                  </a:lnTo>
                  <a:close/>
                </a:path>
              </a:pathLst>
            </a:custGeom>
            <a:solidFill>
              <a:srgbClr val="000000"/>
            </a:solidFill>
            <a:ln w="6453" cap="flat">
              <a:noFill/>
              <a:prstDash val="solid"/>
              <a:miter/>
            </a:ln>
          </p:spPr>
          <p:txBody>
            <a:bodyPr rtlCol="0" anchor="ctr"/>
            <a:lstStyle/>
            <a:p>
              <a:endParaRPr lang="en-US"/>
            </a:p>
          </p:txBody>
        </p:sp>
        <p:sp>
          <p:nvSpPr>
            <p:cNvPr id="4122" name="Freeform: Shape 4121">
              <a:extLst>
                <a:ext uri="{FF2B5EF4-FFF2-40B4-BE49-F238E27FC236}">
                  <a16:creationId xmlns:a16="http://schemas.microsoft.com/office/drawing/2014/main" id="{63568654-7CD6-4AB7-AC01-717AF72EDCE9}"/>
                </a:ext>
              </a:extLst>
            </p:cNvPr>
            <p:cNvSpPr/>
            <p:nvPr/>
          </p:nvSpPr>
          <p:spPr>
            <a:xfrm>
              <a:off x="4450337" y="77254"/>
              <a:ext cx="363420" cy="368103"/>
            </a:xfrm>
            <a:custGeom>
              <a:avLst/>
              <a:gdLst>
                <a:gd name="connsiteX0" fmla="*/ 267761 w 363420"/>
                <a:gd name="connsiteY0" fmla="*/ 5119 h 368103"/>
                <a:gd name="connsiteX1" fmla="*/ 23641 w 363420"/>
                <a:gd name="connsiteY1" fmla="*/ 85008 h 368103"/>
                <a:gd name="connsiteX2" fmla="*/ 52228 w 363420"/>
                <a:gd name="connsiteY2" fmla="*/ 368104 h 368103"/>
                <a:gd name="connsiteX3" fmla="*/ 77201 w 363420"/>
                <a:gd name="connsiteY3" fmla="*/ 263758 h 368103"/>
                <a:gd name="connsiteX4" fmla="*/ 171674 w 363420"/>
                <a:gd name="connsiteY4" fmla="*/ 223168 h 368103"/>
                <a:gd name="connsiteX5" fmla="*/ 357523 w 363420"/>
                <a:gd name="connsiteY5" fmla="*/ 155281 h 368103"/>
                <a:gd name="connsiteX6" fmla="*/ 363395 w 363420"/>
                <a:gd name="connsiteY6" fmla="*/ 97526 h 368103"/>
                <a:gd name="connsiteX7" fmla="*/ 267761 w 363420"/>
                <a:gd name="connsiteY7" fmla="*/ 5119 h 368103"/>
                <a:gd name="connsiteX8" fmla="*/ 267761 w 363420"/>
                <a:gd name="connsiteY8" fmla="*/ 5119 h 36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420" h="368103">
                  <a:moveTo>
                    <a:pt x="267761" y="5119"/>
                  </a:moveTo>
                  <a:cubicBezTo>
                    <a:pt x="175675" y="-11401"/>
                    <a:pt x="68748" y="11249"/>
                    <a:pt x="23641" y="85008"/>
                  </a:cubicBezTo>
                  <a:cubicBezTo>
                    <a:pt x="-43600" y="217554"/>
                    <a:pt x="54164" y="275050"/>
                    <a:pt x="52228" y="368104"/>
                  </a:cubicBezTo>
                  <a:cubicBezTo>
                    <a:pt x="58358" y="344614"/>
                    <a:pt x="52228" y="294861"/>
                    <a:pt x="77201" y="263758"/>
                  </a:cubicBezTo>
                  <a:cubicBezTo>
                    <a:pt x="100884" y="234267"/>
                    <a:pt x="123082" y="228266"/>
                    <a:pt x="171674" y="223168"/>
                  </a:cubicBezTo>
                  <a:cubicBezTo>
                    <a:pt x="271374" y="212714"/>
                    <a:pt x="334679" y="229298"/>
                    <a:pt x="357523" y="155281"/>
                  </a:cubicBezTo>
                  <a:cubicBezTo>
                    <a:pt x="357523" y="149409"/>
                    <a:pt x="363395" y="97526"/>
                    <a:pt x="363395" y="97526"/>
                  </a:cubicBezTo>
                  <a:cubicBezTo>
                    <a:pt x="364298" y="61002"/>
                    <a:pt x="341584" y="24929"/>
                    <a:pt x="267761" y="5119"/>
                  </a:cubicBezTo>
                  <a:lnTo>
                    <a:pt x="267761" y="5119"/>
                  </a:lnTo>
                  <a:close/>
                </a:path>
              </a:pathLst>
            </a:custGeom>
            <a:solidFill>
              <a:srgbClr val="000000"/>
            </a:solidFill>
            <a:ln w="6453" cap="flat">
              <a:noFill/>
              <a:prstDash val="solid"/>
              <a:miter/>
            </a:ln>
          </p:spPr>
          <p:txBody>
            <a:bodyPr rtlCol="0" anchor="ctr"/>
            <a:lstStyle/>
            <a:p>
              <a:endParaRPr lang="en-US"/>
            </a:p>
          </p:txBody>
        </p:sp>
        <p:sp>
          <p:nvSpPr>
            <p:cNvPr id="4123" name="Freeform: Shape 4122">
              <a:extLst>
                <a:ext uri="{FF2B5EF4-FFF2-40B4-BE49-F238E27FC236}">
                  <a16:creationId xmlns:a16="http://schemas.microsoft.com/office/drawing/2014/main" id="{29A244F9-E4FB-4694-AB89-183AF3DEA558}"/>
                </a:ext>
              </a:extLst>
            </p:cNvPr>
            <p:cNvSpPr/>
            <p:nvPr/>
          </p:nvSpPr>
          <p:spPr>
            <a:xfrm>
              <a:off x="4674410" y="241505"/>
              <a:ext cx="132997" cy="92546"/>
            </a:xfrm>
            <a:custGeom>
              <a:avLst/>
              <a:gdLst>
                <a:gd name="connsiteX0" fmla="*/ 71371 w 132997"/>
                <a:gd name="connsiteY0" fmla="*/ 24393 h 92546"/>
                <a:gd name="connsiteX1" fmla="*/ 0 w 132997"/>
                <a:gd name="connsiteY1" fmla="*/ 89762 h 92546"/>
                <a:gd name="connsiteX2" fmla="*/ 132998 w 132997"/>
                <a:gd name="connsiteY2" fmla="*/ 0 h 92546"/>
                <a:gd name="connsiteX3" fmla="*/ 71371 w 132997"/>
                <a:gd name="connsiteY3" fmla="*/ 24393 h 92546"/>
                <a:gd name="connsiteX4" fmla="*/ 71371 w 132997"/>
                <a:gd name="connsiteY4" fmla="*/ 24393 h 92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997" h="92546">
                  <a:moveTo>
                    <a:pt x="71371" y="24393"/>
                  </a:moveTo>
                  <a:cubicBezTo>
                    <a:pt x="71371" y="24393"/>
                    <a:pt x="81373" y="86923"/>
                    <a:pt x="0" y="89762"/>
                  </a:cubicBezTo>
                  <a:cubicBezTo>
                    <a:pt x="118995" y="111380"/>
                    <a:pt x="132998" y="0"/>
                    <a:pt x="132998" y="0"/>
                  </a:cubicBezTo>
                  <a:lnTo>
                    <a:pt x="71371" y="24393"/>
                  </a:lnTo>
                  <a:lnTo>
                    <a:pt x="71371" y="24393"/>
                  </a:lnTo>
                  <a:close/>
                </a:path>
              </a:pathLst>
            </a:custGeom>
            <a:solidFill>
              <a:srgbClr val="000000"/>
            </a:solidFill>
            <a:ln w="6453" cap="flat">
              <a:noFill/>
              <a:prstDash val="solid"/>
              <a:miter/>
            </a:ln>
          </p:spPr>
          <p:txBody>
            <a:bodyPr rtlCol="0" anchor="ctr"/>
            <a:lstStyle/>
            <a:p>
              <a:endParaRPr lang="en-US"/>
            </a:p>
          </p:txBody>
        </p:sp>
        <p:sp>
          <p:nvSpPr>
            <p:cNvPr id="4124" name="Freeform: Shape 4123">
              <a:extLst>
                <a:ext uri="{FF2B5EF4-FFF2-40B4-BE49-F238E27FC236}">
                  <a16:creationId xmlns:a16="http://schemas.microsoft.com/office/drawing/2014/main" id="{68B9467F-D858-4E19-88EC-BC30DE7EFAB2}"/>
                </a:ext>
              </a:extLst>
            </p:cNvPr>
            <p:cNvSpPr/>
            <p:nvPr/>
          </p:nvSpPr>
          <p:spPr>
            <a:xfrm>
              <a:off x="4657503" y="635336"/>
              <a:ext cx="235214" cy="225341"/>
            </a:xfrm>
            <a:custGeom>
              <a:avLst/>
              <a:gdLst>
                <a:gd name="connsiteX0" fmla="*/ 138160 w 235214"/>
                <a:gd name="connsiteY0" fmla="*/ 0 h 225341"/>
                <a:gd name="connsiteX1" fmla="*/ 0 w 235214"/>
                <a:gd name="connsiteY1" fmla="*/ 115897 h 225341"/>
                <a:gd name="connsiteX2" fmla="*/ 90472 w 235214"/>
                <a:gd name="connsiteY2" fmla="*/ 225341 h 225341"/>
                <a:gd name="connsiteX3" fmla="*/ 235214 w 235214"/>
                <a:gd name="connsiteY3" fmla="*/ 39557 h 225341"/>
                <a:gd name="connsiteX4" fmla="*/ 138160 w 235214"/>
                <a:gd name="connsiteY4" fmla="*/ 0 h 225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214" h="225341">
                  <a:moveTo>
                    <a:pt x="138160" y="0"/>
                  </a:moveTo>
                  <a:lnTo>
                    <a:pt x="0" y="115897"/>
                  </a:lnTo>
                  <a:lnTo>
                    <a:pt x="90472" y="225341"/>
                  </a:lnTo>
                  <a:lnTo>
                    <a:pt x="235214" y="39557"/>
                  </a:lnTo>
                  <a:lnTo>
                    <a:pt x="138160" y="0"/>
                  </a:lnTo>
                  <a:close/>
                </a:path>
              </a:pathLst>
            </a:custGeom>
            <a:solidFill>
              <a:srgbClr val="C7C8CA"/>
            </a:solidFill>
            <a:ln w="6453" cap="flat">
              <a:noFill/>
              <a:prstDash val="solid"/>
              <a:miter/>
            </a:ln>
          </p:spPr>
          <p:txBody>
            <a:bodyPr rtlCol="0" anchor="ctr"/>
            <a:lstStyle/>
            <a:p>
              <a:endParaRPr lang="en-US"/>
            </a:p>
          </p:txBody>
        </p:sp>
        <p:sp>
          <p:nvSpPr>
            <p:cNvPr id="4125" name="Freeform: Shape 4124">
              <a:extLst>
                <a:ext uri="{FF2B5EF4-FFF2-40B4-BE49-F238E27FC236}">
                  <a16:creationId xmlns:a16="http://schemas.microsoft.com/office/drawing/2014/main" id="{A6F3131D-BD1B-4EF9-B1F5-0ABB1931CD13}"/>
                </a:ext>
              </a:extLst>
            </p:cNvPr>
            <p:cNvSpPr/>
            <p:nvPr/>
          </p:nvSpPr>
          <p:spPr>
            <a:xfrm>
              <a:off x="4422482" y="635336"/>
              <a:ext cx="235407" cy="225341"/>
            </a:xfrm>
            <a:custGeom>
              <a:avLst/>
              <a:gdLst>
                <a:gd name="connsiteX0" fmla="*/ 97248 w 235407"/>
                <a:gd name="connsiteY0" fmla="*/ 0 h 225341"/>
                <a:gd name="connsiteX1" fmla="*/ 235408 w 235407"/>
                <a:gd name="connsiteY1" fmla="*/ 115897 h 225341"/>
                <a:gd name="connsiteX2" fmla="*/ 145000 w 235407"/>
                <a:gd name="connsiteY2" fmla="*/ 225341 h 225341"/>
                <a:gd name="connsiteX3" fmla="*/ 0 w 235407"/>
                <a:gd name="connsiteY3" fmla="*/ 39815 h 225341"/>
                <a:gd name="connsiteX4" fmla="*/ 97248 w 235407"/>
                <a:gd name="connsiteY4" fmla="*/ 0 h 225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407" h="225341">
                  <a:moveTo>
                    <a:pt x="97248" y="0"/>
                  </a:moveTo>
                  <a:lnTo>
                    <a:pt x="235408" y="115897"/>
                  </a:lnTo>
                  <a:lnTo>
                    <a:pt x="145000" y="225341"/>
                  </a:lnTo>
                  <a:lnTo>
                    <a:pt x="0" y="39815"/>
                  </a:lnTo>
                  <a:lnTo>
                    <a:pt x="97248" y="0"/>
                  </a:lnTo>
                  <a:close/>
                </a:path>
              </a:pathLst>
            </a:custGeom>
            <a:solidFill>
              <a:srgbClr val="C7C8CA"/>
            </a:solidFill>
            <a:ln w="6453" cap="flat">
              <a:noFill/>
              <a:prstDash val="solid"/>
              <a:miter/>
            </a:ln>
          </p:spPr>
          <p:txBody>
            <a:bodyPr rtlCol="0" anchor="ctr"/>
            <a:lstStyle/>
            <a:p>
              <a:endParaRPr lang="en-US"/>
            </a:p>
          </p:txBody>
        </p:sp>
        <p:sp>
          <p:nvSpPr>
            <p:cNvPr id="4126" name="Freeform: Shape 4125">
              <a:extLst>
                <a:ext uri="{FF2B5EF4-FFF2-40B4-BE49-F238E27FC236}">
                  <a16:creationId xmlns:a16="http://schemas.microsoft.com/office/drawing/2014/main" id="{26BAC34C-F094-4979-85F0-E456D0ACDE47}"/>
                </a:ext>
              </a:extLst>
            </p:cNvPr>
            <p:cNvSpPr/>
            <p:nvPr/>
          </p:nvSpPr>
          <p:spPr>
            <a:xfrm>
              <a:off x="4820378" y="455876"/>
              <a:ext cx="451" cy="128"/>
            </a:xfrm>
            <a:custGeom>
              <a:avLst/>
              <a:gdLst>
                <a:gd name="connsiteX0" fmla="*/ 0 w 451"/>
                <a:gd name="connsiteY0" fmla="*/ 129 h 128"/>
                <a:gd name="connsiteX1" fmla="*/ 452 w 451"/>
                <a:gd name="connsiteY1" fmla="*/ 0 h 128"/>
                <a:gd name="connsiteX2" fmla="*/ 0 w 451"/>
                <a:gd name="connsiteY2" fmla="*/ 129 h 128"/>
                <a:gd name="connsiteX3" fmla="*/ 0 w 451"/>
                <a:gd name="connsiteY3" fmla="*/ 129 h 128"/>
              </a:gdLst>
              <a:ahLst/>
              <a:cxnLst>
                <a:cxn ang="0">
                  <a:pos x="connsiteX0" y="connsiteY0"/>
                </a:cxn>
                <a:cxn ang="0">
                  <a:pos x="connsiteX1" y="connsiteY1"/>
                </a:cxn>
                <a:cxn ang="0">
                  <a:pos x="connsiteX2" y="connsiteY2"/>
                </a:cxn>
                <a:cxn ang="0">
                  <a:pos x="connsiteX3" y="connsiteY3"/>
                </a:cxn>
              </a:cxnLst>
              <a:rect l="l" t="t" r="r" b="b"/>
              <a:pathLst>
                <a:path w="451" h="128">
                  <a:moveTo>
                    <a:pt x="0" y="129"/>
                  </a:moveTo>
                  <a:lnTo>
                    <a:pt x="452" y="0"/>
                  </a:lnTo>
                  <a:cubicBezTo>
                    <a:pt x="194" y="0"/>
                    <a:pt x="65" y="0"/>
                    <a:pt x="0" y="129"/>
                  </a:cubicBezTo>
                  <a:lnTo>
                    <a:pt x="0" y="129"/>
                  </a:lnTo>
                  <a:close/>
                </a:path>
              </a:pathLst>
            </a:custGeom>
            <a:solidFill>
              <a:srgbClr val="A27351"/>
            </a:solidFill>
            <a:ln w="6453" cap="flat">
              <a:noFill/>
              <a:prstDash val="solid"/>
              <a:miter/>
            </a:ln>
          </p:spPr>
          <p:txBody>
            <a:bodyPr rtlCol="0" anchor="ctr"/>
            <a:lstStyle/>
            <a:p>
              <a:endParaRPr lang="en-US"/>
            </a:p>
          </p:txBody>
        </p:sp>
        <p:sp>
          <p:nvSpPr>
            <p:cNvPr id="4127" name="Freeform: Shape 4126">
              <a:extLst>
                <a:ext uri="{FF2B5EF4-FFF2-40B4-BE49-F238E27FC236}">
                  <a16:creationId xmlns:a16="http://schemas.microsoft.com/office/drawing/2014/main" id="{4B218626-AD15-4140-9B36-6726F9660DE4}"/>
                </a:ext>
              </a:extLst>
            </p:cNvPr>
            <p:cNvSpPr/>
            <p:nvPr/>
          </p:nvSpPr>
          <p:spPr>
            <a:xfrm>
              <a:off x="4820249" y="455876"/>
              <a:ext cx="64" cy="128"/>
            </a:xfrm>
            <a:custGeom>
              <a:avLst/>
              <a:gdLst>
                <a:gd name="connsiteX0" fmla="*/ 0 w 64"/>
                <a:gd name="connsiteY0" fmla="*/ 129 h 128"/>
                <a:gd name="connsiteX1" fmla="*/ 65 w 64"/>
                <a:gd name="connsiteY1" fmla="*/ 129 h 128"/>
                <a:gd name="connsiteX2" fmla="*/ 65 w 64"/>
                <a:gd name="connsiteY2" fmla="*/ 0 h 128"/>
                <a:gd name="connsiteX3" fmla="*/ 0 w 64"/>
                <a:gd name="connsiteY3" fmla="*/ 129 h 128"/>
              </a:gdLst>
              <a:ahLst/>
              <a:cxnLst>
                <a:cxn ang="0">
                  <a:pos x="connsiteX0" y="connsiteY0"/>
                </a:cxn>
                <a:cxn ang="0">
                  <a:pos x="connsiteX1" y="connsiteY1"/>
                </a:cxn>
                <a:cxn ang="0">
                  <a:pos x="connsiteX2" y="connsiteY2"/>
                </a:cxn>
                <a:cxn ang="0">
                  <a:pos x="connsiteX3" y="connsiteY3"/>
                </a:cxn>
              </a:cxnLst>
              <a:rect l="l" t="t" r="r" b="b"/>
              <a:pathLst>
                <a:path w="64" h="128">
                  <a:moveTo>
                    <a:pt x="0" y="129"/>
                  </a:moveTo>
                  <a:lnTo>
                    <a:pt x="65" y="129"/>
                  </a:lnTo>
                  <a:lnTo>
                    <a:pt x="65" y="0"/>
                  </a:lnTo>
                  <a:lnTo>
                    <a:pt x="0" y="129"/>
                  </a:lnTo>
                  <a:close/>
                </a:path>
              </a:pathLst>
            </a:custGeom>
            <a:solidFill>
              <a:srgbClr val="080000"/>
            </a:solidFill>
            <a:ln w="6453" cap="flat">
              <a:noFill/>
              <a:prstDash val="solid"/>
              <a:miter/>
            </a:ln>
          </p:spPr>
          <p:txBody>
            <a:bodyPr rtlCol="0" anchor="ctr"/>
            <a:lstStyle/>
            <a:p>
              <a:endParaRPr lang="en-US"/>
            </a:p>
          </p:txBody>
        </p:sp>
        <p:sp>
          <p:nvSpPr>
            <p:cNvPr id="4128" name="Freeform: Shape 4127">
              <a:extLst>
                <a:ext uri="{FF2B5EF4-FFF2-40B4-BE49-F238E27FC236}">
                  <a16:creationId xmlns:a16="http://schemas.microsoft.com/office/drawing/2014/main" id="{4B4BF39D-4A92-4BF2-BEDE-EB6AC4A31B84}"/>
                </a:ext>
              </a:extLst>
            </p:cNvPr>
            <p:cNvSpPr/>
            <p:nvPr/>
          </p:nvSpPr>
          <p:spPr>
            <a:xfrm>
              <a:off x="4647647" y="831961"/>
              <a:ext cx="992495" cy="703061"/>
            </a:xfrm>
            <a:custGeom>
              <a:avLst/>
              <a:gdLst>
                <a:gd name="connsiteX0" fmla="*/ 25795 w 992495"/>
                <a:gd name="connsiteY0" fmla="*/ 328332 h 703061"/>
                <a:gd name="connsiteX1" fmla="*/ 47606 w 992495"/>
                <a:gd name="connsiteY1" fmla="*/ 563740 h 703061"/>
                <a:gd name="connsiteX2" fmla="*/ 144789 w 992495"/>
                <a:gd name="connsiteY2" fmla="*/ 622269 h 703061"/>
                <a:gd name="connsiteX3" fmla="*/ 496224 w 992495"/>
                <a:gd name="connsiteY3" fmla="*/ 703062 h 703061"/>
                <a:gd name="connsiteX4" fmla="*/ 847593 w 992495"/>
                <a:gd name="connsiteY4" fmla="*/ 622334 h 703061"/>
                <a:gd name="connsiteX5" fmla="*/ 944841 w 992495"/>
                <a:gd name="connsiteY5" fmla="*/ 563740 h 703061"/>
                <a:gd name="connsiteX6" fmla="*/ 966653 w 992495"/>
                <a:gd name="connsiteY6" fmla="*/ 328332 h 703061"/>
                <a:gd name="connsiteX7" fmla="*/ 647742 w 992495"/>
                <a:gd name="connsiteY7" fmla="*/ 155583 h 703061"/>
                <a:gd name="connsiteX8" fmla="*/ 637739 w 992495"/>
                <a:gd name="connsiteY8" fmla="*/ 2065 h 703061"/>
                <a:gd name="connsiteX9" fmla="*/ 355676 w 992495"/>
                <a:gd name="connsiteY9" fmla="*/ 0 h 703061"/>
                <a:gd name="connsiteX10" fmla="*/ 344706 w 992495"/>
                <a:gd name="connsiteY10" fmla="*/ 155583 h 703061"/>
                <a:gd name="connsiteX11" fmla="*/ 25795 w 992495"/>
                <a:gd name="connsiteY11" fmla="*/ 328332 h 703061"/>
                <a:gd name="connsiteX12" fmla="*/ 25795 w 992495"/>
                <a:gd name="connsiteY12" fmla="*/ 328332 h 70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2495" h="703061">
                  <a:moveTo>
                    <a:pt x="25795" y="328332"/>
                  </a:moveTo>
                  <a:cubicBezTo>
                    <a:pt x="-9761" y="398477"/>
                    <a:pt x="-13891" y="499855"/>
                    <a:pt x="47606" y="563740"/>
                  </a:cubicBezTo>
                  <a:cubicBezTo>
                    <a:pt x="69869" y="586842"/>
                    <a:pt x="103425" y="606330"/>
                    <a:pt x="144789" y="622269"/>
                  </a:cubicBezTo>
                  <a:cubicBezTo>
                    <a:pt x="168988" y="667893"/>
                    <a:pt x="317086" y="703062"/>
                    <a:pt x="496224" y="703062"/>
                  </a:cubicBezTo>
                  <a:cubicBezTo>
                    <a:pt x="675296" y="703062"/>
                    <a:pt x="823459" y="667893"/>
                    <a:pt x="847593" y="622334"/>
                  </a:cubicBezTo>
                  <a:cubicBezTo>
                    <a:pt x="889022" y="606330"/>
                    <a:pt x="922578" y="586842"/>
                    <a:pt x="944841" y="563740"/>
                  </a:cubicBezTo>
                  <a:cubicBezTo>
                    <a:pt x="1006403" y="499855"/>
                    <a:pt x="1002273" y="398412"/>
                    <a:pt x="966653" y="328332"/>
                  </a:cubicBezTo>
                  <a:cubicBezTo>
                    <a:pt x="886376" y="170038"/>
                    <a:pt x="675103" y="196238"/>
                    <a:pt x="647742" y="155583"/>
                  </a:cubicBezTo>
                  <a:cubicBezTo>
                    <a:pt x="626511" y="124028"/>
                    <a:pt x="639159" y="27038"/>
                    <a:pt x="637739" y="2065"/>
                  </a:cubicBezTo>
                  <a:cubicBezTo>
                    <a:pt x="538878" y="11486"/>
                    <a:pt x="454473" y="9421"/>
                    <a:pt x="355676" y="0"/>
                  </a:cubicBezTo>
                  <a:cubicBezTo>
                    <a:pt x="354256" y="24973"/>
                    <a:pt x="365872" y="124028"/>
                    <a:pt x="344706" y="155583"/>
                  </a:cubicBezTo>
                  <a:cubicBezTo>
                    <a:pt x="317345" y="196238"/>
                    <a:pt x="106071" y="170038"/>
                    <a:pt x="25795" y="328332"/>
                  </a:cubicBezTo>
                  <a:lnTo>
                    <a:pt x="25795" y="328332"/>
                  </a:lnTo>
                  <a:close/>
                </a:path>
              </a:pathLst>
            </a:custGeom>
            <a:solidFill>
              <a:srgbClr val="E0A881"/>
            </a:solidFill>
            <a:ln w="6453" cap="flat">
              <a:noFill/>
              <a:prstDash val="solid"/>
              <a:miter/>
            </a:ln>
          </p:spPr>
          <p:txBody>
            <a:bodyPr rtlCol="0" anchor="ctr"/>
            <a:lstStyle/>
            <a:p>
              <a:endParaRPr lang="en-US"/>
            </a:p>
          </p:txBody>
        </p:sp>
        <p:sp>
          <p:nvSpPr>
            <p:cNvPr id="4129" name="Freeform: Shape 4128">
              <a:extLst>
                <a:ext uri="{FF2B5EF4-FFF2-40B4-BE49-F238E27FC236}">
                  <a16:creationId xmlns:a16="http://schemas.microsoft.com/office/drawing/2014/main" id="{996A901B-AF05-4EE5-8FD8-83A484C0C801}"/>
                </a:ext>
              </a:extLst>
            </p:cNvPr>
            <p:cNvSpPr/>
            <p:nvPr/>
          </p:nvSpPr>
          <p:spPr>
            <a:xfrm>
              <a:off x="4632451" y="985996"/>
              <a:ext cx="1022866" cy="698931"/>
            </a:xfrm>
            <a:custGeom>
              <a:avLst/>
              <a:gdLst>
                <a:gd name="connsiteX0" fmla="*/ 40990 w 1022866"/>
                <a:gd name="connsiteY0" fmla="*/ 174297 h 698931"/>
                <a:gd name="connsiteX1" fmla="*/ 39054 w 1022866"/>
                <a:gd name="connsiteY1" fmla="*/ 178234 h 698931"/>
                <a:gd name="connsiteX2" fmla="*/ 1046 w 1022866"/>
                <a:gd name="connsiteY2" fmla="*/ 698932 h 698931"/>
                <a:gd name="connsiteX3" fmla="*/ 1021793 w 1022866"/>
                <a:gd name="connsiteY3" fmla="*/ 698932 h 698931"/>
                <a:gd name="connsiteX4" fmla="*/ 983784 w 1022866"/>
                <a:gd name="connsiteY4" fmla="*/ 178234 h 698931"/>
                <a:gd name="connsiteX5" fmla="*/ 981848 w 1022866"/>
                <a:gd name="connsiteY5" fmla="*/ 174297 h 698931"/>
                <a:gd name="connsiteX6" fmla="*/ 864596 w 1022866"/>
                <a:gd name="connsiteY6" fmla="*/ 65886 h 698931"/>
                <a:gd name="connsiteX7" fmla="*/ 703850 w 1022866"/>
                <a:gd name="connsiteY7" fmla="*/ 0 h 698931"/>
                <a:gd name="connsiteX8" fmla="*/ 511613 w 1022866"/>
                <a:gd name="connsiteY8" fmla="*/ 128997 h 698931"/>
                <a:gd name="connsiteX9" fmla="*/ 306212 w 1022866"/>
                <a:gd name="connsiteY9" fmla="*/ 5227 h 698931"/>
                <a:gd name="connsiteX10" fmla="*/ 158307 w 1022866"/>
                <a:gd name="connsiteY10" fmla="*/ 65886 h 698931"/>
                <a:gd name="connsiteX11" fmla="*/ 43314 w 1022866"/>
                <a:gd name="connsiteY11" fmla="*/ 169780 h 698931"/>
                <a:gd name="connsiteX12" fmla="*/ 40990 w 1022866"/>
                <a:gd name="connsiteY12" fmla="*/ 174297 h 698931"/>
                <a:gd name="connsiteX13" fmla="*/ 40990 w 1022866"/>
                <a:gd name="connsiteY13" fmla="*/ 174297 h 69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2866" h="698931">
                  <a:moveTo>
                    <a:pt x="40990" y="174297"/>
                  </a:moveTo>
                  <a:cubicBezTo>
                    <a:pt x="40345" y="175588"/>
                    <a:pt x="39700" y="176879"/>
                    <a:pt x="39054" y="178234"/>
                  </a:cubicBezTo>
                  <a:cubicBezTo>
                    <a:pt x="-6698" y="272449"/>
                    <a:pt x="-245" y="574581"/>
                    <a:pt x="1046" y="698932"/>
                  </a:cubicBezTo>
                  <a:lnTo>
                    <a:pt x="1021793" y="698932"/>
                  </a:lnTo>
                  <a:cubicBezTo>
                    <a:pt x="1023148" y="574581"/>
                    <a:pt x="1029536" y="272449"/>
                    <a:pt x="983784" y="178234"/>
                  </a:cubicBezTo>
                  <a:cubicBezTo>
                    <a:pt x="983138" y="176943"/>
                    <a:pt x="982493" y="175653"/>
                    <a:pt x="981848" y="174297"/>
                  </a:cubicBezTo>
                  <a:cubicBezTo>
                    <a:pt x="954100" y="119575"/>
                    <a:pt x="910671" y="86923"/>
                    <a:pt x="864596" y="65886"/>
                  </a:cubicBezTo>
                  <a:cubicBezTo>
                    <a:pt x="820134" y="42203"/>
                    <a:pt x="747408" y="15939"/>
                    <a:pt x="703850" y="0"/>
                  </a:cubicBezTo>
                  <a:cubicBezTo>
                    <a:pt x="674488" y="73307"/>
                    <a:pt x="596858" y="128997"/>
                    <a:pt x="511613" y="128997"/>
                  </a:cubicBezTo>
                  <a:cubicBezTo>
                    <a:pt x="435079" y="128997"/>
                    <a:pt x="328668" y="61240"/>
                    <a:pt x="306212" y="5227"/>
                  </a:cubicBezTo>
                  <a:cubicBezTo>
                    <a:pt x="262718" y="21166"/>
                    <a:pt x="202769" y="42203"/>
                    <a:pt x="158307" y="65886"/>
                  </a:cubicBezTo>
                  <a:cubicBezTo>
                    <a:pt x="113523" y="86278"/>
                    <a:pt x="71191" y="117769"/>
                    <a:pt x="43314" y="169780"/>
                  </a:cubicBezTo>
                  <a:cubicBezTo>
                    <a:pt x="42603" y="171265"/>
                    <a:pt x="41765" y="172749"/>
                    <a:pt x="40990" y="174297"/>
                  </a:cubicBezTo>
                  <a:lnTo>
                    <a:pt x="40990" y="174297"/>
                  </a:lnTo>
                  <a:close/>
                </a:path>
              </a:pathLst>
            </a:custGeom>
            <a:solidFill>
              <a:srgbClr val="EDEDEE"/>
            </a:solidFill>
            <a:ln w="6453" cap="flat">
              <a:noFill/>
              <a:prstDash val="solid"/>
              <a:miter/>
            </a:ln>
          </p:spPr>
          <p:txBody>
            <a:bodyPr rtlCol="0" anchor="ctr"/>
            <a:lstStyle/>
            <a:p>
              <a:endParaRPr lang="en-US"/>
            </a:p>
          </p:txBody>
        </p:sp>
        <p:sp>
          <p:nvSpPr>
            <p:cNvPr id="4130" name="Freeform: Shape 4129">
              <a:extLst>
                <a:ext uri="{FF2B5EF4-FFF2-40B4-BE49-F238E27FC236}">
                  <a16:creationId xmlns:a16="http://schemas.microsoft.com/office/drawing/2014/main" id="{08C017E4-1C4D-4457-877C-EDA51F2011A3}"/>
                </a:ext>
              </a:extLst>
            </p:cNvPr>
            <p:cNvSpPr/>
            <p:nvPr/>
          </p:nvSpPr>
          <p:spPr>
            <a:xfrm>
              <a:off x="4930687" y="432742"/>
              <a:ext cx="426607" cy="555141"/>
            </a:xfrm>
            <a:custGeom>
              <a:avLst/>
              <a:gdLst>
                <a:gd name="connsiteX0" fmla="*/ 134005 w 426607"/>
                <a:gd name="connsiteY0" fmla="*/ 533895 h 555141"/>
                <a:gd name="connsiteX1" fmla="*/ 69087 w 426607"/>
                <a:gd name="connsiteY1" fmla="*/ 456006 h 555141"/>
                <a:gd name="connsiteX2" fmla="*/ 43920 w 426607"/>
                <a:gd name="connsiteY2" fmla="*/ 378053 h 555141"/>
                <a:gd name="connsiteX3" fmla="*/ 33079 w 426607"/>
                <a:gd name="connsiteY3" fmla="*/ 372633 h 555141"/>
                <a:gd name="connsiteX4" fmla="*/ 13526 w 426607"/>
                <a:gd name="connsiteY4" fmla="*/ 348369 h 555141"/>
                <a:gd name="connsiteX5" fmla="*/ 7783 w 426607"/>
                <a:gd name="connsiteY5" fmla="*/ 267512 h 555141"/>
                <a:gd name="connsiteX6" fmla="*/ 31143 w 426607"/>
                <a:gd name="connsiteY6" fmla="*/ 259252 h 555141"/>
                <a:gd name="connsiteX7" fmla="*/ 30820 w 426607"/>
                <a:gd name="connsiteY7" fmla="*/ 233633 h 555141"/>
                <a:gd name="connsiteX8" fmla="*/ 47662 w 426607"/>
                <a:gd name="connsiteY8" fmla="*/ 89149 h 555141"/>
                <a:gd name="connsiteX9" fmla="*/ 100191 w 426607"/>
                <a:gd name="connsiteY9" fmla="*/ 35137 h 555141"/>
                <a:gd name="connsiteX10" fmla="*/ 326564 w 426607"/>
                <a:gd name="connsiteY10" fmla="*/ 35137 h 555141"/>
                <a:gd name="connsiteX11" fmla="*/ 379028 w 426607"/>
                <a:gd name="connsiteY11" fmla="*/ 89149 h 555141"/>
                <a:gd name="connsiteX12" fmla="*/ 395806 w 426607"/>
                <a:gd name="connsiteY12" fmla="*/ 233633 h 555141"/>
                <a:gd name="connsiteX13" fmla="*/ 395483 w 426607"/>
                <a:gd name="connsiteY13" fmla="*/ 259252 h 555141"/>
                <a:gd name="connsiteX14" fmla="*/ 418779 w 426607"/>
                <a:gd name="connsiteY14" fmla="*/ 267512 h 555141"/>
                <a:gd name="connsiteX15" fmla="*/ 413036 w 426607"/>
                <a:gd name="connsiteY15" fmla="*/ 348369 h 555141"/>
                <a:gd name="connsiteX16" fmla="*/ 393483 w 426607"/>
                <a:gd name="connsiteY16" fmla="*/ 372633 h 555141"/>
                <a:gd name="connsiteX17" fmla="*/ 382577 w 426607"/>
                <a:gd name="connsiteY17" fmla="*/ 378053 h 555141"/>
                <a:gd name="connsiteX18" fmla="*/ 357410 w 426607"/>
                <a:gd name="connsiteY18" fmla="*/ 456006 h 555141"/>
                <a:gd name="connsiteX19" fmla="*/ 292428 w 426607"/>
                <a:gd name="connsiteY19" fmla="*/ 533895 h 555141"/>
                <a:gd name="connsiteX20" fmla="*/ 134005 w 426607"/>
                <a:gd name="connsiteY20" fmla="*/ 533895 h 555141"/>
                <a:gd name="connsiteX21" fmla="*/ 134005 w 426607"/>
                <a:gd name="connsiteY21" fmla="*/ 533895 h 555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6607" h="555141">
                  <a:moveTo>
                    <a:pt x="134005" y="533895"/>
                  </a:moveTo>
                  <a:cubicBezTo>
                    <a:pt x="105547" y="515891"/>
                    <a:pt x="84510" y="488723"/>
                    <a:pt x="69087" y="456006"/>
                  </a:cubicBezTo>
                  <a:cubicBezTo>
                    <a:pt x="57923" y="432388"/>
                    <a:pt x="49792" y="405995"/>
                    <a:pt x="43920" y="378053"/>
                  </a:cubicBezTo>
                  <a:cubicBezTo>
                    <a:pt x="40371" y="377279"/>
                    <a:pt x="36563" y="375214"/>
                    <a:pt x="33079" y="372633"/>
                  </a:cubicBezTo>
                  <a:cubicBezTo>
                    <a:pt x="24367" y="366373"/>
                    <a:pt x="18430" y="358113"/>
                    <a:pt x="13526" y="348369"/>
                  </a:cubicBezTo>
                  <a:cubicBezTo>
                    <a:pt x="103" y="321911"/>
                    <a:pt x="-5963" y="284742"/>
                    <a:pt x="7783" y="267512"/>
                  </a:cubicBezTo>
                  <a:cubicBezTo>
                    <a:pt x="13720" y="260091"/>
                    <a:pt x="22367" y="258026"/>
                    <a:pt x="31143" y="259252"/>
                  </a:cubicBezTo>
                  <a:cubicBezTo>
                    <a:pt x="30885" y="250669"/>
                    <a:pt x="30820" y="242087"/>
                    <a:pt x="30820" y="233633"/>
                  </a:cubicBezTo>
                  <a:cubicBezTo>
                    <a:pt x="30820" y="184267"/>
                    <a:pt x="30949" y="123738"/>
                    <a:pt x="47662" y="89149"/>
                  </a:cubicBezTo>
                  <a:cubicBezTo>
                    <a:pt x="59794" y="63853"/>
                    <a:pt x="78250" y="47333"/>
                    <a:pt x="100191" y="35137"/>
                  </a:cubicBezTo>
                  <a:cubicBezTo>
                    <a:pt x="183887" y="-11712"/>
                    <a:pt x="242804" y="-11712"/>
                    <a:pt x="326564" y="35137"/>
                  </a:cubicBezTo>
                  <a:cubicBezTo>
                    <a:pt x="348376" y="47333"/>
                    <a:pt x="366896" y="63918"/>
                    <a:pt x="379028" y="89149"/>
                  </a:cubicBezTo>
                  <a:cubicBezTo>
                    <a:pt x="395677" y="123673"/>
                    <a:pt x="395806" y="184267"/>
                    <a:pt x="395806" y="233633"/>
                  </a:cubicBezTo>
                  <a:cubicBezTo>
                    <a:pt x="395806" y="242087"/>
                    <a:pt x="395741" y="250669"/>
                    <a:pt x="395483" y="259252"/>
                  </a:cubicBezTo>
                  <a:cubicBezTo>
                    <a:pt x="404259" y="258026"/>
                    <a:pt x="412842" y="260091"/>
                    <a:pt x="418779" y="267512"/>
                  </a:cubicBezTo>
                  <a:cubicBezTo>
                    <a:pt x="432588" y="284742"/>
                    <a:pt x="426522" y="321911"/>
                    <a:pt x="413036" y="348369"/>
                  </a:cubicBezTo>
                  <a:cubicBezTo>
                    <a:pt x="408131" y="358113"/>
                    <a:pt x="402194" y="366373"/>
                    <a:pt x="393483" y="372633"/>
                  </a:cubicBezTo>
                  <a:cubicBezTo>
                    <a:pt x="389934" y="375214"/>
                    <a:pt x="386126" y="377279"/>
                    <a:pt x="382577" y="378053"/>
                  </a:cubicBezTo>
                  <a:cubicBezTo>
                    <a:pt x="376705" y="405995"/>
                    <a:pt x="368509" y="432452"/>
                    <a:pt x="357410" y="456006"/>
                  </a:cubicBezTo>
                  <a:cubicBezTo>
                    <a:pt x="341923" y="488723"/>
                    <a:pt x="320821" y="515891"/>
                    <a:pt x="292428" y="533895"/>
                  </a:cubicBezTo>
                  <a:cubicBezTo>
                    <a:pt x="247837" y="562224"/>
                    <a:pt x="178595" y="562224"/>
                    <a:pt x="134005" y="533895"/>
                  </a:cubicBezTo>
                  <a:lnTo>
                    <a:pt x="134005" y="533895"/>
                  </a:lnTo>
                  <a:close/>
                </a:path>
              </a:pathLst>
            </a:custGeom>
            <a:solidFill>
              <a:srgbClr val="FDCB9A"/>
            </a:solidFill>
            <a:ln w="6453" cap="flat">
              <a:noFill/>
              <a:prstDash val="solid"/>
              <a:miter/>
            </a:ln>
          </p:spPr>
          <p:txBody>
            <a:bodyPr rtlCol="0" anchor="ctr"/>
            <a:lstStyle/>
            <a:p>
              <a:endParaRPr lang="en-US"/>
            </a:p>
          </p:txBody>
        </p:sp>
        <p:sp>
          <p:nvSpPr>
            <p:cNvPr id="4131" name="Freeform: Shape 4130">
              <a:extLst>
                <a:ext uri="{FF2B5EF4-FFF2-40B4-BE49-F238E27FC236}">
                  <a16:creationId xmlns:a16="http://schemas.microsoft.com/office/drawing/2014/main" id="{230DB512-42EC-434C-B26B-CF048B5BB716}"/>
                </a:ext>
              </a:extLst>
            </p:cNvPr>
            <p:cNvSpPr/>
            <p:nvPr/>
          </p:nvSpPr>
          <p:spPr>
            <a:xfrm>
              <a:off x="4933007" y="421754"/>
              <a:ext cx="421389" cy="327930"/>
            </a:xfrm>
            <a:custGeom>
              <a:avLst/>
              <a:gdLst>
                <a:gd name="connsiteX0" fmla="*/ 5656 w 421389"/>
                <a:gd name="connsiteY0" fmla="*/ 267529 h 327930"/>
                <a:gd name="connsiteX1" fmla="*/ 108389 w 421389"/>
                <a:gd name="connsiteY1" fmla="*/ 20571 h 327930"/>
                <a:gd name="connsiteX2" fmla="*/ 313468 w 421389"/>
                <a:gd name="connsiteY2" fmla="*/ 20571 h 327930"/>
                <a:gd name="connsiteX3" fmla="*/ 416200 w 421389"/>
                <a:gd name="connsiteY3" fmla="*/ 267529 h 327930"/>
                <a:gd name="connsiteX4" fmla="*/ 374643 w 421389"/>
                <a:gd name="connsiteY4" fmla="*/ 327930 h 327930"/>
                <a:gd name="connsiteX5" fmla="*/ 343668 w 421389"/>
                <a:gd name="connsiteY5" fmla="*/ 137242 h 327930"/>
                <a:gd name="connsiteX6" fmla="*/ 297141 w 421389"/>
                <a:gd name="connsiteY6" fmla="*/ 113753 h 327930"/>
                <a:gd name="connsiteX7" fmla="*/ 209960 w 421389"/>
                <a:gd name="connsiteY7" fmla="*/ 143695 h 327930"/>
                <a:gd name="connsiteX8" fmla="*/ 124651 w 421389"/>
                <a:gd name="connsiteY8" fmla="*/ 113753 h 327930"/>
                <a:gd name="connsiteX9" fmla="*/ 78124 w 421389"/>
                <a:gd name="connsiteY9" fmla="*/ 137242 h 327930"/>
                <a:gd name="connsiteX10" fmla="*/ 47214 w 421389"/>
                <a:gd name="connsiteY10" fmla="*/ 327930 h 327930"/>
                <a:gd name="connsiteX11" fmla="*/ 5656 w 421389"/>
                <a:gd name="connsiteY11" fmla="*/ 267529 h 327930"/>
                <a:gd name="connsiteX12" fmla="*/ 5656 w 421389"/>
                <a:gd name="connsiteY12" fmla="*/ 267529 h 32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1389" h="327930">
                  <a:moveTo>
                    <a:pt x="5656" y="267529"/>
                  </a:moveTo>
                  <a:cubicBezTo>
                    <a:pt x="-9509" y="169894"/>
                    <a:pt x="-87" y="73550"/>
                    <a:pt x="108389" y="20571"/>
                  </a:cubicBezTo>
                  <a:cubicBezTo>
                    <a:pt x="165563" y="-7307"/>
                    <a:pt x="255712" y="-6403"/>
                    <a:pt x="313468" y="20571"/>
                  </a:cubicBezTo>
                  <a:cubicBezTo>
                    <a:pt x="422653" y="71614"/>
                    <a:pt x="430010" y="168346"/>
                    <a:pt x="416200" y="267529"/>
                  </a:cubicBezTo>
                  <a:cubicBezTo>
                    <a:pt x="414264" y="288244"/>
                    <a:pt x="384774" y="300118"/>
                    <a:pt x="374643" y="327930"/>
                  </a:cubicBezTo>
                  <a:cubicBezTo>
                    <a:pt x="384709" y="295729"/>
                    <a:pt x="361866" y="172024"/>
                    <a:pt x="343668" y="137242"/>
                  </a:cubicBezTo>
                  <a:cubicBezTo>
                    <a:pt x="335085" y="120851"/>
                    <a:pt x="315597" y="108268"/>
                    <a:pt x="297141" y="113753"/>
                  </a:cubicBezTo>
                  <a:cubicBezTo>
                    <a:pt x="257326" y="125046"/>
                    <a:pt x="234869" y="144405"/>
                    <a:pt x="209960" y="143695"/>
                  </a:cubicBezTo>
                  <a:cubicBezTo>
                    <a:pt x="188020" y="143114"/>
                    <a:pt x="164143" y="123691"/>
                    <a:pt x="124651" y="113753"/>
                  </a:cubicBezTo>
                  <a:cubicBezTo>
                    <a:pt x="106259" y="108203"/>
                    <a:pt x="86707" y="120851"/>
                    <a:pt x="78124" y="137242"/>
                  </a:cubicBezTo>
                  <a:cubicBezTo>
                    <a:pt x="59926" y="171895"/>
                    <a:pt x="37082" y="295859"/>
                    <a:pt x="47214" y="327930"/>
                  </a:cubicBezTo>
                  <a:cubicBezTo>
                    <a:pt x="37018" y="300182"/>
                    <a:pt x="7463" y="288308"/>
                    <a:pt x="5656" y="267529"/>
                  </a:cubicBezTo>
                  <a:lnTo>
                    <a:pt x="5656" y="267529"/>
                  </a:lnTo>
                  <a:close/>
                </a:path>
              </a:pathLst>
            </a:custGeom>
            <a:solidFill>
              <a:srgbClr val="FFFFFF"/>
            </a:solidFill>
            <a:ln w="6453" cap="flat">
              <a:noFill/>
              <a:prstDash val="solid"/>
              <a:miter/>
            </a:ln>
          </p:spPr>
          <p:txBody>
            <a:bodyPr rtlCol="0" anchor="ctr"/>
            <a:lstStyle/>
            <a:p>
              <a:endParaRPr lang="en-US"/>
            </a:p>
          </p:txBody>
        </p:sp>
        <p:sp>
          <p:nvSpPr>
            <p:cNvPr id="4132" name="Freeform: Shape 4131">
              <a:extLst>
                <a:ext uri="{FF2B5EF4-FFF2-40B4-BE49-F238E27FC236}">
                  <a16:creationId xmlns:a16="http://schemas.microsoft.com/office/drawing/2014/main" id="{7A0DACBC-47A8-4FAC-AD6E-6F281D89CDED}"/>
                </a:ext>
              </a:extLst>
            </p:cNvPr>
            <p:cNvSpPr/>
            <p:nvPr/>
          </p:nvSpPr>
          <p:spPr>
            <a:xfrm>
              <a:off x="5144322" y="974122"/>
              <a:ext cx="208756" cy="234891"/>
            </a:xfrm>
            <a:custGeom>
              <a:avLst/>
              <a:gdLst>
                <a:gd name="connsiteX0" fmla="*/ 149840 w 208756"/>
                <a:gd name="connsiteY0" fmla="*/ 0 h 234891"/>
                <a:gd name="connsiteX1" fmla="*/ 0 w 208756"/>
                <a:gd name="connsiteY1" fmla="*/ 140870 h 234891"/>
                <a:gd name="connsiteX2" fmla="*/ 111122 w 208756"/>
                <a:gd name="connsiteY2" fmla="*/ 234892 h 234891"/>
                <a:gd name="connsiteX3" fmla="*/ 208757 w 208756"/>
                <a:gd name="connsiteY3" fmla="*/ 15100 h 234891"/>
                <a:gd name="connsiteX4" fmla="*/ 149840 w 208756"/>
                <a:gd name="connsiteY4" fmla="*/ 0 h 234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756" h="234891">
                  <a:moveTo>
                    <a:pt x="149840" y="0"/>
                  </a:moveTo>
                  <a:lnTo>
                    <a:pt x="0" y="140870"/>
                  </a:lnTo>
                  <a:lnTo>
                    <a:pt x="111122" y="234892"/>
                  </a:lnTo>
                  <a:lnTo>
                    <a:pt x="208757" y="15100"/>
                  </a:lnTo>
                  <a:lnTo>
                    <a:pt x="149840" y="0"/>
                  </a:lnTo>
                  <a:close/>
                </a:path>
              </a:pathLst>
            </a:custGeom>
            <a:solidFill>
              <a:srgbClr val="F8F8F9"/>
            </a:solidFill>
            <a:ln w="6453" cap="flat">
              <a:noFill/>
              <a:prstDash val="solid"/>
              <a:miter/>
            </a:ln>
          </p:spPr>
          <p:txBody>
            <a:bodyPr rtlCol="0" anchor="ctr"/>
            <a:lstStyle/>
            <a:p>
              <a:endParaRPr lang="en-US"/>
            </a:p>
          </p:txBody>
        </p:sp>
        <p:sp>
          <p:nvSpPr>
            <p:cNvPr id="4133" name="Freeform: Shape 4132">
              <a:extLst>
                <a:ext uri="{FF2B5EF4-FFF2-40B4-BE49-F238E27FC236}">
                  <a16:creationId xmlns:a16="http://schemas.microsoft.com/office/drawing/2014/main" id="{1535E9D8-5566-41A5-94B5-DB61CA00A40B}"/>
                </a:ext>
              </a:extLst>
            </p:cNvPr>
            <p:cNvSpPr/>
            <p:nvPr/>
          </p:nvSpPr>
          <p:spPr>
            <a:xfrm>
              <a:off x="4935372" y="974122"/>
              <a:ext cx="208756" cy="234891"/>
            </a:xfrm>
            <a:custGeom>
              <a:avLst/>
              <a:gdLst>
                <a:gd name="connsiteX0" fmla="*/ 58852 w 208756"/>
                <a:gd name="connsiteY0" fmla="*/ 0 h 234891"/>
                <a:gd name="connsiteX1" fmla="*/ 208757 w 208756"/>
                <a:gd name="connsiteY1" fmla="*/ 140870 h 234891"/>
                <a:gd name="connsiteX2" fmla="*/ 97635 w 208756"/>
                <a:gd name="connsiteY2" fmla="*/ 234892 h 234891"/>
                <a:gd name="connsiteX3" fmla="*/ 0 w 208756"/>
                <a:gd name="connsiteY3" fmla="*/ 15100 h 234891"/>
                <a:gd name="connsiteX4" fmla="*/ 58852 w 208756"/>
                <a:gd name="connsiteY4" fmla="*/ 0 h 234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756" h="234891">
                  <a:moveTo>
                    <a:pt x="58852" y="0"/>
                  </a:moveTo>
                  <a:lnTo>
                    <a:pt x="208757" y="140870"/>
                  </a:lnTo>
                  <a:lnTo>
                    <a:pt x="97635" y="234892"/>
                  </a:lnTo>
                  <a:lnTo>
                    <a:pt x="0" y="15100"/>
                  </a:lnTo>
                  <a:lnTo>
                    <a:pt x="58852" y="0"/>
                  </a:lnTo>
                  <a:close/>
                </a:path>
              </a:pathLst>
            </a:custGeom>
            <a:solidFill>
              <a:srgbClr val="F8F8F9"/>
            </a:solidFill>
            <a:ln w="6453" cap="flat">
              <a:noFill/>
              <a:prstDash val="solid"/>
              <a:miter/>
            </a:ln>
          </p:spPr>
          <p:txBody>
            <a:bodyPr rtlCol="0" anchor="ctr"/>
            <a:lstStyle/>
            <a:p>
              <a:endParaRPr lang="en-US"/>
            </a:p>
          </p:txBody>
        </p:sp>
        <p:sp>
          <p:nvSpPr>
            <p:cNvPr id="4134" name="Freeform: Shape 4133">
              <a:extLst>
                <a:ext uri="{FF2B5EF4-FFF2-40B4-BE49-F238E27FC236}">
                  <a16:creationId xmlns:a16="http://schemas.microsoft.com/office/drawing/2014/main" id="{55E688AB-810A-4E50-995C-635CA389486E}"/>
                </a:ext>
              </a:extLst>
            </p:cNvPr>
            <p:cNvSpPr/>
            <p:nvPr/>
          </p:nvSpPr>
          <p:spPr>
            <a:xfrm>
              <a:off x="4624268" y="998450"/>
              <a:ext cx="1039205" cy="686477"/>
            </a:xfrm>
            <a:custGeom>
              <a:avLst/>
              <a:gdLst>
                <a:gd name="connsiteX0" fmla="*/ 49174 w 1039205"/>
                <a:gd name="connsiteY0" fmla="*/ 161843 h 686477"/>
                <a:gd name="connsiteX1" fmla="*/ 47238 w 1039205"/>
                <a:gd name="connsiteY1" fmla="*/ 165779 h 686477"/>
                <a:gd name="connsiteX2" fmla="*/ 2 w 1039205"/>
                <a:gd name="connsiteY2" fmla="*/ 686478 h 686477"/>
                <a:gd name="connsiteX3" fmla="*/ 367052 w 1039205"/>
                <a:gd name="connsiteY3" fmla="*/ 686478 h 686477"/>
                <a:gd name="connsiteX4" fmla="*/ 293294 w 1039205"/>
                <a:gd name="connsiteY4" fmla="*/ 516 h 686477"/>
                <a:gd name="connsiteX5" fmla="*/ 166555 w 1039205"/>
                <a:gd name="connsiteY5" fmla="*/ 53431 h 686477"/>
                <a:gd name="connsiteX6" fmla="*/ 51562 w 1039205"/>
                <a:gd name="connsiteY6" fmla="*/ 157326 h 686477"/>
                <a:gd name="connsiteX7" fmla="*/ 49174 w 1039205"/>
                <a:gd name="connsiteY7" fmla="*/ 161843 h 686477"/>
                <a:gd name="connsiteX8" fmla="*/ 49174 w 1039205"/>
                <a:gd name="connsiteY8" fmla="*/ 161843 h 686477"/>
                <a:gd name="connsiteX9" fmla="*/ 1039204 w 1039205"/>
                <a:gd name="connsiteY9" fmla="*/ 686478 h 686477"/>
                <a:gd name="connsiteX10" fmla="*/ 991968 w 1039205"/>
                <a:gd name="connsiteY10" fmla="*/ 165779 h 686477"/>
                <a:gd name="connsiteX11" fmla="*/ 990032 w 1039205"/>
                <a:gd name="connsiteY11" fmla="*/ 161843 h 686477"/>
                <a:gd name="connsiteX12" fmla="*/ 872779 w 1039205"/>
                <a:gd name="connsiteY12" fmla="*/ 53431 h 686477"/>
                <a:gd name="connsiteX13" fmla="*/ 745912 w 1039205"/>
                <a:gd name="connsiteY13" fmla="*/ 0 h 686477"/>
                <a:gd name="connsiteX14" fmla="*/ 672089 w 1039205"/>
                <a:gd name="connsiteY14" fmla="*/ 686413 h 686477"/>
                <a:gd name="connsiteX15" fmla="*/ 1039204 w 1039205"/>
                <a:gd name="connsiteY15" fmla="*/ 686413 h 686477"/>
                <a:gd name="connsiteX16" fmla="*/ 1039204 w 1039205"/>
                <a:gd name="connsiteY16" fmla="*/ 686478 h 686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9205" h="686477">
                  <a:moveTo>
                    <a:pt x="49174" y="161843"/>
                  </a:moveTo>
                  <a:cubicBezTo>
                    <a:pt x="48529" y="163134"/>
                    <a:pt x="47884" y="164424"/>
                    <a:pt x="47238" y="165779"/>
                  </a:cubicBezTo>
                  <a:cubicBezTo>
                    <a:pt x="1486" y="259994"/>
                    <a:pt x="-63" y="562127"/>
                    <a:pt x="2" y="686478"/>
                  </a:cubicBezTo>
                  <a:lnTo>
                    <a:pt x="367052" y="686478"/>
                  </a:lnTo>
                  <a:cubicBezTo>
                    <a:pt x="333174" y="519730"/>
                    <a:pt x="309168" y="144549"/>
                    <a:pt x="293294" y="516"/>
                  </a:cubicBezTo>
                  <a:cubicBezTo>
                    <a:pt x="252833" y="15294"/>
                    <a:pt x="204177" y="33427"/>
                    <a:pt x="166555" y="53431"/>
                  </a:cubicBezTo>
                  <a:cubicBezTo>
                    <a:pt x="121771" y="73823"/>
                    <a:pt x="79439" y="105314"/>
                    <a:pt x="51562" y="157326"/>
                  </a:cubicBezTo>
                  <a:cubicBezTo>
                    <a:pt x="50787" y="158810"/>
                    <a:pt x="49949" y="160294"/>
                    <a:pt x="49174" y="161843"/>
                  </a:cubicBezTo>
                  <a:lnTo>
                    <a:pt x="49174" y="161843"/>
                  </a:lnTo>
                  <a:close/>
                  <a:moveTo>
                    <a:pt x="1039204" y="686478"/>
                  </a:moveTo>
                  <a:cubicBezTo>
                    <a:pt x="1039269" y="562127"/>
                    <a:pt x="1037720" y="259994"/>
                    <a:pt x="991968" y="165779"/>
                  </a:cubicBezTo>
                  <a:cubicBezTo>
                    <a:pt x="991322" y="164489"/>
                    <a:pt x="990677" y="163198"/>
                    <a:pt x="990032" y="161843"/>
                  </a:cubicBezTo>
                  <a:cubicBezTo>
                    <a:pt x="962283" y="107121"/>
                    <a:pt x="918854" y="74468"/>
                    <a:pt x="872779" y="53431"/>
                  </a:cubicBezTo>
                  <a:cubicBezTo>
                    <a:pt x="838514" y="35169"/>
                    <a:pt x="787470" y="15423"/>
                    <a:pt x="745912" y="0"/>
                  </a:cubicBezTo>
                  <a:cubicBezTo>
                    <a:pt x="730038" y="144033"/>
                    <a:pt x="706032" y="519537"/>
                    <a:pt x="672089" y="686413"/>
                  </a:cubicBezTo>
                  <a:lnTo>
                    <a:pt x="1039204" y="686413"/>
                  </a:lnTo>
                  <a:lnTo>
                    <a:pt x="1039204" y="686478"/>
                  </a:lnTo>
                  <a:close/>
                </a:path>
              </a:pathLst>
            </a:custGeom>
            <a:solidFill>
              <a:srgbClr val="294754"/>
            </a:solidFill>
            <a:ln w="6453" cap="flat">
              <a:noFill/>
              <a:prstDash val="solid"/>
              <a:miter/>
            </a:ln>
          </p:spPr>
          <p:txBody>
            <a:bodyPr rtlCol="0" anchor="ctr"/>
            <a:lstStyle/>
            <a:p>
              <a:endParaRPr lang="en-US"/>
            </a:p>
          </p:txBody>
        </p:sp>
        <p:sp>
          <p:nvSpPr>
            <p:cNvPr id="4135" name="Freeform: Shape 4134">
              <a:extLst>
                <a:ext uri="{FF2B5EF4-FFF2-40B4-BE49-F238E27FC236}">
                  <a16:creationId xmlns:a16="http://schemas.microsoft.com/office/drawing/2014/main" id="{3F00DAE9-4DA5-4EEE-80AB-484F8619DC65}"/>
                </a:ext>
              </a:extLst>
            </p:cNvPr>
            <p:cNvSpPr/>
            <p:nvPr/>
          </p:nvSpPr>
          <p:spPr>
            <a:xfrm>
              <a:off x="4773077" y="992062"/>
              <a:ext cx="224437" cy="692866"/>
            </a:xfrm>
            <a:custGeom>
              <a:avLst/>
              <a:gdLst>
                <a:gd name="connsiteX0" fmla="*/ 145904 w 224437"/>
                <a:gd name="connsiteY0" fmla="*/ 0 h 692866"/>
                <a:gd name="connsiteX1" fmla="*/ 224438 w 224437"/>
                <a:gd name="connsiteY1" fmla="*/ 692866 h 692866"/>
                <a:gd name="connsiteX2" fmla="*/ 132417 w 224437"/>
                <a:gd name="connsiteY2" fmla="*/ 692866 h 692866"/>
                <a:gd name="connsiteX3" fmla="*/ 0 w 224437"/>
                <a:gd name="connsiteY3" fmla="*/ 229536 h 692866"/>
                <a:gd name="connsiteX4" fmla="*/ 97571 w 224437"/>
                <a:gd name="connsiteY4" fmla="*/ 136676 h 692866"/>
                <a:gd name="connsiteX5" fmla="*/ 12648 w 224437"/>
                <a:gd name="connsiteY5" fmla="*/ 112219 h 692866"/>
                <a:gd name="connsiteX6" fmla="*/ 72984 w 224437"/>
                <a:gd name="connsiteY6" fmla="*/ 30781 h 692866"/>
                <a:gd name="connsiteX7" fmla="*/ 145904 w 224437"/>
                <a:gd name="connsiteY7" fmla="*/ 0 h 692866"/>
                <a:gd name="connsiteX8" fmla="*/ 145904 w 224437"/>
                <a:gd name="connsiteY8" fmla="*/ 0 h 692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37" h="692866">
                  <a:moveTo>
                    <a:pt x="145904" y="0"/>
                  </a:moveTo>
                  <a:cubicBezTo>
                    <a:pt x="164682" y="153002"/>
                    <a:pt x="193399" y="515536"/>
                    <a:pt x="224438" y="692866"/>
                  </a:cubicBezTo>
                  <a:lnTo>
                    <a:pt x="132417" y="692866"/>
                  </a:lnTo>
                  <a:lnTo>
                    <a:pt x="0" y="229536"/>
                  </a:lnTo>
                  <a:lnTo>
                    <a:pt x="97571" y="136676"/>
                  </a:lnTo>
                  <a:lnTo>
                    <a:pt x="12648" y="112219"/>
                  </a:lnTo>
                  <a:lnTo>
                    <a:pt x="72984" y="30781"/>
                  </a:lnTo>
                  <a:lnTo>
                    <a:pt x="145904" y="0"/>
                  </a:lnTo>
                  <a:lnTo>
                    <a:pt x="145904" y="0"/>
                  </a:lnTo>
                  <a:close/>
                </a:path>
              </a:pathLst>
            </a:custGeom>
            <a:solidFill>
              <a:srgbClr val="305769"/>
            </a:solidFill>
            <a:ln w="6453" cap="flat">
              <a:noFill/>
              <a:prstDash val="solid"/>
              <a:miter/>
            </a:ln>
          </p:spPr>
          <p:txBody>
            <a:bodyPr rtlCol="0" anchor="ctr"/>
            <a:lstStyle/>
            <a:p>
              <a:endParaRPr lang="en-US"/>
            </a:p>
          </p:txBody>
        </p:sp>
        <p:sp>
          <p:nvSpPr>
            <p:cNvPr id="4136" name="Freeform: Shape 4135">
              <a:extLst>
                <a:ext uri="{FF2B5EF4-FFF2-40B4-BE49-F238E27FC236}">
                  <a16:creationId xmlns:a16="http://schemas.microsoft.com/office/drawing/2014/main" id="{76C1C70A-2100-408A-A628-4EEEFFA85377}"/>
                </a:ext>
              </a:extLst>
            </p:cNvPr>
            <p:cNvSpPr/>
            <p:nvPr/>
          </p:nvSpPr>
          <p:spPr>
            <a:xfrm>
              <a:off x="5290355" y="992062"/>
              <a:ext cx="224437" cy="692866"/>
            </a:xfrm>
            <a:custGeom>
              <a:avLst/>
              <a:gdLst>
                <a:gd name="connsiteX0" fmla="*/ 78469 w 224437"/>
                <a:gd name="connsiteY0" fmla="*/ 0 h 692866"/>
                <a:gd name="connsiteX1" fmla="*/ 0 w 224437"/>
                <a:gd name="connsiteY1" fmla="*/ 692866 h 692866"/>
                <a:gd name="connsiteX2" fmla="*/ 92021 w 224437"/>
                <a:gd name="connsiteY2" fmla="*/ 692866 h 692866"/>
                <a:gd name="connsiteX3" fmla="*/ 224438 w 224437"/>
                <a:gd name="connsiteY3" fmla="*/ 229536 h 692866"/>
                <a:gd name="connsiteX4" fmla="*/ 126803 w 224437"/>
                <a:gd name="connsiteY4" fmla="*/ 136676 h 692866"/>
                <a:gd name="connsiteX5" fmla="*/ 211725 w 224437"/>
                <a:gd name="connsiteY5" fmla="*/ 112219 h 692866"/>
                <a:gd name="connsiteX6" fmla="*/ 151453 w 224437"/>
                <a:gd name="connsiteY6" fmla="*/ 30781 h 692866"/>
                <a:gd name="connsiteX7" fmla="*/ 78469 w 224437"/>
                <a:gd name="connsiteY7" fmla="*/ 0 h 692866"/>
                <a:gd name="connsiteX8" fmla="*/ 78469 w 224437"/>
                <a:gd name="connsiteY8" fmla="*/ 0 h 692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37" h="692866">
                  <a:moveTo>
                    <a:pt x="78469" y="0"/>
                  </a:moveTo>
                  <a:cubicBezTo>
                    <a:pt x="59691" y="153002"/>
                    <a:pt x="31039" y="515536"/>
                    <a:pt x="0" y="692866"/>
                  </a:cubicBezTo>
                  <a:lnTo>
                    <a:pt x="92021" y="692866"/>
                  </a:lnTo>
                  <a:lnTo>
                    <a:pt x="224438" y="229536"/>
                  </a:lnTo>
                  <a:lnTo>
                    <a:pt x="126803" y="136676"/>
                  </a:lnTo>
                  <a:lnTo>
                    <a:pt x="211725" y="112219"/>
                  </a:lnTo>
                  <a:lnTo>
                    <a:pt x="151453" y="30781"/>
                  </a:lnTo>
                  <a:lnTo>
                    <a:pt x="78469" y="0"/>
                  </a:lnTo>
                  <a:lnTo>
                    <a:pt x="78469" y="0"/>
                  </a:lnTo>
                  <a:close/>
                </a:path>
              </a:pathLst>
            </a:custGeom>
            <a:solidFill>
              <a:srgbClr val="305769"/>
            </a:solidFill>
            <a:ln w="6453" cap="flat">
              <a:noFill/>
              <a:prstDash val="solid"/>
              <a:miter/>
            </a:ln>
          </p:spPr>
          <p:txBody>
            <a:bodyPr rtlCol="0" anchor="ctr"/>
            <a:lstStyle/>
            <a:p>
              <a:endParaRPr lang="en-US"/>
            </a:p>
          </p:txBody>
        </p:sp>
        <p:sp>
          <p:nvSpPr>
            <p:cNvPr id="4137" name="Freeform: Shape 4136">
              <a:extLst>
                <a:ext uri="{FF2B5EF4-FFF2-40B4-BE49-F238E27FC236}">
                  <a16:creationId xmlns:a16="http://schemas.microsoft.com/office/drawing/2014/main" id="{C999882A-AC23-4E4B-9FD2-FB8273A25FA6}"/>
                </a:ext>
              </a:extLst>
            </p:cNvPr>
            <p:cNvSpPr/>
            <p:nvPr/>
          </p:nvSpPr>
          <p:spPr>
            <a:xfrm>
              <a:off x="4789855" y="1385957"/>
              <a:ext cx="19294" cy="298970"/>
            </a:xfrm>
            <a:custGeom>
              <a:avLst/>
              <a:gdLst>
                <a:gd name="connsiteX0" fmla="*/ 13229 w 19294"/>
                <a:gd name="connsiteY0" fmla="*/ 0 h 298970"/>
                <a:gd name="connsiteX1" fmla="*/ 0 w 19294"/>
                <a:gd name="connsiteY1" fmla="*/ 298971 h 298970"/>
                <a:gd name="connsiteX2" fmla="*/ 19295 w 19294"/>
                <a:gd name="connsiteY2" fmla="*/ 298971 h 298970"/>
                <a:gd name="connsiteX3" fmla="*/ 13229 w 19294"/>
                <a:gd name="connsiteY3" fmla="*/ 0 h 298970"/>
              </a:gdLst>
              <a:ahLst/>
              <a:cxnLst>
                <a:cxn ang="0">
                  <a:pos x="connsiteX0" y="connsiteY0"/>
                </a:cxn>
                <a:cxn ang="0">
                  <a:pos x="connsiteX1" y="connsiteY1"/>
                </a:cxn>
                <a:cxn ang="0">
                  <a:pos x="connsiteX2" y="connsiteY2"/>
                </a:cxn>
                <a:cxn ang="0">
                  <a:pos x="connsiteX3" y="connsiteY3"/>
                </a:cxn>
              </a:cxnLst>
              <a:rect l="l" t="t" r="r" b="b"/>
              <a:pathLst>
                <a:path w="19294" h="298970">
                  <a:moveTo>
                    <a:pt x="13229" y="0"/>
                  </a:moveTo>
                  <a:lnTo>
                    <a:pt x="0" y="298971"/>
                  </a:lnTo>
                  <a:lnTo>
                    <a:pt x="19295" y="298971"/>
                  </a:lnTo>
                  <a:lnTo>
                    <a:pt x="13229" y="0"/>
                  </a:lnTo>
                  <a:close/>
                </a:path>
              </a:pathLst>
            </a:custGeom>
            <a:solidFill>
              <a:srgbClr val="23333F"/>
            </a:solidFill>
            <a:ln w="6453" cap="flat">
              <a:noFill/>
              <a:prstDash val="solid"/>
              <a:miter/>
            </a:ln>
          </p:spPr>
          <p:txBody>
            <a:bodyPr rtlCol="0" anchor="ctr"/>
            <a:lstStyle/>
            <a:p>
              <a:endParaRPr lang="en-US"/>
            </a:p>
          </p:txBody>
        </p:sp>
        <p:sp>
          <p:nvSpPr>
            <p:cNvPr id="4138" name="Freeform: Shape 4137">
              <a:extLst>
                <a:ext uri="{FF2B5EF4-FFF2-40B4-BE49-F238E27FC236}">
                  <a16:creationId xmlns:a16="http://schemas.microsoft.com/office/drawing/2014/main" id="{2E2854D7-D770-453F-AE03-29A2318F41CB}"/>
                </a:ext>
              </a:extLst>
            </p:cNvPr>
            <p:cNvSpPr/>
            <p:nvPr/>
          </p:nvSpPr>
          <p:spPr>
            <a:xfrm>
              <a:off x="5478656" y="1385957"/>
              <a:ext cx="19294" cy="298970"/>
            </a:xfrm>
            <a:custGeom>
              <a:avLst/>
              <a:gdLst>
                <a:gd name="connsiteX0" fmla="*/ 6001 w 19294"/>
                <a:gd name="connsiteY0" fmla="*/ 0 h 298970"/>
                <a:gd name="connsiteX1" fmla="*/ 19295 w 19294"/>
                <a:gd name="connsiteY1" fmla="*/ 298971 h 298970"/>
                <a:gd name="connsiteX2" fmla="*/ 0 w 19294"/>
                <a:gd name="connsiteY2" fmla="*/ 298971 h 298970"/>
                <a:gd name="connsiteX3" fmla="*/ 6001 w 19294"/>
                <a:gd name="connsiteY3" fmla="*/ 0 h 298970"/>
              </a:gdLst>
              <a:ahLst/>
              <a:cxnLst>
                <a:cxn ang="0">
                  <a:pos x="connsiteX0" y="connsiteY0"/>
                </a:cxn>
                <a:cxn ang="0">
                  <a:pos x="connsiteX1" y="connsiteY1"/>
                </a:cxn>
                <a:cxn ang="0">
                  <a:pos x="connsiteX2" y="connsiteY2"/>
                </a:cxn>
                <a:cxn ang="0">
                  <a:pos x="connsiteX3" y="connsiteY3"/>
                </a:cxn>
              </a:cxnLst>
              <a:rect l="l" t="t" r="r" b="b"/>
              <a:pathLst>
                <a:path w="19294" h="298970">
                  <a:moveTo>
                    <a:pt x="6001" y="0"/>
                  </a:moveTo>
                  <a:lnTo>
                    <a:pt x="19295" y="298971"/>
                  </a:lnTo>
                  <a:lnTo>
                    <a:pt x="0" y="298971"/>
                  </a:lnTo>
                  <a:lnTo>
                    <a:pt x="6001" y="0"/>
                  </a:lnTo>
                  <a:close/>
                </a:path>
              </a:pathLst>
            </a:custGeom>
            <a:solidFill>
              <a:srgbClr val="23333F"/>
            </a:solidFill>
            <a:ln w="6453" cap="flat">
              <a:noFill/>
              <a:prstDash val="solid"/>
              <a:miter/>
            </a:ln>
          </p:spPr>
          <p:txBody>
            <a:bodyPr rtlCol="0" anchor="ctr"/>
            <a:lstStyle/>
            <a:p>
              <a:endParaRPr lang="en-US"/>
            </a:p>
          </p:txBody>
        </p:sp>
        <p:sp>
          <p:nvSpPr>
            <p:cNvPr id="4139" name="Freeform: Shape 4138">
              <a:extLst>
                <a:ext uri="{FF2B5EF4-FFF2-40B4-BE49-F238E27FC236}">
                  <a16:creationId xmlns:a16="http://schemas.microsoft.com/office/drawing/2014/main" id="{99A7AF22-06D0-41EB-BD3F-8831F4226125}"/>
                </a:ext>
              </a:extLst>
            </p:cNvPr>
            <p:cNvSpPr/>
            <p:nvPr/>
          </p:nvSpPr>
          <p:spPr>
            <a:xfrm>
              <a:off x="3954290" y="627657"/>
              <a:ext cx="800625" cy="890669"/>
            </a:xfrm>
            <a:custGeom>
              <a:avLst/>
              <a:gdLst>
                <a:gd name="connsiteX0" fmla="*/ 716377 w 800625"/>
                <a:gd name="connsiteY0" fmla="*/ 430484 h 890669"/>
                <a:gd name="connsiteX1" fmla="*/ 676497 w 800625"/>
                <a:gd name="connsiteY1" fmla="*/ 264898 h 890669"/>
                <a:gd name="connsiteX2" fmla="*/ 573442 w 800625"/>
                <a:gd name="connsiteY2" fmla="*/ 108024 h 890669"/>
                <a:gd name="connsiteX3" fmla="*/ 372106 w 800625"/>
                <a:gd name="connsiteY3" fmla="*/ 0 h 890669"/>
                <a:gd name="connsiteX4" fmla="*/ 177675 w 800625"/>
                <a:gd name="connsiteY4" fmla="*/ 134353 h 890669"/>
                <a:gd name="connsiteX5" fmla="*/ 127147 w 800625"/>
                <a:gd name="connsiteY5" fmla="*/ 219856 h 890669"/>
                <a:gd name="connsiteX6" fmla="*/ 76943 w 800625"/>
                <a:gd name="connsiteY6" fmla="*/ 400929 h 890669"/>
                <a:gd name="connsiteX7" fmla="*/ 20930 w 800625"/>
                <a:gd name="connsiteY7" fmla="*/ 683509 h 890669"/>
                <a:gd name="connsiteX8" fmla="*/ 228331 w 800625"/>
                <a:gd name="connsiteY8" fmla="*/ 758429 h 890669"/>
                <a:gd name="connsiteX9" fmla="*/ 291507 w 800625"/>
                <a:gd name="connsiteY9" fmla="*/ 818185 h 890669"/>
                <a:gd name="connsiteX10" fmla="*/ 260210 w 800625"/>
                <a:gd name="connsiteY10" fmla="*/ 882973 h 890669"/>
                <a:gd name="connsiteX11" fmla="*/ 343971 w 800625"/>
                <a:gd name="connsiteY11" fmla="*/ 821476 h 890669"/>
                <a:gd name="connsiteX12" fmla="*/ 423085 w 800625"/>
                <a:gd name="connsiteY12" fmla="*/ 833027 h 890669"/>
                <a:gd name="connsiteX13" fmla="*/ 493746 w 800625"/>
                <a:gd name="connsiteY13" fmla="*/ 819798 h 890669"/>
                <a:gd name="connsiteX14" fmla="*/ 586671 w 800625"/>
                <a:gd name="connsiteY14" fmla="*/ 890653 h 890669"/>
                <a:gd name="connsiteX15" fmla="*/ 553824 w 800625"/>
                <a:gd name="connsiteY15" fmla="*/ 831413 h 890669"/>
                <a:gd name="connsiteX16" fmla="*/ 610095 w 800625"/>
                <a:gd name="connsiteY16" fmla="*/ 771916 h 890669"/>
                <a:gd name="connsiteX17" fmla="*/ 783489 w 800625"/>
                <a:gd name="connsiteY17" fmla="*/ 682477 h 890669"/>
                <a:gd name="connsiteX18" fmla="*/ 716377 w 800625"/>
                <a:gd name="connsiteY18" fmla="*/ 430484 h 890669"/>
                <a:gd name="connsiteX19" fmla="*/ 716377 w 800625"/>
                <a:gd name="connsiteY19" fmla="*/ 430484 h 89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0625" h="890669">
                  <a:moveTo>
                    <a:pt x="716377" y="430484"/>
                  </a:moveTo>
                  <a:cubicBezTo>
                    <a:pt x="735801" y="377117"/>
                    <a:pt x="730961" y="285226"/>
                    <a:pt x="676497" y="264898"/>
                  </a:cubicBezTo>
                  <a:cubicBezTo>
                    <a:pt x="622872" y="244829"/>
                    <a:pt x="596931" y="156745"/>
                    <a:pt x="573442" y="108024"/>
                  </a:cubicBezTo>
                  <a:cubicBezTo>
                    <a:pt x="542080" y="43042"/>
                    <a:pt x="465030" y="839"/>
                    <a:pt x="372106" y="0"/>
                  </a:cubicBezTo>
                  <a:cubicBezTo>
                    <a:pt x="272664" y="4582"/>
                    <a:pt x="198518" y="61369"/>
                    <a:pt x="177675" y="134353"/>
                  </a:cubicBezTo>
                  <a:cubicBezTo>
                    <a:pt x="173609" y="148421"/>
                    <a:pt x="166769" y="185397"/>
                    <a:pt x="127147" y="219856"/>
                  </a:cubicBezTo>
                  <a:cubicBezTo>
                    <a:pt x="73845" y="266189"/>
                    <a:pt x="45516" y="335237"/>
                    <a:pt x="76943" y="400929"/>
                  </a:cubicBezTo>
                  <a:cubicBezTo>
                    <a:pt x="136117" y="524570"/>
                    <a:pt x="-62895" y="562837"/>
                    <a:pt x="20930" y="683509"/>
                  </a:cubicBezTo>
                  <a:cubicBezTo>
                    <a:pt x="67715" y="750879"/>
                    <a:pt x="161090" y="735134"/>
                    <a:pt x="228331" y="758429"/>
                  </a:cubicBezTo>
                  <a:cubicBezTo>
                    <a:pt x="249562" y="765786"/>
                    <a:pt x="290733" y="789856"/>
                    <a:pt x="291507" y="818185"/>
                  </a:cubicBezTo>
                  <a:cubicBezTo>
                    <a:pt x="291959" y="832381"/>
                    <a:pt x="272019" y="882651"/>
                    <a:pt x="260210" y="882973"/>
                  </a:cubicBezTo>
                  <a:cubicBezTo>
                    <a:pt x="288668" y="882199"/>
                    <a:pt x="322869" y="853677"/>
                    <a:pt x="343971" y="821476"/>
                  </a:cubicBezTo>
                  <a:cubicBezTo>
                    <a:pt x="368428" y="829607"/>
                    <a:pt x="395208" y="833801"/>
                    <a:pt x="423085" y="833027"/>
                  </a:cubicBezTo>
                  <a:cubicBezTo>
                    <a:pt x="448059" y="832317"/>
                    <a:pt x="471806" y="827542"/>
                    <a:pt x="493746" y="819798"/>
                  </a:cubicBezTo>
                  <a:cubicBezTo>
                    <a:pt x="512718" y="855612"/>
                    <a:pt x="554663" y="891556"/>
                    <a:pt x="586671" y="890653"/>
                  </a:cubicBezTo>
                  <a:cubicBezTo>
                    <a:pt x="575571" y="890975"/>
                    <a:pt x="554211" y="844836"/>
                    <a:pt x="553824" y="831413"/>
                  </a:cubicBezTo>
                  <a:cubicBezTo>
                    <a:pt x="553114" y="804698"/>
                    <a:pt x="590220" y="779208"/>
                    <a:pt x="610095" y="771916"/>
                  </a:cubicBezTo>
                  <a:cubicBezTo>
                    <a:pt x="671722" y="745717"/>
                    <a:pt x="743028" y="748169"/>
                    <a:pt x="783489" y="682477"/>
                  </a:cubicBezTo>
                  <a:cubicBezTo>
                    <a:pt x="855957" y="564644"/>
                    <a:pt x="672367" y="551737"/>
                    <a:pt x="716377" y="430484"/>
                  </a:cubicBezTo>
                  <a:lnTo>
                    <a:pt x="716377" y="430484"/>
                  </a:lnTo>
                  <a:close/>
                </a:path>
              </a:pathLst>
            </a:custGeom>
            <a:solidFill>
              <a:srgbClr val="AB2B37"/>
            </a:solidFill>
            <a:ln w="6453" cap="flat">
              <a:noFill/>
              <a:prstDash val="solid"/>
              <a:miter/>
            </a:ln>
          </p:spPr>
          <p:txBody>
            <a:bodyPr rtlCol="0" anchor="ctr"/>
            <a:lstStyle/>
            <a:p>
              <a:endParaRPr lang="en-US"/>
            </a:p>
          </p:txBody>
        </p:sp>
        <p:sp>
          <p:nvSpPr>
            <p:cNvPr id="4140" name="Freeform: Shape 4139">
              <a:extLst>
                <a:ext uri="{FF2B5EF4-FFF2-40B4-BE49-F238E27FC236}">
                  <a16:creationId xmlns:a16="http://schemas.microsoft.com/office/drawing/2014/main" id="{8E389579-8D66-48E5-BDBE-3083F83A6C8C}"/>
                </a:ext>
              </a:extLst>
            </p:cNvPr>
            <p:cNvSpPr/>
            <p:nvPr/>
          </p:nvSpPr>
          <p:spPr>
            <a:xfrm>
              <a:off x="3925803" y="1108991"/>
              <a:ext cx="835063" cy="575871"/>
            </a:xfrm>
            <a:custGeom>
              <a:avLst/>
              <a:gdLst>
                <a:gd name="connsiteX0" fmla="*/ 513714 w 835063"/>
                <a:gd name="connsiteY0" fmla="*/ 0 h 575871"/>
                <a:gd name="connsiteX1" fmla="*/ 457702 w 835063"/>
                <a:gd name="connsiteY1" fmla="*/ 3549 h 575871"/>
                <a:gd name="connsiteX2" fmla="*/ 321348 w 835063"/>
                <a:gd name="connsiteY2" fmla="*/ 0 h 575871"/>
                <a:gd name="connsiteX3" fmla="*/ 311798 w 835063"/>
                <a:gd name="connsiteY3" fmla="*/ 72597 h 575871"/>
                <a:gd name="connsiteX4" fmla="*/ 256108 w 835063"/>
                <a:gd name="connsiteY4" fmla="*/ 141258 h 575871"/>
                <a:gd name="connsiteX5" fmla="*/ 55095 w 835063"/>
                <a:gd name="connsiteY5" fmla="*/ 235666 h 575871"/>
                <a:gd name="connsiteX6" fmla="*/ 1470 w 835063"/>
                <a:gd name="connsiteY6" fmla="*/ 421127 h 575871"/>
                <a:gd name="connsiteX7" fmla="*/ 132855 w 835063"/>
                <a:gd name="connsiteY7" fmla="*/ 561998 h 575871"/>
                <a:gd name="connsiteX8" fmla="*/ 149826 w 835063"/>
                <a:gd name="connsiteY8" fmla="*/ 567548 h 575871"/>
                <a:gd name="connsiteX9" fmla="*/ 159570 w 835063"/>
                <a:gd name="connsiteY9" fmla="*/ 575872 h 575871"/>
                <a:gd name="connsiteX10" fmla="*/ 675558 w 835063"/>
                <a:gd name="connsiteY10" fmla="*/ 575872 h 575871"/>
                <a:gd name="connsiteX11" fmla="*/ 685302 w 835063"/>
                <a:gd name="connsiteY11" fmla="*/ 567548 h 575871"/>
                <a:gd name="connsiteX12" fmla="*/ 702209 w 835063"/>
                <a:gd name="connsiteY12" fmla="*/ 561998 h 575871"/>
                <a:gd name="connsiteX13" fmla="*/ 833593 w 835063"/>
                <a:gd name="connsiteY13" fmla="*/ 421127 h 575871"/>
                <a:gd name="connsiteX14" fmla="*/ 779968 w 835063"/>
                <a:gd name="connsiteY14" fmla="*/ 235666 h 575871"/>
                <a:gd name="connsiteX15" fmla="*/ 578955 w 835063"/>
                <a:gd name="connsiteY15" fmla="*/ 141258 h 575871"/>
                <a:gd name="connsiteX16" fmla="*/ 523265 w 835063"/>
                <a:gd name="connsiteY16" fmla="*/ 72597 h 575871"/>
                <a:gd name="connsiteX17" fmla="*/ 513714 w 835063"/>
                <a:gd name="connsiteY17" fmla="*/ 0 h 575871"/>
                <a:gd name="connsiteX18" fmla="*/ 513714 w 835063"/>
                <a:gd name="connsiteY18" fmla="*/ 0 h 57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5063" h="575871">
                  <a:moveTo>
                    <a:pt x="513714" y="0"/>
                  </a:moveTo>
                  <a:lnTo>
                    <a:pt x="457702" y="3549"/>
                  </a:lnTo>
                  <a:cubicBezTo>
                    <a:pt x="411885" y="3549"/>
                    <a:pt x="367553" y="2904"/>
                    <a:pt x="321348" y="0"/>
                  </a:cubicBezTo>
                  <a:lnTo>
                    <a:pt x="311798" y="72597"/>
                  </a:lnTo>
                  <a:cubicBezTo>
                    <a:pt x="306829" y="110348"/>
                    <a:pt x="295665" y="136031"/>
                    <a:pt x="256108" y="141258"/>
                  </a:cubicBezTo>
                  <a:cubicBezTo>
                    <a:pt x="156279" y="154358"/>
                    <a:pt x="98976" y="171006"/>
                    <a:pt x="55095" y="235666"/>
                  </a:cubicBezTo>
                  <a:cubicBezTo>
                    <a:pt x="21410" y="285355"/>
                    <a:pt x="-6855" y="360920"/>
                    <a:pt x="1470" y="421127"/>
                  </a:cubicBezTo>
                  <a:cubicBezTo>
                    <a:pt x="12892" y="503985"/>
                    <a:pt x="60257" y="536831"/>
                    <a:pt x="132855" y="561998"/>
                  </a:cubicBezTo>
                  <a:cubicBezTo>
                    <a:pt x="138404" y="563934"/>
                    <a:pt x="144018" y="565741"/>
                    <a:pt x="149826" y="567548"/>
                  </a:cubicBezTo>
                  <a:cubicBezTo>
                    <a:pt x="152601" y="570451"/>
                    <a:pt x="155892" y="573162"/>
                    <a:pt x="159570" y="575872"/>
                  </a:cubicBezTo>
                  <a:lnTo>
                    <a:pt x="675558" y="575872"/>
                  </a:lnTo>
                  <a:cubicBezTo>
                    <a:pt x="679236" y="573226"/>
                    <a:pt x="682462" y="570451"/>
                    <a:pt x="685302" y="567548"/>
                  </a:cubicBezTo>
                  <a:cubicBezTo>
                    <a:pt x="691045" y="565741"/>
                    <a:pt x="696724" y="563934"/>
                    <a:pt x="702209" y="561998"/>
                  </a:cubicBezTo>
                  <a:cubicBezTo>
                    <a:pt x="774806" y="536831"/>
                    <a:pt x="822172" y="503985"/>
                    <a:pt x="833593" y="421127"/>
                  </a:cubicBezTo>
                  <a:cubicBezTo>
                    <a:pt x="841918" y="360920"/>
                    <a:pt x="813653" y="285290"/>
                    <a:pt x="779968" y="235666"/>
                  </a:cubicBezTo>
                  <a:cubicBezTo>
                    <a:pt x="736087" y="171006"/>
                    <a:pt x="678784" y="154422"/>
                    <a:pt x="578955" y="141258"/>
                  </a:cubicBezTo>
                  <a:cubicBezTo>
                    <a:pt x="539398" y="136031"/>
                    <a:pt x="528234" y="110348"/>
                    <a:pt x="523265" y="72597"/>
                  </a:cubicBezTo>
                  <a:lnTo>
                    <a:pt x="513714" y="0"/>
                  </a:lnTo>
                  <a:lnTo>
                    <a:pt x="513714" y="0"/>
                  </a:lnTo>
                  <a:close/>
                </a:path>
              </a:pathLst>
            </a:custGeom>
            <a:solidFill>
              <a:srgbClr val="DCA678"/>
            </a:solidFill>
            <a:ln w="6453" cap="flat">
              <a:noFill/>
              <a:prstDash val="solid"/>
              <a:miter/>
            </a:ln>
          </p:spPr>
          <p:txBody>
            <a:bodyPr rtlCol="0" anchor="ctr"/>
            <a:lstStyle/>
            <a:p>
              <a:endParaRPr lang="en-US"/>
            </a:p>
          </p:txBody>
        </p:sp>
        <p:sp>
          <p:nvSpPr>
            <p:cNvPr id="4141" name="Freeform: Shape 4140">
              <a:extLst>
                <a:ext uri="{FF2B5EF4-FFF2-40B4-BE49-F238E27FC236}">
                  <a16:creationId xmlns:a16="http://schemas.microsoft.com/office/drawing/2014/main" id="{78A9AD94-638D-455A-8FD5-07C2ED0E6350}"/>
                </a:ext>
              </a:extLst>
            </p:cNvPr>
            <p:cNvSpPr/>
            <p:nvPr/>
          </p:nvSpPr>
          <p:spPr>
            <a:xfrm>
              <a:off x="3920845" y="1307423"/>
              <a:ext cx="846928" cy="377504"/>
            </a:xfrm>
            <a:custGeom>
              <a:avLst/>
              <a:gdLst>
                <a:gd name="connsiteX0" fmla="*/ 88641 w 846928"/>
                <a:gd name="connsiteY0" fmla="*/ 0 h 377504"/>
                <a:gd name="connsiteX1" fmla="*/ 55472 w 846928"/>
                <a:gd name="connsiteY1" fmla="*/ 37299 h 377504"/>
                <a:gd name="connsiteX2" fmla="*/ 879 w 846928"/>
                <a:gd name="connsiteY2" fmla="*/ 377505 h 377504"/>
                <a:gd name="connsiteX3" fmla="*/ 843908 w 846928"/>
                <a:gd name="connsiteY3" fmla="*/ 377505 h 377504"/>
                <a:gd name="connsiteX4" fmla="*/ 789573 w 846928"/>
                <a:gd name="connsiteY4" fmla="*/ 37299 h 377504"/>
                <a:gd name="connsiteX5" fmla="*/ 756662 w 846928"/>
                <a:gd name="connsiteY5" fmla="*/ 194 h 377504"/>
                <a:gd name="connsiteX6" fmla="*/ 422845 w 846928"/>
                <a:gd name="connsiteY6" fmla="*/ 81115 h 377504"/>
                <a:gd name="connsiteX7" fmla="*/ 88641 w 846928"/>
                <a:gd name="connsiteY7" fmla="*/ 0 h 377504"/>
                <a:gd name="connsiteX8" fmla="*/ 88641 w 846928"/>
                <a:gd name="connsiteY8" fmla="*/ 0 h 37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928" h="377504">
                  <a:moveTo>
                    <a:pt x="88641" y="0"/>
                  </a:moveTo>
                  <a:cubicBezTo>
                    <a:pt x="76509" y="10260"/>
                    <a:pt x="65539" y="22521"/>
                    <a:pt x="55472" y="37299"/>
                  </a:cubicBezTo>
                  <a:cubicBezTo>
                    <a:pt x="-15447" y="141839"/>
                    <a:pt x="2557" y="259542"/>
                    <a:pt x="879" y="377505"/>
                  </a:cubicBezTo>
                  <a:lnTo>
                    <a:pt x="843908" y="377505"/>
                  </a:lnTo>
                  <a:cubicBezTo>
                    <a:pt x="847715" y="260188"/>
                    <a:pt x="858750" y="139193"/>
                    <a:pt x="789573" y="37299"/>
                  </a:cubicBezTo>
                  <a:cubicBezTo>
                    <a:pt x="779571" y="22650"/>
                    <a:pt x="768665" y="10454"/>
                    <a:pt x="756662" y="194"/>
                  </a:cubicBezTo>
                  <a:cubicBezTo>
                    <a:pt x="667739" y="50527"/>
                    <a:pt x="550874" y="81115"/>
                    <a:pt x="422845" y="81115"/>
                  </a:cubicBezTo>
                  <a:cubicBezTo>
                    <a:pt x="294623" y="81051"/>
                    <a:pt x="177564" y="50398"/>
                    <a:pt x="88641" y="0"/>
                  </a:cubicBezTo>
                  <a:lnTo>
                    <a:pt x="88641" y="0"/>
                  </a:lnTo>
                  <a:close/>
                </a:path>
              </a:pathLst>
            </a:custGeom>
            <a:solidFill>
              <a:srgbClr val="5481B7"/>
            </a:solidFill>
            <a:ln w="6453" cap="flat">
              <a:noFill/>
              <a:prstDash val="solid"/>
              <a:miter/>
            </a:ln>
          </p:spPr>
          <p:txBody>
            <a:bodyPr rtlCol="0" anchor="ctr"/>
            <a:lstStyle/>
            <a:p>
              <a:endParaRPr lang="en-US"/>
            </a:p>
          </p:txBody>
        </p:sp>
        <p:sp>
          <p:nvSpPr>
            <p:cNvPr id="4142" name="Freeform: Shape 4141">
              <a:extLst>
                <a:ext uri="{FF2B5EF4-FFF2-40B4-BE49-F238E27FC236}">
                  <a16:creationId xmlns:a16="http://schemas.microsoft.com/office/drawing/2014/main" id="{98237A1E-06F8-40D6-A685-5BCECA08E6ED}"/>
                </a:ext>
              </a:extLst>
            </p:cNvPr>
            <p:cNvSpPr/>
            <p:nvPr/>
          </p:nvSpPr>
          <p:spPr>
            <a:xfrm>
              <a:off x="4147943" y="663923"/>
              <a:ext cx="390791" cy="533685"/>
            </a:xfrm>
            <a:custGeom>
              <a:avLst/>
              <a:gdLst>
                <a:gd name="connsiteX0" fmla="*/ 345459 w 390791"/>
                <a:gd name="connsiteY0" fmla="*/ 381247 h 533685"/>
                <a:gd name="connsiteX1" fmla="*/ 267441 w 390791"/>
                <a:gd name="connsiteY1" fmla="*/ 494563 h 533685"/>
                <a:gd name="connsiteX2" fmla="*/ 124118 w 390791"/>
                <a:gd name="connsiteY2" fmla="*/ 494112 h 533685"/>
                <a:gd name="connsiteX3" fmla="*/ 45455 w 390791"/>
                <a:gd name="connsiteY3" fmla="*/ 378085 h 533685"/>
                <a:gd name="connsiteX4" fmla="*/ 27710 w 390791"/>
                <a:gd name="connsiteY4" fmla="*/ 376408 h 533685"/>
                <a:gd name="connsiteX5" fmla="*/ 11318 w 390791"/>
                <a:gd name="connsiteY5" fmla="*/ 355306 h 533685"/>
                <a:gd name="connsiteX6" fmla="*/ 6543 w 390791"/>
                <a:gd name="connsiteY6" fmla="*/ 285032 h 533685"/>
                <a:gd name="connsiteX7" fmla="*/ 21385 w 390791"/>
                <a:gd name="connsiteY7" fmla="*/ 277547 h 533685"/>
                <a:gd name="connsiteX8" fmla="*/ 5963 w 390791"/>
                <a:gd name="connsiteY8" fmla="*/ 218888 h 533685"/>
                <a:gd name="connsiteX9" fmla="*/ 197361 w 390791"/>
                <a:gd name="connsiteY9" fmla="*/ 0 h 533685"/>
                <a:gd name="connsiteX10" fmla="*/ 386048 w 390791"/>
                <a:gd name="connsiteY10" fmla="*/ 218888 h 533685"/>
                <a:gd name="connsiteX11" fmla="*/ 370884 w 390791"/>
                <a:gd name="connsiteY11" fmla="*/ 277934 h 533685"/>
                <a:gd name="connsiteX12" fmla="*/ 383403 w 390791"/>
                <a:gd name="connsiteY12" fmla="*/ 284968 h 533685"/>
                <a:gd name="connsiteX13" fmla="*/ 378047 w 390791"/>
                <a:gd name="connsiteY13" fmla="*/ 355241 h 533685"/>
                <a:gd name="connsiteX14" fmla="*/ 359591 w 390791"/>
                <a:gd name="connsiteY14" fmla="*/ 376343 h 533685"/>
                <a:gd name="connsiteX15" fmla="*/ 345459 w 390791"/>
                <a:gd name="connsiteY15" fmla="*/ 381247 h 533685"/>
                <a:gd name="connsiteX16" fmla="*/ 345459 w 390791"/>
                <a:gd name="connsiteY16" fmla="*/ 381247 h 53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0791" h="533685">
                  <a:moveTo>
                    <a:pt x="345459" y="381247"/>
                  </a:moveTo>
                  <a:cubicBezTo>
                    <a:pt x="327777" y="429452"/>
                    <a:pt x="300868" y="466170"/>
                    <a:pt x="267441" y="494563"/>
                  </a:cubicBezTo>
                  <a:cubicBezTo>
                    <a:pt x="205685" y="546962"/>
                    <a:pt x="185681" y="546639"/>
                    <a:pt x="124118" y="494112"/>
                  </a:cubicBezTo>
                  <a:cubicBezTo>
                    <a:pt x="90175" y="465137"/>
                    <a:pt x="63072" y="427580"/>
                    <a:pt x="45455" y="378085"/>
                  </a:cubicBezTo>
                  <a:cubicBezTo>
                    <a:pt x="41455" y="383829"/>
                    <a:pt x="34098" y="381183"/>
                    <a:pt x="27710" y="376408"/>
                  </a:cubicBezTo>
                  <a:cubicBezTo>
                    <a:pt x="20418" y="370923"/>
                    <a:pt x="15449" y="363759"/>
                    <a:pt x="11318" y="355306"/>
                  </a:cubicBezTo>
                  <a:cubicBezTo>
                    <a:pt x="90" y="332333"/>
                    <a:pt x="-5008" y="300003"/>
                    <a:pt x="6543" y="285032"/>
                  </a:cubicBezTo>
                  <a:cubicBezTo>
                    <a:pt x="10480" y="279999"/>
                    <a:pt x="15707" y="277740"/>
                    <a:pt x="21385" y="277547"/>
                  </a:cubicBezTo>
                  <a:cubicBezTo>
                    <a:pt x="16739" y="258897"/>
                    <a:pt x="11383" y="240441"/>
                    <a:pt x="5963" y="218888"/>
                  </a:cubicBezTo>
                  <a:cubicBezTo>
                    <a:pt x="-21463" y="109380"/>
                    <a:pt x="72429" y="15810"/>
                    <a:pt x="197361" y="0"/>
                  </a:cubicBezTo>
                  <a:cubicBezTo>
                    <a:pt x="315968" y="11874"/>
                    <a:pt x="409280" y="109896"/>
                    <a:pt x="386048" y="218888"/>
                  </a:cubicBezTo>
                  <a:cubicBezTo>
                    <a:pt x="381338" y="240699"/>
                    <a:pt x="375853" y="259220"/>
                    <a:pt x="370884" y="277934"/>
                  </a:cubicBezTo>
                  <a:cubicBezTo>
                    <a:pt x="375594" y="278837"/>
                    <a:pt x="379982" y="281031"/>
                    <a:pt x="383403" y="284968"/>
                  </a:cubicBezTo>
                  <a:cubicBezTo>
                    <a:pt x="396438" y="299939"/>
                    <a:pt x="390695" y="332268"/>
                    <a:pt x="378047" y="355241"/>
                  </a:cubicBezTo>
                  <a:cubicBezTo>
                    <a:pt x="373336" y="363695"/>
                    <a:pt x="367786" y="370858"/>
                    <a:pt x="359591" y="376343"/>
                  </a:cubicBezTo>
                  <a:cubicBezTo>
                    <a:pt x="354880" y="379505"/>
                    <a:pt x="349717" y="381699"/>
                    <a:pt x="345459" y="381247"/>
                  </a:cubicBezTo>
                  <a:lnTo>
                    <a:pt x="345459" y="381247"/>
                  </a:lnTo>
                  <a:close/>
                </a:path>
              </a:pathLst>
            </a:custGeom>
            <a:solidFill>
              <a:srgbClr val="FDC88E"/>
            </a:solidFill>
            <a:ln w="6453" cap="flat">
              <a:noFill/>
              <a:prstDash val="solid"/>
              <a:miter/>
            </a:ln>
          </p:spPr>
          <p:txBody>
            <a:bodyPr rtlCol="0" anchor="ctr"/>
            <a:lstStyle/>
            <a:p>
              <a:endParaRPr lang="en-US"/>
            </a:p>
          </p:txBody>
        </p:sp>
        <p:sp>
          <p:nvSpPr>
            <p:cNvPr id="4143" name="Freeform: Shape 4142">
              <a:extLst>
                <a:ext uri="{FF2B5EF4-FFF2-40B4-BE49-F238E27FC236}">
                  <a16:creationId xmlns:a16="http://schemas.microsoft.com/office/drawing/2014/main" id="{FC1E4CD5-2B6A-4E7E-83FA-08C1FA824712}"/>
                </a:ext>
              </a:extLst>
            </p:cNvPr>
            <p:cNvSpPr/>
            <p:nvPr/>
          </p:nvSpPr>
          <p:spPr>
            <a:xfrm>
              <a:off x="4126043" y="637208"/>
              <a:ext cx="420128" cy="305617"/>
            </a:xfrm>
            <a:custGeom>
              <a:avLst/>
              <a:gdLst>
                <a:gd name="connsiteX0" fmla="*/ 199578 w 420128"/>
                <a:gd name="connsiteY0" fmla="*/ 0 h 305617"/>
                <a:gd name="connsiteX1" fmla="*/ 11277 w 420128"/>
                <a:gd name="connsiteY1" fmla="*/ 266125 h 305617"/>
                <a:gd name="connsiteX2" fmla="*/ 38316 w 420128"/>
                <a:gd name="connsiteY2" fmla="*/ 305617 h 305617"/>
                <a:gd name="connsiteX3" fmla="*/ 162344 w 420128"/>
                <a:gd name="connsiteY3" fmla="*/ 144420 h 305617"/>
                <a:gd name="connsiteX4" fmla="*/ 145695 w 420128"/>
                <a:gd name="connsiteY4" fmla="*/ 72726 h 305617"/>
                <a:gd name="connsiteX5" fmla="*/ 168732 w 420128"/>
                <a:gd name="connsiteY5" fmla="*/ 142806 h 305617"/>
                <a:gd name="connsiteX6" fmla="*/ 318766 w 420128"/>
                <a:gd name="connsiteY6" fmla="*/ 227342 h 305617"/>
                <a:gd name="connsiteX7" fmla="*/ 392718 w 420128"/>
                <a:gd name="connsiteY7" fmla="*/ 304714 h 305617"/>
                <a:gd name="connsiteX8" fmla="*/ 412594 w 420128"/>
                <a:gd name="connsiteY8" fmla="*/ 257155 h 305617"/>
                <a:gd name="connsiteX9" fmla="*/ 199578 w 420128"/>
                <a:gd name="connsiteY9" fmla="*/ 0 h 305617"/>
                <a:gd name="connsiteX10" fmla="*/ 199578 w 420128"/>
                <a:gd name="connsiteY10" fmla="*/ 0 h 30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128" h="305617">
                  <a:moveTo>
                    <a:pt x="199578" y="0"/>
                  </a:moveTo>
                  <a:cubicBezTo>
                    <a:pt x="51222" y="6840"/>
                    <a:pt x="-31571" y="126674"/>
                    <a:pt x="11277" y="266125"/>
                  </a:cubicBezTo>
                  <a:cubicBezTo>
                    <a:pt x="13600" y="276578"/>
                    <a:pt x="37283" y="302520"/>
                    <a:pt x="38316" y="305617"/>
                  </a:cubicBezTo>
                  <a:cubicBezTo>
                    <a:pt x="110526" y="290969"/>
                    <a:pt x="127562" y="159584"/>
                    <a:pt x="162344" y="144420"/>
                  </a:cubicBezTo>
                  <a:lnTo>
                    <a:pt x="145695" y="72726"/>
                  </a:lnTo>
                  <a:lnTo>
                    <a:pt x="168732" y="142806"/>
                  </a:lnTo>
                  <a:cubicBezTo>
                    <a:pt x="190544" y="162875"/>
                    <a:pt x="275853" y="225857"/>
                    <a:pt x="318766" y="227342"/>
                  </a:cubicBezTo>
                  <a:cubicBezTo>
                    <a:pt x="356194" y="228568"/>
                    <a:pt x="369423" y="280192"/>
                    <a:pt x="392718" y="304714"/>
                  </a:cubicBezTo>
                  <a:cubicBezTo>
                    <a:pt x="394074" y="303294"/>
                    <a:pt x="409755" y="268448"/>
                    <a:pt x="412594" y="257155"/>
                  </a:cubicBezTo>
                  <a:cubicBezTo>
                    <a:pt x="449764" y="110799"/>
                    <a:pt x="344772" y="1420"/>
                    <a:pt x="199578" y="0"/>
                  </a:cubicBezTo>
                  <a:lnTo>
                    <a:pt x="199578" y="0"/>
                  </a:lnTo>
                  <a:close/>
                </a:path>
              </a:pathLst>
            </a:custGeom>
            <a:solidFill>
              <a:srgbClr val="AB2B37"/>
            </a:solidFill>
            <a:ln w="6453" cap="flat">
              <a:noFill/>
              <a:prstDash val="solid"/>
              <a:miter/>
            </a:ln>
          </p:spPr>
          <p:txBody>
            <a:bodyPr rtlCol="0" anchor="ctr"/>
            <a:lstStyle/>
            <a:p>
              <a:endParaRPr lang="en-US"/>
            </a:p>
          </p:txBody>
        </p:sp>
        <p:sp>
          <p:nvSpPr>
            <p:cNvPr id="4144" name="Freeform: Shape 4143">
              <a:extLst>
                <a:ext uri="{FF2B5EF4-FFF2-40B4-BE49-F238E27FC236}">
                  <a16:creationId xmlns:a16="http://schemas.microsoft.com/office/drawing/2014/main" id="{4883DCE0-C535-4B52-9E7D-89EA17BCA3CB}"/>
                </a:ext>
              </a:extLst>
            </p:cNvPr>
            <p:cNvSpPr/>
            <p:nvPr/>
          </p:nvSpPr>
          <p:spPr>
            <a:xfrm>
              <a:off x="4381053" y="1422288"/>
              <a:ext cx="146986" cy="262704"/>
            </a:xfrm>
            <a:custGeom>
              <a:avLst/>
              <a:gdLst>
                <a:gd name="connsiteX0" fmla="*/ 0 w 146986"/>
                <a:gd name="connsiteY0" fmla="*/ 262640 h 262704"/>
                <a:gd name="connsiteX1" fmla="*/ 52335 w 146986"/>
                <a:gd name="connsiteY1" fmla="*/ 101055 h 262704"/>
                <a:gd name="connsiteX2" fmla="*/ 143839 w 146986"/>
                <a:gd name="connsiteY2" fmla="*/ 0 h 262704"/>
                <a:gd name="connsiteX3" fmla="*/ 144743 w 146986"/>
                <a:gd name="connsiteY3" fmla="*/ 6711 h 262704"/>
                <a:gd name="connsiteX4" fmla="*/ 139322 w 146986"/>
                <a:gd name="connsiteY4" fmla="*/ 262705 h 262704"/>
                <a:gd name="connsiteX5" fmla="*/ 0 w 146986"/>
                <a:gd name="connsiteY5" fmla="*/ 262705 h 262704"/>
                <a:gd name="connsiteX6" fmla="*/ 0 w 146986"/>
                <a:gd name="connsiteY6" fmla="*/ 262640 h 26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86" h="262704">
                  <a:moveTo>
                    <a:pt x="0" y="262640"/>
                  </a:moveTo>
                  <a:cubicBezTo>
                    <a:pt x="27297" y="208628"/>
                    <a:pt x="43365" y="149776"/>
                    <a:pt x="52335" y="101055"/>
                  </a:cubicBezTo>
                  <a:cubicBezTo>
                    <a:pt x="84342" y="-73113"/>
                    <a:pt x="132611" y="44655"/>
                    <a:pt x="143839" y="0"/>
                  </a:cubicBezTo>
                  <a:cubicBezTo>
                    <a:pt x="144097" y="2194"/>
                    <a:pt x="144356" y="4065"/>
                    <a:pt x="144743" y="6711"/>
                  </a:cubicBezTo>
                  <a:cubicBezTo>
                    <a:pt x="149711" y="39751"/>
                    <a:pt x="145775" y="145839"/>
                    <a:pt x="139322" y="262705"/>
                  </a:cubicBezTo>
                  <a:lnTo>
                    <a:pt x="0" y="262705"/>
                  </a:lnTo>
                  <a:lnTo>
                    <a:pt x="0" y="262640"/>
                  </a:lnTo>
                  <a:close/>
                </a:path>
              </a:pathLst>
            </a:custGeom>
            <a:solidFill>
              <a:srgbClr val="D09910"/>
            </a:solidFill>
            <a:ln w="6453" cap="flat">
              <a:noFill/>
              <a:prstDash val="solid"/>
              <a:miter/>
            </a:ln>
          </p:spPr>
          <p:txBody>
            <a:bodyPr rtlCol="0" anchor="ctr"/>
            <a:lstStyle/>
            <a:p>
              <a:endParaRPr lang="en-US"/>
            </a:p>
          </p:txBody>
        </p:sp>
        <p:sp>
          <p:nvSpPr>
            <p:cNvPr id="4145" name="Freeform: Shape 4144">
              <a:extLst>
                <a:ext uri="{FF2B5EF4-FFF2-40B4-BE49-F238E27FC236}">
                  <a16:creationId xmlns:a16="http://schemas.microsoft.com/office/drawing/2014/main" id="{82CC6E8F-C815-4934-9734-E7E1359A600A}"/>
                </a:ext>
              </a:extLst>
            </p:cNvPr>
            <p:cNvSpPr/>
            <p:nvPr/>
          </p:nvSpPr>
          <p:spPr>
            <a:xfrm>
              <a:off x="4071905" y="1175082"/>
              <a:ext cx="529911" cy="451868"/>
            </a:xfrm>
            <a:custGeom>
              <a:avLst/>
              <a:gdLst>
                <a:gd name="connsiteX0" fmla="*/ 377099 w 529911"/>
                <a:gd name="connsiteY0" fmla="*/ 6571 h 451868"/>
                <a:gd name="connsiteX1" fmla="*/ 500159 w 529911"/>
                <a:gd name="connsiteY1" fmla="*/ 64196 h 451868"/>
                <a:gd name="connsiteX2" fmla="*/ 529327 w 529911"/>
                <a:gd name="connsiteY2" fmla="*/ 111433 h 451868"/>
                <a:gd name="connsiteX3" fmla="*/ 251393 w 529911"/>
                <a:gd name="connsiteY3" fmla="*/ 451445 h 451868"/>
                <a:gd name="connsiteX4" fmla="*/ 1659 w 529911"/>
                <a:gd name="connsiteY4" fmla="*/ 88847 h 451868"/>
                <a:gd name="connsiteX5" fmla="*/ 79871 w 529911"/>
                <a:gd name="connsiteY5" fmla="*/ 63164 h 451868"/>
                <a:gd name="connsiteX6" fmla="*/ 149757 w 529911"/>
                <a:gd name="connsiteY6" fmla="*/ 41869 h 451868"/>
                <a:gd name="connsiteX7" fmla="*/ 146079 w 529911"/>
                <a:gd name="connsiteY7" fmla="*/ 271211 h 451868"/>
                <a:gd name="connsiteX8" fmla="*/ 171440 w 529911"/>
                <a:gd name="connsiteY8" fmla="*/ 365297 h 451868"/>
                <a:gd name="connsiteX9" fmla="*/ 395748 w 529911"/>
                <a:gd name="connsiteY9" fmla="*/ 220877 h 451868"/>
                <a:gd name="connsiteX10" fmla="*/ 397168 w 529911"/>
                <a:gd name="connsiteY10" fmla="*/ 78070 h 451868"/>
                <a:gd name="connsiteX11" fmla="*/ 386133 w 529911"/>
                <a:gd name="connsiteY11" fmla="*/ 45160 h 451868"/>
                <a:gd name="connsiteX12" fmla="*/ 377099 w 529911"/>
                <a:gd name="connsiteY12" fmla="*/ 6571 h 451868"/>
                <a:gd name="connsiteX13" fmla="*/ 377099 w 529911"/>
                <a:gd name="connsiteY13" fmla="*/ 6571 h 451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9911" h="451868">
                  <a:moveTo>
                    <a:pt x="377099" y="6571"/>
                  </a:moveTo>
                  <a:cubicBezTo>
                    <a:pt x="443049" y="-16015"/>
                    <a:pt x="448792" y="23671"/>
                    <a:pt x="500159" y="64196"/>
                  </a:cubicBezTo>
                  <a:cubicBezTo>
                    <a:pt x="525003" y="83814"/>
                    <a:pt x="532166" y="78200"/>
                    <a:pt x="529327" y="111433"/>
                  </a:cubicBezTo>
                  <a:cubicBezTo>
                    <a:pt x="512936" y="299346"/>
                    <a:pt x="369162" y="437700"/>
                    <a:pt x="251393" y="451445"/>
                  </a:cubicBezTo>
                  <a:cubicBezTo>
                    <a:pt x="55607" y="464093"/>
                    <a:pt x="-11828" y="190031"/>
                    <a:pt x="1659" y="88847"/>
                  </a:cubicBezTo>
                  <a:cubicBezTo>
                    <a:pt x="26310" y="38513"/>
                    <a:pt x="50315" y="76974"/>
                    <a:pt x="79871" y="63164"/>
                  </a:cubicBezTo>
                  <a:cubicBezTo>
                    <a:pt x="109361" y="49354"/>
                    <a:pt x="124720" y="20186"/>
                    <a:pt x="149757" y="41869"/>
                  </a:cubicBezTo>
                  <a:cubicBezTo>
                    <a:pt x="182539" y="83362"/>
                    <a:pt x="143692" y="216618"/>
                    <a:pt x="146079" y="271211"/>
                  </a:cubicBezTo>
                  <a:cubicBezTo>
                    <a:pt x="147111" y="293926"/>
                    <a:pt x="143627" y="339549"/>
                    <a:pt x="171440" y="365297"/>
                  </a:cubicBezTo>
                  <a:cubicBezTo>
                    <a:pt x="254878" y="442733"/>
                    <a:pt x="378712" y="293539"/>
                    <a:pt x="395748" y="220877"/>
                  </a:cubicBezTo>
                  <a:cubicBezTo>
                    <a:pt x="405751" y="178093"/>
                    <a:pt x="405686" y="130469"/>
                    <a:pt x="397168" y="78070"/>
                  </a:cubicBezTo>
                  <a:cubicBezTo>
                    <a:pt x="395103" y="65229"/>
                    <a:pt x="390909" y="57098"/>
                    <a:pt x="386133" y="45160"/>
                  </a:cubicBezTo>
                  <a:cubicBezTo>
                    <a:pt x="381939" y="34641"/>
                    <a:pt x="379099" y="23413"/>
                    <a:pt x="377099" y="6571"/>
                  </a:cubicBezTo>
                  <a:lnTo>
                    <a:pt x="377099" y="6571"/>
                  </a:lnTo>
                  <a:close/>
                </a:path>
              </a:pathLst>
            </a:custGeom>
            <a:solidFill>
              <a:srgbClr val="FFCB05"/>
            </a:solidFill>
            <a:ln w="6453" cap="flat">
              <a:noFill/>
              <a:prstDash val="solid"/>
              <a:miter/>
            </a:ln>
          </p:spPr>
          <p:txBody>
            <a:bodyPr rtlCol="0" anchor="ctr"/>
            <a:lstStyle/>
            <a:p>
              <a:endParaRPr lang="en-US"/>
            </a:p>
          </p:txBody>
        </p:sp>
        <p:sp>
          <p:nvSpPr>
            <p:cNvPr id="4146" name="Freeform: Shape 4145">
              <a:extLst>
                <a:ext uri="{FF2B5EF4-FFF2-40B4-BE49-F238E27FC236}">
                  <a16:creationId xmlns:a16="http://schemas.microsoft.com/office/drawing/2014/main" id="{807359F5-0494-4ABC-A377-CE912AFA69B8}"/>
                </a:ext>
              </a:extLst>
            </p:cNvPr>
            <p:cNvSpPr/>
            <p:nvPr/>
          </p:nvSpPr>
          <p:spPr>
            <a:xfrm>
              <a:off x="4068079" y="1575892"/>
              <a:ext cx="17165" cy="109036"/>
            </a:xfrm>
            <a:custGeom>
              <a:avLst/>
              <a:gdLst>
                <a:gd name="connsiteX0" fmla="*/ 0 w 17165"/>
                <a:gd name="connsiteY0" fmla="*/ 109036 h 109036"/>
                <a:gd name="connsiteX1" fmla="*/ 2065 w 17165"/>
                <a:gd name="connsiteY1" fmla="*/ 88709 h 109036"/>
                <a:gd name="connsiteX2" fmla="*/ 16391 w 17165"/>
                <a:gd name="connsiteY2" fmla="*/ 88580 h 109036"/>
                <a:gd name="connsiteX3" fmla="*/ 17165 w 17165"/>
                <a:gd name="connsiteY3" fmla="*/ 109036 h 109036"/>
                <a:gd name="connsiteX4" fmla="*/ 0 w 17165"/>
                <a:gd name="connsiteY4" fmla="*/ 109036 h 109036"/>
                <a:gd name="connsiteX5" fmla="*/ 0 w 17165"/>
                <a:gd name="connsiteY5" fmla="*/ 109036 h 10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65" h="109036">
                  <a:moveTo>
                    <a:pt x="0" y="109036"/>
                  </a:moveTo>
                  <a:lnTo>
                    <a:pt x="2065" y="88709"/>
                  </a:lnTo>
                  <a:cubicBezTo>
                    <a:pt x="13939" y="-28156"/>
                    <a:pt x="11874" y="-30931"/>
                    <a:pt x="16391" y="88580"/>
                  </a:cubicBezTo>
                  <a:lnTo>
                    <a:pt x="17165" y="109036"/>
                  </a:lnTo>
                  <a:lnTo>
                    <a:pt x="0" y="109036"/>
                  </a:lnTo>
                  <a:lnTo>
                    <a:pt x="0" y="109036"/>
                  </a:lnTo>
                  <a:close/>
                </a:path>
              </a:pathLst>
            </a:custGeom>
            <a:solidFill>
              <a:srgbClr val="2E69A2"/>
            </a:solidFill>
            <a:ln w="6453" cap="flat">
              <a:noFill/>
              <a:prstDash val="solid"/>
              <a:miter/>
            </a:ln>
          </p:spPr>
          <p:txBody>
            <a:bodyPr rtlCol="0" anchor="ctr"/>
            <a:lstStyle/>
            <a:p>
              <a:endParaRPr lang="en-US"/>
            </a:p>
          </p:txBody>
        </p:sp>
        <p:sp>
          <p:nvSpPr>
            <p:cNvPr id="4147" name="Freeform: Shape 4146">
              <a:extLst>
                <a:ext uri="{FF2B5EF4-FFF2-40B4-BE49-F238E27FC236}">
                  <a16:creationId xmlns:a16="http://schemas.microsoft.com/office/drawing/2014/main" id="{6E373439-4BB5-4E1B-BE81-192F67D0ABD3}"/>
                </a:ext>
              </a:extLst>
            </p:cNvPr>
            <p:cNvSpPr/>
            <p:nvPr/>
          </p:nvSpPr>
          <p:spPr>
            <a:xfrm>
              <a:off x="4602522" y="1575892"/>
              <a:ext cx="16778" cy="109036"/>
            </a:xfrm>
            <a:custGeom>
              <a:avLst/>
              <a:gdLst>
                <a:gd name="connsiteX0" fmla="*/ 0 w 16778"/>
                <a:gd name="connsiteY0" fmla="*/ 109036 h 109036"/>
                <a:gd name="connsiteX1" fmla="*/ 774 w 16778"/>
                <a:gd name="connsiteY1" fmla="*/ 88580 h 109036"/>
                <a:gd name="connsiteX2" fmla="*/ 14778 w 16778"/>
                <a:gd name="connsiteY2" fmla="*/ 88709 h 109036"/>
                <a:gd name="connsiteX3" fmla="*/ 16778 w 16778"/>
                <a:gd name="connsiteY3" fmla="*/ 109036 h 109036"/>
                <a:gd name="connsiteX4" fmla="*/ 0 w 16778"/>
                <a:gd name="connsiteY4" fmla="*/ 109036 h 109036"/>
                <a:gd name="connsiteX5" fmla="*/ 0 w 16778"/>
                <a:gd name="connsiteY5" fmla="*/ 109036 h 10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78" h="109036">
                  <a:moveTo>
                    <a:pt x="0" y="109036"/>
                  </a:moveTo>
                  <a:lnTo>
                    <a:pt x="774" y="88580"/>
                  </a:lnTo>
                  <a:cubicBezTo>
                    <a:pt x="5227" y="-30931"/>
                    <a:pt x="3162" y="-28156"/>
                    <a:pt x="14778" y="88709"/>
                  </a:cubicBezTo>
                  <a:lnTo>
                    <a:pt x="16778" y="109036"/>
                  </a:lnTo>
                  <a:lnTo>
                    <a:pt x="0" y="109036"/>
                  </a:lnTo>
                  <a:lnTo>
                    <a:pt x="0" y="109036"/>
                  </a:lnTo>
                  <a:close/>
                </a:path>
              </a:pathLst>
            </a:custGeom>
            <a:solidFill>
              <a:srgbClr val="2E69A2"/>
            </a:solidFill>
            <a:ln w="6453" cap="flat">
              <a:noFill/>
              <a:prstDash val="solid"/>
              <a:miter/>
            </a:ln>
          </p:spPr>
          <p:txBody>
            <a:bodyPr rtlCol="0" anchor="ctr"/>
            <a:lstStyle/>
            <a:p>
              <a:endParaRPr lang="en-US"/>
            </a:p>
          </p:txBody>
        </p:sp>
        <p:sp>
          <p:nvSpPr>
            <p:cNvPr id="4148" name="Freeform: Shape 4147">
              <a:extLst>
                <a:ext uri="{FF2B5EF4-FFF2-40B4-BE49-F238E27FC236}">
                  <a16:creationId xmlns:a16="http://schemas.microsoft.com/office/drawing/2014/main" id="{1D4EF992-7790-43D6-AF9A-17ACDEE245E9}"/>
                </a:ext>
              </a:extLst>
            </p:cNvPr>
            <p:cNvSpPr/>
            <p:nvPr/>
          </p:nvSpPr>
          <p:spPr>
            <a:xfrm>
              <a:off x="4497570" y="941056"/>
              <a:ext cx="152552" cy="365252"/>
            </a:xfrm>
            <a:custGeom>
              <a:avLst/>
              <a:gdLst>
                <a:gd name="connsiteX0" fmla="*/ 87916 w 152552"/>
                <a:gd name="connsiteY0" fmla="*/ 91 h 365252"/>
                <a:gd name="connsiteX1" fmla="*/ 152124 w 152552"/>
                <a:gd name="connsiteY1" fmla="*/ 69526 h 365252"/>
                <a:gd name="connsiteX2" fmla="*/ 95466 w 152552"/>
                <a:gd name="connsiteY2" fmla="*/ 156449 h 365252"/>
                <a:gd name="connsiteX3" fmla="*/ 118504 w 152552"/>
                <a:gd name="connsiteY3" fmla="*/ 292609 h 365252"/>
                <a:gd name="connsiteX4" fmla="*/ 137024 w 152552"/>
                <a:gd name="connsiteY4" fmla="*/ 331327 h 365252"/>
                <a:gd name="connsiteX5" fmla="*/ 69654 w 152552"/>
                <a:gd name="connsiteY5" fmla="*/ 359334 h 365252"/>
                <a:gd name="connsiteX6" fmla="*/ 60619 w 152552"/>
                <a:gd name="connsiteY6" fmla="*/ 249180 h 365252"/>
                <a:gd name="connsiteX7" fmla="*/ 58941 w 152552"/>
                <a:gd name="connsiteY7" fmla="*/ 216527 h 365252"/>
                <a:gd name="connsiteX8" fmla="*/ 670 w 152552"/>
                <a:gd name="connsiteY8" fmla="*/ 165806 h 365252"/>
                <a:gd name="connsiteX9" fmla="*/ 53973 w 152552"/>
                <a:gd name="connsiteY9" fmla="*/ 79593 h 365252"/>
                <a:gd name="connsiteX10" fmla="*/ 57135 w 152552"/>
                <a:gd name="connsiteY10" fmla="*/ 7577 h 365252"/>
                <a:gd name="connsiteX11" fmla="*/ 87722 w 152552"/>
                <a:gd name="connsiteY11" fmla="*/ 27 h 365252"/>
                <a:gd name="connsiteX12" fmla="*/ 87916 w 152552"/>
                <a:gd name="connsiteY12" fmla="*/ 91 h 365252"/>
                <a:gd name="connsiteX13" fmla="*/ 87916 w 152552"/>
                <a:gd name="connsiteY13" fmla="*/ 91 h 36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552" h="365252">
                  <a:moveTo>
                    <a:pt x="87916" y="91"/>
                  </a:moveTo>
                  <a:cubicBezTo>
                    <a:pt x="117793" y="19386"/>
                    <a:pt x="157093" y="34809"/>
                    <a:pt x="152124" y="69526"/>
                  </a:cubicBezTo>
                  <a:cubicBezTo>
                    <a:pt x="146639" y="107664"/>
                    <a:pt x="106501" y="124829"/>
                    <a:pt x="95466" y="156449"/>
                  </a:cubicBezTo>
                  <a:cubicBezTo>
                    <a:pt x="74042" y="214075"/>
                    <a:pt x="182970" y="243049"/>
                    <a:pt x="118504" y="292609"/>
                  </a:cubicBezTo>
                  <a:cubicBezTo>
                    <a:pt x="52295" y="343459"/>
                    <a:pt x="134830" y="358817"/>
                    <a:pt x="137024" y="331327"/>
                  </a:cubicBezTo>
                  <a:cubicBezTo>
                    <a:pt x="138766" y="365270"/>
                    <a:pt x="96950" y="371917"/>
                    <a:pt x="69654" y="359334"/>
                  </a:cubicBezTo>
                  <a:cubicBezTo>
                    <a:pt x="5252" y="329649"/>
                    <a:pt x="49456" y="277767"/>
                    <a:pt x="60619" y="249180"/>
                  </a:cubicBezTo>
                  <a:cubicBezTo>
                    <a:pt x="66233" y="234983"/>
                    <a:pt x="62684" y="221173"/>
                    <a:pt x="58941" y="216527"/>
                  </a:cubicBezTo>
                  <a:cubicBezTo>
                    <a:pt x="43390" y="197103"/>
                    <a:pt x="4542" y="184714"/>
                    <a:pt x="670" y="165806"/>
                  </a:cubicBezTo>
                  <a:cubicBezTo>
                    <a:pt x="-6686" y="125797"/>
                    <a:pt x="48811" y="115472"/>
                    <a:pt x="53973" y="79593"/>
                  </a:cubicBezTo>
                  <a:cubicBezTo>
                    <a:pt x="57780" y="53006"/>
                    <a:pt x="67782" y="28807"/>
                    <a:pt x="57135" y="7577"/>
                  </a:cubicBezTo>
                  <a:cubicBezTo>
                    <a:pt x="67911" y="5641"/>
                    <a:pt x="78107" y="3124"/>
                    <a:pt x="87722" y="27"/>
                  </a:cubicBezTo>
                  <a:cubicBezTo>
                    <a:pt x="87787" y="-38"/>
                    <a:pt x="87852" y="27"/>
                    <a:pt x="87916" y="91"/>
                  </a:cubicBezTo>
                  <a:lnTo>
                    <a:pt x="87916" y="91"/>
                  </a:lnTo>
                  <a:close/>
                </a:path>
              </a:pathLst>
            </a:custGeom>
            <a:solidFill>
              <a:srgbClr val="AB2B37"/>
            </a:solidFill>
            <a:ln w="6453" cap="flat">
              <a:noFill/>
              <a:prstDash val="solid"/>
              <a:miter/>
            </a:ln>
          </p:spPr>
          <p:txBody>
            <a:bodyPr rtlCol="0" anchor="ctr"/>
            <a:lstStyle/>
            <a:p>
              <a:endParaRPr lang="en-US"/>
            </a:p>
          </p:txBody>
        </p:sp>
        <p:sp>
          <p:nvSpPr>
            <p:cNvPr id="4149" name="Freeform: Shape 4148">
              <a:extLst>
                <a:ext uri="{FF2B5EF4-FFF2-40B4-BE49-F238E27FC236}">
                  <a16:creationId xmlns:a16="http://schemas.microsoft.com/office/drawing/2014/main" id="{36877756-BFED-48EA-B211-C22CF5A73BF6}"/>
                </a:ext>
              </a:extLst>
            </p:cNvPr>
            <p:cNvSpPr/>
            <p:nvPr/>
          </p:nvSpPr>
          <p:spPr>
            <a:xfrm>
              <a:off x="4042549" y="895847"/>
              <a:ext cx="154299" cy="519201"/>
            </a:xfrm>
            <a:custGeom>
              <a:avLst/>
              <a:gdLst>
                <a:gd name="connsiteX0" fmla="*/ 64442 w 154299"/>
                <a:gd name="connsiteY0" fmla="*/ 194 h 519201"/>
                <a:gd name="connsiteX1" fmla="*/ 493 w 154299"/>
                <a:gd name="connsiteY1" fmla="*/ 92860 h 519201"/>
                <a:gd name="connsiteX2" fmla="*/ 58312 w 154299"/>
                <a:gd name="connsiteY2" fmla="*/ 222050 h 519201"/>
                <a:gd name="connsiteX3" fmla="*/ 36372 w 154299"/>
                <a:gd name="connsiteY3" fmla="*/ 413577 h 519201"/>
                <a:gd name="connsiteX4" fmla="*/ 18110 w 154299"/>
                <a:gd name="connsiteY4" fmla="*/ 466880 h 519201"/>
                <a:gd name="connsiteX5" fmla="*/ 86125 w 154299"/>
                <a:gd name="connsiteY5" fmla="*/ 513213 h 519201"/>
                <a:gd name="connsiteX6" fmla="*/ 88061 w 154299"/>
                <a:gd name="connsiteY6" fmla="*/ 367309 h 519201"/>
                <a:gd name="connsiteX7" fmla="*/ 95546 w 154299"/>
                <a:gd name="connsiteY7" fmla="*/ 310973 h 519201"/>
                <a:gd name="connsiteX8" fmla="*/ 153689 w 154299"/>
                <a:gd name="connsiteY8" fmla="*/ 244442 h 519201"/>
                <a:gd name="connsiteX9" fmla="*/ 99289 w 154299"/>
                <a:gd name="connsiteY9" fmla="*/ 116478 h 519201"/>
                <a:gd name="connsiteX10" fmla="*/ 95482 w 154299"/>
                <a:gd name="connsiteY10" fmla="*/ 13745 h 519201"/>
                <a:gd name="connsiteX11" fmla="*/ 64700 w 154299"/>
                <a:gd name="connsiteY11" fmla="*/ 0 h 519201"/>
                <a:gd name="connsiteX12" fmla="*/ 64442 w 154299"/>
                <a:gd name="connsiteY12" fmla="*/ 194 h 519201"/>
                <a:gd name="connsiteX13" fmla="*/ 64442 w 154299"/>
                <a:gd name="connsiteY13" fmla="*/ 194 h 5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99" h="519201">
                  <a:moveTo>
                    <a:pt x="64442" y="194"/>
                  </a:moveTo>
                  <a:cubicBezTo>
                    <a:pt x="34565" y="24715"/>
                    <a:pt x="-4863" y="42848"/>
                    <a:pt x="493" y="92860"/>
                  </a:cubicBezTo>
                  <a:cubicBezTo>
                    <a:pt x="6365" y="147646"/>
                    <a:pt x="46890" y="175975"/>
                    <a:pt x="58312" y="222050"/>
                  </a:cubicBezTo>
                  <a:cubicBezTo>
                    <a:pt x="80317" y="306198"/>
                    <a:pt x="-28934" y="336850"/>
                    <a:pt x="36372" y="413577"/>
                  </a:cubicBezTo>
                  <a:cubicBezTo>
                    <a:pt x="103419" y="492369"/>
                    <a:pt x="20562" y="506243"/>
                    <a:pt x="18110" y="466880"/>
                  </a:cubicBezTo>
                  <a:cubicBezTo>
                    <a:pt x="16690" y="515019"/>
                    <a:pt x="58764" y="528506"/>
                    <a:pt x="86125" y="513213"/>
                  </a:cubicBezTo>
                  <a:cubicBezTo>
                    <a:pt x="150655" y="477205"/>
                    <a:pt x="99483" y="409189"/>
                    <a:pt x="88061" y="367309"/>
                  </a:cubicBezTo>
                  <a:cubicBezTo>
                    <a:pt x="82318" y="346594"/>
                    <a:pt x="78446" y="328332"/>
                    <a:pt x="95546" y="310973"/>
                  </a:cubicBezTo>
                  <a:cubicBezTo>
                    <a:pt x="115164" y="291098"/>
                    <a:pt x="149946" y="270964"/>
                    <a:pt x="153689" y="244442"/>
                  </a:cubicBezTo>
                  <a:cubicBezTo>
                    <a:pt x="160722" y="188236"/>
                    <a:pt x="104774" y="168102"/>
                    <a:pt x="99289" y="116478"/>
                  </a:cubicBezTo>
                  <a:cubicBezTo>
                    <a:pt x="95224" y="78276"/>
                    <a:pt x="84899" y="42913"/>
                    <a:pt x="95482" y="13745"/>
                  </a:cubicBezTo>
                  <a:cubicBezTo>
                    <a:pt x="84641" y="9938"/>
                    <a:pt x="74315" y="5292"/>
                    <a:pt x="64700" y="0"/>
                  </a:cubicBezTo>
                  <a:cubicBezTo>
                    <a:pt x="64507" y="65"/>
                    <a:pt x="64442" y="129"/>
                    <a:pt x="64442" y="194"/>
                  </a:cubicBezTo>
                  <a:lnTo>
                    <a:pt x="64442" y="194"/>
                  </a:lnTo>
                  <a:close/>
                </a:path>
              </a:pathLst>
            </a:custGeom>
            <a:solidFill>
              <a:srgbClr val="AB2B37"/>
            </a:solidFill>
            <a:ln w="6453" cap="flat">
              <a:noFill/>
              <a:prstDash val="solid"/>
              <a:miter/>
            </a:ln>
          </p:spPr>
          <p:txBody>
            <a:bodyPr rtlCol="0" anchor="ctr"/>
            <a:lstStyle/>
            <a:p>
              <a:endParaRPr lang="en-US"/>
            </a:p>
          </p:txBody>
        </p:sp>
        <p:sp>
          <p:nvSpPr>
            <p:cNvPr id="4150" name="Freeform: Shape 4149">
              <a:extLst>
                <a:ext uri="{FF2B5EF4-FFF2-40B4-BE49-F238E27FC236}">
                  <a16:creationId xmlns:a16="http://schemas.microsoft.com/office/drawing/2014/main" id="{85FE6387-1615-4D83-AA0B-3EC3EA3020F9}"/>
                </a:ext>
              </a:extLst>
            </p:cNvPr>
            <p:cNvSpPr/>
            <p:nvPr/>
          </p:nvSpPr>
          <p:spPr>
            <a:xfrm>
              <a:off x="5405650" y="1111379"/>
              <a:ext cx="902569" cy="573484"/>
            </a:xfrm>
            <a:custGeom>
              <a:avLst/>
              <a:gdLst>
                <a:gd name="connsiteX0" fmla="*/ 23446 w 902569"/>
                <a:gd name="connsiteY0" fmla="*/ 298648 h 573484"/>
                <a:gd name="connsiteX1" fmla="*/ 43322 w 902569"/>
                <a:gd name="connsiteY1" fmla="*/ 512761 h 573484"/>
                <a:gd name="connsiteX2" fmla="*/ 131728 w 902569"/>
                <a:gd name="connsiteY2" fmla="*/ 565934 h 573484"/>
                <a:gd name="connsiteX3" fmla="*/ 137085 w 902569"/>
                <a:gd name="connsiteY3" fmla="*/ 573484 h 573484"/>
                <a:gd name="connsiteX4" fmla="*/ 765485 w 902569"/>
                <a:gd name="connsiteY4" fmla="*/ 573484 h 573484"/>
                <a:gd name="connsiteX5" fmla="*/ 770841 w 902569"/>
                <a:gd name="connsiteY5" fmla="*/ 565934 h 573484"/>
                <a:gd name="connsiteX6" fmla="*/ 859248 w 902569"/>
                <a:gd name="connsiteY6" fmla="*/ 512761 h 573484"/>
                <a:gd name="connsiteX7" fmla="*/ 879123 w 902569"/>
                <a:gd name="connsiteY7" fmla="*/ 298648 h 573484"/>
                <a:gd name="connsiteX8" fmla="*/ 589057 w 902569"/>
                <a:gd name="connsiteY8" fmla="*/ 141516 h 573484"/>
                <a:gd name="connsiteX9" fmla="*/ 579959 w 902569"/>
                <a:gd name="connsiteY9" fmla="*/ 1871 h 573484"/>
                <a:gd name="connsiteX10" fmla="*/ 323385 w 902569"/>
                <a:gd name="connsiteY10" fmla="*/ 0 h 573484"/>
                <a:gd name="connsiteX11" fmla="*/ 313382 w 902569"/>
                <a:gd name="connsiteY11" fmla="*/ 141516 h 573484"/>
                <a:gd name="connsiteX12" fmla="*/ 23446 w 902569"/>
                <a:gd name="connsiteY12" fmla="*/ 298648 h 573484"/>
                <a:gd name="connsiteX13" fmla="*/ 23446 w 902569"/>
                <a:gd name="connsiteY13" fmla="*/ 298648 h 57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2569" h="573484">
                  <a:moveTo>
                    <a:pt x="23446" y="298648"/>
                  </a:moveTo>
                  <a:cubicBezTo>
                    <a:pt x="-8884" y="362404"/>
                    <a:pt x="-12627" y="454683"/>
                    <a:pt x="43322" y="512761"/>
                  </a:cubicBezTo>
                  <a:cubicBezTo>
                    <a:pt x="63520" y="533669"/>
                    <a:pt x="94107" y="551479"/>
                    <a:pt x="131728" y="565934"/>
                  </a:cubicBezTo>
                  <a:cubicBezTo>
                    <a:pt x="133084" y="568515"/>
                    <a:pt x="134891" y="571032"/>
                    <a:pt x="137085" y="573484"/>
                  </a:cubicBezTo>
                  <a:lnTo>
                    <a:pt x="765485" y="573484"/>
                  </a:lnTo>
                  <a:cubicBezTo>
                    <a:pt x="767679" y="570968"/>
                    <a:pt x="769485" y="568451"/>
                    <a:pt x="770841" y="565934"/>
                  </a:cubicBezTo>
                  <a:cubicBezTo>
                    <a:pt x="808462" y="551415"/>
                    <a:pt x="839050" y="533669"/>
                    <a:pt x="859248" y="512761"/>
                  </a:cubicBezTo>
                  <a:cubicBezTo>
                    <a:pt x="915196" y="454619"/>
                    <a:pt x="911453" y="362404"/>
                    <a:pt x="879123" y="298648"/>
                  </a:cubicBezTo>
                  <a:cubicBezTo>
                    <a:pt x="806139" y="154745"/>
                    <a:pt x="613967" y="178492"/>
                    <a:pt x="589057" y="141516"/>
                  </a:cubicBezTo>
                  <a:cubicBezTo>
                    <a:pt x="569763" y="112800"/>
                    <a:pt x="581249" y="24586"/>
                    <a:pt x="579959" y="1871"/>
                  </a:cubicBezTo>
                  <a:cubicBezTo>
                    <a:pt x="490003" y="10519"/>
                    <a:pt x="413276" y="8583"/>
                    <a:pt x="323385" y="0"/>
                  </a:cubicBezTo>
                  <a:cubicBezTo>
                    <a:pt x="322094" y="22715"/>
                    <a:pt x="332677" y="112800"/>
                    <a:pt x="313382" y="141516"/>
                  </a:cubicBezTo>
                  <a:cubicBezTo>
                    <a:pt x="288602" y="178492"/>
                    <a:pt x="96495" y="154680"/>
                    <a:pt x="23446" y="298648"/>
                  </a:cubicBezTo>
                  <a:lnTo>
                    <a:pt x="23446" y="298648"/>
                  </a:lnTo>
                  <a:close/>
                </a:path>
              </a:pathLst>
            </a:custGeom>
            <a:solidFill>
              <a:srgbClr val="F3C3A7"/>
            </a:solidFill>
            <a:ln w="6453" cap="flat">
              <a:noFill/>
              <a:prstDash val="solid"/>
              <a:miter/>
            </a:ln>
          </p:spPr>
          <p:txBody>
            <a:bodyPr rtlCol="0" anchor="ctr"/>
            <a:lstStyle/>
            <a:p>
              <a:endParaRPr lang="en-US"/>
            </a:p>
          </p:txBody>
        </p:sp>
        <p:sp>
          <p:nvSpPr>
            <p:cNvPr id="4151" name="Freeform: Shape 4150">
              <a:extLst>
                <a:ext uri="{FF2B5EF4-FFF2-40B4-BE49-F238E27FC236}">
                  <a16:creationId xmlns:a16="http://schemas.microsoft.com/office/drawing/2014/main" id="{1B6BF11B-E98D-4198-9C5D-9AA879384A05}"/>
                </a:ext>
              </a:extLst>
            </p:cNvPr>
            <p:cNvSpPr/>
            <p:nvPr/>
          </p:nvSpPr>
          <p:spPr>
            <a:xfrm>
              <a:off x="5371277" y="1269221"/>
              <a:ext cx="971445" cy="415706"/>
            </a:xfrm>
            <a:custGeom>
              <a:avLst/>
              <a:gdLst>
                <a:gd name="connsiteX0" fmla="*/ 971445 w 971445"/>
                <a:gd name="connsiteY0" fmla="*/ 415707 h 415706"/>
                <a:gd name="connsiteX1" fmla="*/ 666279 w 971445"/>
                <a:gd name="connsiteY1" fmla="*/ 2969 h 415706"/>
                <a:gd name="connsiteX2" fmla="*/ 568322 w 971445"/>
                <a:gd name="connsiteY2" fmla="*/ 125061 h 415706"/>
                <a:gd name="connsiteX3" fmla="*/ 537089 w 971445"/>
                <a:gd name="connsiteY3" fmla="*/ 172103 h 415706"/>
                <a:gd name="connsiteX4" fmla="*/ 485852 w 971445"/>
                <a:gd name="connsiteY4" fmla="*/ 265996 h 415706"/>
                <a:gd name="connsiteX5" fmla="*/ 434485 w 971445"/>
                <a:gd name="connsiteY5" fmla="*/ 172103 h 415706"/>
                <a:gd name="connsiteX6" fmla="*/ 403317 w 971445"/>
                <a:gd name="connsiteY6" fmla="*/ 124996 h 415706"/>
                <a:gd name="connsiteX7" fmla="*/ 316394 w 971445"/>
                <a:gd name="connsiteY7" fmla="*/ 0 h 415706"/>
                <a:gd name="connsiteX8" fmla="*/ 0 w 971445"/>
                <a:gd name="connsiteY8" fmla="*/ 415707 h 415706"/>
                <a:gd name="connsiteX9" fmla="*/ 971445 w 971445"/>
                <a:gd name="connsiteY9" fmla="*/ 415707 h 415706"/>
                <a:gd name="connsiteX10" fmla="*/ 971445 w 971445"/>
                <a:gd name="connsiteY10" fmla="*/ 415707 h 41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1445" h="415706">
                  <a:moveTo>
                    <a:pt x="971445" y="415707"/>
                  </a:moveTo>
                  <a:cubicBezTo>
                    <a:pt x="970219" y="183719"/>
                    <a:pt x="949699" y="28910"/>
                    <a:pt x="666279" y="2969"/>
                  </a:cubicBezTo>
                  <a:cubicBezTo>
                    <a:pt x="650728" y="54335"/>
                    <a:pt x="642080" y="112735"/>
                    <a:pt x="568322" y="125061"/>
                  </a:cubicBezTo>
                  <a:cubicBezTo>
                    <a:pt x="564773" y="125641"/>
                    <a:pt x="551738" y="146549"/>
                    <a:pt x="537089" y="172103"/>
                  </a:cubicBezTo>
                  <a:lnTo>
                    <a:pt x="485852" y="265996"/>
                  </a:lnTo>
                  <a:lnTo>
                    <a:pt x="434485" y="172103"/>
                  </a:lnTo>
                  <a:cubicBezTo>
                    <a:pt x="419837" y="146549"/>
                    <a:pt x="406802" y="125577"/>
                    <a:pt x="403317" y="124996"/>
                  </a:cubicBezTo>
                  <a:cubicBezTo>
                    <a:pt x="330462" y="112348"/>
                    <a:pt x="330591" y="52722"/>
                    <a:pt x="316394" y="0"/>
                  </a:cubicBezTo>
                  <a:cubicBezTo>
                    <a:pt x="24264" y="45494"/>
                    <a:pt x="1613" y="170619"/>
                    <a:pt x="0" y="415707"/>
                  </a:cubicBezTo>
                  <a:lnTo>
                    <a:pt x="971445" y="415707"/>
                  </a:lnTo>
                  <a:lnTo>
                    <a:pt x="971445" y="415707"/>
                  </a:lnTo>
                  <a:close/>
                </a:path>
              </a:pathLst>
            </a:custGeom>
            <a:solidFill>
              <a:srgbClr val="DE6F97"/>
            </a:solidFill>
            <a:ln w="6453" cap="flat">
              <a:noFill/>
              <a:prstDash val="solid"/>
              <a:miter/>
            </a:ln>
          </p:spPr>
          <p:txBody>
            <a:bodyPr rtlCol="0" anchor="ctr"/>
            <a:lstStyle/>
            <a:p>
              <a:endParaRPr lang="en-US"/>
            </a:p>
          </p:txBody>
        </p:sp>
        <p:sp>
          <p:nvSpPr>
            <p:cNvPr id="4152" name="Freeform: Shape 4151">
              <a:extLst>
                <a:ext uri="{FF2B5EF4-FFF2-40B4-BE49-F238E27FC236}">
                  <a16:creationId xmlns:a16="http://schemas.microsoft.com/office/drawing/2014/main" id="{34F3FE4D-80D9-4BB4-ADF0-D29A6BB179D4}"/>
                </a:ext>
              </a:extLst>
            </p:cNvPr>
            <p:cNvSpPr/>
            <p:nvPr/>
          </p:nvSpPr>
          <p:spPr>
            <a:xfrm>
              <a:off x="5652047" y="693414"/>
              <a:ext cx="410018" cy="548944"/>
            </a:xfrm>
            <a:custGeom>
              <a:avLst/>
              <a:gdLst>
                <a:gd name="connsiteX0" fmla="*/ 402158 w 410018"/>
                <a:gd name="connsiteY0" fmla="*/ 261220 h 548944"/>
                <a:gd name="connsiteX1" fmla="*/ 378668 w 410018"/>
                <a:gd name="connsiteY1" fmla="*/ 253089 h 548944"/>
                <a:gd name="connsiteX2" fmla="*/ 378991 w 410018"/>
                <a:gd name="connsiteY2" fmla="*/ 228051 h 548944"/>
                <a:gd name="connsiteX3" fmla="*/ 362084 w 410018"/>
                <a:gd name="connsiteY3" fmla="*/ 86858 h 548944"/>
                <a:gd name="connsiteX4" fmla="*/ 309233 w 410018"/>
                <a:gd name="connsiteY4" fmla="*/ 34008 h 548944"/>
                <a:gd name="connsiteX5" fmla="*/ 206630 w 410018"/>
                <a:gd name="connsiteY5" fmla="*/ 258 h 548944"/>
                <a:gd name="connsiteX6" fmla="*/ 206630 w 410018"/>
                <a:gd name="connsiteY6" fmla="*/ 0 h 548944"/>
                <a:gd name="connsiteX7" fmla="*/ 205017 w 410018"/>
                <a:gd name="connsiteY7" fmla="*/ 129 h 548944"/>
                <a:gd name="connsiteX8" fmla="*/ 203403 w 410018"/>
                <a:gd name="connsiteY8" fmla="*/ 0 h 548944"/>
                <a:gd name="connsiteX9" fmla="*/ 203403 w 410018"/>
                <a:gd name="connsiteY9" fmla="*/ 258 h 548944"/>
                <a:gd name="connsiteX10" fmla="*/ 100735 w 410018"/>
                <a:gd name="connsiteY10" fmla="*/ 34008 h 548944"/>
                <a:gd name="connsiteX11" fmla="*/ 47949 w 410018"/>
                <a:gd name="connsiteY11" fmla="*/ 86858 h 548944"/>
                <a:gd name="connsiteX12" fmla="*/ 30977 w 410018"/>
                <a:gd name="connsiteY12" fmla="*/ 228051 h 548944"/>
                <a:gd name="connsiteX13" fmla="*/ 31364 w 410018"/>
                <a:gd name="connsiteY13" fmla="*/ 253089 h 548944"/>
                <a:gd name="connsiteX14" fmla="*/ 7875 w 410018"/>
                <a:gd name="connsiteY14" fmla="*/ 261220 h 548944"/>
                <a:gd name="connsiteX15" fmla="*/ 13618 w 410018"/>
                <a:gd name="connsiteY15" fmla="*/ 340270 h 548944"/>
                <a:gd name="connsiteX16" fmla="*/ 33300 w 410018"/>
                <a:gd name="connsiteY16" fmla="*/ 364018 h 548944"/>
                <a:gd name="connsiteX17" fmla="*/ 44270 w 410018"/>
                <a:gd name="connsiteY17" fmla="*/ 369245 h 548944"/>
                <a:gd name="connsiteX18" fmla="*/ 73438 w 410018"/>
                <a:gd name="connsiteY18" fmla="*/ 444552 h 548944"/>
                <a:gd name="connsiteX19" fmla="*/ 184689 w 410018"/>
                <a:gd name="connsiteY19" fmla="*/ 545865 h 548944"/>
                <a:gd name="connsiteX20" fmla="*/ 225343 w 410018"/>
                <a:gd name="connsiteY20" fmla="*/ 545865 h 548944"/>
                <a:gd name="connsiteX21" fmla="*/ 336724 w 410018"/>
                <a:gd name="connsiteY21" fmla="*/ 444552 h 548944"/>
                <a:gd name="connsiteX22" fmla="*/ 365892 w 410018"/>
                <a:gd name="connsiteY22" fmla="*/ 369245 h 548944"/>
                <a:gd name="connsiteX23" fmla="*/ 376797 w 410018"/>
                <a:gd name="connsiteY23" fmla="*/ 364018 h 548944"/>
                <a:gd name="connsiteX24" fmla="*/ 396479 w 410018"/>
                <a:gd name="connsiteY24" fmla="*/ 340270 h 548944"/>
                <a:gd name="connsiteX25" fmla="*/ 402158 w 410018"/>
                <a:gd name="connsiteY25" fmla="*/ 261220 h 548944"/>
                <a:gd name="connsiteX26" fmla="*/ 402158 w 410018"/>
                <a:gd name="connsiteY26" fmla="*/ 261220 h 54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0018" h="548944">
                  <a:moveTo>
                    <a:pt x="402158" y="261220"/>
                  </a:moveTo>
                  <a:cubicBezTo>
                    <a:pt x="396156" y="253993"/>
                    <a:pt x="387509" y="251928"/>
                    <a:pt x="378668" y="253089"/>
                  </a:cubicBezTo>
                  <a:cubicBezTo>
                    <a:pt x="378862" y="244700"/>
                    <a:pt x="378991" y="236376"/>
                    <a:pt x="378991" y="228051"/>
                  </a:cubicBezTo>
                  <a:cubicBezTo>
                    <a:pt x="378991" y="179782"/>
                    <a:pt x="378862" y="120608"/>
                    <a:pt x="362084" y="86858"/>
                  </a:cubicBezTo>
                  <a:cubicBezTo>
                    <a:pt x="349823" y="62143"/>
                    <a:pt x="331239" y="46010"/>
                    <a:pt x="309233" y="34008"/>
                  </a:cubicBezTo>
                  <a:cubicBezTo>
                    <a:pt x="271483" y="13487"/>
                    <a:pt x="238766" y="2388"/>
                    <a:pt x="206630" y="258"/>
                  </a:cubicBezTo>
                  <a:lnTo>
                    <a:pt x="206630" y="0"/>
                  </a:lnTo>
                  <a:cubicBezTo>
                    <a:pt x="206113" y="0"/>
                    <a:pt x="205532" y="65"/>
                    <a:pt x="205017" y="129"/>
                  </a:cubicBezTo>
                  <a:cubicBezTo>
                    <a:pt x="204500" y="129"/>
                    <a:pt x="203919" y="65"/>
                    <a:pt x="203403" y="0"/>
                  </a:cubicBezTo>
                  <a:lnTo>
                    <a:pt x="203403" y="258"/>
                  </a:lnTo>
                  <a:cubicBezTo>
                    <a:pt x="171202" y="2452"/>
                    <a:pt x="138550" y="13551"/>
                    <a:pt x="100735" y="34008"/>
                  </a:cubicBezTo>
                  <a:cubicBezTo>
                    <a:pt x="78730" y="46010"/>
                    <a:pt x="60145" y="62143"/>
                    <a:pt x="47949" y="86858"/>
                  </a:cubicBezTo>
                  <a:cubicBezTo>
                    <a:pt x="31171" y="120608"/>
                    <a:pt x="30977" y="179782"/>
                    <a:pt x="30977" y="228051"/>
                  </a:cubicBezTo>
                  <a:cubicBezTo>
                    <a:pt x="30977" y="236376"/>
                    <a:pt x="31042" y="244700"/>
                    <a:pt x="31364" y="253089"/>
                  </a:cubicBezTo>
                  <a:cubicBezTo>
                    <a:pt x="22524" y="251863"/>
                    <a:pt x="13877" y="253928"/>
                    <a:pt x="7875" y="261220"/>
                  </a:cubicBezTo>
                  <a:cubicBezTo>
                    <a:pt x="-5999" y="277998"/>
                    <a:pt x="67" y="314394"/>
                    <a:pt x="13618" y="340270"/>
                  </a:cubicBezTo>
                  <a:cubicBezTo>
                    <a:pt x="18587" y="349756"/>
                    <a:pt x="24524" y="357823"/>
                    <a:pt x="33300" y="364018"/>
                  </a:cubicBezTo>
                  <a:cubicBezTo>
                    <a:pt x="36850" y="366470"/>
                    <a:pt x="40657" y="368470"/>
                    <a:pt x="44270" y="369245"/>
                  </a:cubicBezTo>
                  <a:cubicBezTo>
                    <a:pt x="50207" y="396606"/>
                    <a:pt x="62403" y="421385"/>
                    <a:pt x="73438" y="444552"/>
                  </a:cubicBezTo>
                  <a:cubicBezTo>
                    <a:pt x="88797" y="476882"/>
                    <a:pt x="132871" y="531217"/>
                    <a:pt x="184689" y="545865"/>
                  </a:cubicBezTo>
                  <a:cubicBezTo>
                    <a:pt x="200177" y="549608"/>
                    <a:pt x="204952" y="550318"/>
                    <a:pt x="225343" y="545865"/>
                  </a:cubicBezTo>
                  <a:cubicBezTo>
                    <a:pt x="277226" y="531281"/>
                    <a:pt x="321365" y="476882"/>
                    <a:pt x="336724" y="444552"/>
                  </a:cubicBezTo>
                  <a:cubicBezTo>
                    <a:pt x="347694" y="421385"/>
                    <a:pt x="359955" y="396606"/>
                    <a:pt x="365892" y="369245"/>
                  </a:cubicBezTo>
                  <a:cubicBezTo>
                    <a:pt x="369376" y="368470"/>
                    <a:pt x="373248" y="366470"/>
                    <a:pt x="376797" y="364018"/>
                  </a:cubicBezTo>
                  <a:cubicBezTo>
                    <a:pt x="385573" y="357823"/>
                    <a:pt x="391510" y="349756"/>
                    <a:pt x="396479" y="340270"/>
                  </a:cubicBezTo>
                  <a:cubicBezTo>
                    <a:pt x="409901" y="314458"/>
                    <a:pt x="416032" y="278063"/>
                    <a:pt x="402158" y="261220"/>
                  </a:cubicBezTo>
                  <a:lnTo>
                    <a:pt x="402158" y="261220"/>
                  </a:lnTo>
                  <a:close/>
                </a:path>
              </a:pathLst>
            </a:custGeom>
            <a:solidFill>
              <a:srgbClr val="FADCC3"/>
            </a:solidFill>
            <a:ln w="6453" cap="flat">
              <a:noFill/>
              <a:prstDash val="solid"/>
              <a:miter/>
            </a:ln>
          </p:spPr>
          <p:txBody>
            <a:bodyPr rtlCol="0" anchor="ctr"/>
            <a:lstStyle/>
            <a:p>
              <a:endParaRPr lang="en-US"/>
            </a:p>
          </p:txBody>
        </p:sp>
        <p:sp>
          <p:nvSpPr>
            <p:cNvPr id="4153" name="Freeform: Shape 4152">
              <a:extLst>
                <a:ext uri="{FF2B5EF4-FFF2-40B4-BE49-F238E27FC236}">
                  <a16:creationId xmlns:a16="http://schemas.microsoft.com/office/drawing/2014/main" id="{4A41EAEE-481A-49C0-8596-CB4395DE8F55}"/>
                </a:ext>
              </a:extLst>
            </p:cNvPr>
            <p:cNvSpPr/>
            <p:nvPr/>
          </p:nvSpPr>
          <p:spPr>
            <a:xfrm>
              <a:off x="6184686" y="1624527"/>
              <a:ext cx="8518" cy="60400"/>
            </a:xfrm>
            <a:custGeom>
              <a:avLst/>
              <a:gdLst>
                <a:gd name="connsiteX0" fmla="*/ 2646 w 8518"/>
                <a:gd name="connsiteY0" fmla="*/ 0 h 60400"/>
                <a:gd name="connsiteX1" fmla="*/ 8518 w 8518"/>
                <a:gd name="connsiteY1" fmla="*/ 60401 h 60400"/>
                <a:gd name="connsiteX2" fmla="*/ 0 w 8518"/>
                <a:gd name="connsiteY2" fmla="*/ 60401 h 60400"/>
                <a:gd name="connsiteX3" fmla="*/ 2646 w 8518"/>
                <a:gd name="connsiteY3" fmla="*/ 0 h 60400"/>
              </a:gdLst>
              <a:ahLst/>
              <a:cxnLst>
                <a:cxn ang="0">
                  <a:pos x="connsiteX0" y="connsiteY0"/>
                </a:cxn>
                <a:cxn ang="0">
                  <a:pos x="connsiteX1" y="connsiteY1"/>
                </a:cxn>
                <a:cxn ang="0">
                  <a:pos x="connsiteX2" y="connsiteY2"/>
                </a:cxn>
                <a:cxn ang="0">
                  <a:pos x="connsiteX3" y="connsiteY3"/>
                </a:cxn>
              </a:cxnLst>
              <a:rect l="l" t="t" r="r" b="b"/>
              <a:pathLst>
                <a:path w="8518" h="60400">
                  <a:moveTo>
                    <a:pt x="2646" y="0"/>
                  </a:moveTo>
                  <a:lnTo>
                    <a:pt x="8518" y="60401"/>
                  </a:lnTo>
                  <a:lnTo>
                    <a:pt x="0" y="60401"/>
                  </a:lnTo>
                  <a:lnTo>
                    <a:pt x="2646" y="0"/>
                  </a:lnTo>
                  <a:close/>
                </a:path>
              </a:pathLst>
            </a:custGeom>
            <a:solidFill>
              <a:srgbClr val="C2577B"/>
            </a:solidFill>
            <a:ln w="6453" cap="flat">
              <a:noFill/>
              <a:prstDash val="solid"/>
              <a:miter/>
            </a:ln>
          </p:spPr>
          <p:txBody>
            <a:bodyPr rtlCol="0" anchor="ctr"/>
            <a:lstStyle/>
            <a:p>
              <a:endParaRPr lang="en-US"/>
            </a:p>
          </p:txBody>
        </p:sp>
        <p:sp>
          <p:nvSpPr>
            <p:cNvPr id="4154" name="Freeform: Shape 4153">
              <a:extLst>
                <a:ext uri="{FF2B5EF4-FFF2-40B4-BE49-F238E27FC236}">
                  <a16:creationId xmlns:a16="http://schemas.microsoft.com/office/drawing/2014/main" id="{6CEA296E-C4E8-42E0-B32F-B1813CDD5287}"/>
                </a:ext>
              </a:extLst>
            </p:cNvPr>
            <p:cNvSpPr/>
            <p:nvPr/>
          </p:nvSpPr>
          <p:spPr>
            <a:xfrm>
              <a:off x="5520795" y="1624527"/>
              <a:ext cx="8582" cy="60400"/>
            </a:xfrm>
            <a:custGeom>
              <a:avLst/>
              <a:gdLst>
                <a:gd name="connsiteX0" fmla="*/ 5872 w 8582"/>
                <a:gd name="connsiteY0" fmla="*/ 0 h 60400"/>
                <a:gd name="connsiteX1" fmla="*/ 0 w 8582"/>
                <a:gd name="connsiteY1" fmla="*/ 60401 h 60400"/>
                <a:gd name="connsiteX2" fmla="*/ 8582 w 8582"/>
                <a:gd name="connsiteY2" fmla="*/ 60401 h 60400"/>
                <a:gd name="connsiteX3" fmla="*/ 5872 w 8582"/>
                <a:gd name="connsiteY3" fmla="*/ 0 h 60400"/>
              </a:gdLst>
              <a:ahLst/>
              <a:cxnLst>
                <a:cxn ang="0">
                  <a:pos x="connsiteX0" y="connsiteY0"/>
                </a:cxn>
                <a:cxn ang="0">
                  <a:pos x="connsiteX1" y="connsiteY1"/>
                </a:cxn>
                <a:cxn ang="0">
                  <a:pos x="connsiteX2" y="connsiteY2"/>
                </a:cxn>
                <a:cxn ang="0">
                  <a:pos x="connsiteX3" y="connsiteY3"/>
                </a:cxn>
              </a:cxnLst>
              <a:rect l="l" t="t" r="r" b="b"/>
              <a:pathLst>
                <a:path w="8582" h="60400">
                  <a:moveTo>
                    <a:pt x="5872" y="0"/>
                  </a:moveTo>
                  <a:lnTo>
                    <a:pt x="0" y="60401"/>
                  </a:lnTo>
                  <a:lnTo>
                    <a:pt x="8582" y="60401"/>
                  </a:lnTo>
                  <a:lnTo>
                    <a:pt x="5872" y="0"/>
                  </a:lnTo>
                  <a:close/>
                </a:path>
              </a:pathLst>
            </a:custGeom>
            <a:solidFill>
              <a:srgbClr val="C2577B"/>
            </a:solidFill>
            <a:ln w="6453" cap="flat">
              <a:noFill/>
              <a:prstDash val="solid"/>
              <a:miter/>
            </a:ln>
          </p:spPr>
          <p:txBody>
            <a:bodyPr rtlCol="0" anchor="ctr"/>
            <a:lstStyle/>
            <a:p>
              <a:endParaRPr lang="en-US"/>
            </a:p>
          </p:txBody>
        </p:sp>
        <p:sp>
          <p:nvSpPr>
            <p:cNvPr id="4155" name="Freeform: Shape 4154">
              <a:extLst>
                <a:ext uri="{FF2B5EF4-FFF2-40B4-BE49-F238E27FC236}">
                  <a16:creationId xmlns:a16="http://schemas.microsoft.com/office/drawing/2014/main" id="{9D9928AD-4711-4249-91AF-312942207755}"/>
                </a:ext>
              </a:extLst>
            </p:cNvPr>
            <p:cNvSpPr/>
            <p:nvPr/>
          </p:nvSpPr>
          <p:spPr>
            <a:xfrm>
              <a:off x="5623140" y="1242054"/>
              <a:ext cx="233988" cy="293162"/>
            </a:xfrm>
            <a:custGeom>
              <a:avLst/>
              <a:gdLst>
                <a:gd name="connsiteX0" fmla="*/ 98216 w 233988"/>
                <a:gd name="connsiteY0" fmla="*/ 0 h 293162"/>
                <a:gd name="connsiteX1" fmla="*/ 233988 w 233988"/>
                <a:gd name="connsiteY1" fmla="*/ 293163 h 293162"/>
                <a:gd name="connsiteX2" fmla="*/ 151905 w 233988"/>
                <a:gd name="connsiteY2" fmla="*/ 207144 h 293162"/>
                <a:gd name="connsiteX3" fmla="*/ 119382 w 233988"/>
                <a:gd name="connsiteY3" fmla="*/ 152292 h 293162"/>
                <a:gd name="connsiteX4" fmla="*/ 45494 w 233988"/>
                <a:gd name="connsiteY4" fmla="*/ 120931 h 293162"/>
                <a:gd name="connsiteX5" fmla="*/ 0 w 233988"/>
                <a:gd name="connsiteY5" fmla="*/ 32395 h 293162"/>
                <a:gd name="connsiteX6" fmla="*/ 98216 w 233988"/>
                <a:gd name="connsiteY6" fmla="*/ 0 h 29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988" h="293162">
                  <a:moveTo>
                    <a:pt x="98216" y="0"/>
                  </a:moveTo>
                  <a:lnTo>
                    <a:pt x="233988" y="293163"/>
                  </a:lnTo>
                  <a:lnTo>
                    <a:pt x="151905" y="207144"/>
                  </a:lnTo>
                  <a:lnTo>
                    <a:pt x="119382" y="152292"/>
                  </a:lnTo>
                  <a:lnTo>
                    <a:pt x="45494" y="120931"/>
                  </a:lnTo>
                  <a:lnTo>
                    <a:pt x="0" y="32395"/>
                  </a:lnTo>
                  <a:lnTo>
                    <a:pt x="98216" y="0"/>
                  </a:lnTo>
                  <a:close/>
                </a:path>
              </a:pathLst>
            </a:custGeom>
            <a:solidFill>
              <a:srgbClr val="F1AEBC"/>
            </a:solidFill>
            <a:ln w="6453" cap="flat">
              <a:noFill/>
              <a:prstDash val="solid"/>
              <a:miter/>
            </a:ln>
          </p:spPr>
          <p:txBody>
            <a:bodyPr rtlCol="0" anchor="ctr"/>
            <a:lstStyle/>
            <a:p>
              <a:endParaRPr lang="en-US"/>
            </a:p>
          </p:txBody>
        </p:sp>
        <p:sp>
          <p:nvSpPr>
            <p:cNvPr id="4156" name="Freeform: Shape 4155">
              <a:extLst>
                <a:ext uri="{FF2B5EF4-FFF2-40B4-BE49-F238E27FC236}">
                  <a16:creationId xmlns:a16="http://schemas.microsoft.com/office/drawing/2014/main" id="{EB23F018-F976-4C7D-AC1D-82BD7AEBFB26}"/>
                </a:ext>
              </a:extLst>
            </p:cNvPr>
            <p:cNvSpPr/>
            <p:nvPr/>
          </p:nvSpPr>
          <p:spPr>
            <a:xfrm>
              <a:off x="5857129" y="1242054"/>
              <a:ext cx="233987" cy="293162"/>
            </a:xfrm>
            <a:custGeom>
              <a:avLst/>
              <a:gdLst>
                <a:gd name="connsiteX0" fmla="*/ 135772 w 233987"/>
                <a:gd name="connsiteY0" fmla="*/ 0 h 293162"/>
                <a:gd name="connsiteX1" fmla="*/ 0 w 233987"/>
                <a:gd name="connsiteY1" fmla="*/ 293163 h 293162"/>
                <a:gd name="connsiteX2" fmla="*/ 82083 w 233987"/>
                <a:gd name="connsiteY2" fmla="*/ 207144 h 293162"/>
                <a:gd name="connsiteX3" fmla="*/ 114606 w 233987"/>
                <a:gd name="connsiteY3" fmla="*/ 152292 h 293162"/>
                <a:gd name="connsiteX4" fmla="*/ 188494 w 233987"/>
                <a:gd name="connsiteY4" fmla="*/ 120931 h 293162"/>
                <a:gd name="connsiteX5" fmla="*/ 233988 w 233987"/>
                <a:gd name="connsiteY5" fmla="*/ 32395 h 293162"/>
                <a:gd name="connsiteX6" fmla="*/ 135772 w 233987"/>
                <a:gd name="connsiteY6" fmla="*/ 0 h 29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987" h="293162">
                  <a:moveTo>
                    <a:pt x="135772" y="0"/>
                  </a:moveTo>
                  <a:lnTo>
                    <a:pt x="0" y="293163"/>
                  </a:lnTo>
                  <a:lnTo>
                    <a:pt x="82083" y="207144"/>
                  </a:lnTo>
                  <a:lnTo>
                    <a:pt x="114606" y="152292"/>
                  </a:lnTo>
                  <a:lnTo>
                    <a:pt x="188494" y="120931"/>
                  </a:lnTo>
                  <a:lnTo>
                    <a:pt x="233988" y="32395"/>
                  </a:lnTo>
                  <a:lnTo>
                    <a:pt x="135772" y="0"/>
                  </a:lnTo>
                  <a:close/>
                </a:path>
              </a:pathLst>
            </a:custGeom>
            <a:solidFill>
              <a:srgbClr val="F1AEBC"/>
            </a:solidFill>
            <a:ln w="6453" cap="flat">
              <a:noFill/>
              <a:prstDash val="solid"/>
              <a:miter/>
            </a:ln>
          </p:spPr>
          <p:txBody>
            <a:bodyPr rtlCol="0" anchor="ctr"/>
            <a:lstStyle/>
            <a:p>
              <a:endParaRPr lang="en-US"/>
            </a:p>
          </p:txBody>
        </p:sp>
        <p:sp>
          <p:nvSpPr>
            <p:cNvPr id="4157" name="Freeform: Shape 4156">
              <a:extLst>
                <a:ext uri="{FF2B5EF4-FFF2-40B4-BE49-F238E27FC236}">
                  <a16:creationId xmlns:a16="http://schemas.microsoft.com/office/drawing/2014/main" id="{24CD93C8-1CB1-4830-BE9F-9B0DC3B58A7F}"/>
                </a:ext>
              </a:extLst>
            </p:cNvPr>
            <p:cNvSpPr/>
            <p:nvPr/>
          </p:nvSpPr>
          <p:spPr>
            <a:xfrm>
              <a:off x="5769044" y="1418093"/>
              <a:ext cx="66208" cy="81695"/>
            </a:xfrm>
            <a:custGeom>
              <a:avLst/>
              <a:gdLst>
                <a:gd name="connsiteX0" fmla="*/ 0 w 66208"/>
                <a:gd name="connsiteY0" fmla="*/ 20972 h 81695"/>
                <a:gd name="connsiteX1" fmla="*/ 21037 w 66208"/>
                <a:gd name="connsiteY1" fmla="*/ 0 h 81695"/>
                <a:gd name="connsiteX2" fmla="*/ 44978 w 66208"/>
                <a:gd name="connsiteY2" fmla="*/ 23876 h 81695"/>
                <a:gd name="connsiteX3" fmla="*/ 66209 w 66208"/>
                <a:gd name="connsiteY3" fmla="*/ 69758 h 81695"/>
                <a:gd name="connsiteX4" fmla="*/ 54270 w 66208"/>
                <a:gd name="connsiteY4" fmla="*/ 81696 h 81695"/>
                <a:gd name="connsiteX5" fmla="*/ 6001 w 66208"/>
                <a:gd name="connsiteY5" fmla="*/ 31104 h 81695"/>
                <a:gd name="connsiteX6" fmla="*/ 0 w 66208"/>
                <a:gd name="connsiteY6" fmla="*/ 20972 h 8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08" h="81695">
                  <a:moveTo>
                    <a:pt x="0" y="20972"/>
                  </a:moveTo>
                  <a:lnTo>
                    <a:pt x="21037" y="0"/>
                  </a:lnTo>
                  <a:lnTo>
                    <a:pt x="44978" y="23876"/>
                  </a:lnTo>
                  <a:lnTo>
                    <a:pt x="66209" y="69758"/>
                  </a:lnTo>
                  <a:lnTo>
                    <a:pt x="54270" y="81696"/>
                  </a:lnTo>
                  <a:lnTo>
                    <a:pt x="6001" y="31104"/>
                  </a:lnTo>
                  <a:lnTo>
                    <a:pt x="0" y="20972"/>
                  </a:lnTo>
                  <a:close/>
                </a:path>
              </a:pathLst>
            </a:custGeom>
            <a:solidFill>
              <a:srgbClr val="FFF200"/>
            </a:solidFill>
            <a:ln w="6453" cap="flat">
              <a:noFill/>
              <a:prstDash val="solid"/>
              <a:miter/>
            </a:ln>
          </p:spPr>
          <p:txBody>
            <a:bodyPr rtlCol="0" anchor="ctr"/>
            <a:lstStyle/>
            <a:p>
              <a:endParaRPr lang="en-US"/>
            </a:p>
          </p:txBody>
        </p:sp>
        <p:sp>
          <p:nvSpPr>
            <p:cNvPr id="4158" name="Freeform: Shape 4157">
              <a:extLst>
                <a:ext uri="{FF2B5EF4-FFF2-40B4-BE49-F238E27FC236}">
                  <a16:creationId xmlns:a16="http://schemas.microsoft.com/office/drawing/2014/main" id="{16107BF1-D596-4293-91D2-03F26D3559AD}"/>
                </a:ext>
              </a:extLst>
            </p:cNvPr>
            <p:cNvSpPr/>
            <p:nvPr/>
          </p:nvSpPr>
          <p:spPr>
            <a:xfrm>
              <a:off x="5650437" y="1302971"/>
              <a:ext cx="82018" cy="78275"/>
            </a:xfrm>
            <a:custGeom>
              <a:avLst/>
              <a:gdLst>
                <a:gd name="connsiteX0" fmla="*/ 0 w 82018"/>
                <a:gd name="connsiteY0" fmla="*/ 24586 h 78275"/>
                <a:gd name="connsiteX1" fmla="*/ 24586 w 82018"/>
                <a:gd name="connsiteY1" fmla="*/ 0 h 78275"/>
                <a:gd name="connsiteX2" fmla="*/ 82019 w 82018"/>
                <a:gd name="connsiteY2" fmla="*/ 57497 h 78275"/>
                <a:gd name="connsiteX3" fmla="*/ 61304 w 82018"/>
                <a:gd name="connsiteY3" fmla="*/ 78276 h 78275"/>
                <a:gd name="connsiteX4" fmla="*/ 18198 w 82018"/>
                <a:gd name="connsiteY4" fmla="*/ 60014 h 78275"/>
                <a:gd name="connsiteX5" fmla="*/ 0 w 82018"/>
                <a:gd name="connsiteY5" fmla="*/ 24586 h 7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018" h="78275">
                  <a:moveTo>
                    <a:pt x="0" y="24586"/>
                  </a:moveTo>
                  <a:lnTo>
                    <a:pt x="24586" y="0"/>
                  </a:lnTo>
                  <a:lnTo>
                    <a:pt x="82019" y="57497"/>
                  </a:lnTo>
                  <a:lnTo>
                    <a:pt x="61304" y="78276"/>
                  </a:lnTo>
                  <a:lnTo>
                    <a:pt x="18198" y="60014"/>
                  </a:lnTo>
                  <a:lnTo>
                    <a:pt x="0" y="24586"/>
                  </a:lnTo>
                  <a:close/>
                </a:path>
              </a:pathLst>
            </a:custGeom>
            <a:solidFill>
              <a:srgbClr val="FFF200"/>
            </a:solidFill>
            <a:ln w="6453" cap="flat">
              <a:noFill/>
              <a:prstDash val="solid"/>
              <a:miter/>
            </a:ln>
          </p:spPr>
          <p:txBody>
            <a:bodyPr rtlCol="0" anchor="ctr"/>
            <a:lstStyle/>
            <a:p>
              <a:endParaRPr lang="en-US"/>
            </a:p>
          </p:txBody>
        </p:sp>
        <p:sp>
          <p:nvSpPr>
            <p:cNvPr id="4159" name="Freeform: Shape 4158">
              <a:extLst>
                <a:ext uri="{FF2B5EF4-FFF2-40B4-BE49-F238E27FC236}">
                  <a16:creationId xmlns:a16="http://schemas.microsoft.com/office/drawing/2014/main" id="{329E4D2F-F901-4923-BDD5-E7499552EA3D}"/>
                </a:ext>
              </a:extLst>
            </p:cNvPr>
            <p:cNvSpPr/>
            <p:nvPr/>
          </p:nvSpPr>
          <p:spPr>
            <a:xfrm>
              <a:off x="5623140" y="1268640"/>
              <a:ext cx="51817" cy="58852"/>
            </a:xfrm>
            <a:custGeom>
              <a:avLst/>
              <a:gdLst>
                <a:gd name="connsiteX0" fmla="*/ 27232 w 51817"/>
                <a:gd name="connsiteY0" fmla="*/ 58852 h 58852"/>
                <a:gd name="connsiteX1" fmla="*/ 51818 w 51817"/>
                <a:gd name="connsiteY1" fmla="*/ 34330 h 58852"/>
                <a:gd name="connsiteX2" fmla="*/ 17552 w 51817"/>
                <a:gd name="connsiteY2" fmla="*/ 0 h 58852"/>
                <a:gd name="connsiteX3" fmla="*/ 0 w 51817"/>
                <a:gd name="connsiteY3" fmla="*/ 5808 h 58852"/>
                <a:gd name="connsiteX4" fmla="*/ 27232 w 51817"/>
                <a:gd name="connsiteY4" fmla="*/ 58852 h 58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7" h="58852">
                  <a:moveTo>
                    <a:pt x="27232" y="58852"/>
                  </a:moveTo>
                  <a:lnTo>
                    <a:pt x="51818" y="34330"/>
                  </a:lnTo>
                  <a:lnTo>
                    <a:pt x="17552" y="0"/>
                  </a:lnTo>
                  <a:lnTo>
                    <a:pt x="0" y="5808"/>
                  </a:lnTo>
                  <a:lnTo>
                    <a:pt x="27232" y="58852"/>
                  </a:lnTo>
                  <a:close/>
                </a:path>
              </a:pathLst>
            </a:custGeom>
            <a:solidFill>
              <a:srgbClr val="A6CE39"/>
            </a:solidFill>
            <a:ln w="6453" cap="flat">
              <a:noFill/>
              <a:prstDash val="solid"/>
              <a:miter/>
            </a:ln>
          </p:spPr>
          <p:txBody>
            <a:bodyPr rtlCol="0" anchor="ctr"/>
            <a:lstStyle/>
            <a:p>
              <a:endParaRPr lang="en-US"/>
            </a:p>
          </p:txBody>
        </p:sp>
        <p:sp>
          <p:nvSpPr>
            <p:cNvPr id="4160" name="Freeform: Shape 4159">
              <a:extLst>
                <a:ext uri="{FF2B5EF4-FFF2-40B4-BE49-F238E27FC236}">
                  <a16:creationId xmlns:a16="http://schemas.microsoft.com/office/drawing/2014/main" id="{800E6DF5-EF5C-4FBB-827E-3EE101FEB525}"/>
                </a:ext>
              </a:extLst>
            </p:cNvPr>
            <p:cNvSpPr/>
            <p:nvPr/>
          </p:nvSpPr>
          <p:spPr>
            <a:xfrm>
              <a:off x="5823379" y="1487916"/>
              <a:ext cx="58206" cy="47300"/>
            </a:xfrm>
            <a:custGeom>
              <a:avLst/>
              <a:gdLst>
                <a:gd name="connsiteX0" fmla="*/ 58207 w 58206"/>
                <a:gd name="connsiteY0" fmla="*/ 21682 h 47300"/>
                <a:gd name="connsiteX1" fmla="*/ 49624 w 58206"/>
                <a:gd name="connsiteY1" fmla="*/ 13100 h 47300"/>
                <a:gd name="connsiteX2" fmla="*/ 33750 w 58206"/>
                <a:gd name="connsiteY2" fmla="*/ 47301 h 47300"/>
                <a:gd name="connsiteX3" fmla="*/ 58207 w 58206"/>
                <a:gd name="connsiteY3" fmla="*/ 21682 h 47300"/>
                <a:gd name="connsiteX4" fmla="*/ 58207 w 58206"/>
                <a:gd name="connsiteY4" fmla="*/ 21682 h 47300"/>
                <a:gd name="connsiteX5" fmla="*/ 11874 w 58206"/>
                <a:gd name="connsiteY5" fmla="*/ 0 h 47300"/>
                <a:gd name="connsiteX6" fmla="*/ 0 w 58206"/>
                <a:gd name="connsiteY6" fmla="*/ 11874 h 47300"/>
                <a:gd name="connsiteX7" fmla="*/ 33814 w 58206"/>
                <a:gd name="connsiteY7" fmla="*/ 47301 h 47300"/>
                <a:gd name="connsiteX8" fmla="*/ 11874 w 58206"/>
                <a:gd name="connsiteY8" fmla="*/ 0 h 47300"/>
                <a:gd name="connsiteX9" fmla="*/ 11874 w 58206"/>
                <a:gd name="connsiteY9" fmla="*/ 0 h 4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06" h="47300">
                  <a:moveTo>
                    <a:pt x="58207" y="21682"/>
                  </a:moveTo>
                  <a:lnTo>
                    <a:pt x="49624" y="13100"/>
                  </a:lnTo>
                  <a:lnTo>
                    <a:pt x="33750" y="47301"/>
                  </a:lnTo>
                  <a:lnTo>
                    <a:pt x="58207" y="21682"/>
                  </a:lnTo>
                  <a:lnTo>
                    <a:pt x="58207" y="21682"/>
                  </a:lnTo>
                  <a:close/>
                  <a:moveTo>
                    <a:pt x="11874" y="0"/>
                  </a:moveTo>
                  <a:lnTo>
                    <a:pt x="0" y="11874"/>
                  </a:lnTo>
                  <a:lnTo>
                    <a:pt x="33814" y="47301"/>
                  </a:lnTo>
                  <a:lnTo>
                    <a:pt x="11874" y="0"/>
                  </a:lnTo>
                  <a:lnTo>
                    <a:pt x="11874" y="0"/>
                  </a:lnTo>
                  <a:close/>
                </a:path>
              </a:pathLst>
            </a:custGeom>
            <a:solidFill>
              <a:srgbClr val="A6CE39"/>
            </a:solidFill>
            <a:ln w="6453" cap="flat">
              <a:noFill/>
              <a:prstDash val="solid"/>
              <a:miter/>
            </a:ln>
          </p:spPr>
          <p:txBody>
            <a:bodyPr rtlCol="0" anchor="ctr"/>
            <a:lstStyle/>
            <a:p>
              <a:endParaRPr lang="en-US"/>
            </a:p>
          </p:txBody>
        </p:sp>
        <p:sp>
          <p:nvSpPr>
            <p:cNvPr id="4161" name="Freeform: Shape 4160">
              <a:extLst>
                <a:ext uri="{FF2B5EF4-FFF2-40B4-BE49-F238E27FC236}">
                  <a16:creationId xmlns:a16="http://schemas.microsoft.com/office/drawing/2014/main" id="{9C48DBE1-3C87-4191-9077-6A006D1A1BFE}"/>
                </a:ext>
              </a:extLst>
            </p:cNvPr>
            <p:cNvSpPr/>
            <p:nvPr/>
          </p:nvSpPr>
          <p:spPr>
            <a:xfrm>
              <a:off x="5711805" y="1360532"/>
              <a:ext cx="78211" cy="78469"/>
            </a:xfrm>
            <a:custGeom>
              <a:avLst/>
              <a:gdLst>
                <a:gd name="connsiteX0" fmla="*/ 57239 w 78211"/>
                <a:gd name="connsiteY0" fmla="*/ 78469 h 78469"/>
                <a:gd name="connsiteX1" fmla="*/ 78211 w 78211"/>
                <a:gd name="connsiteY1" fmla="*/ 57497 h 78469"/>
                <a:gd name="connsiteX2" fmla="*/ 20714 w 78211"/>
                <a:gd name="connsiteY2" fmla="*/ 0 h 78469"/>
                <a:gd name="connsiteX3" fmla="*/ 0 w 78211"/>
                <a:gd name="connsiteY3" fmla="*/ 20714 h 78469"/>
                <a:gd name="connsiteX4" fmla="*/ 30717 w 78211"/>
                <a:gd name="connsiteY4" fmla="*/ 33814 h 78469"/>
                <a:gd name="connsiteX5" fmla="*/ 57239 w 78211"/>
                <a:gd name="connsiteY5" fmla="*/ 78469 h 78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211" h="78469">
                  <a:moveTo>
                    <a:pt x="57239" y="78469"/>
                  </a:moveTo>
                  <a:lnTo>
                    <a:pt x="78211" y="57497"/>
                  </a:lnTo>
                  <a:lnTo>
                    <a:pt x="20714" y="0"/>
                  </a:lnTo>
                  <a:lnTo>
                    <a:pt x="0" y="20714"/>
                  </a:lnTo>
                  <a:lnTo>
                    <a:pt x="30717" y="33814"/>
                  </a:lnTo>
                  <a:lnTo>
                    <a:pt x="57239" y="78469"/>
                  </a:lnTo>
                  <a:close/>
                </a:path>
              </a:pathLst>
            </a:custGeom>
            <a:solidFill>
              <a:srgbClr val="8ED8F8"/>
            </a:solidFill>
            <a:ln w="6453" cap="flat">
              <a:noFill/>
              <a:prstDash val="solid"/>
              <a:miter/>
            </a:ln>
          </p:spPr>
          <p:txBody>
            <a:bodyPr rtlCol="0" anchor="ctr"/>
            <a:lstStyle/>
            <a:p>
              <a:endParaRPr lang="en-US"/>
            </a:p>
          </p:txBody>
        </p:sp>
        <p:sp>
          <p:nvSpPr>
            <p:cNvPr id="4162" name="Freeform: Shape 4161">
              <a:extLst>
                <a:ext uri="{FF2B5EF4-FFF2-40B4-BE49-F238E27FC236}">
                  <a16:creationId xmlns:a16="http://schemas.microsoft.com/office/drawing/2014/main" id="{B537F9F6-077C-4BAF-B088-94C16120B6DC}"/>
                </a:ext>
              </a:extLst>
            </p:cNvPr>
            <p:cNvSpPr/>
            <p:nvPr/>
          </p:nvSpPr>
          <p:spPr>
            <a:xfrm>
              <a:off x="5790081" y="1409317"/>
              <a:ext cx="23876" cy="32523"/>
            </a:xfrm>
            <a:custGeom>
              <a:avLst/>
              <a:gdLst>
                <a:gd name="connsiteX0" fmla="*/ 0 w 23876"/>
                <a:gd name="connsiteY0" fmla="*/ 8712 h 32523"/>
                <a:gd name="connsiteX1" fmla="*/ 8776 w 23876"/>
                <a:gd name="connsiteY1" fmla="*/ 0 h 32523"/>
                <a:gd name="connsiteX2" fmla="*/ 23876 w 23876"/>
                <a:gd name="connsiteY2" fmla="*/ 32523 h 32523"/>
                <a:gd name="connsiteX3" fmla="*/ 0 w 23876"/>
                <a:gd name="connsiteY3" fmla="*/ 8712 h 32523"/>
              </a:gdLst>
              <a:ahLst/>
              <a:cxnLst>
                <a:cxn ang="0">
                  <a:pos x="connsiteX0" y="connsiteY0"/>
                </a:cxn>
                <a:cxn ang="0">
                  <a:pos x="connsiteX1" y="connsiteY1"/>
                </a:cxn>
                <a:cxn ang="0">
                  <a:pos x="connsiteX2" y="connsiteY2"/>
                </a:cxn>
                <a:cxn ang="0">
                  <a:pos x="connsiteX3" y="connsiteY3"/>
                </a:cxn>
              </a:cxnLst>
              <a:rect l="l" t="t" r="r" b="b"/>
              <a:pathLst>
                <a:path w="23876" h="32523">
                  <a:moveTo>
                    <a:pt x="0" y="8712"/>
                  </a:moveTo>
                  <a:lnTo>
                    <a:pt x="8776" y="0"/>
                  </a:lnTo>
                  <a:lnTo>
                    <a:pt x="23876" y="32523"/>
                  </a:lnTo>
                  <a:lnTo>
                    <a:pt x="0" y="8712"/>
                  </a:lnTo>
                  <a:close/>
                </a:path>
              </a:pathLst>
            </a:custGeom>
            <a:solidFill>
              <a:srgbClr val="8BCC9A"/>
            </a:solidFill>
            <a:ln w="6453" cap="flat">
              <a:noFill/>
              <a:prstDash val="solid"/>
              <a:miter/>
            </a:ln>
          </p:spPr>
          <p:txBody>
            <a:bodyPr rtlCol="0" anchor="ctr"/>
            <a:lstStyle/>
            <a:p>
              <a:endParaRPr lang="en-US"/>
            </a:p>
          </p:txBody>
        </p:sp>
        <p:sp>
          <p:nvSpPr>
            <p:cNvPr id="4163" name="Freeform: Shape 4162">
              <a:extLst>
                <a:ext uri="{FF2B5EF4-FFF2-40B4-BE49-F238E27FC236}">
                  <a16:creationId xmlns:a16="http://schemas.microsoft.com/office/drawing/2014/main" id="{7666ED3A-CA7F-4515-AD13-A6F474FA5ECB}"/>
                </a:ext>
              </a:extLst>
            </p:cNvPr>
            <p:cNvSpPr/>
            <p:nvPr/>
          </p:nvSpPr>
          <p:spPr>
            <a:xfrm>
              <a:off x="5675023" y="1251991"/>
              <a:ext cx="87374" cy="108476"/>
            </a:xfrm>
            <a:custGeom>
              <a:avLst/>
              <a:gdLst>
                <a:gd name="connsiteX0" fmla="*/ 0 w 87374"/>
                <a:gd name="connsiteY0" fmla="*/ 50979 h 108476"/>
                <a:gd name="connsiteX1" fmla="*/ 50979 w 87374"/>
                <a:gd name="connsiteY1" fmla="*/ 0 h 108476"/>
                <a:gd name="connsiteX2" fmla="*/ 87374 w 87374"/>
                <a:gd name="connsiteY2" fmla="*/ 78598 h 108476"/>
                <a:gd name="connsiteX3" fmla="*/ 57497 w 87374"/>
                <a:gd name="connsiteY3" fmla="*/ 108476 h 108476"/>
                <a:gd name="connsiteX4" fmla="*/ 0 w 87374"/>
                <a:gd name="connsiteY4" fmla="*/ 50979 h 108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74" h="108476">
                  <a:moveTo>
                    <a:pt x="0" y="50979"/>
                  </a:moveTo>
                  <a:lnTo>
                    <a:pt x="50979" y="0"/>
                  </a:lnTo>
                  <a:lnTo>
                    <a:pt x="87374" y="78598"/>
                  </a:lnTo>
                  <a:lnTo>
                    <a:pt x="57497" y="108476"/>
                  </a:lnTo>
                  <a:lnTo>
                    <a:pt x="0" y="50979"/>
                  </a:lnTo>
                  <a:close/>
                </a:path>
              </a:pathLst>
            </a:custGeom>
            <a:solidFill>
              <a:srgbClr val="8BCC9A"/>
            </a:solidFill>
            <a:ln w="6453" cap="flat">
              <a:noFill/>
              <a:prstDash val="solid"/>
              <a:miter/>
            </a:ln>
          </p:spPr>
          <p:txBody>
            <a:bodyPr rtlCol="0" anchor="ctr"/>
            <a:lstStyle/>
            <a:p>
              <a:endParaRPr lang="en-US"/>
            </a:p>
          </p:txBody>
        </p:sp>
        <p:sp>
          <p:nvSpPr>
            <p:cNvPr id="4164" name="Freeform: Shape 4163">
              <a:extLst>
                <a:ext uri="{FF2B5EF4-FFF2-40B4-BE49-F238E27FC236}">
                  <a16:creationId xmlns:a16="http://schemas.microsoft.com/office/drawing/2014/main" id="{782F6D96-2EFE-4639-88CC-F0A2D02D04E0}"/>
                </a:ext>
              </a:extLst>
            </p:cNvPr>
            <p:cNvSpPr/>
            <p:nvPr/>
          </p:nvSpPr>
          <p:spPr>
            <a:xfrm>
              <a:off x="5640692" y="1242054"/>
              <a:ext cx="85245" cy="60852"/>
            </a:xfrm>
            <a:custGeom>
              <a:avLst/>
              <a:gdLst>
                <a:gd name="connsiteX0" fmla="*/ 34330 w 85245"/>
                <a:gd name="connsiteY0" fmla="*/ 60852 h 60852"/>
                <a:gd name="connsiteX1" fmla="*/ 85245 w 85245"/>
                <a:gd name="connsiteY1" fmla="*/ 9873 h 60852"/>
                <a:gd name="connsiteX2" fmla="*/ 80663 w 85245"/>
                <a:gd name="connsiteY2" fmla="*/ 0 h 60852"/>
                <a:gd name="connsiteX3" fmla="*/ 0 w 85245"/>
                <a:gd name="connsiteY3" fmla="*/ 26587 h 60852"/>
                <a:gd name="connsiteX4" fmla="*/ 34330 w 85245"/>
                <a:gd name="connsiteY4" fmla="*/ 60852 h 60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45" h="60852">
                  <a:moveTo>
                    <a:pt x="34330" y="60852"/>
                  </a:moveTo>
                  <a:lnTo>
                    <a:pt x="85245" y="9873"/>
                  </a:lnTo>
                  <a:lnTo>
                    <a:pt x="80663" y="0"/>
                  </a:lnTo>
                  <a:lnTo>
                    <a:pt x="0" y="26587"/>
                  </a:lnTo>
                  <a:lnTo>
                    <a:pt x="34330" y="60852"/>
                  </a:lnTo>
                  <a:close/>
                </a:path>
              </a:pathLst>
            </a:custGeom>
            <a:solidFill>
              <a:srgbClr val="F6ADCD"/>
            </a:solidFill>
            <a:ln w="6453" cap="flat">
              <a:noFill/>
              <a:prstDash val="solid"/>
              <a:miter/>
            </a:ln>
          </p:spPr>
          <p:txBody>
            <a:bodyPr rtlCol="0" anchor="ctr"/>
            <a:lstStyle/>
            <a:p>
              <a:endParaRPr lang="en-US"/>
            </a:p>
          </p:txBody>
        </p:sp>
        <p:sp>
          <p:nvSpPr>
            <p:cNvPr id="4165" name="Freeform: Shape 4164">
              <a:extLst>
                <a:ext uri="{FF2B5EF4-FFF2-40B4-BE49-F238E27FC236}">
                  <a16:creationId xmlns:a16="http://schemas.microsoft.com/office/drawing/2014/main" id="{96B8FD6A-3907-4F9C-81FA-D2E743EFC6D2}"/>
                </a:ext>
              </a:extLst>
            </p:cNvPr>
            <p:cNvSpPr/>
            <p:nvPr/>
          </p:nvSpPr>
          <p:spPr>
            <a:xfrm>
              <a:off x="5873003" y="1422352"/>
              <a:ext cx="64789" cy="87181"/>
            </a:xfrm>
            <a:custGeom>
              <a:avLst/>
              <a:gdLst>
                <a:gd name="connsiteX0" fmla="*/ 64789 w 64789"/>
                <a:gd name="connsiteY0" fmla="*/ 28393 h 87181"/>
                <a:gd name="connsiteX1" fmla="*/ 36395 w 64789"/>
                <a:gd name="connsiteY1" fmla="*/ 0 h 87181"/>
                <a:gd name="connsiteX2" fmla="*/ 0 w 64789"/>
                <a:gd name="connsiteY2" fmla="*/ 78598 h 87181"/>
                <a:gd name="connsiteX3" fmla="*/ 8583 w 64789"/>
                <a:gd name="connsiteY3" fmla="*/ 87181 h 87181"/>
                <a:gd name="connsiteX4" fmla="*/ 64789 w 64789"/>
                <a:gd name="connsiteY4" fmla="*/ 28393 h 87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89" h="87181">
                  <a:moveTo>
                    <a:pt x="64789" y="28393"/>
                  </a:moveTo>
                  <a:lnTo>
                    <a:pt x="36395" y="0"/>
                  </a:lnTo>
                  <a:lnTo>
                    <a:pt x="0" y="78598"/>
                  </a:lnTo>
                  <a:lnTo>
                    <a:pt x="8583" y="87181"/>
                  </a:lnTo>
                  <a:lnTo>
                    <a:pt x="64789" y="28393"/>
                  </a:lnTo>
                  <a:close/>
                </a:path>
              </a:pathLst>
            </a:custGeom>
            <a:solidFill>
              <a:srgbClr val="FFF200"/>
            </a:solidFill>
            <a:ln w="6453" cap="flat">
              <a:noFill/>
              <a:prstDash val="solid"/>
              <a:miter/>
            </a:ln>
          </p:spPr>
          <p:txBody>
            <a:bodyPr rtlCol="0" anchor="ctr"/>
            <a:lstStyle/>
            <a:p>
              <a:endParaRPr lang="en-US"/>
            </a:p>
          </p:txBody>
        </p:sp>
        <p:sp>
          <p:nvSpPr>
            <p:cNvPr id="4166" name="Freeform: Shape 4165">
              <a:extLst>
                <a:ext uri="{FF2B5EF4-FFF2-40B4-BE49-F238E27FC236}">
                  <a16:creationId xmlns:a16="http://schemas.microsoft.com/office/drawing/2014/main" id="{FC458C54-0886-4D06-AFFE-5C4CED0E4813}"/>
                </a:ext>
              </a:extLst>
            </p:cNvPr>
            <p:cNvSpPr/>
            <p:nvPr/>
          </p:nvSpPr>
          <p:spPr>
            <a:xfrm>
              <a:off x="5732520" y="1330654"/>
              <a:ext cx="66272" cy="87310"/>
            </a:xfrm>
            <a:custGeom>
              <a:avLst/>
              <a:gdLst>
                <a:gd name="connsiteX0" fmla="*/ 57561 w 66272"/>
                <a:gd name="connsiteY0" fmla="*/ 87310 h 87310"/>
                <a:gd name="connsiteX1" fmla="*/ 66273 w 66272"/>
                <a:gd name="connsiteY1" fmla="*/ 78598 h 87310"/>
                <a:gd name="connsiteX2" fmla="*/ 29877 w 66272"/>
                <a:gd name="connsiteY2" fmla="*/ 0 h 87310"/>
                <a:gd name="connsiteX3" fmla="*/ 0 w 66272"/>
                <a:gd name="connsiteY3" fmla="*/ 29813 h 87310"/>
                <a:gd name="connsiteX4" fmla="*/ 57561 w 66272"/>
                <a:gd name="connsiteY4" fmla="*/ 87310 h 87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72" h="87310">
                  <a:moveTo>
                    <a:pt x="57561" y="87310"/>
                  </a:moveTo>
                  <a:lnTo>
                    <a:pt x="66273" y="78598"/>
                  </a:lnTo>
                  <a:lnTo>
                    <a:pt x="29877" y="0"/>
                  </a:lnTo>
                  <a:lnTo>
                    <a:pt x="0" y="29813"/>
                  </a:lnTo>
                  <a:lnTo>
                    <a:pt x="57561" y="87310"/>
                  </a:lnTo>
                  <a:close/>
                </a:path>
              </a:pathLst>
            </a:custGeom>
            <a:solidFill>
              <a:srgbClr val="F6ADCD"/>
            </a:solidFill>
            <a:ln w="6453" cap="flat">
              <a:noFill/>
              <a:prstDash val="solid"/>
              <a:miter/>
            </a:ln>
          </p:spPr>
          <p:txBody>
            <a:bodyPr rtlCol="0" anchor="ctr"/>
            <a:lstStyle/>
            <a:p>
              <a:endParaRPr lang="en-US"/>
            </a:p>
          </p:txBody>
        </p:sp>
        <p:sp>
          <p:nvSpPr>
            <p:cNvPr id="4167" name="Freeform: Shape 4166">
              <a:extLst>
                <a:ext uri="{FF2B5EF4-FFF2-40B4-BE49-F238E27FC236}">
                  <a16:creationId xmlns:a16="http://schemas.microsoft.com/office/drawing/2014/main" id="{F06BB402-1201-415B-B63D-8C3B23749605}"/>
                </a:ext>
              </a:extLst>
            </p:cNvPr>
            <p:cNvSpPr/>
            <p:nvPr/>
          </p:nvSpPr>
          <p:spPr>
            <a:xfrm>
              <a:off x="5916884" y="1343689"/>
              <a:ext cx="45752" cy="62594"/>
            </a:xfrm>
            <a:custGeom>
              <a:avLst/>
              <a:gdLst>
                <a:gd name="connsiteX0" fmla="*/ 28910 w 45752"/>
                <a:gd name="connsiteY0" fmla="*/ 0 h 62594"/>
                <a:gd name="connsiteX1" fmla="*/ 45752 w 45752"/>
                <a:gd name="connsiteY1" fmla="*/ 16778 h 62594"/>
                <a:gd name="connsiteX2" fmla="*/ 0 w 45752"/>
                <a:gd name="connsiteY2" fmla="*/ 62595 h 62594"/>
                <a:gd name="connsiteX3" fmla="*/ 28910 w 45752"/>
                <a:gd name="connsiteY3" fmla="*/ 0 h 62594"/>
              </a:gdLst>
              <a:ahLst/>
              <a:cxnLst>
                <a:cxn ang="0">
                  <a:pos x="connsiteX0" y="connsiteY0"/>
                </a:cxn>
                <a:cxn ang="0">
                  <a:pos x="connsiteX1" y="connsiteY1"/>
                </a:cxn>
                <a:cxn ang="0">
                  <a:pos x="connsiteX2" y="connsiteY2"/>
                </a:cxn>
                <a:cxn ang="0">
                  <a:pos x="connsiteX3" y="connsiteY3"/>
                </a:cxn>
              </a:cxnLst>
              <a:rect l="l" t="t" r="r" b="b"/>
              <a:pathLst>
                <a:path w="45752" h="62594">
                  <a:moveTo>
                    <a:pt x="28910" y="0"/>
                  </a:moveTo>
                  <a:lnTo>
                    <a:pt x="45752" y="16778"/>
                  </a:lnTo>
                  <a:lnTo>
                    <a:pt x="0" y="62595"/>
                  </a:lnTo>
                  <a:lnTo>
                    <a:pt x="28910" y="0"/>
                  </a:lnTo>
                  <a:close/>
                </a:path>
              </a:pathLst>
            </a:custGeom>
            <a:solidFill>
              <a:srgbClr val="FFCB05"/>
            </a:solidFill>
            <a:ln w="6453" cap="flat">
              <a:noFill/>
              <a:prstDash val="solid"/>
              <a:miter/>
            </a:ln>
          </p:spPr>
          <p:txBody>
            <a:bodyPr rtlCol="0" anchor="ctr"/>
            <a:lstStyle/>
            <a:p>
              <a:endParaRPr lang="en-US"/>
            </a:p>
          </p:txBody>
        </p:sp>
        <p:sp>
          <p:nvSpPr>
            <p:cNvPr id="4168" name="Freeform: Shape 4167">
              <a:extLst>
                <a:ext uri="{FF2B5EF4-FFF2-40B4-BE49-F238E27FC236}">
                  <a16:creationId xmlns:a16="http://schemas.microsoft.com/office/drawing/2014/main" id="{5699F075-32C1-427F-9012-B8EF4414BBDC}"/>
                </a:ext>
              </a:extLst>
            </p:cNvPr>
            <p:cNvSpPr/>
            <p:nvPr/>
          </p:nvSpPr>
          <p:spPr>
            <a:xfrm>
              <a:off x="5909463" y="1360532"/>
              <a:ext cx="79630" cy="90149"/>
            </a:xfrm>
            <a:custGeom>
              <a:avLst/>
              <a:gdLst>
                <a:gd name="connsiteX0" fmla="*/ 79631 w 79630"/>
                <a:gd name="connsiteY0" fmla="*/ 26393 h 90149"/>
                <a:gd name="connsiteX1" fmla="*/ 53173 w 79630"/>
                <a:gd name="connsiteY1" fmla="*/ 0 h 90149"/>
                <a:gd name="connsiteX2" fmla="*/ 7357 w 79630"/>
                <a:gd name="connsiteY2" fmla="*/ 45881 h 90149"/>
                <a:gd name="connsiteX3" fmla="*/ 0 w 79630"/>
                <a:gd name="connsiteY3" fmla="*/ 61756 h 90149"/>
                <a:gd name="connsiteX4" fmla="*/ 28393 w 79630"/>
                <a:gd name="connsiteY4" fmla="*/ 90149 h 90149"/>
                <a:gd name="connsiteX5" fmla="*/ 29749 w 79630"/>
                <a:gd name="connsiteY5" fmla="*/ 88665 h 90149"/>
                <a:gd name="connsiteX6" fmla="*/ 62272 w 79630"/>
                <a:gd name="connsiteY6" fmla="*/ 33814 h 90149"/>
                <a:gd name="connsiteX7" fmla="*/ 79631 w 79630"/>
                <a:gd name="connsiteY7" fmla="*/ 26393 h 9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30" h="90149">
                  <a:moveTo>
                    <a:pt x="79631" y="26393"/>
                  </a:moveTo>
                  <a:lnTo>
                    <a:pt x="53173" y="0"/>
                  </a:lnTo>
                  <a:lnTo>
                    <a:pt x="7357" y="45881"/>
                  </a:lnTo>
                  <a:lnTo>
                    <a:pt x="0" y="61756"/>
                  </a:lnTo>
                  <a:lnTo>
                    <a:pt x="28393" y="90149"/>
                  </a:lnTo>
                  <a:lnTo>
                    <a:pt x="29749" y="88665"/>
                  </a:lnTo>
                  <a:lnTo>
                    <a:pt x="62272" y="33814"/>
                  </a:lnTo>
                  <a:lnTo>
                    <a:pt x="79631" y="26393"/>
                  </a:lnTo>
                  <a:close/>
                </a:path>
              </a:pathLst>
            </a:custGeom>
            <a:solidFill>
              <a:srgbClr val="6DCFF6"/>
            </a:solidFill>
            <a:ln w="6453" cap="flat">
              <a:noFill/>
              <a:prstDash val="solid"/>
              <a:miter/>
            </a:ln>
          </p:spPr>
          <p:txBody>
            <a:bodyPr rtlCol="0" anchor="ctr"/>
            <a:lstStyle/>
            <a:p>
              <a:endParaRPr lang="en-US"/>
            </a:p>
          </p:txBody>
        </p:sp>
        <p:sp>
          <p:nvSpPr>
            <p:cNvPr id="4169" name="Freeform: Shape 4168">
              <a:extLst>
                <a:ext uri="{FF2B5EF4-FFF2-40B4-BE49-F238E27FC236}">
                  <a16:creationId xmlns:a16="http://schemas.microsoft.com/office/drawing/2014/main" id="{CF615B84-CE27-424C-9645-C00F35739ED6}"/>
                </a:ext>
              </a:extLst>
            </p:cNvPr>
            <p:cNvSpPr/>
            <p:nvPr/>
          </p:nvSpPr>
          <p:spPr>
            <a:xfrm>
              <a:off x="5945858" y="1265091"/>
              <a:ext cx="74274" cy="95376"/>
            </a:xfrm>
            <a:custGeom>
              <a:avLst/>
              <a:gdLst>
                <a:gd name="connsiteX0" fmla="*/ 36395 w 74274"/>
                <a:gd name="connsiteY0" fmla="*/ 0 h 95376"/>
                <a:gd name="connsiteX1" fmla="*/ 74275 w 74274"/>
                <a:gd name="connsiteY1" fmla="*/ 37879 h 95376"/>
                <a:gd name="connsiteX2" fmla="*/ 16778 w 74274"/>
                <a:gd name="connsiteY2" fmla="*/ 95376 h 95376"/>
                <a:gd name="connsiteX3" fmla="*/ 0 w 74274"/>
                <a:gd name="connsiteY3" fmla="*/ 78534 h 95376"/>
                <a:gd name="connsiteX4" fmla="*/ 36395 w 74274"/>
                <a:gd name="connsiteY4" fmla="*/ 0 h 95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74" h="95376">
                  <a:moveTo>
                    <a:pt x="36395" y="0"/>
                  </a:moveTo>
                  <a:lnTo>
                    <a:pt x="74275" y="37879"/>
                  </a:lnTo>
                  <a:lnTo>
                    <a:pt x="16778" y="95376"/>
                  </a:lnTo>
                  <a:lnTo>
                    <a:pt x="0" y="78534"/>
                  </a:lnTo>
                  <a:lnTo>
                    <a:pt x="36395" y="0"/>
                  </a:lnTo>
                  <a:close/>
                </a:path>
              </a:pathLst>
            </a:custGeom>
            <a:solidFill>
              <a:srgbClr val="F6ADCD"/>
            </a:solidFill>
            <a:ln w="6453" cap="flat">
              <a:noFill/>
              <a:prstDash val="solid"/>
              <a:miter/>
            </a:ln>
          </p:spPr>
          <p:txBody>
            <a:bodyPr rtlCol="0" anchor="ctr"/>
            <a:lstStyle/>
            <a:p>
              <a:endParaRPr lang="en-US"/>
            </a:p>
          </p:txBody>
        </p:sp>
        <p:sp>
          <p:nvSpPr>
            <p:cNvPr id="4170" name="Freeform: Shape 4169">
              <a:extLst>
                <a:ext uri="{FF2B5EF4-FFF2-40B4-BE49-F238E27FC236}">
                  <a16:creationId xmlns:a16="http://schemas.microsoft.com/office/drawing/2014/main" id="{00EE1CB5-E438-4FCF-B78D-BBAE0F307852}"/>
                </a:ext>
              </a:extLst>
            </p:cNvPr>
            <p:cNvSpPr/>
            <p:nvPr/>
          </p:nvSpPr>
          <p:spPr>
            <a:xfrm>
              <a:off x="5962701" y="1302971"/>
              <a:ext cx="94666" cy="83954"/>
            </a:xfrm>
            <a:custGeom>
              <a:avLst/>
              <a:gdLst>
                <a:gd name="connsiteX0" fmla="*/ 94666 w 94666"/>
                <a:gd name="connsiteY0" fmla="*/ 37170 h 83954"/>
                <a:gd name="connsiteX1" fmla="*/ 57497 w 94666"/>
                <a:gd name="connsiteY1" fmla="*/ 0 h 83954"/>
                <a:gd name="connsiteX2" fmla="*/ 0 w 94666"/>
                <a:gd name="connsiteY2" fmla="*/ 57497 h 83954"/>
                <a:gd name="connsiteX3" fmla="*/ 26457 w 94666"/>
                <a:gd name="connsiteY3" fmla="*/ 83954 h 83954"/>
                <a:gd name="connsiteX4" fmla="*/ 82922 w 94666"/>
                <a:gd name="connsiteY4" fmla="*/ 60014 h 83954"/>
                <a:gd name="connsiteX5" fmla="*/ 94666 w 94666"/>
                <a:gd name="connsiteY5" fmla="*/ 37170 h 8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66" h="83954">
                  <a:moveTo>
                    <a:pt x="94666" y="37170"/>
                  </a:moveTo>
                  <a:lnTo>
                    <a:pt x="57497" y="0"/>
                  </a:lnTo>
                  <a:lnTo>
                    <a:pt x="0" y="57497"/>
                  </a:lnTo>
                  <a:lnTo>
                    <a:pt x="26457" y="83954"/>
                  </a:lnTo>
                  <a:lnTo>
                    <a:pt x="82922" y="60014"/>
                  </a:lnTo>
                  <a:lnTo>
                    <a:pt x="94666" y="37170"/>
                  </a:lnTo>
                  <a:close/>
                </a:path>
              </a:pathLst>
            </a:custGeom>
            <a:solidFill>
              <a:srgbClr val="FFF200"/>
            </a:solidFill>
            <a:ln w="6453" cap="flat">
              <a:noFill/>
              <a:prstDash val="solid"/>
              <a:miter/>
            </a:ln>
          </p:spPr>
          <p:txBody>
            <a:bodyPr rtlCol="0" anchor="ctr"/>
            <a:lstStyle/>
            <a:p>
              <a:endParaRPr lang="en-US"/>
            </a:p>
          </p:txBody>
        </p:sp>
        <p:sp>
          <p:nvSpPr>
            <p:cNvPr id="4171" name="Freeform: Shape 4170">
              <a:extLst>
                <a:ext uri="{FF2B5EF4-FFF2-40B4-BE49-F238E27FC236}">
                  <a16:creationId xmlns:a16="http://schemas.microsoft.com/office/drawing/2014/main" id="{3E3A7CD5-3915-42C6-9249-E9114DAE8A13}"/>
                </a:ext>
              </a:extLst>
            </p:cNvPr>
            <p:cNvSpPr/>
            <p:nvPr/>
          </p:nvSpPr>
          <p:spPr>
            <a:xfrm>
              <a:off x="5982318" y="1242054"/>
              <a:ext cx="76920" cy="60852"/>
            </a:xfrm>
            <a:custGeom>
              <a:avLst/>
              <a:gdLst>
                <a:gd name="connsiteX0" fmla="*/ 76920 w 76920"/>
                <a:gd name="connsiteY0" fmla="*/ 21876 h 60852"/>
                <a:gd name="connsiteX1" fmla="*/ 37879 w 76920"/>
                <a:gd name="connsiteY1" fmla="*/ 60852 h 60852"/>
                <a:gd name="connsiteX2" fmla="*/ 0 w 76920"/>
                <a:gd name="connsiteY2" fmla="*/ 22973 h 60852"/>
                <a:gd name="connsiteX3" fmla="*/ 10583 w 76920"/>
                <a:gd name="connsiteY3" fmla="*/ 0 h 60852"/>
                <a:gd name="connsiteX4" fmla="*/ 76920 w 76920"/>
                <a:gd name="connsiteY4" fmla="*/ 21876 h 60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20" h="60852">
                  <a:moveTo>
                    <a:pt x="76920" y="21876"/>
                  </a:moveTo>
                  <a:lnTo>
                    <a:pt x="37879" y="60852"/>
                  </a:lnTo>
                  <a:lnTo>
                    <a:pt x="0" y="22973"/>
                  </a:lnTo>
                  <a:lnTo>
                    <a:pt x="10583" y="0"/>
                  </a:lnTo>
                  <a:lnTo>
                    <a:pt x="76920" y="21876"/>
                  </a:lnTo>
                  <a:close/>
                </a:path>
              </a:pathLst>
            </a:custGeom>
            <a:solidFill>
              <a:srgbClr val="FFF200"/>
            </a:solidFill>
            <a:ln w="6453" cap="flat">
              <a:noFill/>
              <a:prstDash val="solid"/>
              <a:miter/>
            </a:ln>
          </p:spPr>
          <p:txBody>
            <a:bodyPr rtlCol="0" anchor="ctr"/>
            <a:lstStyle/>
            <a:p>
              <a:endParaRPr lang="en-US"/>
            </a:p>
          </p:txBody>
        </p:sp>
        <p:sp>
          <p:nvSpPr>
            <p:cNvPr id="4172" name="Freeform: Shape 4171">
              <a:extLst>
                <a:ext uri="{FF2B5EF4-FFF2-40B4-BE49-F238E27FC236}">
                  <a16:creationId xmlns:a16="http://schemas.microsoft.com/office/drawing/2014/main" id="{97A884BC-1C6E-4F2D-A532-1AE5CD008EC4}"/>
                </a:ext>
              </a:extLst>
            </p:cNvPr>
            <p:cNvSpPr/>
            <p:nvPr/>
          </p:nvSpPr>
          <p:spPr>
            <a:xfrm>
              <a:off x="6020197" y="1263930"/>
              <a:ext cx="70919" cy="76210"/>
            </a:xfrm>
            <a:custGeom>
              <a:avLst/>
              <a:gdLst>
                <a:gd name="connsiteX0" fmla="*/ 39041 w 70919"/>
                <a:gd name="connsiteY0" fmla="*/ 0 h 76210"/>
                <a:gd name="connsiteX1" fmla="*/ 0 w 70919"/>
                <a:gd name="connsiteY1" fmla="*/ 39041 h 76210"/>
                <a:gd name="connsiteX2" fmla="*/ 37170 w 70919"/>
                <a:gd name="connsiteY2" fmla="*/ 76211 h 76210"/>
                <a:gd name="connsiteX3" fmla="*/ 70919 w 70919"/>
                <a:gd name="connsiteY3" fmla="*/ 10519 h 76210"/>
                <a:gd name="connsiteX4" fmla="*/ 39041 w 70919"/>
                <a:gd name="connsiteY4" fmla="*/ 0 h 76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19" h="76210">
                  <a:moveTo>
                    <a:pt x="39041" y="0"/>
                  </a:moveTo>
                  <a:lnTo>
                    <a:pt x="0" y="39041"/>
                  </a:lnTo>
                  <a:lnTo>
                    <a:pt x="37170" y="76211"/>
                  </a:lnTo>
                  <a:lnTo>
                    <a:pt x="70919" y="10519"/>
                  </a:lnTo>
                  <a:lnTo>
                    <a:pt x="39041" y="0"/>
                  </a:lnTo>
                  <a:close/>
                </a:path>
              </a:pathLst>
            </a:custGeom>
            <a:solidFill>
              <a:srgbClr val="A6CE39"/>
            </a:solidFill>
            <a:ln w="6453" cap="flat">
              <a:noFill/>
              <a:prstDash val="solid"/>
              <a:miter/>
            </a:ln>
          </p:spPr>
          <p:txBody>
            <a:bodyPr rtlCol="0" anchor="ctr"/>
            <a:lstStyle/>
            <a:p>
              <a:endParaRPr lang="en-US"/>
            </a:p>
          </p:txBody>
        </p:sp>
        <p:sp>
          <p:nvSpPr>
            <p:cNvPr id="4173" name="Freeform: Shape 4172">
              <a:extLst>
                <a:ext uri="{FF2B5EF4-FFF2-40B4-BE49-F238E27FC236}">
                  <a16:creationId xmlns:a16="http://schemas.microsoft.com/office/drawing/2014/main" id="{1774A273-ECA3-44B5-98BB-4740CA68C170}"/>
                </a:ext>
              </a:extLst>
            </p:cNvPr>
            <p:cNvSpPr/>
            <p:nvPr/>
          </p:nvSpPr>
          <p:spPr>
            <a:xfrm>
              <a:off x="5946060" y="704726"/>
              <a:ext cx="126924" cy="321085"/>
            </a:xfrm>
            <a:custGeom>
              <a:avLst/>
              <a:gdLst>
                <a:gd name="connsiteX0" fmla="*/ 19415 w 126924"/>
                <a:gd name="connsiteY0" fmla="*/ 3788 h 321085"/>
                <a:gd name="connsiteX1" fmla="*/ 112856 w 126924"/>
                <a:gd name="connsiteY1" fmla="*/ 43087 h 321085"/>
                <a:gd name="connsiteX2" fmla="*/ 95820 w 126924"/>
                <a:gd name="connsiteY2" fmla="*/ 222547 h 321085"/>
                <a:gd name="connsiteX3" fmla="*/ 66329 w 126924"/>
                <a:gd name="connsiteY3" fmla="*/ 321085 h 321085"/>
                <a:gd name="connsiteX4" fmla="*/ 68717 w 126924"/>
                <a:gd name="connsiteY4" fmla="*/ 228419 h 321085"/>
                <a:gd name="connsiteX5" fmla="*/ 16318 w 126924"/>
                <a:gd name="connsiteY5" fmla="*/ 111361 h 321085"/>
                <a:gd name="connsiteX6" fmla="*/ 6509 w 126924"/>
                <a:gd name="connsiteY6" fmla="*/ 8111 h 321085"/>
                <a:gd name="connsiteX7" fmla="*/ 19415 w 126924"/>
                <a:gd name="connsiteY7" fmla="*/ 3788 h 321085"/>
                <a:gd name="connsiteX8" fmla="*/ 19415 w 126924"/>
                <a:gd name="connsiteY8" fmla="*/ 3788 h 32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924" h="321085">
                  <a:moveTo>
                    <a:pt x="19415" y="3788"/>
                  </a:moveTo>
                  <a:cubicBezTo>
                    <a:pt x="41679" y="1658"/>
                    <a:pt x="81688" y="-14862"/>
                    <a:pt x="112856" y="43087"/>
                  </a:cubicBezTo>
                  <a:cubicBezTo>
                    <a:pt x="138862" y="91420"/>
                    <a:pt x="126278" y="165889"/>
                    <a:pt x="95820" y="222547"/>
                  </a:cubicBezTo>
                  <a:cubicBezTo>
                    <a:pt x="77880" y="255909"/>
                    <a:pt x="65168" y="293272"/>
                    <a:pt x="66329" y="321085"/>
                  </a:cubicBezTo>
                  <a:cubicBezTo>
                    <a:pt x="58198" y="295596"/>
                    <a:pt x="67491" y="254683"/>
                    <a:pt x="68717" y="228419"/>
                  </a:cubicBezTo>
                  <a:cubicBezTo>
                    <a:pt x="71105" y="177440"/>
                    <a:pt x="57940" y="114329"/>
                    <a:pt x="16318" y="111361"/>
                  </a:cubicBezTo>
                  <a:cubicBezTo>
                    <a:pt x="14898" y="93744"/>
                    <a:pt x="-12076" y="12564"/>
                    <a:pt x="6509" y="8111"/>
                  </a:cubicBezTo>
                  <a:lnTo>
                    <a:pt x="19415" y="3788"/>
                  </a:lnTo>
                  <a:lnTo>
                    <a:pt x="19415" y="3788"/>
                  </a:lnTo>
                  <a:close/>
                </a:path>
              </a:pathLst>
            </a:custGeom>
            <a:solidFill>
              <a:srgbClr val="F2C234"/>
            </a:solidFill>
            <a:ln w="6453" cap="flat">
              <a:noFill/>
              <a:prstDash val="solid"/>
              <a:miter/>
            </a:ln>
          </p:spPr>
          <p:txBody>
            <a:bodyPr rtlCol="0" anchor="ctr"/>
            <a:lstStyle/>
            <a:p>
              <a:endParaRPr lang="en-US"/>
            </a:p>
          </p:txBody>
        </p:sp>
        <p:sp>
          <p:nvSpPr>
            <p:cNvPr id="4174" name="Freeform: Shape 4173">
              <a:extLst>
                <a:ext uri="{FF2B5EF4-FFF2-40B4-BE49-F238E27FC236}">
                  <a16:creationId xmlns:a16="http://schemas.microsoft.com/office/drawing/2014/main" id="{A1DAF7C2-BD04-4C4A-AA62-FE4B4231D335}"/>
                </a:ext>
              </a:extLst>
            </p:cNvPr>
            <p:cNvSpPr/>
            <p:nvPr/>
          </p:nvSpPr>
          <p:spPr>
            <a:xfrm>
              <a:off x="5644123" y="657023"/>
              <a:ext cx="365714" cy="370465"/>
            </a:xfrm>
            <a:custGeom>
              <a:avLst/>
              <a:gdLst>
                <a:gd name="connsiteX0" fmla="*/ 269470 w 365714"/>
                <a:gd name="connsiteY0" fmla="*/ 5158 h 370465"/>
                <a:gd name="connsiteX1" fmla="*/ 23801 w 365714"/>
                <a:gd name="connsiteY1" fmla="*/ 85563 h 370465"/>
                <a:gd name="connsiteX2" fmla="*/ 52582 w 365714"/>
                <a:gd name="connsiteY2" fmla="*/ 370466 h 370465"/>
                <a:gd name="connsiteX3" fmla="*/ 77684 w 365714"/>
                <a:gd name="connsiteY3" fmla="*/ 265410 h 370465"/>
                <a:gd name="connsiteX4" fmla="*/ 172738 w 365714"/>
                <a:gd name="connsiteY4" fmla="*/ 224562 h 370465"/>
                <a:gd name="connsiteX5" fmla="*/ 359748 w 365714"/>
                <a:gd name="connsiteY5" fmla="*/ 156224 h 370465"/>
                <a:gd name="connsiteX6" fmla="*/ 365685 w 365714"/>
                <a:gd name="connsiteY6" fmla="*/ 98147 h 370465"/>
                <a:gd name="connsiteX7" fmla="*/ 269470 w 365714"/>
                <a:gd name="connsiteY7" fmla="*/ 5158 h 370465"/>
                <a:gd name="connsiteX8" fmla="*/ 269470 w 365714"/>
                <a:gd name="connsiteY8" fmla="*/ 5158 h 37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14" h="370465">
                  <a:moveTo>
                    <a:pt x="269470" y="5158"/>
                  </a:moveTo>
                  <a:cubicBezTo>
                    <a:pt x="176868" y="-11491"/>
                    <a:pt x="69231" y="11353"/>
                    <a:pt x="23801" y="85563"/>
                  </a:cubicBezTo>
                  <a:cubicBezTo>
                    <a:pt x="-43891" y="218948"/>
                    <a:pt x="54518" y="276832"/>
                    <a:pt x="52582" y="370466"/>
                  </a:cubicBezTo>
                  <a:cubicBezTo>
                    <a:pt x="58777" y="346848"/>
                    <a:pt x="52582" y="296707"/>
                    <a:pt x="77684" y="265410"/>
                  </a:cubicBezTo>
                  <a:cubicBezTo>
                    <a:pt x="101496" y="235790"/>
                    <a:pt x="123888" y="229725"/>
                    <a:pt x="172738" y="224562"/>
                  </a:cubicBezTo>
                  <a:cubicBezTo>
                    <a:pt x="273083" y="214108"/>
                    <a:pt x="336840" y="230692"/>
                    <a:pt x="359748" y="156224"/>
                  </a:cubicBezTo>
                  <a:cubicBezTo>
                    <a:pt x="359748" y="150352"/>
                    <a:pt x="365685" y="98147"/>
                    <a:pt x="365685" y="98147"/>
                  </a:cubicBezTo>
                  <a:cubicBezTo>
                    <a:pt x="366653" y="61364"/>
                    <a:pt x="343809" y="25098"/>
                    <a:pt x="269470" y="5158"/>
                  </a:cubicBezTo>
                  <a:lnTo>
                    <a:pt x="269470" y="5158"/>
                  </a:lnTo>
                  <a:close/>
                </a:path>
              </a:pathLst>
            </a:custGeom>
            <a:solidFill>
              <a:srgbClr val="F2C234"/>
            </a:solidFill>
            <a:ln w="6453" cap="flat">
              <a:noFill/>
              <a:prstDash val="solid"/>
              <a:miter/>
            </a:ln>
          </p:spPr>
          <p:txBody>
            <a:bodyPr rtlCol="0" anchor="ctr"/>
            <a:lstStyle/>
            <a:p>
              <a:endParaRPr lang="en-US"/>
            </a:p>
          </p:txBody>
        </p:sp>
        <p:sp>
          <p:nvSpPr>
            <p:cNvPr id="4175" name="Freeform: Shape 4174">
              <a:extLst>
                <a:ext uri="{FF2B5EF4-FFF2-40B4-BE49-F238E27FC236}">
                  <a16:creationId xmlns:a16="http://schemas.microsoft.com/office/drawing/2014/main" id="{8C7B17DA-462E-49BE-8AF2-7F9867B6A7C1}"/>
                </a:ext>
              </a:extLst>
            </p:cNvPr>
            <p:cNvSpPr/>
            <p:nvPr/>
          </p:nvSpPr>
          <p:spPr>
            <a:xfrm>
              <a:off x="5869647" y="822282"/>
              <a:ext cx="133836" cy="93156"/>
            </a:xfrm>
            <a:custGeom>
              <a:avLst/>
              <a:gdLst>
                <a:gd name="connsiteX0" fmla="*/ 71822 w 133836"/>
                <a:gd name="connsiteY0" fmla="*/ 24586 h 93156"/>
                <a:gd name="connsiteX1" fmla="*/ 0 w 133836"/>
                <a:gd name="connsiteY1" fmla="*/ 90343 h 93156"/>
                <a:gd name="connsiteX2" fmla="*/ 133837 w 133836"/>
                <a:gd name="connsiteY2" fmla="*/ 0 h 93156"/>
                <a:gd name="connsiteX3" fmla="*/ 71822 w 133836"/>
                <a:gd name="connsiteY3" fmla="*/ 24586 h 93156"/>
                <a:gd name="connsiteX4" fmla="*/ 71822 w 133836"/>
                <a:gd name="connsiteY4" fmla="*/ 24586 h 9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36" h="93156">
                  <a:moveTo>
                    <a:pt x="71822" y="24586"/>
                  </a:moveTo>
                  <a:cubicBezTo>
                    <a:pt x="71822" y="24586"/>
                    <a:pt x="81889" y="87504"/>
                    <a:pt x="0" y="90343"/>
                  </a:cubicBezTo>
                  <a:cubicBezTo>
                    <a:pt x="119769" y="112154"/>
                    <a:pt x="133837" y="0"/>
                    <a:pt x="133837" y="0"/>
                  </a:cubicBezTo>
                  <a:lnTo>
                    <a:pt x="71822" y="24586"/>
                  </a:lnTo>
                  <a:lnTo>
                    <a:pt x="71822" y="24586"/>
                  </a:lnTo>
                  <a:close/>
                </a:path>
              </a:pathLst>
            </a:custGeom>
            <a:solidFill>
              <a:srgbClr val="F2C234"/>
            </a:solidFill>
            <a:ln w="6453" cap="flat">
              <a:noFill/>
              <a:prstDash val="solid"/>
              <a:miter/>
            </a:ln>
          </p:spPr>
          <p:txBody>
            <a:bodyPr rtlCol="0" anchor="ctr"/>
            <a:lstStyle/>
            <a:p>
              <a:endParaRPr lang="en-US"/>
            </a:p>
          </p:txBody>
        </p:sp>
        <p:sp>
          <p:nvSpPr>
            <p:cNvPr id="4176" name="Freeform: Shape 4175">
              <a:extLst>
                <a:ext uri="{FF2B5EF4-FFF2-40B4-BE49-F238E27FC236}">
                  <a16:creationId xmlns:a16="http://schemas.microsoft.com/office/drawing/2014/main" id="{DCA51F28-835B-41CE-9AD9-4627A479CBA4}"/>
                </a:ext>
              </a:extLst>
            </p:cNvPr>
            <p:cNvSpPr/>
            <p:nvPr/>
          </p:nvSpPr>
          <p:spPr>
            <a:xfrm>
              <a:off x="7144967" y="867582"/>
              <a:ext cx="377892" cy="387958"/>
            </a:xfrm>
            <a:custGeom>
              <a:avLst/>
              <a:gdLst>
                <a:gd name="connsiteX0" fmla="*/ 377892 w 377892"/>
                <a:gd name="connsiteY0" fmla="*/ 193979 h 387958"/>
                <a:gd name="connsiteX1" fmla="*/ 188946 w 377892"/>
                <a:gd name="connsiteY1" fmla="*/ 387959 h 387958"/>
                <a:gd name="connsiteX2" fmla="*/ 0 w 377892"/>
                <a:gd name="connsiteY2" fmla="*/ 193979 h 387958"/>
                <a:gd name="connsiteX3" fmla="*/ 188946 w 377892"/>
                <a:gd name="connsiteY3" fmla="*/ 0 h 387958"/>
                <a:gd name="connsiteX4" fmla="*/ 377892 w 377892"/>
                <a:gd name="connsiteY4" fmla="*/ 193979 h 387958"/>
                <a:gd name="connsiteX5" fmla="*/ 377892 w 377892"/>
                <a:gd name="connsiteY5" fmla="*/ 193979 h 38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892" h="387958">
                  <a:moveTo>
                    <a:pt x="377892" y="193979"/>
                  </a:moveTo>
                  <a:cubicBezTo>
                    <a:pt x="377892" y="301100"/>
                    <a:pt x="293293" y="387959"/>
                    <a:pt x="188946" y="387959"/>
                  </a:cubicBezTo>
                  <a:cubicBezTo>
                    <a:pt x="84600" y="387959"/>
                    <a:pt x="0" y="301100"/>
                    <a:pt x="0" y="193979"/>
                  </a:cubicBezTo>
                  <a:cubicBezTo>
                    <a:pt x="0" y="86858"/>
                    <a:pt x="84600" y="0"/>
                    <a:pt x="188946" y="0"/>
                  </a:cubicBezTo>
                  <a:cubicBezTo>
                    <a:pt x="293293" y="-65"/>
                    <a:pt x="377892" y="86794"/>
                    <a:pt x="377892" y="193979"/>
                  </a:cubicBezTo>
                  <a:lnTo>
                    <a:pt x="377892" y="193979"/>
                  </a:lnTo>
                  <a:close/>
                </a:path>
              </a:pathLst>
            </a:custGeom>
            <a:solidFill>
              <a:srgbClr val="B14825"/>
            </a:solidFill>
            <a:ln w="6453" cap="flat">
              <a:noFill/>
              <a:prstDash val="solid"/>
              <a:miter/>
            </a:ln>
          </p:spPr>
          <p:txBody>
            <a:bodyPr rtlCol="0" anchor="ctr"/>
            <a:lstStyle/>
            <a:p>
              <a:endParaRPr lang="en-US"/>
            </a:p>
          </p:txBody>
        </p:sp>
        <p:sp>
          <p:nvSpPr>
            <p:cNvPr id="4177" name="Freeform: Shape 4176">
              <a:extLst>
                <a:ext uri="{FF2B5EF4-FFF2-40B4-BE49-F238E27FC236}">
                  <a16:creationId xmlns:a16="http://schemas.microsoft.com/office/drawing/2014/main" id="{4600E079-DED4-4E40-BE3E-C52C01062493}"/>
                </a:ext>
              </a:extLst>
            </p:cNvPr>
            <p:cNvSpPr/>
            <p:nvPr/>
          </p:nvSpPr>
          <p:spPr>
            <a:xfrm>
              <a:off x="7125673" y="621720"/>
              <a:ext cx="416416" cy="536443"/>
            </a:xfrm>
            <a:custGeom>
              <a:avLst/>
              <a:gdLst>
                <a:gd name="connsiteX0" fmla="*/ 416417 w 416416"/>
                <a:gd name="connsiteY0" fmla="*/ 212371 h 536443"/>
                <a:gd name="connsiteX1" fmla="*/ 208241 w 416416"/>
                <a:gd name="connsiteY1" fmla="*/ 536444 h 536443"/>
                <a:gd name="connsiteX2" fmla="*/ 0 w 416416"/>
                <a:gd name="connsiteY2" fmla="*/ 212371 h 536443"/>
                <a:gd name="connsiteX3" fmla="*/ 208241 w 416416"/>
                <a:gd name="connsiteY3" fmla="*/ 0 h 536443"/>
                <a:gd name="connsiteX4" fmla="*/ 416417 w 416416"/>
                <a:gd name="connsiteY4" fmla="*/ 212371 h 536443"/>
                <a:gd name="connsiteX5" fmla="*/ 416417 w 416416"/>
                <a:gd name="connsiteY5" fmla="*/ 212371 h 53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416" h="536443">
                  <a:moveTo>
                    <a:pt x="416417" y="212371"/>
                  </a:moveTo>
                  <a:cubicBezTo>
                    <a:pt x="416417" y="329687"/>
                    <a:pt x="323234" y="536444"/>
                    <a:pt x="208241" y="536444"/>
                  </a:cubicBezTo>
                  <a:cubicBezTo>
                    <a:pt x="93247" y="536444"/>
                    <a:pt x="0" y="329687"/>
                    <a:pt x="0" y="212371"/>
                  </a:cubicBezTo>
                  <a:cubicBezTo>
                    <a:pt x="0" y="95118"/>
                    <a:pt x="93247" y="0"/>
                    <a:pt x="208241" y="0"/>
                  </a:cubicBezTo>
                  <a:cubicBezTo>
                    <a:pt x="323234" y="0"/>
                    <a:pt x="416417" y="95118"/>
                    <a:pt x="416417" y="212371"/>
                  </a:cubicBezTo>
                  <a:lnTo>
                    <a:pt x="416417" y="212371"/>
                  </a:lnTo>
                  <a:close/>
                </a:path>
              </a:pathLst>
            </a:custGeom>
            <a:solidFill>
              <a:srgbClr val="B14825"/>
            </a:solidFill>
            <a:ln w="6453" cap="flat">
              <a:noFill/>
              <a:prstDash val="solid"/>
              <a:miter/>
            </a:ln>
          </p:spPr>
          <p:txBody>
            <a:bodyPr rtlCol="0" anchor="ctr"/>
            <a:lstStyle/>
            <a:p>
              <a:endParaRPr lang="en-US"/>
            </a:p>
          </p:txBody>
        </p:sp>
        <p:sp>
          <p:nvSpPr>
            <p:cNvPr id="4178" name="Freeform: Shape 4177">
              <a:extLst>
                <a:ext uri="{FF2B5EF4-FFF2-40B4-BE49-F238E27FC236}">
                  <a16:creationId xmlns:a16="http://schemas.microsoft.com/office/drawing/2014/main" id="{F4262D19-CDDB-4CEB-8CAD-E67FB3BB52FF}"/>
                </a:ext>
              </a:extLst>
            </p:cNvPr>
            <p:cNvSpPr/>
            <p:nvPr/>
          </p:nvSpPr>
          <p:spPr>
            <a:xfrm>
              <a:off x="6952534" y="1077565"/>
              <a:ext cx="762565" cy="607362"/>
            </a:xfrm>
            <a:custGeom>
              <a:avLst/>
              <a:gdLst>
                <a:gd name="connsiteX0" fmla="*/ 287939 w 762565"/>
                <a:gd name="connsiteY0" fmla="*/ 0 h 607362"/>
                <a:gd name="connsiteX1" fmla="*/ 342338 w 762565"/>
                <a:gd name="connsiteY1" fmla="*/ 3485 h 607362"/>
                <a:gd name="connsiteX2" fmla="*/ 342338 w 762565"/>
                <a:gd name="connsiteY2" fmla="*/ 3485 h 607362"/>
                <a:gd name="connsiteX3" fmla="*/ 474755 w 762565"/>
                <a:gd name="connsiteY3" fmla="*/ 0 h 607362"/>
                <a:gd name="connsiteX4" fmla="*/ 483984 w 762565"/>
                <a:gd name="connsiteY4" fmla="*/ 70597 h 607362"/>
                <a:gd name="connsiteX5" fmla="*/ 538060 w 762565"/>
                <a:gd name="connsiteY5" fmla="*/ 137257 h 607362"/>
                <a:gd name="connsiteX6" fmla="*/ 709067 w 762565"/>
                <a:gd name="connsiteY6" fmla="*/ 228955 h 607362"/>
                <a:gd name="connsiteX7" fmla="*/ 761143 w 762565"/>
                <a:gd name="connsiteY7" fmla="*/ 409125 h 607362"/>
                <a:gd name="connsiteX8" fmla="*/ 491662 w 762565"/>
                <a:gd name="connsiteY8" fmla="*/ 607363 h 607362"/>
                <a:gd name="connsiteX9" fmla="*/ 270839 w 762565"/>
                <a:gd name="connsiteY9" fmla="*/ 607363 h 607362"/>
                <a:gd name="connsiteX10" fmla="*/ 1423 w 762565"/>
                <a:gd name="connsiteY10" fmla="*/ 409125 h 607362"/>
                <a:gd name="connsiteX11" fmla="*/ 53499 w 762565"/>
                <a:gd name="connsiteY11" fmla="*/ 228955 h 607362"/>
                <a:gd name="connsiteX12" fmla="*/ 224505 w 762565"/>
                <a:gd name="connsiteY12" fmla="*/ 137257 h 607362"/>
                <a:gd name="connsiteX13" fmla="*/ 278582 w 762565"/>
                <a:gd name="connsiteY13" fmla="*/ 70597 h 607362"/>
                <a:gd name="connsiteX14" fmla="*/ 287939 w 762565"/>
                <a:gd name="connsiteY14" fmla="*/ 0 h 607362"/>
                <a:gd name="connsiteX15" fmla="*/ 287939 w 762565"/>
                <a:gd name="connsiteY15" fmla="*/ 0 h 60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2565" h="607362">
                  <a:moveTo>
                    <a:pt x="287939" y="0"/>
                  </a:moveTo>
                  <a:lnTo>
                    <a:pt x="342338" y="3485"/>
                  </a:lnTo>
                  <a:lnTo>
                    <a:pt x="342338" y="3485"/>
                  </a:lnTo>
                  <a:cubicBezTo>
                    <a:pt x="386800" y="3485"/>
                    <a:pt x="429907" y="2839"/>
                    <a:pt x="474755" y="0"/>
                  </a:cubicBezTo>
                  <a:lnTo>
                    <a:pt x="483984" y="70597"/>
                  </a:lnTo>
                  <a:cubicBezTo>
                    <a:pt x="488759" y="107185"/>
                    <a:pt x="499664" y="132223"/>
                    <a:pt x="538060" y="137257"/>
                  </a:cubicBezTo>
                  <a:cubicBezTo>
                    <a:pt x="634986" y="150034"/>
                    <a:pt x="666412" y="166167"/>
                    <a:pt x="709067" y="228955"/>
                  </a:cubicBezTo>
                  <a:cubicBezTo>
                    <a:pt x="741783" y="277159"/>
                    <a:pt x="769209" y="350595"/>
                    <a:pt x="761143" y="409125"/>
                  </a:cubicBezTo>
                  <a:cubicBezTo>
                    <a:pt x="746043" y="518633"/>
                    <a:pt x="629307" y="584713"/>
                    <a:pt x="491662" y="607363"/>
                  </a:cubicBezTo>
                  <a:lnTo>
                    <a:pt x="270839" y="607363"/>
                  </a:lnTo>
                  <a:cubicBezTo>
                    <a:pt x="133195" y="584713"/>
                    <a:pt x="16523" y="518698"/>
                    <a:pt x="1423" y="409125"/>
                  </a:cubicBezTo>
                  <a:cubicBezTo>
                    <a:pt x="-6644" y="350595"/>
                    <a:pt x="20782" y="277159"/>
                    <a:pt x="53499" y="228955"/>
                  </a:cubicBezTo>
                  <a:cubicBezTo>
                    <a:pt x="96154" y="166167"/>
                    <a:pt x="127516" y="150034"/>
                    <a:pt x="224505" y="137257"/>
                  </a:cubicBezTo>
                  <a:cubicBezTo>
                    <a:pt x="262901" y="132223"/>
                    <a:pt x="273807" y="107185"/>
                    <a:pt x="278582" y="70597"/>
                  </a:cubicBezTo>
                  <a:lnTo>
                    <a:pt x="287939" y="0"/>
                  </a:lnTo>
                  <a:lnTo>
                    <a:pt x="287939" y="0"/>
                  </a:lnTo>
                  <a:close/>
                </a:path>
              </a:pathLst>
            </a:custGeom>
            <a:solidFill>
              <a:srgbClr val="EDB784"/>
            </a:solidFill>
            <a:ln w="6453" cap="flat">
              <a:noFill/>
              <a:prstDash val="solid"/>
              <a:miter/>
            </a:ln>
          </p:spPr>
          <p:txBody>
            <a:bodyPr rtlCol="0" anchor="ctr"/>
            <a:lstStyle/>
            <a:p>
              <a:endParaRPr lang="en-US"/>
            </a:p>
          </p:txBody>
        </p:sp>
        <p:sp>
          <p:nvSpPr>
            <p:cNvPr id="4179" name="Freeform: Shape 4178">
              <a:extLst>
                <a:ext uri="{FF2B5EF4-FFF2-40B4-BE49-F238E27FC236}">
                  <a16:creationId xmlns:a16="http://schemas.microsoft.com/office/drawing/2014/main" id="{A9A1EAEE-E20E-4AFF-AED4-BAEA2BFA7498}"/>
                </a:ext>
              </a:extLst>
            </p:cNvPr>
            <p:cNvSpPr/>
            <p:nvPr/>
          </p:nvSpPr>
          <p:spPr>
            <a:xfrm>
              <a:off x="6923854" y="1178814"/>
              <a:ext cx="822378" cy="506114"/>
            </a:xfrm>
            <a:custGeom>
              <a:avLst/>
              <a:gdLst>
                <a:gd name="connsiteX0" fmla="*/ 521440 w 822378"/>
                <a:gd name="connsiteY0" fmla="*/ 0 h 506114"/>
                <a:gd name="connsiteX1" fmla="*/ 566805 w 822378"/>
                <a:gd name="connsiteY1" fmla="*/ 36008 h 506114"/>
                <a:gd name="connsiteX2" fmla="*/ 766527 w 822378"/>
                <a:gd name="connsiteY2" fmla="*/ 127706 h 506114"/>
                <a:gd name="connsiteX3" fmla="*/ 816797 w 822378"/>
                <a:gd name="connsiteY3" fmla="*/ 506114 h 506114"/>
                <a:gd name="connsiteX4" fmla="*/ 6872 w 822378"/>
                <a:gd name="connsiteY4" fmla="*/ 506114 h 506114"/>
                <a:gd name="connsiteX5" fmla="*/ 53592 w 822378"/>
                <a:gd name="connsiteY5" fmla="*/ 127706 h 506114"/>
                <a:gd name="connsiteX6" fmla="*/ 253314 w 822378"/>
                <a:gd name="connsiteY6" fmla="*/ 36008 h 506114"/>
                <a:gd name="connsiteX7" fmla="*/ 298809 w 822378"/>
                <a:gd name="connsiteY7" fmla="*/ 4194 h 506114"/>
                <a:gd name="connsiteX8" fmla="*/ 408705 w 822378"/>
                <a:gd name="connsiteY8" fmla="*/ 270384 h 506114"/>
                <a:gd name="connsiteX9" fmla="*/ 521440 w 822378"/>
                <a:gd name="connsiteY9" fmla="*/ 0 h 506114"/>
                <a:gd name="connsiteX10" fmla="*/ 521440 w 822378"/>
                <a:gd name="connsiteY10" fmla="*/ 0 h 50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378" h="506114">
                  <a:moveTo>
                    <a:pt x="521440" y="0"/>
                  </a:moveTo>
                  <a:cubicBezTo>
                    <a:pt x="528667" y="20585"/>
                    <a:pt x="539637" y="32394"/>
                    <a:pt x="566805" y="36008"/>
                  </a:cubicBezTo>
                  <a:cubicBezTo>
                    <a:pt x="663730" y="48785"/>
                    <a:pt x="723937" y="64918"/>
                    <a:pt x="766527" y="127706"/>
                  </a:cubicBezTo>
                  <a:cubicBezTo>
                    <a:pt x="834026" y="227148"/>
                    <a:pt x="824928" y="376795"/>
                    <a:pt x="816797" y="506114"/>
                  </a:cubicBezTo>
                  <a:lnTo>
                    <a:pt x="6872" y="506114"/>
                  </a:lnTo>
                  <a:cubicBezTo>
                    <a:pt x="-2227" y="376472"/>
                    <a:pt x="-13326" y="226180"/>
                    <a:pt x="53592" y="127706"/>
                  </a:cubicBezTo>
                  <a:cubicBezTo>
                    <a:pt x="96247" y="64918"/>
                    <a:pt x="156325" y="48785"/>
                    <a:pt x="253314" y="36008"/>
                  </a:cubicBezTo>
                  <a:cubicBezTo>
                    <a:pt x="277836" y="32782"/>
                    <a:pt x="291066" y="21424"/>
                    <a:pt x="298809" y="4194"/>
                  </a:cubicBezTo>
                  <a:lnTo>
                    <a:pt x="408705" y="270384"/>
                  </a:lnTo>
                  <a:lnTo>
                    <a:pt x="521440" y="0"/>
                  </a:lnTo>
                  <a:lnTo>
                    <a:pt x="521440" y="0"/>
                  </a:lnTo>
                  <a:close/>
                </a:path>
              </a:pathLst>
            </a:custGeom>
            <a:solidFill>
              <a:srgbClr val="88C080"/>
            </a:solidFill>
            <a:ln w="6453" cap="flat">
              <a:noFill/>
              <a:prstDash val="solid"/>
              <a:miter/>
            </a:ln>
          </p:spPr>
          <p:txBody>
            <a:bodyPr rtlCol="0" anchor="ctr"/>
            <a:lstStyle/>
            <a:p>
              <a:endParaRPr lang="en-US"/>
            </a:p>
          </p:txBody>
        </p:sp>
        <p:sp>
          <p:nvSpPr>
            <p:cNvPr id="4180" name="Freeform: Shape 4179">
              <a:extLst>
                <a:ext uri="{FF2B5EF4-FFF2-40B4-BE49-F238E27FC236}">
                  <a16:creationId xmlns:a16="http://schemas.microsoft.com/office/drawing/2014/main" id="{C6DF0AF0-CA2E-4AE9-ACD5-8D4E0AA8240C}"/>
                </a:ext>
              </a:extLst>
            </p:cNvPr>
            <p:cNvSpPr/>
            <p:nvPr/>
          </p:nvSpPr>
          <p:spPr>
            <a:xfrm>
              <a:off x="7147156" y="645209"/>
              <a:ext cx="377260" cy="518399"/>
            </a:xfrm>
            <a:custGeom>
              <a:avLst/>
              <a:gdLst>
                <a:gd name="connsiteX0" fmla="*/ 26463 w 377260"/>
                <a:gd name="connsiteY0" fmla="*/ 307489 h 518399"/>
                <a:gd name="connsiteX1" fmla="*/ 118677 w 377260"/>
                <a:gd name="connsiteY1" fmla="*/ 480367 h 518399"/>
                <a:gd name="connsiteX2" fmla="*/ 257870 w 377260"/>
                <a:gd name="connsiteY2" fmla="*/ 479915 h 518399"/>
                <a:gd name="connsiteX3" fmla="*/ 349568 w 377260"/>
                <a:gd name="connsiteY3" fmla="*/ 307360 h 518399"/>
                <a:gd name="connsiteX4" fmla="*/ 372606 w 377260"/>
                <a:gd name="connsiteY4" fmla="*/ 212564 h 518399"/>
                <a:gd name="connsiteX5" fmla="*/ 186693 w 377260"/>
                <a:gd name="connsiteY5" fmla="*/ 0 h 518399"/>
                <a:gd name="connsiteX6" fmla="*/ 3490 w 377260"/>
                <a:gd name="connsiteY6" fmla="*/ 212564 h 518399"/>
                <a:gd name="connsiteX7" fmla="*/ 26463 w 377260"/>
                <a:gd name="connsiteY7" fmla="*/ 307489 h 518399"/>
                <a:gd name="connsiteX8" fmla="*/ 26463 w 377260"/>
                <a:gd name="connsiteY8" fmla="*/ 307489 h 51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260" h="518399">
                  <a:moveTo>
                    <a:pt x="26463" y="307489"/>
                  </a:moveTo>
                  <a:cubicBezTo>
                    <a:pt x="39950" y="386861"/>
                    <a:pt x="72990" y="441583"/>
                    <a:pt x="118677" y="480367"/>
                  </a:cubicBezTo>
                  <a:cubicBezTo>
                    <a:pt x="178626" y="531346"/>
                    <a:pt x="198050" y="530959"/>
                    <a:pt x="257870" y="479915"/>
                  </a:cubicBezTo>
                  <a:cubicBezTo>
                    <a:pt x="303364" y="441132"/>
                    <a:pt x="336146" y="386474"/>
                    <a:pt x="349568" y="307360"/>
                  </a:cubicBezTo>
                  <a:cubicBezTo>
                    <a:pt x="355247" y="273997"/>
                    <a:pt x="363829" y="247540"/>
                    <a:pt x="372606" y="212564"/>
                  </a:cubicBezTo>
                  <a:cubicBezTo>
                    <a:pt x="399257" y="106153"/>
                    <a:pt x="308011" y="15358"/>
                    <a:pt x="186693" y="0"/>
                  </a:cubicBezTo>
                  <a:cubicBezTo>
                    <a:pt x="71506" y="11551"/>
                    <a:pt x="-19160" y="106734"/>
                    <a:pt x="3490" y="212564"/>
                  </a:cubicBezTo>
                  <a:cubicBezTo>
                    <a:pt x="10976" y="247927"/>
                    <a:pt x="20849" y="274126"/>
                    <a:pt x="26463" y="307489"/>
                  </a:cubicBezTo>
                  <a:lnTo>
                    <a:pt x="26463" y="307489"/>
                  </a:lnTo>
                  <a:close/>
                </a:path>
              </a:pathLst>
            </a:custGeom>
            <a:solidFill>
              <a:srgbClr val="FDC88E"/>
            </a:solidFill>
            <a:ln w="6453" cap="flat">
              <a:noFill/>
              <a:prstDash val="solid"/>
              <a:miter/>
            </a:ln>
          </p:spPr>
          <p:txBody>
            <a:bodyPr rtlCol="0" anchor="ctr"/>
            <a:lstStyle/>
            <a:p>
              <a:endParaRPr lang="en-US"/>
            </a:p>
          </p:txBody>
        </p:sp>
        <p:sp>
          <p:nvSpPr>
            <p:cNvPr id="4181" name="Freeform: Shape 4180">
              <a:extLst>
                <a:ext uri="{FF2B5EF4-FFF2-40B4-BE49-F238E27FC236}">
                  <a16:creationId xmlns:a16="http://schemas.microsoft.com/office/drawing/2014/main" id="{93981D63-0EE4-4ECB-BFE7-FD0FFB29F315}"/>
                </a:ext>
              </a:extLst>
            </p:cNvPr>
            <p:cNvSpPr/>
            <p:nvPr/>
          </p:nvSpPr>
          <p:spPr>
            <a:xfrm>
              <a:off x="7145924" y="914834"/>
              <a:ext cx="69622" cy="100859"/>
            </a:xfrm>
            <a:custGeom>
              <a:avLst/>
              <a:gdLst>
                <a:gd name="connsiteX0" fmla="*/ 57637 w 69622"/>
                <a:gd name="connsiteY0" fmla="*/ 17473 h 100859"/>
                <a:gd name="connsiteX1" fmla="*/ 69123 w 69622"/>
                <a:gd name="connsiteY1" fmla="*/ 49996 h 100859"/>
                <a:gd name="connsiteX2" fmla="*/ 52539 w 69622"/>
                <a:gd name="connsiteY2" fmla="*/ 90715 h 100859"/>
                <a:gd name="connsiteX3" fmla="*/ 30340 w 69622"/>
                <a:gd name="connsiteY3" fmla="*/ 96071 h 100859"/>
                <a:gd name="connsiteX4" fmla="*/ 12401 w 69622"/>
                <a:gd name="connsiteY4" fmla="*/ 75615 h 100859"/>
                <a:gd name="connsiteX5" fmla="*/ 7174 w 69622"/>
                <a:gd name="connsiteY5" fmla="*/ 7341 h 100859"/>
                <a:gd name="connsiteX6" fmla="*/ 57637 w 69622"/>
                <a:gd name="connsiteY6" fmla="*/ 17473 h 100859"/>
                <a:gd name="connsiteX7" fmla="*/ 57637 w 69622"/>
                <a:gd name="connsiteY7" fmla="*/ 17473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622" h="100859">
                  <a:moveTo>
                    <a:pt x="57637" y="17473"/>
                  </a:moveTo>
                  <a:cubicBezTo>
                    <a:pt x="63380" y="26055"/>
                    <a:pt x="67575" y="37348"/>
                    <a:pt x="69123" y="49996"/>
                  </a:cubicBezTo>
                  <a:cubicBezTo>
                    <a:pt x="72737" y="78842"/>
                    <a:pt x="55637" y="73421"/>
                    <a:pt x="52539" y="90715"/>
                  </a:cubicBezTo>
                  <a:cubicBezTo>
                    <a:pt x="50022" y="104589"/>
                    <a:pt x="39375" y="102008"/>
                    <a:pt x="30340" y="96071"/>
                  </a:cubicBezTo>
                  <a:cubicBezTo>
                    <a:pt x="22403" y="90780"/>
                    <a:pt x="16918" y="83810"/>
                    <a:pt x="12401" y="75615"/>
                  </a:cubicBezTo>
                  <a:cubicBezTo>
                    <a:pt x="76" y="53287"/>
                    <a:pt x="-5474" y="21861"/>
                    <a:pt x="7174" y="7341"/>
                  </a:cubicBezTo>
                  <a:cubicBezTo>
                    <a:pt x="20532" y="-8017"/>
                    <a:pt x="48280" y="3341"/>
                    <a:pt x="57637" y="17473"/>
                  </a:cubicBezTo>
                  <a:lnTo>
                    <a:pt x="57637" y="17473"/>
                  </a:lnTo>
                  <a:close/>
                </a:path>
              </a:pathLst>
            </a:custGeom>
            <a:solidFill>
              <a:srgbClr val="FDC88E"/>
            </a:solidFill>
            <a:ln w="6453" cap="flat">
              <a:noFill/>
              <a:prstDash val="solid"/>
              <a:miter/>
            </a:ln>
          </p:spPr>
          <p:txBody>
            <a:bodyPr rtlCol="0" anchor="ctr"/>
            <a:lstStyle/>
            <a:p>
              <a:endParaRPr lang="en-US"/>
            </a:p>
          </p:txBody>
        </p:sp>
        <p:sp>
          <p:nvSpPr>
            <p:cNvPr id="4182" name="Freeform: Shape 4181">
              <a:extLst>
                <a:ext uri="{FF2B5EF4-FFF2-40B4-BE49-F238E27FC236}">
                  <a16:creationId xmlns:a16="http://schemas.microsoft.com/office/drawing/2014/main" id="{C9E38167-E23F-491B-8F74-4EF8636CDFD3}"/>
                </a:ext>
              </a:extLst>
            </p:cNvPr>
            <p:cNvSpPr/>
            <p:nvPr/>
          </p:nvSpPr>
          <p:spPr>
            <a:xfrm>
              <a:off x="7463769" y="914834"/>
              <a:ext cx="61703" cy="100859"/>
            </a:xfrm>
            <a:custGeom>
              <a:avLst/>
              <a:gdLst>
                <a:gd name="connsiteX0" fmla="*/ 10692 w 61703"/>
                <a:gd name="connsiteY0" fmla="*/ 17473 h 100859"/>
                <a:gd name="connsiteX1" fmla="*/ 431 w 61703"/>
                <a:gd name="connsiteY1" fmla="*/ 49996 h 100859"/>
                <a:gd name="connsiteX2" fmla="*/ 15145 w 61703"/>
                <a:gd name="connsiteY2" fmla="*/ 90715 h 100859"/>
                <a:gd name="connsiteX3" fmla="*/ 34827 w 61703"/>
                <a:gd name="connsiteY3" fmla="*/ 96071 h 100859"/>
                <a:gd name="connsiteX4" fmla="*/ 50701 w 61703"/>
                <a:gd name="connsiteY4" fmla="*/ 75615 h 100859"/>
                <a:gd name="connsiteX5" fmla="*/ 55347 w 61703"/>
                <a:gd name="connsiteY5" fmla="*/ 7341 h 100859"/>
                <a:gd name="connsiteX6" fmla="*/ 10692 w 61703"/>
                <a:gd name="connsiteY6" fmla="*/ 17473 h 100859"/>
                <a:gd name="connsiteX7" fmla="*/ 10692 w 61703"/>
                <a:gd name="connsiteY7" fmla="*/ 17473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03" h="100859">
                  <a:moveTo>
                    <a:pt x="10692" y="17473"/>
                  </a:moveTo>
                  <a:cubicBezTo>
                    <a:pt x="5594" y="26055"/>
                    <a:pt x="1852" y="37348"/>
                    <a:pt x="431" y="49996"/>
                  </a:cubicBezTo>
                  <a:cubicBezTo>
                    <a:pt x="-2731" y="78842"/>
                    <a:pt x="12435" y="73421"/>
                    <a:pt x="15145" y="90715"/>
                  </a:cubicBezTo>
                  <a:cubicBezTo>
                    <a:pt x="17339" y="104589"/>
                    <a:pt x="26825" y="102008"/>
                    <a:pt x="34827" y="96071"/>
                  </a:cubicBezTo>
                  <a:cubicBezTo>
                    <a:pt x="41925" y="90780"/>
                    <a:pt x="46700" y="83810"/>
                    <a:pt x="50701" y="75615"/>
                  </a:cubicBezTo>
                  <a:cubicBezTo>
                    <a:pt x="61607" y="53287"/>
                    <a:pt x="66575" y="21861"/>
                    <a:pt x="55347" y="7341"/>
                  </a:cubicBezTo>
                  <a:cubicBezTo>
                    <a:pt x="43603" y="-8017"/>
                    <a:pt x="19016" y="3341"/>
                    <a:pt x="10692" y="17473"/>
                  </a:cubicBezTo>
                  <a:lnTo>
                    <a:pt x="10692" y="17473"/>
                  </a:lnTo>
                  <a:close/>
                </a:path>
              </a:pathLst>
            </a:custGeom>
            <a:solidFill>
              <a:srgbClr val="FDC88E"/>
            </a:solidFill>
            <a:ln w="6453" cap="flat">
              <a:noFill/>
              <a:prstDash val="solid"/>
              <a:miter/>
            </a:ln>
          </p:spPr>
          <p:txBody>
            <a:bodyPr rtlCol="0" anchor="ctr"/>
            <a:lstStyle/>
            <a:p>
              <a:endParaRPr lang="en-US"/>
            </a:p>
          </p:txBody>
        </p:sp>
        <p:sp>
          <p:nvSpPr>
            <p:cNvPr id="4183" name="Freeform: Shape 4182">
              <a:extLst>
                <a:ext uri="{FF2B5EF4-FFF2-40B4-BE49-F238E27FC236}">
                  <a16:creationId xmlns:a16="http://schemas.microsoft.com/office/drawing/2014/main" id="{9D0B4A6B-9D2C-443F-9F47-7FF4C12CA1C6}"/>
                </a:ext>
              </a:extLst>
            </p:cNvPr>
            <p:cNvSpPr/>
            <p:nvPr/>
          </p:nvSpPr>
          <p:spPr>
            <a:xfrm>
              <a:off x="7137740" y="1177007"/>
              <a:ext cx="165327" cy="225728"/>
            </a:xfrm>
            <a:custGeom>
              <a:avLst/>
              <a:gdLst>
                <a:gd name="connsiteX0" fmla="*/ 48269 w 165327"/>
                <a:gd name="connsiteY0" fmla="*/ 29426 h 225728"/>
                <a:gd name="connsiteX1" fmla="*/ 84858 w 165327"/>
                <a:gd name="connsiteY1" fmla="*/ 0 h 225728"/>
                <a:gd name="connsiteX2" fmla="*/ 165328 w 165327"/>
                <a:gd name="connsiteY2" fmla="*/ 199981 h 225728"/>
                <a:gd name="connsiteX3" fmla="*/ 0 w 165327"/>
                <a:gd name="connsiteY3" fmla="*/ 225728 h 225728"/>
                <a:gd name="connsiteX4" fmla="*/ 48269 w 165327"/>
                <a:gd name="connsiteY4" fmla="*/ 29426 h 225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27" h="225728">
                  <a:moveTo>
                    <a:pt x="48269" y="29426"/>
                  </a:moveTo>
                  <a:lnTo>
                    <a:pt x="84858" y="0"/>
                  </a:lnTo>
                  <a:lnTo>
                    <a:pt x="165328" y="199981"/>
                  </a:lnTo>
                  <a:lnTo>
                    <a:pt x="0" y="225728"/>
                  </a:lnTo>
                  <a:lnTo>
                    <a:pt x="48269" y="29426"/>
                  </a:lnTo>
                  <a:close/>
                </a:path>
              </a:pathLst>
            </a:custGeom>
            <a:solidFill>
              <a:srgbClr val="AAD69D"/>
            </a:solidFill>
            <a:ln w="6453" cap="flat">
              <a:noFill/>
              <a:prstDash val="solid"/>
              <a:miter/>
            </a:ln>
          </p:spPr>
          <p:txBody>
            <a:bodyPr rtlCol="0" anchor="ctr"/>
            <a:lstStyle/>
            <a:p>
              <a:endParaRPr lang="en-US"/>
            </a:p>
          </p:txBody>
        </p:sp>
        <p:sp>
          <p:nvSpPr>
            <p:cNvPr id="4184" name="Freeform: Shape 4183">
              <a:extLst>
                <a:ext uri="{FF2B5EF4-FFF2-40B4-BE49-F238E27FC236}">
                  <a16:creationId xmlns:a16="http://schemas.microsoft.com/office/drawing/2014/main" id="{A007E9E0-3766-43D5-9D4A-C4AA803B529C}"/>
                </a:ext>
              </a:extLst>
            </p:cNvPr>
            <p:cNvSpPr/>
            <p:nvPr/>
          </p:nvSpPr>
          <p:spPr>
            <a:xfrm>
              <a:off x="7362565" y="1177007"/>
              <a:ext cx="165328" cy="225728"/>
            </a:xfrm>
            <a:custGeom>
              <a:avLst/>
              <a:gdLst>
                <a:gd name="connsiteX0" fmla="*/ 116994 w 165328"/>
                <a:gd name="connsiteY0" fmla="*/ 29426 h 225728"/>
                <a:gd name="connsiteX1" fmla="*/ 80470 w 165328"/>
                <a:gd name="connsiteY1" fmla="*/ 0 h 225728"/>
                <a:gd name="connsiteX2" fmla="*/ 0 w 165328"/>
                <a:gd name="connsiteY2" fmla="*/ 199981 h 225728"/>
                <a:gd name="connsiteX3" fmla="*/ 165328 w 165328"/>
                <a:gd name="connsiteY3" fmla="*/ 225728 h 225728"/>
                <a:gd name="connsiteX4" fmla="*/ 116994 w 165328"/>
                <a:gd name="connsiteY4" fmla="*/ 29426 h 225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28" h="225728">
                  <a:moveTo>
                    <a:pt x="116994" y="29426"/>
                  </a:moveTo>
                  <a:lnTo>
                    <a:pt x="80470" y="0"/>
                  </a:lnTo>
                  <a:lnTo>
                    <a:pt x="0" y="199981"/>
                  </a:lnTo>
                  <a:lnTo>
                    <a:pt x="165328" y="225728"/>
                  </a:lnTo>
                  <a:lnTo>
                    <a:pt x="116994" y="29426"/>
                  </a:lnTo>
                  <a:close/>
                </a:path>
              </a:pathLst>
            </a:custGeom>
            <a:solidFill>
              <a:srgbClr val="AAD69D"/>
            </a:solidFill>
            <a:ln w="6453" cap="flat">
              <a:noFill/>
              <a:prstDash val="solid"/>
              <a:miter/>
            </a:ln>
          </p:spPr>
          <p:txBody>
            <a:bodyPr rtlCol="0" anchor="ctr"/>
            <a:lstStyle/>
            <a:p>
              <a:endParaRPr lang="en-US"/>
            </a:p>
          </p:txBody>
        </p:sp>
        <p:sp>
          <p:nvSpPr>
            <p:cNvPr id="4185" name="Freeform: Shape 4184">
              <a:extLst>
                <a:ext uri="{FF2B5EF4-FFF2-40B4-BE49-F238E27FC236}">
                  <a16:creationId xmlns:a16="http://schemas.microsoft.com/office/drawing/2014/main" id="{D40F578C-733E-415D-9372-2E1B89F84EC3}"/>
                </a:ext>
              </a:extLst>
            </p:cNvPr>
            <p:cNvSpPr/>
            <p:nvPr/>
          </p:nvSpPr>
          <p:spPr>
            <a:xfrm>
              <a:off x="7146704" y="644401"/>
              <a:ext cx="380672" cy="277773"/>
            </a:xfrm>
            <a:custGeom>
              <a:avLst/>
              <a:gdLst>
                <a:gd name="connsiteX0" fmla="*/ 6 w 380672"/>
                <a:gd name="connsiteY0" fmla="*/ 184720 h 277773"/>
                <a:gd name="connsiteX1" fmla="*/ 129455 w 380672"/>
                <a:gd name="connsiteY1" fmla="*/ 7455 h 277773"/>
                <a:gd name="connsiteX2" fmla="*/ 247094 w 380672"/>
                <a:gd name="connsiteY2" fmla="*/ 7842 h 277773"/>
                <a:gd name="connsiteX3" fmla="*/ 380673 w 380672"/>
                <a:gd name="connsiteY3" fmla="*/ 187818 h 277773"/>
                <a:gd name="connsiteX4" fmla="*/ 359249 w 380672"/>
                <a:gd name="connsiteY4" fmla="*/ 277774 h 277773"/>
                <a:gd name="connsiteX5" fmla="*/ 127583 w 380672"/>
                <a:gd name="connsiteY5" fmla="*/ 134774 h 277773"/>
                <a:gd name="connsiteX6" fmla="*/ 97770 w 380672"/>
                <a:gd name="connsiteY6" fmla="*/ 82762 h 277773"/>
                <a:gd name="connsiteX7" fmla="*/ 103771 w 380672"/>
                <a:gd name="connsiteY7" fmla="*/ 139033 h 277773"/>
                <a:gd name="connsiteX8" fmla="*/ 18720 w 380672"/>
                <a:gd name="connsiteY8" fmla="*/ 277193 h 277773"/>
                <a:gd name="connsiteX9" fmla="*/ 6 w 380672"/>
                <a:gd name="connsiteY9" fmla="*/ 184720 h 277773"/>
                <a:gd name="connsiteX10" fmla="*/ 6 w 380672"/>
                <a:gd name="connsiteY10" fmla="*/ 184720 h 27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0672" h="277773">
                  <a:moveTo>
                    <a:pt x="6" y="184720"/>
                  </a:moveTo>
                  <a:cubicBezTo>
                    <a:pt x="-639" y="88634"/>
                    <a:pt x="50533" y="28104"/>
                    <a:pt x="129455" y="7455"/>
                  </a:cubicBezTo>
                  <a:cubicBezTo>
                    <a:pt x="167915" y="-2612"/>
                    <a:pt x="208827" y="-2483"/>
                    <a:pt x="247094" y="7842"/>
                  </a:cubicBezTo>
                  <a:cubicBezTo>
                    <a:pt x="324918" y="28814"/>
                    <a:pt x="380673" y="91990"/>
                    <a:pt x="380673" y="187818"/>
                  </a:cubicBezTo>
                  <a:cubicBezTo>
                    <a:pt x="380673" y="219051"/>
                    <a:pt x="369058" y="248799"/>
                    <a:pt x="359249" y="277774"/>
                  </a:cubicBezTo>
                  <a:cubicBezTo>
                    <a:pt x="359636" y="274741"/>
                    <a:pt x="349827" y="125417"/>
                    <a:pt x="127583" y="134774"/>
                  </a:cubicBezTo>
                  <a:lnTo>
                    <a:pt x="97770" y="82762"/>
                  </a:lnTo>
                  <a:lnTo>
                    <a:pt x="103771" y="139033"/>
                  </a:lnTo>
                  <a:cubicBezTo>
                    <a:pt x="26593" y="185301"/>
                    <a:pt x="18397" y="274224"/>
                    <a:pt x="18720" y="277193"/>
                  </a:cubicBezTo>
                  <a:cubicBezTo>
                    <a:pt x="9040" y="248412"/>
                    <a:pt x="264" y="215760"/>
                    <a:pt x="6" y="184720"/>
                  </a:cubicBezTo>
                  <a:lnTo>
                    <a:pt x="6" y="184720"/>
                  </a:lnTo>
                  <a:close/>
                </a:path>
              </a:pathLst>
            </a:custGeom>
            <a:solidFill>
              <a:srgbClr val="B14825"/>
            </a:solidFill>
            <a:ln w="6453" cap="flat">
              <a:noFill/>
              <a:prstDash val="solid"/>
              <a:miter/>
            </a:ln>
          </p:spPr>
          <p:txBody>
            <a:bodyPr rtlCol="0" anchor="ctr"/>
            <a:lstStyle/>
            <a:p>
              <a:endParaRPr lang="en-US"/>
            </a:p>
          </p:txBody>
        </p:sp>
        <p:sp>
          <p:nvSpPr>
            <p:cNvPr id="4186" name="Freeform: Shape 4185">
              <a:extLst>
                <a:ext uri="{FF2B5EF4-FFF2-40B4-BE49-F238E27FC236}">
                  <a16:creationId xmlns:a16="http://schemas.microsoft.com/office/drawing/2014/main" id="{56F80D0D-B69D-489C-8CB7-CAB7424C2AD5}"/>
                </a:ext>
              </a:extLst>
            </p:cNvPr>
            <p:cNvSpPr/>
            <p:nvPr/>
          </p:nvSpPr>
          <p:spPr>
            <a:xfrm>
              <a:off x="7053140" y="1523273"/>
              <a:ext cx="15422" cy="161655"/>
            </a:xfrm>
            <a:custGeom>
              <a:avLst/>
              <a:gdLst>
                <a:gd name="connsiteX0" fmla="*/ 0 w 15422"/>
                <a:gd name="connsiteY0" fmla="*/ 161655 h 161655"/>
                <a:gd name="connsiteX1" fmla="*/ 452 w 15422"/>
                <a:gd name="connsiteY1" fmla="*/ 153718 h 161655"/>
                <a:gd name="connsiteX2" fmla="*/ 15229 w 15422"/>
                <a:gd name="connsiteY2" fmla="*/ 153524 h 161655"/>
                <a:gd name="connsiteX3" fmla="*/ 15423 w 15422"/>
                <a:gd name="connsiteY3" fmla="*/ 161655 h 161655"/>
                <a:gd name="connsiteX4" fmla="*/ 0 w 15422"/>
                <a:gd name="connsiteY4" fmla="*/ 161655 h 161655"/>
                <a:gd name="connsiteX5" fmla="*/ 0 w 15422"/>
                <a:gd name="connsiteY5" fmla="*/ 161655 h 16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22" h="161655">
                  <a:moveTo>
                    <a:pt x="0" y="161655"/>
                  </a:moveTo>
                  <a:lnTo>
                    <a:pt x="452" y="153718"/>
                  </a:lnTo>
                  <a:cubicBezTo>
                    <a:pt x="12712" y="-48779"/>
                    <a:pt x="10519" y="-53619"/>
                    <a:pt x="15229" y="153524"/>
                  </a:cubicBezTo>
                  <a:lnTo>
                    <a:pt x="15423" y="161655"/>
                  </a:lnTo>
                  <a:lnTo>
                    <a:pt x="0" y="161655"/>
                  </a:lnTo>
                  <a:lnTo>
                    <a:pt x="0" y="161655"/>
                  </a:lnTo>
                  <a:close/>
                </a:path>
              </a:pathLst>
            </a:custGeom>
            <a:solidFill>
              <a:srgbClr val="719D6E"/>
            </a:solidFill>
            <a:ln w="6453" cap="flat">
              <a:noFill/>
              <a:prstDash val="solid"/>
              <a:miter/>
            </a:ln>
          </p:spPr>
          <p:txBody>
            <a:bodyPr rtlCol="0" anchor="ctr"/>
            <a:lstStyle/>
            <a:p>
              <a:endParaRPr lang="en-US"/>
            </a:p>
          </p:txBody>
        </p:sp>
        <p:sp>
          <p:nvSpPr>
            <p:cNvPr id="4187" name="Freeform: Shape 4186">
              <a:extLst>
                <a:ext uri="{FF2B5EF4-FFF2-40B4-BE49-F238E27FC236}">
                  <a16:creationId xmlns:a16="http://schemas.microsoft.com/office/drawing/2014/main" id="{360F8537-A2A2-402C-AFA5-2C87CAB6E299}"/>
                </a:ext>
              </a:extLst>
            </p:cNvPr>
            <p:cNvSpPr/>
            <p:nvPr/>
          </p:nvSpPr>
          <p:spPr>
            <a:xfrm>
              <a:off x="7602103" y="1523273"/>
              <a:ext cx="15035" cy="161655"/>
            </a:xfrm>
            <a:custGeom>
              <a:avLst/>
              <a:gdLst>
                <a:gd name="connsiteX0" fmla="*/ 0 w 15035"/>
                <a:gd name="connsiteY0" fmla="*/ 161655 h 161655"/>
                <a:gd name="connsiteX1" fmla="*/ 193 w 15035"/>
                <a:gd name="connsiteY1" fmla="*/ 153524 h 161655"/>
                <a:gd name="connsiteX2" fmla="*/ 14583 w 15035"/>
                <a:gd name="connsiteY2" fmla="*/ 153718 h 161655"/>
                <a:gd name="connsiteX3" fmla="*/ 15035 w 15035"/>
                <a:gd name="connsiteY3" fmla="*/ 161655 h 161655"/>
                <a:gd name="connsiteX4" fmla="*/ 0 w 15035"/>
                <a:gd name="connsiteY4" fmla="*/ 161655 h 161655"/>
                <a:gd name="connsiteX5" fmla="*/ 0 w 15035"/>
                <a:gd name="connsiteY5" fmla="*/ 161655 h 16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35" h="161655">
                  <a:moveTo>
                    <a:pt x="0" y="161655"/>
                  </a:moveTo>
                  <a:lnTo>
                    <a:pt x="193" y="153524"/>
                  </a:lnTo>
                  <a:cubicBezTo>
                    <a:pt x="4775" y="-53619"/>
                    <a:pt x="2645" y="-48779"/>
                    <a:pt x="14583" y="153718"/>
                  </a:cubicBezTo>
                  <a:lnTo>
                    <a:pt x="15035" y="161655"/>
                  </a:lnTo>
                  <a:lnTo>
                    <a:pt x="0" y="161655"/>
                  </a:lnTo>
                  <a:lnTo>
                    <a:pt x="0" y="161655"/>
                  </a:lnTo>
                  <a:close/>
                </a:path>
              </a:pathLst>
            </a:custGeom>
            <a:solidFill>
              <a:srgbClr val="719D6E"/>
            </a:solidFill>
            <a:ln w="6453" cap="flat">
              <a:noFill/>
              <a:prstDash val="solid"/>
              <a:miter/>
            </a:ln>
          </p:spPr>
          <p:txBody>
            <a:bodyPr rtlCol="0" anchor="ctr"/>
            <a:lstStyle/>
            <a:p>
              <a:endParaRPr lang="en-US"/>
            </a:p>
          </p:txBody>
        </p:sp>
        <p:sp>
          <p:nvSpPr>
            <p:cNvPr id="4188" name="Freeform: Shape 4187">
              <a:extLst>
                <a:ext uri="{FF2B5EF4-FFF2-40B4-BE49-F238E27FC236}">
                  <a16:creationId xmlns:a16="http://schemas.microsoft.com/office/drawing/2014/main" id="{274442D6-8177-4767-BC6B-A0C583523A24}"/>
                </a:ext>
              </a:extLst>
            </p:cNvPr>
            <p:cNvSpPr/>
            <p:nvPr/>
          </p:nvSpPr>
          <p:spPr>
            <a:xfrm>
              <a:off x="7158855" y="887288"/>
              <a:ext cx="350182" cy="95506"/>
            </a:xfrm>
            <a:custGeom>
              <a:avLst/>
              <a:gdLst>
                <a:gd name="connsiteX0" fmla="*/ 119304 w 350182"/>
                <a:gd name="connsiteY0" fmla="*/ 5267 h 95506"/>
                <a:gd name="connsiteX1" fmla="*/ 22573 w 350182"/>
                <a:gd name="connsiteY1" fmla="*/ 686 h 95506"/>
                <a:gd name="connsiteX2" fmla="*/ 13344 w 350182"/>
                <a:gd name="connsiteY2" fmla="*/ 1266 h 95506"/>
                <a:gd name="connsiteX3" fmla="*/ 245 w 350182"/>
                <a:gd name="connsiteY3" fmla="*/ 9139 h 95506"/>
                <a:gd name="connsiteX4" fmla="*/ 2116 w 350182"/>
                <a:gd name="connsiteY4" fmla="*/ 17722 h 95506"/>
                <a:gd name="connsiteX5" fmla="*/ 9086 w 350182"/>
                <a:gd name="connsiteY5" fmla="*/ 24110 h 95506"/>
                <a:gd name="connsiteX6" fmla="*/ 20636 w 350182"/>
                <a:gd name="connsiteY6" fmla="*/ 61022 h 95506"/>
                <a:gd name="connsiteX7" fmla="*/ 31866 w 350182"/>
                <a:gd name="connsiteY7" fmla="*/ 79026 h 95506"/>
                <a:gd name="connsiteX8" fmla="*/ 75295 w 350182"/>
                <a:gd name="connsiteY8" fmla="*/ 94836 h 95506"/>
                <a:gd name="connsiteX9" fmla="*/ 116981 w 350182"/>
                <a:gd name="connsiteY9" fmla="*/ 89996 h 95506"/>
                <a:gd name="connsiteX10" fmla="*/ 146536 w 350182"/>
                <a:gd name="connsiteY10" fmla="*/ 63087 h 95506"/>
                <a:gd name="connsiteX11" fmla="*/ 166283 w 350182"/>
                <a:gd name="connsiteY11" fmla="*/ 34629 h 95506"/>
                <a:gd name="connsiteX12" fmla="*/ 183899 w 350182"/>
                <a:gd name="connsiteY12" fmla="*/ 34629 h 95506"/>
                <a:gd name="connsiteX13" fmla="*/ 203646 w 350182"/>
                <a:gd name="connsiteY13" fmla="*/ 63087 h 95506"/>
                <a:gd name="connsiteX14" fmla="*/ 233201 w 350182"/>
                <a:gd name="connsiteY14" fmla="*/ 89996 h 95506"/>
                <a:gd name="connsiteX15" fmla="*/ 274888 w 350182"/>
                <a:gd name="connsiteY15" fmla="*/ 94836 h 95506"/>
                <a:gd name="connsiteX16" fmla="*/ 318252 w 350182"/>
                <a:gd name="connsiteY16" fmla="*/ 79026 h 95506"/>
                <a:gd name="connsiteX17" fmla="*/ 329545 w 350182"/>
                <a:gd name="connsiteY17" fmla="*/ 61022 h 95506"/>
                <a:gd name="connsiteX18" fmla="*/ 341096 w 350182"/>
                <a:gd name="connsiteY18" fmla="*/ 24110 h 95506"/>
                <a:gd name="connsiteX19" fmla="*/ 348130 w 350182"/>
                <a:gd name="connsiteY19" fmla="*/ 17722 h 95506"/>
                <a:gd name="connsiteX20" fmla="*/ 349937 w 350182"/>
                <a:gd name="connsiteY20" fmla="*/ 9139 h 95506"/>
                <a:gd name="connsiteX21" fmla="*/ 336837 w 350182"/>
                <a:gd name="connsiteY21" fmla="*/ 1266 h 95506"/>
                <a:gd name="connsiteX22" fmla="*/ 327609 w 350182"/>
                <a:gd name="connsiteY22" fmla="*/ 686 h 95506"/>
                <a:gd name="connsiteX23" fmla="*/ 230878 w 350182"/>
                <a:gd name="connsiteY23" fmla="*/ 5267 h 95506"/>
                <a:gd name="connsiteX24" fmla="*/ 119304 w 350182"/>
                <a:gd name="connsiteY24" fmla="*/ 5267 h 95506"/>
                <a:gd name="connsiteX25" fmla="*/ 119304 w 350182"/>
                <a:gd name="connsiteY25" fmla="*/ 5267 h 95506"/>
                <a:gd name="connsiteX26" fmla="*/ 141696 w 350182"/>
                <a:gd name="connsiteY26" fmla="*/ 49148 h 95506"/>
                <a:gd name="connsiteX27" fmla="*/ 126661 w 350182"/>
                <a:gd name="connsiteY27" fmla="*/ 72831 h 95506"/>
                <a:gd name="connsiteX28" fmla="*/ 105237 w 350182"/>
                <a:gd name="connsiteY28" fmla="*/ 84511 h 95506"/>
                <a:gd name="connsiteX29" fmla="*/ 50514 w 350182"/>
                <a:gd name="connsiteY29" fmla="*/ 80381 h 95506"/>
                <a:gd name="connsiteX30" fmla="*/ 34640 w 350182"/>
                <a:gd name="connsiteY30" fmla="*/ 66701 h 95506"/>
                <a:gd name="connsiteX31" fmla="*/ 28381 w 350182"/>
                <a:gd name="connsiteY31" fmla="*/ 48567 h 95506"/>
                <a:gd name="connsiteX32" fmla="*/ 39415 w 350182"/>
                <a:gd name="connsiteY32" fmla="*/ 12882 h 95506"/>
                <a:gd name="connsiteX33" fmla="*/ 51418 w 350182"/>
                <a:gd name="connsiteY33" fmla="*/ 10881 h 95506"/>
                <a:gd name="connsiteX34" fmla="*/ 82522 w 350182"/>
                <a:gd name="connsiteY34" fmla="*/ 11527 h 95506"/>
                <a:gd name="connsiteX35" fmla="*/ 121563 w 350182"/>
                <a:gd name="connsiteY35" fmla="*/ 16044 h 95506"/>
                <a:gd name="connsiteX36" fmla="*/ 141696 w 350182"/>
                <a:gd name="connsiteY36" fmla="*/ 49148 h 95506"/>
                <a:gd name="connsiteX37" fmla="*/ 141696 w 350182"/>
                <a:gd name="connsiteY37" fmla="*/ 49148 h 95506"/>
                <a:gd name="connsiteX38" fmla="*/ 208421 w 350182"/>
                <a:gd name="connsiteY38" fmla="*/ 49148 h 95506"/>
                <a:gd name="connsiteX39" fmla="*/ 223392 w 350182"/>
                <a:gd name="connsiteY39" fmla="*/ 72831 h 95506"/>
                <a:gd name="connsiteX40" fmla="*/ 244817 w 350182"/>
                <a:gd name="connsiteY40" fmla="*/ 84511 h 95506"/>
                <a:gd name="connsiteX41" fmla="*/ 299539 w 350182"/>
                <a:gd name="connsiteY41" fmla="*/ 80381 h 95506"/>
                <a:gd name="connsiteX42" fmla="*/ 315348 w 350182"/>
                <a:gd name="connsiteY42" fmla="*/ 66701 h 95506"/>
                <a:gd name="connsiteX43" fmla="*/ 321608 w 350182"/>
                <a:gd name="connsiteY43" fmla="*/ 48567 h 95506"/>
                <a:gd name="connsiteX44" fmla="*/ 310573 w 350182"/>
                <a:gd name="connsiteY44" fmla="*/ 12882 h 95506"/>
                <a:gd name="connsiteX45" fmla="*/ 298635 w 350182"/>
                <a:gd name="connsiteY45" fmla="*/ 10881 h 95506"/>
                <a:gd name="connsiteX46" fmla="*/ 267466 w 350182"/>
                <a:gd name="connsiteY46" fmla="*/ 11527 h 95506"/>
                <a:gd name="connsiteX47" fmla="*/ 228490 w 350182"/>
                <a:gd name="connsiteY47" fmla="*/ 16044 h 95506"/>
                <a:gd name="connsiteX48" fmla="*/ 208421 w 350182"/>
                <a:gd name="connsiteY48" fmla="*/ 49148 h 95506"/>
                <a:gd name="connsiteX49" fmla="*/ 208421 w 350182"/>
                <a:gd name="connsiteY49" fmla="*/ 49148 h 9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50182" h="95506">
                  <a:moveTo>
                    <a:pt x="119304" y="5267"/>
                  </a:moveTo>
                  <a:cubicBezTo>
                    <a:pt x="87233" y="427"/>
                    <a:pt x="54967" y="-928"/>
                    <a:pt x="22573" y="686"/>
                  </a:cubicBezTo>
                  <a:cubicBezTo>
                    <a:pt x="19475" y="879"/>
                    <a:pt x="16443" y="1008"/>
                    <a:pt x="13344" y="1266"/>
                  </a:cubicBezTo>
                  <a:cubicBezTo>
                    <a:pt x="6828" y="1718"/>
                    <a:pt x="1665" y="1589"/>
                    <a:pt x="245" y="9139"/>
                  </a:cubicBezTo>
                  <a:cubicBezTo>
                    <a:pt x="-594" y="13527"/>
                    <a:pt x="890" y="16044"/>
                    <a:pt x="2116" y="17722"/>
                  </a:cubicBezTo>
                  <a:cubicBezTo>
                    <a:pt x="3472" y="19658"/>
                    <a:pt x="5859" y="20948"/>
                    <a:pt x="9086" y="24110"/>
                  </a:cubicBezTo>
                  <a:cubicBezTo>
                    <a:pt x="16700" y="31660"/>
                    <a:pt x="16571" y="50826"/>
                    <a:pt x="20636" y="61022"/>
                  </a:cubicBezTo>
                  <a:cubicBezTo>
                    <a:pt x="23670" y="68507"/>
                    <a:pt x="27348" y="74444"/>
                    <a:pt x="31866" y="79026"/>
                  </a:cubicBezTo>
                  <a:cubicBezTo>
                    <a:pt x="41867" y="89093"/>
                    <a:pt x="55871" y="93094"/>
                    <a:pt x="75295" y="94836"/>
                  </a:cubicBezTo>
                  <a:cubicBezTo>
                    <a:pt x="93298" y="96514"/>
                    <a:pt x="106140" y="95094"/>
                    <a:pt x="116981" y="89996"/>
                  </a:cubicBezTo>
                  <a:cubicBezTo>
                    <a:pt x="127823" y="84898"/>
                    <a:pt x="136599" y="76122"/>
                    <a:pt x="146536" y="63087"/>
                  </a:cubicBezTo>
                  <a:cubicBezTo>
                    <a:pt x="153699" y="53730"/>
                    <a:pt x="156409" y="39081"/>
                    <a:pt x="166283" y="34629"/>
                  </a:cubicBezTo>
                  <a:cubicBezTo>
                    <a:pt x="169574" y="33145"/>
                    <a:pt x="180608" y="33145"/>
                    <a:pt x="183899" y="34629"/>
                  </a:cubicBezTo>
                  <a:cubicBezTo>
                    <a:pt x="193773" y="39081"/>
                    <a:pt x="196547" y="53730"/>
                    <a:pt x="203646" y="63087"/>
                  </a:cubicBezTo>
                  <a:cubicBezTo>
                    <a:pt x="213583" y="76122"/>
                    <a:pt x="222359" y="84898"/>
                    <a:pt x="233201" y="89996"/>
                  </a:cubicBezTo>
                  <a:cubicBezTo>
                    <a:pt x="244042" y="95094"/>
                    <a:pt x="256884" y="96514"/>
                    <a:pt x="274888" y="94836"/>
                  </a:cubicBezTo>
                  <a:cubicBezTo>
                    <a:pt x="294311" y="93029"/>
                    <a:pt x="308315" y="89093"/>
                    <a:pt x="318252" y="79026"/>
                  </a:cubicBezTo>
                  <a:cubicBezTo>
                    <a:pt x="322834" y="74444"/>
                    <a:pt x="326512" y="68507"/>
                    <a:pt x="329545" y="61022"/>
                  </a:cubicBezTo>
                  <a:cubicBezTo>
                    <a:pt x="333610" y="50826"/>
                    <a:pt x="333417" y="31660"/>
                    <a:pt x="341096" y="24110"/>
                  </a:cubicBezTo>
                  <a:cubicBezTo>
                    <a:pt x="344323" y="20948"/>
                    <a:pt x="346710" y="19658"/>
                    <a:pt x="348130" y="17722"/>
                  </a:cubicBezTo>
                  <a:cubicBezTo>
                    <a:pt x="349292" y="16044"/>
                    <a:pt x="350776" y="13592"/>
                    <a:pt x="349937" y="9139"/>
                  </a:cubicBezTo>
                  <a:cubicBezTo>
                    <a:pt x="348517" y="1653"/>
                    <a:pt x="343290" y="1718"/>
                    <a:pt x="336837" y="1266"/>
                  </a:cubicBezTo>
                  <a:cubicBezTo>
                    <a:pt x="333740" y="1073"/>
                    <a:pt x="330707" y="879"/>
                    <a:pt x="327609" y="686"/>
                  </a:cubicBezTo>
                  <a:cubicBezTo>
                    <a:pt x="295215" y="-992"/>
                    <a:pt x="262950" y="363"/>
                    <a:pt x="230878" y="5267"/>
                  </a:cubicBezTo>
                  <a:cubicBezTo>
                    <a:pt x="162927" y="15528"/>
                    <a:pt x="187126" y="15528"/>
                    <a:pt x="119304" y="5267"/>
                  </a:cubicBezTo>
                  <a:lnTo>
                    <a:pt x="119304" y="5267"/>
                  </a:lnTo>
                  <a:close/>
                  <a:moveTo>
                    <a:pt x="141696" y="49148"/>
                  </a:moveTo>
                  <a:cubicBezTo>
                    <a:pt x="138728" y="57731"/>
                    <a:pt x="134211" y="65797"/>
                    <a:pt x="126661" y="72831"/>
                  </a:cubicBezTo>
                  <a:cubicBezTo>
                    <a:pt x="120272" y="78768"/>
                    <a:pt x="113884" y="81994"/>
                    <a:pt x="105237" y="84511"/>
                  </a:cubicBezTo>
                  <a:cubicBezTo>
                    <a:pt x="87233" y="89673"/>
                    <a:pt x="69034" y="88254"/>
                    <a:pt x="50514" y="80381"/>
                  </a:cubicBezTo>
                  <a:cubicBezTo>
                    <a:pt x="43029" y="77219"/>
                    <a:pt x="38576" y="73476"/>
                    <a:pt x="34640" y="66701"/>
                  </a:cubicBezTo>
                  <a:cubicBezTo>
                    <a:pt x="31672" y="61474"/>
                    <a:pt x="29606" y="55343"/>
                    <a:pt x="28381" y="48567"/>
                  </a:cubicBezTo>
                  <a:cubicBezTo>
                    <a:pt x="26058" y="36371"/>
                    <a:pt x="23863" y="18625"/>
                    <a:pt x="39415" y="12882"/>
                  </a:cubicBezTo>
                  <a:cubicBezTo>
                    <a:pt x="42706" y="11591"/>
                    <a:pt x="46772" y="11011"/>
                    <a:pt x="51418" y="10881"/>
                  </a:cubicBezTo>
                  <a:cubicBezTo>
                    <a:pt x="62001" y="10688"/>
                    <a:pt x="72390" y="10817"/>
                    <a:pt x="82522" y="11527"/>
                  </a:cubicBezTo>
                  <a:cubicBezTo>
                    <a:pt x="93556" y="12237"/>
                    <a:pt x="108915" y="12559"/>
                    <a:pt x="121563" y="16044"/>
                  </a:cubicBezTo>
                  <a:cubicBezTo>
                    <a:pt x="140470" y="21206"/>
                    <a:pt x="147310" y="32951"/>
                    <a:pt x="141696" y="49148"/>
                  </a:cubicBezTo>
                  <a:lnTo>
                    <a:pt x="141696" y="49148"/>
                  </a:lnTo>
                  <a:close/>
                  <a:moveTo>
                    <a:pt x="208421" y="49148"/>
                  </a:moveTo>
                  <a:cubicBezTo>
                    <a:pt x="211390" y="57731"/>
                    <a:pt x="215842" y="65797"/>
                    <a:pt x="223392" y="72831"/>
                  </a:cubicBezTo>
                  <a:cubicBezTo>
                    <a:pt x="229781" y="78768"/>
                    <a:pt x="236234" y="81994"/>
                    <a:pt x="244817" y="84511"/>
                  </a:cubicBezTo>
                  <a:cubicBezTo>
                    <a:pt x="262820" y="89673"/>
                    <a:pt x="281083" y="88254"/>
                    <a:pt x="299539" y="80381"/>
                  </a:cubicBezTo>
                  <a:cubicBezTo>
                    <a:pt x="306959" y="77219"/>
                    <a:pt x="311477" y="73476"/>
                    <a:pt x="315348" y="66701"/>
                  </a:cubicBezTo>
                  <a:cubicBezTo>
                    <a:pt x="318317" y="61474"/>
                    <a:pt x="320382" y="55343"/>
                    <a:pt x="321608" y="48567"/>
                  </a:cubicBezTo>
                  <a:cubicBezTo>
                    <a:pt x="323931" y="36371"/>
                    <a:pt x="326125" y="18625"/>
                    <a:pt x="310573" y="12882"/>
                  </a:cubicBezTo>
                  <a:cubicBezTo>
                    <a:pt x="307218" y="11591"/>
                    <a:pt x="303281" y="11011"/>
                    <a:pt x="298635" y="10881"/>
                  </a:cubicBezTo>
                  <a:cubicBezTo>
                    <a:pt x="288052" y="10688"/>
                    <a:pt x="277663" y="10817"/>
                    <a:pt x="267466" y="11527"/>
                  </a:cubicBezTo>
                  <a:cubicBezTo>
                    <a:pt x="256432" y="12237"/>
                    <a:pt x="241074" y="12559"/>
                    <a:pt x="228490" y="16044"/>
                  </a:cubicBezTo>
                  <a:cubicBezTo>
                    <a:pt x="209647" y="21206"/>
                    <a:pt x="202807" y="32951"/>
                    <a:pt x="208421" y="49148"/>
                  </a:cubicBezTo>
                  <a:lnTo>
                    <a:pt x="208421" y="49148"/>
                  </a:lnTo>
                  <a:close/>
                </a:path>
              </a:pathLst>
            </a:custGeom>
            <a:solidFill>
              <a:srgbClr val="5D461B"/>
            </a:solidFill>
            <a:ln w="6453" cap="flat">
              <a:noFill/>
              <a:prstDash val="solid"/>
              <a:miter/>
            </a:ln>
          </p:spPr>
          <p:txBody>
            <a:bodyPr rtlCol="0" anchor="ctr"/>
            <a:lstStyle/>
            <a:p>
              <a:endParaRPr lang="en-US"/>
            </a:p>
          </p:txBody>
        </p:sp>
        <p:sp>
          <p:nvSpPr>
            <p:cNvPr id="4189" name="Freeform: Shape 4188">
              <a:extLst>
                <a:ext uri="{FF2B5EF4-FFF2-40B4-BE49-F238E27FC236}">
                  <a16:creationId xmlns:a16="http://schemas.microsoft.com/office/drawing/2014/main" id="{D43B4E11-2F00-4FB6-8DF1-84CCD9090358}"/>
                </a:ext>
              </a:extLst>
            </p:cNvPr>
            <p:cNvSpPr/>
            <p:nvPr/>
          </p:nvSpPr>
          <p:spPr>
            <a:xfrm>
              <a:off x="6795363" y="-366233"/>
              <a:ext cx="354390" cy="102473"/>
            </a:xfrm>
            <a:custGeom>
              <a:avLst/>
              <a:gdLst>
                <a:gd name="connsiteX0" fmla="*/ 128071 w 354390"/>
                <a:gd name="connsiteY0" fmla="*/ 5604 h 102473"/>
                <a:gd name="connsiteX1" fmla="*/ 19789 w 354390"/>
                <a:gd name="connsiteY1" fmla="*/ 764 h 102473"/>
                <a:gd name="connsiteX2" fmla="*/ 11722 w 354390"/>
                <a:gd name="connsiteY2" fmla="*/ 1345 h 102473"/>
                <a:gd name="connsiteX3" fmla="*/ 236 w 354390"/>
                <a:gd name="connsiteY3" fmla="*/ 9734 h 102473"/>
                <a:gd name="connsiteX4" fmla="*/ 1849 w 354390"/>
                <a:gd name="connsiteY4" fmla="*/ 18962 h 102473"/>
                <a:gd name="connsiteX5" fmla="*/ 7980 w 354390"/>
                <a:gd name="connsiteY5" fmla="*/ 25802 h 102473"/>
                <a:gd name="connsiteX6" fmla="*/ 27210 w 354390"/>
                <a:gd name="connsiteY6" fmla="*/ 65424 h 102473"/>
                <a:gd name="connsiteX7" fmla="*/ 37083 w 354390"/>
                <a:gd name="connsiteY7" fmla="*/ 84719 h 102473"/>
                <a:gd name="connsiteX8" fmla="*/ 89482 w 354390"/>
                <a:gd name="connsiteY8" fmla="*/ 101755 h 102473"/>
                <a:gd name="connsiteX9" fmla="*/ 126070 w 354390"/>
                <a:gd name="connsiteY9" fmla="*/ 96528 h 102473"/>
                <a:gd name="connsiteX10" fmla="*/ 152076 w 354390"/>
                <a:gd name="connsiteY10" fmla="*/ 67682 h 102473"/>
                <a:gd name="connsiteX11" fmla="*/ 169500 w 354390"/>
                <a:gd name="connsiteY11" fmla="*/ 37159 h 102473"/>
                <a:gd name="connsiteX12" fmla="*/ 184987 w 354390"/>
                <a:gd name="connsiteY12" fmla="*/ 37159 h 102473"/>
                <a:gd name="connsiteX13" fmla="*/ 202346 w 354390"/>
                <a:gd name="connsiteY13" fmla="*/ 67682 h 102473"/>
                <a:gd name="connsiteX14" fmla="*/ 228352 w 354390"/>
                <a:gd name="connsiteY14" fmla="*/ 96528 h 102473"/>
                <a:gd name="connsiteX15" fmla="*/ 265005 w 354390"/>
                <a:gd name="connsiteY15" fmla="*/ 101755 h 102473"/>
                <a:gd name="connsiteX16" fmla="*/ 317339 w 354390"/>
                <a:gd name="connsiteY16" fmla="*/ 84719 h 102473"/>
                <a:gd name="connsiteX17" fmla="*/ 327277 w 354390"/>
                <a:gd name="connsiteY17" fmla="*/ 65424 h 102473"/>
                <a:gd name="connsiteX18" fmla="*/ 346443 w 354390"/>
                <a:gd name="connsiteY18" fmla="*/ 25802 h 102473"/>
                <a:gd name="connsiteX19" fmla="*/ 352574 w 354390"/>
                <a:gd name="connsiteY19" fmla="*/ 18962 h 102473"/>
                <a:gd name="connsiteX20" fmla="*/ 354187 w 354390"/>
                <a:gd name="connsiteY20" fmla="*/ 9734 h 102473"/>
                <a:gd name="connsiteX21" fmla="*/ 342636 w 354390"/>
                <a:gd name="connsiteY21" fmla="*/ 1345 h 102473"/>
                <a:gd name="connsiteX22" fmla="*/ 334569 w 354390"/>
                <a:gd name="connsiteY22" fmla="*/ 764 h 102473"/>
                <a:gd name="connsiteX23" fmla="*/ 226287 w 354390"/>
                <a:gd name="connsiteY23" fmla="*/ 5604 h 102473"/>
                <a:gd name="connsiteX24" fmla="*/ 128071 w 354390"/>
                <a:gd name="connsiteY24" fmla="*/ 5604 h 102473"/>
                <a:gd name="connsiteX25" fmla="*/ 128071 w 354390"/>
                <a:gd name="connsiteY25" fmla="*/ 5604 h 102473"/>
                <a:gd name="connsiteX26" fmla="*/ 147753 w 354390"/>
                <a:gd name="connsiteY26" fmla="*/ 52711 h 102473"/>
                <a:gd name="connsiteX27" fmla="*/ 134589 w 354390"/>
                <a:gd name="connsiteY27" fmla="*/ 78136 h 102473"/>
                <a:gd name="connsiteX28" fmla="*/ 115681 w 354390"/>
                <a:gd name="connsiteY28" fmla="*/ 90655 h 102473"/>
                <a:gd name="connsiteX29" fmla="*/ 53345 w 354390"/>
                <a:gd name="connsiteY29" fmla="*/ 86203 h 102473"/>
                <a:gd name="connsiteX30" fmla="*/ 39471 w 354390"/>
                <a:gd name="connsiteY30" fmla="*/ 71554 h 102473"/>
                <a:gd name="connsiteX31" fmla="*/ 33986 w 354390"/>
                <a:gd name="connsiteY31" fmla="*/ 52066 h 102473"/>
                <a:gd name="connsiteX32" fmla="*/ 43665 w 354390"/>
                <a:gd name="connsiteY32" fmla="*/ 13735 h 102473"/>
                <a:gd name="connsiteX33" fmla="*/ 54248 w 354390"/>
                <a:gd name="connsiteY33" fmla="*/ 11605 h 102473"/>
                <a:gd name="connsiteX34" fmla="*/ 95870 w 354390"/>
                <a:gd name="connsiteY34" fmla="*/ 12251 h 102473"/>
                <a:gd name="connsiteX35" fmla="*/ 130136 w 354390"/>
                <a:gd name="connsiteY35" fmla="*/ 17155 h 102473"/>
                <a:gd name="connsiteX36" fmla="*/ 147753 w 354390"/>
                <a:gd name="connsiteY36" fmla="*/ 52711 h 102473"/>
                <a:gd name="connsiteX37" fmla="*/ 147753 w 354390"/>
                <a:gd name="connsiteY37" fmla="*/ 52711 h 102473"/>
                <a:gd name="connsiteX38" fmla="*/ 206476 w 354390"/>
                <a:gd name="connsiteY38" fmla="*/ 52711 h 102473"/>
                <a:gd name="connsiteX39" fmla="*/ 219640 w 354390"/>
                <a:gd name="connsiteY39" fmla="*/ 78136 h 102473"/>
                <a:gd name="connsiteX40" fmla="*/ 238483 w 354390"/>
                <a:gd name="connsiteY40" fmla="*/ 90655 h 102473"/>
                <a:gd name="connsiteX41" fmla="*/ 300885 w 354390"/>
                <a:gd name="connsiteY41" fmla="*/ 86203 h 102473"/>
                <a:gd name="connsiteX42" fmla="*/ 314758 w 354390"/>
                <a:gd name="connsiteY42" fmla="*/ 71554 h 102473"/>
                <a:gd name="connsiteX43" fmla="*/ 320308 w 354390"/>
                <a:gd name="connsiteY43" fmla="*/ 52066 h 102473"/>
                <a:gd name="connsiteX44" fmla="*/ 310564 w 354390"/>
                <a:gd name="connsiteY44" fmla="*/ 13735 h 102473"/>
                <a:gd name="connsiteX45" fmla="*/ 300046 w 354390"/>
                <a:gd name="connsiteY45" fmla="*/ 11605 h 102473"/>
                <a:gd name="connsiteX46" fmla="*/ 258423 w 354390"/>
                <a:gd name="connsiteY46" fmla="*/ 12251 h 102473"/>
                <a:gd name="connsiteX47" fmla="*/ 224093 w 354390"/>
                <a:gd name="connsiteY47" fmla="*/ 17155 h 102473"/>
                <a:gd name="connsiteX48" fmla="*/ 206476 w 354390"/>
                <a:gd name="connsiteY48" fmla="*/ 52711 h 102473"/>
                <a:gd name="connsiteX49" fmla="*/ 206476 w 354390"/>
                <a:gd name="connsiteY49" fmla="*/ 52711 h 10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54390" h="102473">
                  <a:moveTo>
                    <a:pt x="128071" y="5604"/>
                  </a:moveTo>
                  <a:cubicBezTo>
                    <a:pt x="99871" y="441"/>
                    <a:pt x="48247" y="-1107"/>
                    <a:pt x="19789" y="764"/>
                  </a:cubicBezTo>
                  <a:cubicBezTo>
                    <a:pt x="17078" y="893"/>
                    <a:pt x="14433" y="1151"/>
                    <a:pt x="11722" y="1345"/>
                  </a:cubicBezTo>
                  <a:cubicBezTo>
                    <a:pt x="6043" y="1797"/>
                    <a:pt x="1462" y="1667"/>
                    <a:pt x="236" y="9734"/>
                  </a:cubicBezTo>
                  <a:cubicBezTo>
                    <a:pt x="-539" y="14445"/>
                    <a:pt x="752" y="17090"/>
                    <a:pt x="1849" y="18962"/>
                  </a:cubicBezTo>
                  <a:cubicBezTo>
                    <a:pt x="3011" y="21027"/>
                    <a:pt x="5205" y="22446"/>
                    <a:pt x="7980" y="25802"/>
                  </a:cubicBezTo>
                  <a:cubicBezTo>
                    <a:pt x="14755" y="33868"/>
                    <a:pt x="23531" y="54454"/>
                    <a:pt x="27210" y="65424"/>
                  </a:cubicBezTo>
                  <a:cubicBezTo>
                    <a:pt x="29856" y="73490"/>
                    <a:pt x="33147" y="79814"/>
                    <a:pt x="37083" y="84719"/>
                  </a:cubicBezTo>
                  <a:cubicBezTo>
                    <a:pt x="45859" y="95560"/>
                    <a:pt x="72381" y="99819"/>
                    <a:pt x="89482" y="101755"/>
                  </a:cubicBezTo>
                  <a:cubicBezTo>
                    <a:pt x="105356" y="103561"/>
                    <a:pt x="116585" y="102013"/>
                    <a:pt x="126070" y="96528"/>
                  </a:cubicBezTo>
                  <a:cubicBezTo>
                    <a:pt x="135622" y="91043"/>
                    <a:pt x="143365" y="81621"/>
                    <a:pt x="152076" y="67682"/>
                  </a:cubicBezTo>
                  <a:cubicBezTo>
                    <a:pt x="158336" y="57616"/>
                    <a:pt x="160723" y="41935"/>
                    <a:pt x="169500" y="37159"/>
                  </a:cubicBezTo>
                  <a:cubicBezTo>
                    <a:pt x="172339" y="35611"/>
                    <a:pt x="182083" y="35611"/>
                    <a:pt x="184987" y="37159"/>
                  </a:cubicBezTo>
                  <a:cubicBezTo>
                    <a:pt x="193699" y="41935"/>
                    <a:pt x="196087" y="57616"/>
                    <a:pt x="202346" y="67682"/>
                  </a:cubicBezTo>
                  <a:cubicBezTo>
                    <a:pt x="211122" y="81621"/>
                    <a:pt x="218801" y="91043"/>
                    <a:pt x="228352" y="96528"/>
                  </a:cubicBezTo>
                  <a:cubicBezTo>
                    <a:pt x="237903" y="102013"/>
                    <a:pt x="249131" y="103561"/>
                    <a:pt x="265005" y="101755"/>
                  </a:cubicBezTo>
                  <a:cubicBezTo>
                    <a:pt x="282106" y="99819"/>
                    <a:pt x="308628" y="95560"/>
                    <a:pt x="317339" y="84719"/>
                  </a:cubicBezTo>
                  <a:cubicBezTo>
                    <a:pt x="321340" y="79750"/>
                    <a:pt x="324631" y="73490"/>
                    <a:pt x="327277" y="65424"/>
                  </a:cubicBezTo>
                  <a:cubicBezTo>
                    <a:pt x="330891" y="54454"/>
                    <a:pt x="339731" y="33868"/>
                    <a:pt x="346443" y="25802"/>
                  </a:cubicBezTo>
                  <a:cubicBezTo>
                    <a:pt x="349218" y="22446"/>
                    <a:pt x="351412" y="21027"/>
                    <a:pt x="352574" y="18962"/>
                  </a:cubicBezTo>
                  <a:cubicBezTo>
                    <a:pt x="353606" y="17155"/>
                    <a:pt x="354897" y="14509"/>
                    <a:pt x="354187" y="9734"/>
                  </a:cubicBezTo>
                  <a:cubicBezTo>
                    <a:pt x="352896" y="1667"/>
                    <a:pt x="348379" y="1797"/>
                    <a:pt x="342636" y="1345"/>
                  </a:cubicBezTo>
                  <a:cubicBezTo>
                    <a:pt x="339990" y="1087"/>
                    <a:pt x="337215" y="893"/>
                    <a:pt x="334569" y="764"/>
                  </a:cubicBezTo>
                  <a:cubicBezTo>
                    <a:pt x="306111" y="-1107"/>
                    <a:pt x="254487" y="441"/>
                    <a:pt x="226287" y="5604"/>
                  </a:cubicBezTo>
                  <a:cubicBezTo>
                    <a:pt x="166467" y="16639"/>
                    <a:pt x="187698" y="16639"/>
                    <a:pt x="128071" y="5604"/>
                  </a:cubicBezTo>
                  <a:lnTo>
                    <a:pt x="128071" y="5604"/>
                  </a:lnTo>
                  <a:close/>
                  <a:moveTo>
                    <a:pt x="147753" y="52711"/>
                  </a:moveTo>
                  <a:cubicBezTo>
                    <a:pt x="145172" y="61875"/>
                    <a:pt x="141236" y="70586"/>
                    <a:pt x="134589" y="78136"/>
                  </a:cubicBezTo>
                  <a:cubicBezTo>
                    <a:pt x="128975" y="84525"/>
                    <a:pt x="123296" y="88010"/>
                    <a:pt x="115681" y="90655"/>
                  </a:cubicBezTo>
                  <a:cubicBezTo>
                    <a:pt x="99936" y="96205"/>
                    <a:pt x="69606" y="94721"/>
                    <a:pt x="53345" y="86203"/>
                  </a:cubicBezTo>
                  <a:cubicBezTo>
                    <a:pt x="46827" y="82783"/>
                    <a:pt x="42890" y="78846"/>
                    <a:pt x="39471" y="71554"/>
                  </a:cubicBezTo>
                  <a:cubicBezTo>
                    <a:pt x="36825" y="65940"/>
                    <a:pt x="35082" y="59358"/>
                    <a:pt x="33986" y="52066"/>
                  </a:cubicBezTo>
                  <a:cubicBezTo>
                    <a:pt x="31920" y="39031"/>
                    <a:pt x="29984" y="19930"/>
                    <a:pt x="43665" y="13735"/>
                  </a:cubicBezTo>
                  <a:cubicBezTo>
                    <a:pt x="46634" y="12380"/>
                    <a:pt x="50118" y="11734"/>
                    <a:pt x="54248" y="11605"/>
                  </a:cubicBezTo>
                  <a:cubicBezTo>
                    <a:pt x="63476" y="11412"/>
                    <a:pt x="86901" y="11605"/>
                    <a:pt x="95870" y="12251"/>
                  </a:cubicBezTo>
                  <a:cubicBezTo>
                    <a:pt x="105550" y="13025"/>
                    <a:pt x="119037" y="13412"/>
                    <a:pt x="130136" y="17155"/>
                  </a:cubicBezTo>
                  <a:cubicBezTo>
                    <a:pt x="146656" y="22705"/>
                    <a:pt x="152722" y="35288"/>
                    <a:pt x="147753" y="52711"/>
                  </a:cubicBezTo>
                  <a:lnTo>
                    <a:pt x="147753" y="52711"/>
                  </a:lnTo>
                  <a:close/>
                  <a:moveTo>
                    <a:pt x="206476" y="52711"/>
                  </a:moveTo>
                  <a:cubicBezTo>
                    <a:pt x="209057" y="61875"/>
                    <a:pt x="212994" y="70586"/>
                    <a:pt x="219640" y="78136"/>
                  </a:cubicBezTo>
                  <a:cubicBezTo>
                    <a:pt x="225189" y="84525"/>
                    <a:pt x="230933" y="88010"/>
                    <a:pt x="238483" y="90655"/>
                  </a:cubicBezTo>
                  <a:cubicBezTo>
                    <a:pt x="254293" y="96205"/>
                    <a:pt x="284558" y="94721"/>
                    <a:pt x="300885" y="86203"/>
                  </a:cubicBezTo>
                  <a:cubicBezTo>
                    <a:pt x="307402" y="82783"/>
                    <a:pt x="311339" y="78846"/>
                    <a:pt x="314758" y="71554"/>
                  </a:cubicBezTo>
                  <a:cubicBezTo>
                    <a:pt x="317404" y="65940"/>
                    <a:pt x="319211" y="59358"/>
                    <a:pt x="320308" y="52066"/>
                  </a:cubicBezTo>
                  <a:cubicBezTo>
                    <a:pt x="322373" y="39031"/>
                    <a:pt x="324309" y="19930"/>
                    <a:pt x="310564" y="13735"/>
                  </a:cubicBezTo>
                  <a:cubicBezTo>
                    <a:pt x="307595" y="12380"/>
                    <a:pt x="304111" y="11734"/>
                    <a:pt x="300046" y="11605"/>
                  </a:cubicBezTo>
                  <a:cubicBezTo>
                    <a:pt x="290753" y="11412"/>
                    <a:pt x="267393" y="11605"/>
                    <a:pt x="258423" y="12251"/>
                  </a:cubicBezTo>
                  <a:cubicBezTo>
                    <a:pt x="248743" y="13025"/>
                    <a:pt x="235257" y="13412"/>
                    <a:pt x="224093" y="17155"/>
                  </a:cubicBezTo>
                  <a:cubicBezTo>
                    <a:pt x="207508" y="22705"/>
                    <a:pt x="201507" y="35288"/>
                    <a:pt x="206476" y="52711"/>
                  </a:cubicBezTo>
                  <a:lnTo>
                    <a:pt x="206476" y="52711"/>
                  </a:lnTo>
                  <a:close/>
                </a:path>
              </a:pathLst>
            </a:custGeom>
            <a:solidFill>
              <a:srgbClr val="AB7C45"/>
            </a:solidFill>
            <a:ln w="6453" cap="flat">
              <a:noFill/>
              <a:prstDash val="solid"/>
              <a:miter/>
            </a:ln>
          </p:spPr>
          <p:txBody>
            <a:bodyPr rtlCol="0" anchor="ctr"/>
            <a:lstStyle/>
            <a:p>
              <a:endParaRPr lang="en-US"/>
            </a:p>
          </p:txBody>
        </p:sp>
        <p:sp>
          <p:nvSpPr>
            <p:cNvPr id="4190" name="Freeform: Shape 4189">
              <a:extLst>
                <a:ext uri="{FF2B5EF4-FFF2-40B4-BE49-F238E27FC236}">
                  <a16:creationId xmlns:a16="http://schemas.microsoft.com/office/drawing/2014/main" id="{59A2CF73-FCA0-4745-82FC-3C89A9AB5462}"/>
                </a:ext>
              </a:extLst>
            </p:cNvPr>
            <p:cNvSpPr/>
            <p:nvPr/>
          </p:nvSpPr>
          <p:spPr>
            <a:xfrm>
              <a:off x="7227076" y="-183064"/>
              <a:ext cx="258330" cy="79876"/>
            </a:xfrm>
            <a:custGeom>
              <a:avLst/>
              <a:gdLst>
                <a:gd name="connsiteX0" fmla="*/ 87801 w 258330"/>
                <a:gd name="connsiteY0" fmla="*/ 77718 h 79876"/>
                <a:gd name="connsiteX1" fmla="*/ 87801 w 258330"/>
                <a:gd name="connsiteY1" fmla="*/ 77718 h 79876"/>
                <a:gd name="connsiteX2" fmla="*/ 87801 w 258330"/>
                <a:gd name="connsiteY2" fmla="*/ 77718 h 79876"/>
                <a:gd name="connsiteX3" fmla="*/ 87801 w 258330"/>
                <a:gd name="connsiteY3" fmla="*/ 77718 h 79876"/>
                <a:gd name="connsiteX4" fmla="*/ 243578 w 258330"/>
                <a:gd name="connsiteY4" fmla="*/ 47969 h 79876"/>
                <a:gd name="connsiteX5" fmla="*/ 245643 w 258330"/>
                <a:gd name="connsiteY5" fmla="*/ 35773 h 79876"/>
                <a:gd name="connsiteX6" fmla="*/ 246095 w 258330"/>
                <a:gd name="connsiteY6" fmla="*/ 27448 h 79876"/>
                <a:gd name="connsiteX7" fmla="*/ 245256 w 258330"/>
                <a:gd name="connsiteY7" fmla="*/ 22737 h 79876"/>
                <a:gd name="connsiteX8" fmla="*/ 235834 w 258330"/>
                <a:gd name="connsiteY8" fmla="*/ 14929 h 79876"/>
                <a:gd name="connsiteX9" fmla="*/ 222993 w 258330"/>
                <a:gd name="connsiteY9" fmla="*/ 12671 h 79876"/>
                <a:gd name="connsiteX10" fmla="*/ 203504 w 258330"/>
                <a:gd name="connsiteY10" fmla="*/ 12283 h 79876"/>
                <a:gd name="connsiteX11" fmla="*/ 178725 w 258330"/>
                <a:gd name="connsiteY11" fmla="*/ 13187 h 79876"/>
                <a:gd name="connsiteX12" fmla="*/ 166399 w 258330"/>
                <a:gd name="connsiteY12" fmla="*/ 14219 h 79876"/>
                <a:gd name="connsiteX13" fmla="*/ 157494 w 258330"/>
                <a:gd name="connsiteY13" fmla="*/ 16091 h 79876"/>
                <a:gd name="connsiteX14" fmla="*/ 148718 w 258330"/>
                <a:gd name="connsiteY14" fmla="*/ 24415 h 79876"/>
                <a:gd name="connsiteX15" fmla="*/ 148718 w 258330"/>
                <a:gd name="connsiteY15" fmla="*/ 29449 h 79876"/>
                <a:gd name="connsiteX16" fmla="*/ 150073 w 258330"/>
                <a:gd name="connsiteY16" fmla="*/ 36999 h 79876"/>
                <a:gd name="connsiteX17" fmla="*/ 152590 w 258330"/>
                <a:gd name="connsiteY17" fmla="*/ 46291 h 79876"/>
                <a:gd name="connsiteX18" fmla="*/ 155945 w 258330"/>
                <a:gd name="connsiteY18" fmla="*/ 54035 h 79876"/>
                <a:gd name="connsiteX19" fmla="*/ 160463 w 258330"/>
                <a:gd name="connsiteY19" fmla="*/ 59584 h 79876"/>
                <a:gd name="connsiteX20" fmla="*/ 166077 w 258330"/>
                <a:gd name="connsiteY20" fmla="*/ 63392 h 79876"/>
                <a:gd name="connsiteX21" fmla="*/ 172788 w 258330"/>
                <a:gd name="connsiteY21" fmla="*/ 65908 h 79876"/>
                <a:gd name="connsiteX22" fmla="*/ 172852 w 258330"/>
                <a:gd name="connsiteY22" fmla="*/ 65908 h 79876"/>
                <a:gd name="connsiteX23" fmla="*/ 173111 w 258330"/>
                <a:gd name="connsiteY23" fmla="*/ 65973 h 79876"/>
                <a:gd name="connsiteX24" fmla="*/ 173175 w 258330"/>
                <a:gd name="connsiteY24" fmla="*/ 65973 h 79876"/>
                <a:gd name="connsiteX25" fmla="*/ 173433 w 258330"/>
                <a:gd name="connsiteY25" fmla="*/ 66037 h 79876"/>
                <a:gd name="connsiteX26" fmla="*/ 207958 w 258330"/>
                <a:gd name="connsiteY26" fmla="*/ 67328 h 79876"/>
                <a:gd name="connsiteX27" fmla="*/ 208280 w 258330"/>
                <a:gd name="connsiteY27" fmla="*/ 67328 h 79876"/>
                <a:gd name="connsiteX28" fmla="*/ 210022 w 258330"/>
                <a:gd name="connsiteY28" fmla="*/ 67264 h 79876"/>
                <a:gd name="connsiteX29" fmla="*/ 210022 w 258330"/>
                <a:gd name="connsiteY29" fmla="*/ 67264 h 79876"/>
                <a:gd name="connsiteX30" fmla="*/ 218218 w 258330"/>
                <a:gd name="connsiteY30" fmla="*/ 66876 h 79876"/>
                <a:gd name="connsiteX31" fmla="*/ 218282 w 258330"/>
                <a:gd name="connsiteY31" fmla="*/ 66876 h 79876"/>
                <a:gd name="connsiteX32" fmla="*/ 218282 w 258330"/>
                <a:gd name="connsiteY32" fmla="*/ 66876 h 79876"/>
                <a:gd name="connsiteX33" fmla="*/ 218282 w 258330"/>
                <a:gd name="connsiteY33" fmla="*/ 66876 h 79876"/>
                <a:gd name="connsiteX34" fmla="*/ 228026 w 258330"/>
                <a:gd name="connsiteY34" fmla="*/ 65521 h 79876"/>
                <a:gd name="connsiteX35" fmla="*/ 228026 w 258330"/>
                <a:gd name="connsiteY35" fmla="*/ 65521 h 79876"/>
                <a:gd name="connsiteX36" fmla="*/ 235448 w 258330"/>
                <a:gd name="connsiteY36" fmla="*/ 62166 h 79876"/>
                <a:gd name="connsiteX37" fmla="*/ 240480 w 258330"/>
                <a:gd name="connsiteY37" fmla="*/ 56681 h 79876"/>
                <a:gd name="connsiteX38" fmla="*/ 243578 w 258330"/>
                <a:gd name="connsiteY38" fmla="*/ 48163 h 79876"/>
                <a:gd name="connsiteX39" fmla="*/ 243578 w 258330"/>
                <a:gd name="connsiteY39" fmla="*/ 47969 h 79876"/>
                <a:gd name="connsiteX40" fmla="*/ 243578 w 258330"/>
                <a:gd name="connsiteY40" fmla="*/ 47969 h 79876"/>
                <a:gd name="connsiteX41" fmla="*/ 120776 w 258330"/>
                <a:gd name="connsiteY41" fmla="*/ 20221 h 79876"/>
                <a:gd name="connsiteX42" fmla="*/ 129036 w 258330"/>
                <a:gd name="connsiteY42" fmla="*/ 21705 h 79876"/>
                <a:gd name="connsiteX43" fmla="*/ 129036 w 258330"/>
                <a:gd name="connsiteY43" fmla="*/ 21705 h 79876"/>
                <a:gd name="connsiteX44" fmla="*/ 137231 w 258330"/>
                <a:gd name="connsiteY44" fmla="*/ 20221 h 79876"/>
                <a:gd name="connsiteX45" fmla="*/ 137941 w 258330"/>
                <a:gd name="connsiteY45" fmla="*/ 17962 h 79876"/>
                <a:gd name="connsiteX46" fmla="*/ 145298 w 258330"/>
                <a:gd name="connsiteY46" fmla="*/ 8541 h 79876"/>
                <a:gd name="connsiteX47" fmla="*/ 154010 w 258330"/>
                <a:gd name="connsiteY47" fmla="*/ 4475 h 79876"/>
                <a:gd name="connsiteX48" fmla="*/ 164592 w 258330"/>
                <a:gd name="connsiteY48" fmla="*/ 2152 h 79876"/>
                <a:gd name="connsiteX49" fmla="*/ 178337 w 258330"/>
                <a:gd name="connsiteY49" fmla="*/ 991 h 79876"/>
                <a:gd name="connsiteX50" fmla="*/ 203634 w 258330"/>
                <a:gd name="connsiteY50" fmla="*/ 87 h 79876"/>
                <a:gd name="connsiteX51" fmla="*/ 224026 w 258330"/>
                <a:gd name="connsiteY51" fmla="*/ 474 h 79876"/>
                <a:gd name="connsiteX52" fmla="*/ 240739 w 258330"/>
                <a:gd name="connsiteY52" fmla="*/ 3701 h 79876"/>
                <a:gd name="connsiteX53" fmla="*/ 252419 w 258330"/>
                <a:gd name="connsiteY53" fmla="*/ 11380 h 79876"/>
                <a:gd name="connsiteX54" fmla="*/ 256613 w 258330"/>
                <a:gd name="connsiteY54" fmla="*/ 18220 h 79876"/>
                <a:gd name="connsiteX55" fmla="*/ 258291 w 258330"/>
                <a:gd name="connsiteY55" fmla="*/ 26803 h 79876"/>
                <a:gd name="connsiteX56" fmla="*/ 257775 w 258330"/>
                <a:gd name="connsiteY56" fmla="*/ 36870 h 79876"/>
                <a:gd name="connsiteX57" fmla="*/ 255517 w 258330"/>
                <a:gd name="connsiteY57" fmla="*/ 50357 h 79876"/>
                <a:gd name="connsiteX58" fmla="*/ 255517 w 258330"/>
                <a:gd name="connsiteY58" fmla="*/ 50421 h 79876"/>
                <a:gd name="connsiteX59" fmla="*/ 250870 w 258330"/>
                <a:gd name="connsiteY59" fmla="*/ 63005 h 79876"/>
                <a:gd name="connsiteX60" fmla="*/ 242610 w 258330"/>
                <a:gd name="connsiteY60" fmla="*/ 71910 h 79876"/>
                <a:gd name="connsiteX61" fmla="*/ 231834 w 258330"/>
                <a:gd name="connsiteY61" fmla="*/ 77008 h 79876"/>
                <a:gd name="connsiteX62" fmla="*/ 218863 w 258330"/>
                <a:gd name="connsiteY62" fmla="*/ 78879 h 79876"/>
                <a:gd name="connsiteX63" fmla="*/ 218863 w 258330"/>
                <a:gd name="connsiteY63" fmla="*/ 78879 h 79876"/>
                <a:gd name="connsiteX64" fmla="*/ 218734 w 258330"/>
                <a:gd name="connsiteY64" fmla="*/ 78879 h 79876"/>
                <a:gd name="connsiteX65" fmla="*/ 218282 w 258330"/>
                <a:gd name="connsiteY65" fmla="*/ 78879 h 79876"/>
                <a:gd name="connsiteX66" fmla="*/ 210022 w 258330"/>
                <a:gd name="connsiteY66" fmla="*/ 79266 h 79876"/>
                <a:gd name="connsiteX67" fmla="*/ 208989 w 258330"/>
                <a:gd name="connsiteY67" fmla="*/ 79331 h 79876"/>
                <a:gd name="connsiteX68" fmla="*/ 189308 w 258330"/>
                <a:gd name="connsiteY68" fmla="*/ 79847 h 79876"/>
                <a:gd name="connsiteX69" fmla="*/ 170465 w 258330"/>
                <a:gd name="connsiteY69" fmla="*/ 77653 h 79876"/>
                <a:gd name="connsiteX70" fmla="*/ 170465 w 258330"/>
                <a:gd name="connsiteY70" fmla="*/ 77653 h 79876"/>
                <a:gd name="connsiteX71" fmla="*/ 170206 w 258330"/>
                <a:gd name="connsiteY71" fmla="*/ 77588 h 79876"/>
                <a:gd name="connsiteX72" fmla="*/ 169949 w 258330"/>
                <a:gd name="connsiteY72" fmla="*/ 77524 h 79876"/>
                <a:gd name="connsiteX73" fmla="*/ 169884 w 258330"/>
                <a:gd name="connsiteY73" fmla="*/ 77524 h 79876"/>
                <a:gd name="connsiteX74" fmla="*/ 160656 w 258330"/>
                <a:gd name="connsiteY74" fmla="*/ 74039 h 79876"/>
                <a:gd name="connsiteX75" fmla="*/ 152525 w 258330"/>
                <a:gd name="connsiteY75" fmla="*/ 68490 h 79876"/>
                <a:gd name="connsiteX76" fmla="*/ 145879 w 258330"/>
                <a:gd name="connsiteY76" fmla="*/ 60423 h 79876"/>
                <a:gd name="connsiteX77" fmla="*/ 141168 w 258330"/>
                <a:gd name="connsiteY77" fmla="*/ 49711 h 79876"/>
                <a:gd name="connsiteX78" fmla="*/ 139297 w 258330"/>
                <a:gd name="connsiteY78" fmla="*/ 43258 h 79876"/>
                <a:gd name="connsiteX79" fmla="*/ 138070 w 258330"/>
                <a:gd name="connsiteY79" fmla="*/ 38289 h 79876"/>
                <a:gd name="connsiteX80" fmla="*/ 129165 w 258330"/>
                <a:gd name="connsiteY80" fmla="*/ 35192 h 79876"/>
                <a:gd name="connsiteX81" fmla="*/ 120195 w 258330"/>
                <a:gd name="connsiteY81" fmla="*/ 38289 h 79876"/>
                <a:gd name="connsiteX82" fmla="*/ 118969 w 258330"/>
                <a:gd name="connsiteY82" fmla="*/ 43258 h 79876"/>
                <a:gd name="connsiteX83" fmla="*/ 117162 w 258330"/>
                <a:gd name="connsiteY83" fmla="*/ 49711 h 79876"/>
                <a:gd name="connsiteX84" fmla="*/ 112452 w 258330"/>
                <a:gd name="connsiteY84" fmla="*/ 60423 h 79876"/>
                <a:gd name="connsiteX85" fmla="*/ 105869 w 258330"/>
                <a:gd name="connsiteY85" fmla="*/ 68490 h 79876"/>
                <a:gd name="connsiteX86" fmla="*/ 97739 w 258330"/>
                <a:gd name="connsiteY86" fmla="*/ 74039 h 79876"/>
                <a:gd name="connsiteX87" fmla="*/ 88511 w 258330"/>
                <a:gd name="connsiteY87" fmla="*/ 77524 h 79876"/>
                <a:gd name="connsiteX88" fmla="*/ 88447 w 258330"/>
                <a:gd name="connsiteY88" fmla="*/ 77524 h 79876"/>
                <a:gd name="connsiteX89" fmla="*/ 88188 w 258330"/>
                <a:gd name="connsiteY89" fmla="*/ 77588 h 79876"/>
                <a:gd name="connsiteX90" fmla="*/ 88059 w 258330"/>
                <a:gd name="connsiteY90" fmla="*/ 77653 h 79876"/>
                <a:gd name="connsiteX91" fmla="*/ 88059 w 258330"/>
                <a:gd name="connsiteY91" fmla="*/ 77653 h 79876"/>
                <a:gd name="connsiteX92" fmla="*/ 87930 w 258330"/>
                <a:gd name="connsiteY92" fmla="*/ 77653 h 79876"/>
                <a:gd name="connsiteX93" fmla="*/ 69087 w 258330"/>
                <a:gd name="connsiteY93" fmla="*/ 79847 h 79876"/>
                <a:gd name="connsiteX94" fmla="*/ 49405 w 258330"/>
                <a:gd name="connsiteY94" fmla="*/ 79331 h 79876"/>
                <a:gd name="connsiteX95" fmla="*/ 48372 w 258330"/>
                <a:gd name="connsiteY95" fmla="*/ 79266 h 79876"/>
                <a:gd name="connsiteX96" fmla="*/ 39596 w 258330"/>
                <a:gd name="connsiteY96" fmla="*/ 78879 h 79876"/>
                <a:gd name="connsiteX97" fmla="*/ 39468 w 258330"/>
                <a:gd name="connsiteY97" fmla="*/ 78879 h 79876"/>
                <a:gd name="connsiteX98" fmla="*/ 39403 w 258330"/>
                <a:gd name="connsiteY98" fmla="*/ 78879 h 79876"/>
                <a:gd name="connsiteX99" fmla="*/ 39274 w 258330"/>
                <a:gd name="connsiteY99" fmla="*/ 78879 h 79876"/>
                <a:gd name="connsiteX100" fmla="*/ 39210 w 258330"/>
                <a:gd name="connsiteY100" fmla="*/ 78879 h 79876"/>
                <a:gd name="connsiteX101" fmla="*/ 39210 w 258330"/>
                <a:gd name="connsiteY101" fmla="*/ 78879 h 79876"/>
                <a:gd name="connsiteX102" fmla="*/ 26433 w 258330"/>
                <a:gd name="connsiteY102" fmla="*/ 77008 h 79876"/>
                <a:gd name="connsiteX103" fmla="*/ 15656 w 258330"/>
                <a:gd name="connsiteY103" fmla="*/ 71910 h 79876"/>
                <a:gd name="connsiteX104" fmla="*/ 7460 w 258330"/>
                <a:gd name="connsiteY104" fmla="*/ 63005 h 79876"/>
                <a:gd name="connsiteX105" fmla="*/ 2750 w 258330"/>
                <a:gd name="connsiteY105" fmla="*/ 50421 h 79876"/>
                <a:gd name="connsiteX106" fmla="*/ 2750 w 258330"/>
                <a:gd name="connsiteY106" fmla="*/ 50227 h 79876"/>
                <a:gd name="connsiteX107" fmla="*/ 2750 w 258330"/>
                <a:gd name="connsiteY107" fmla="*/ 50227 h 79876"/>
                <a:gd name="connsiteX108" fmla="*/ 556 w 258330"/>
                <a:gd name="connsiteY108" fmla="*/ 36870 h 79876"/>
                <a:gd name="connsiteX109" fmla="*/ 39 w 258330"/>
                <a:gd name="connsiteY109" fmla="*/ 26803 h 79876"/>
                <a:gd name="connsiteX110" fmla="*/ 1717 w 258330"/>
                <a:gd name="connsiteY110" fmla="*/ 18220 h 79876"/>
                <a:gd name="connsiteX111" fmla="*/ 5847 w 258330"/>
                <a:gd name="connsiteY111" fmla="*/ 11380 h 79876"/>
                <a:gd name="connsiteX112" fmla="*/ 17527 w 258330"/>
                <a:gd name="connsiteY112" fmla="*/ 3701 h 79876"/>
                <a:gd name="connsiteX113" fmla="*/ 34241 w 258330"/>
                <a:gd name="connsiteY113" fmla="*/ 474 h 79876"/>
                <a:gd name="connsiteX114" fmla="*/ 54632 w 258330"/>
                <a:gd name="connsiteY114" fmla="*/ 87 h 79876"/>
                <a:gd name="connsiteX115" fmla="*/ 79928 w 258330"/>
                <a:gd name="connsiteY115" fmla="*/ 991 h 79876"/>
                <a:gd name="connsiteX116" fmla="*/ 93673 w 258330"/>
                <a:gd name="connsiteY116" fmla="*/ 2152 h 79876"/>
                <a:gd name="connsiteX117" fmla="*/ 104256 w 258330"/>
                <a:gd name="connsiteY117" fmla="*/ 4475 h 79876"/>
                <a:gd name="connsiteX118" fmla="*/ 112903 w 258330"/>
                <a:gd name="connsiteY118" fmla="*/ 8541 h 79876"/>
                <a:gd name="connsiteX119" fmla="*/ 120260 w 258330"/>
                <a:gd name="connsiteY119" fmla="*/ 17962 h 79876"/>
                <a:gd name="connsiteX120" fmla="*/ 120776 w 258330"/>
                <a:gd name="connsiteY120" fmla="*/ 20221 h 79876"/>
                <a:gd name="connsiteX121" fmla="*/ 120776 w 258330"/>
                <a:gd name="connsiteY121" fmla="*/ 20221 h 79876"/>
                <a:gd name="connsiteX122" fmla="*/ 12365 w 258330"/>
                <a:gd name="connsiteY122" fmla="*/ 35837 h 79876"/>
                <a:gd name="connsiteX123" fmla="*/ 14430 w 258330"/>
                <a:gd name="connsiteY123" fmla="*/ 48098 h 79876"/>
                <a:gd name="connsiteX124" fmla="*/ 14494 w 258330"/>
                <a:gd name="connsiteY124" fmla="*/ 48163 h 79876"/>
                <a:gd name="connsiteX125" fmla="*/ 17592 w 258330"/>
                <a:gd name="connsiteY125" fmla="*/ 56681 h 79876"/>
                <a:gd name="connsiteX126" fmla="*/ 22625 w 258330"/>
                <a:gd name="connsiteY126" fmla="*/ 62166 h 79876"/>
                <a:gd name="connsiteX127" fmla="*/ 30046 w 258330"/>
                <a:gd name="connsiteY127" fmla="*/ 65521 h 79876"/>
                <a:gd name="connsiteX128" fmla="*/ 30046 w 258330"/>
                <a:gd name="connsiteY128" fmla="*/ 65521 h 79876"/>
                <a:gd name="connsiteX129" fmla="*/ 39855 w 258330"/>
                <a:gd name="connsiteY129" fmla="*/ 66876 h 79876"/>
                <a:gd name="connsiteX130" fmla="*/ 39855 w 258330"/>
                <a:gd name="connsiteY130" fmla="*/ 66876 h 79876"/>
                <a:gd name="connsiteX131" fmla="*/ 39919 w 258330"/>
                <a:gd name="connsiteY131" fmla="*/ 66876 h 79876"/>
                <a:gd name="connsiteX132" fmla="*/ 48115 w 258330"/>
                <a:gd name="connsiteY132" fmla="*/ 67264 h 79876"/>
                <a:gd name="connsiteX133" fmla="*/ 49922 w 258330"/>
                <a:gd name="connsiteY133" fmla="*/ 67328 h 79876"/>
                <a:gd name="connsiteX134" fmla="*/ 50244 w 258330"/>
                <a:gd name="connsiteY134" fmla="*/ 67328 h 79876"/>
                <a:gd name="connsiteX135" fmla="*/ 84962 w 258330"/>
                <a:gd name="connsiteY135" fmla="*/ 65973 h 79876"/>
                <a:gd name="connsiteX136" fmla="*/ 85026 w 258330"/>
                <a:gd name="connsiteY136" fmla="*/ 65973 h 79876"/>
                <a:gd name="connsiteX137" fmla="*/ 85285 w 258330"/>
                <a:gd name="connsiteY137" fmla="*/ 65908 h 79876"/>
                <a:gd name="connsiteX138" fmla="*/ 85349 w 258330"/>
                <a:gd name="connsiteY138" fmla="*/ 65908 h 79876"/>
                <a:gd name="connsiteX139" fmla="*/ 92060 w 258330"/>
                <a:gd name="connsiteY139" fmla="*/ 63392 h 79876"/>
                <a:gd name="connsiteX140" fmla="*/ 97609 w 258330"/>
                <a:gd name="connsiteY140" fmla="*/ 59584 h 79876"/>
                <a:gd name="connsiteX141" fmla="*/ 97609 w 258330"/>
                <a:gd name="connsiteY141" fmla="*/ 59584 h 79876"/>
                <a:gd name="connsiteX142" fmla="*/ 102062 w 258330"/>
                <a:gd name="connsiteY142" fmla="*/ 54035 h 79876"/>
                <a:gd name="connsiteX143" fmla="*/ 105418 w 258330"/>
                <a:gd name="connsiteY143" fmla="*/ 46291 h 79876"/>
                <a:gd name="connsiteX144" fmla="*/ 107935 w 258330"/>
                <a:gd name="connsiteY144" fmla="*/ 36999 h 79876"/>
                <a:gd name="connsiteX145" fmla="*/ 109290 w 258330"/>
                <a:gd name="connsiteY145" fmla="*/ 29449 h 79876"/>
                <a:gd name="connsiteX146" fmla="*/ 109290 w 258330"/>
                <a:gd name="connsiteY146" fmla="*/ 24415 h 79876"/>
                <a:gd name="connsiteX147" fmla="*/ 105547 w 258330"/>
                <a:gd name="connsiteY147" fmla="*/ 18349 h 79876"/>
                <a:gd name="connsiteX148" fmla="*/ 100449 w 258330"/>
                <a:gd name="connsiteY148" fmla="*/ 16091 h 79876"/>
                <a:gd name="connsiteX149" fmla="*/ 100449 w 258330"/>
                <a:gd name="connsiteY149" fmla="*/ 16091 h 79876"/>
                <a:gd name="connsiteX150" fmla="*/ 91608 w 258330"/>
                <a:gd name="connsiteY150" fmla="*/ 14219 h 79876"/>
                <a:gd name="connsiteX151" fmla="*/ 79283 w 258330"/>
                <a:gd name="connsiteY151" fmla="*/ 13187 h 79876"/>
                <a:gd name="connsiteX152" fmla="*/ 79283 w 258330"/>
                <a:gd name="connsiteY152" fmla="*/ 13187 h 79876"/>
                <a:gd name="connsiteX153" fmla="*/ 54568 w 258330"/>
                <a:gd name="connsiteY153" fmla="*/ 12283 h 79876"/>
                <a:gd name="connsiteX154" fmla="*/ 35080 w 258330"/>
                <a:gd name="connsiteY154" fmla="*/ 12671 h 79876"/>
                <a:gd name="connsiteX155" fmla="*/ 22173 w 258330"/>
                <a:gd name="connsiteY155" fmla="*/ 14929 h 79876"/>
                <a:gd name="connsiteX156" fmla="*/ 14881 w 258330"/>
                <a:gd name="connsiteY156" fmla="*/ 19317 h 79876"/>
                <a:gd name="connsiteX157" fmla="*/ 12752 w 258330"/>
                <a:gd name="connsiteY157" fmla="*/ 22737 h 79876"/>
                <a:gd name="connsiteX158" fmla="*/ 12365 w 258330"/>
                <a:gd name="connsiteY158" fmla="*/ 35837 h 79876"/>
                <a:gd name="connsiteX159" fmla="*/ 12365 w 258330"/>
                <a:gd name="connsiteY159" fmla="*/ 35837 h 7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258330" h="79876">
                  <a:moveTo>
                    <a:pt x="87801" y="77718"/>
                  </a:moveTo>
                  <a:lnTo>
                    <a:pt x="87801" y="77718"/>
                  </a:lnTo>
                  <a:lnTo>
                    <a:pt x="87801" y="77718"/>
                  </a:lnTo>
                  <a:lnTo>
                    <a:pt x="87801" y="77718"/>
                  </a:lnTo>
                  <a:close/>
                  <a:moveTo>
                    <a:pt x="243578" y="47969"/>
                  </a:moveTo>
                  <a:cubicBezTo>
                    <a:pt x="244546" y="43129"/>
                    <a:pt x="245256" y="39064"/>
                    <a:pt x="245643" y="35773"/>
                  </a:cubicBezTo>
                  <a:cubicBezTo>
                    <a:pt x="246095" y="32417"/>
                    <a:pt x="246224" y="29707"/>
                    <a:pt x="246095" y="27448"/>
                  </a:cubicBezTo>
                  <a:cubicBezTo>
                    <a:pt x="246030" y="25577"/>
                    <a:pt x="245708" y="24028"/>
                    <a:pt x="245256" y="22737"/>
                  </a:cubicBezTo>
                  <a:cubicBezTo>
                    <a:pt x="243707" y="18607"/>
                    <a:pt x="239964" y="16284"/>
                    <a:pt x="235834" y="14929"/>
                  </a:cubicBezTo>
                  <a:cubicBezTo>
                    <a:pt x="232414" y="13768"/>
                    <a:pt x="228091" y="13058"/>
                    <a:pt x="222993" y="12671"/>
                  </a:cubicBezTo>
                  <a:cubicBezTo>
                    <a:pt x="217314" y="12219"/>
                    <a:pt x="210861" y="12154"/>
                    <a:pt x="203504" y="12283"/>
                  </a:cubicBezTo>
                  <a:cubicBezTo>
                    <a:pt x="196212" y="12412"/>
                    <a:pt x="187889" y="12800"/>
                    <a:pt x="178725" y="13187"/>
                  </a:cubicBezTo>
                  <a:cubicBezTo>
                    <a:pt x="174079" y="13380"/>
                    <a:pt x="169949" y="13703"/>
                    <a:pt x="166399" y="14219"/>
                  </a:cubicBezTo>
                  <a:cubicBezTo>
                    <a:pt x="162914" y="14671"/>
                    <a:pt x="159946" y="15316"/>
                    <a:pt x="157494" y="16091"/>
                  </a:cubicBezTo>
                  <a:cubicBezTo>
                    <a:pt x="153106" y="17446"/>
                    <a:pt x="149363" y="19511"/>
                    <a:pt x="148718" y="24415"/>
                  </a:cubicBezTo>
                  <a:cubicBezTo>
                    <a:pt x="148460" y="25835"/>
                    <a:pt x="148460" y="27577"/>
                    <a:pt x="148718" y="29449"/>
                  </a:cubicBezTo>
                  <a:cubicBezTo>
                    <a:pt x="148912" y="31643"/>
                    <a:pt x="149428" y="34159"/>
                    <a:pt x="150073" y="36999"/>
                  </a:cubicBezTo>
                  <a:cubicBezTo>
                    <a:pt x="150719" y="39774"/>
                    <a:pt x="151558" y="42936"/>
                    <a:pt x="152590" y="46291"/>
                  </a:cubicBezTo>
                  <a:cubicBezTo>
                    <a:pt x="153429" y="49260"/>
                    <a:pt x="154590" y="51841"/>
                    <a:pt x="155945" y="54035"/>
                  </a:cubicBezTo>
                  <a:cubicBezTo>
                    <a:pt x="157236" y="56229"/>
                    <a:pt x="158785" y="58036"/>
                    <a:pt x="160463" y="59584"/>
                  </a:cubicBezTo>
                  <a:cubicBezTo>
                    <a:pt x="162140" y="61069"/>
                    <a:pt x="164012" y="62359"/>
                    <a:pt x="166077" y="63392"/>
                  </a:cubicBezTo>
                  <a:cubicBezTo>
                    <a:pt x="168142" y="64424"/>
                    <a:pt x="170400" y="65263"/>
                    <a:pt x="172788" y="65908"/>
                  </a:cubicBezTo>
                  <a:lnTo>
                    <a:pt x="172852" y="65908"/>
                  </a:lnTo>
                  <a:lnTo>
                    <a:pt x="173111" y="65973"/>
                  </a:lnTo>
                  <a:lnTo>
                    <a:pt x="173175" y="65973"/>
                  </a:lnTo>
                  <a:lnTo>
                    <a:pt x="173433" y="66037"/>
                  </a:lnTo>
                  <a:cubicBezTo>
                    <a:pt x="183371" y="68490"/>
                    <a:pt x="195697" y="67909"/>
                    <a:pt x="207958" y="67328"/>
                  </a:cubicBezTo>
                  <a:lnTo>
                    <a:pt x="208280" y="67328"/>
                  </a:lnTo>
                  <a:lnTo>
                    <a:pt x="210022" y="67264"/>
                  </a:lnTo>
                  <a:lnTo>
                    <a:pt x="210022" y="67264"/>
                  </a:lnTo>
                  <a:cubicBezTo>
                    <a:pt x="212668" y="67135"/>
                    <a:pt x="215314" y="67005"/>
                    <a:pt x="218218" y="66876"/>
                  </a:cubicBezTo>
                  <a:lnTo>
                    <a:pt x="218282" y="66876"/>
                  </a:lnTo>
                  <a:lnTo>
                    <a:pt x="218282" y="66876"/>
                  </a:lnTo>
                  <a:lnTo>
                    <a:pt x="218282" y="66876"/>
                  </a:lnTo>
                  <a:cubicBezTo>
                    <a:pt x="221896" y="66747"/>
                    <a:pt x="225122" y="66360"/>
                    <a:pt x="228026" y="65521"/>
                  </a:cubicBezTo>
                  <a:lnTo>
                    <a:pt x="228026" y="65521"/>
                  </a:lnTo>
                  <a:cubicBezTo>
                    <a:pt x="230865" y="64811"/>
                    <a:pt x="233318" y="63650"/>
                    <a:pt x="235448" y="62166"/>
                  </a:cubicBezTo>
                  <a:cubicBezTo>
                    <a:pt x="237448" y="60746"/>
                    <a:pt x="239126" y="58939"/>
                    <a:pt x="240480" y="56681"/>
                  </a:cubicBezTo>
                  <a:cubicBezTo>
                    <a:pt x="241836" y="54357"/>
                    <a:pt x="242868" y="51518"/>
                    <a:pt x="243578" y="48163"/>
                  </a:cubicBezTo>
                  <a:lnTo>
                    <a:pt x="243578" y="47969"/>
                  </a:lnTo>
                  <a:lnTo>
                    <a:pt x="243578" y="47969"/>
                  </a:lnTo>
                  <a:close/>
                  <a:moveTo>
                    <a:pt x="120776" y="20221"/>
                  </a:moveTo>
                  <a:cubicBezTo>
                    <a:pt x="123615" y="21189"/>
                    <a:pt x="126261" y="21705"/>
                    <a:pt x="129036" y="21705"/>
                  </a:cubicBezTo>
                  <a:lnTo>
                    <a:pt x="129036" y="21705"/>
                  </a:lnTo>
                  <a:cubicBezTo>
                    <a:pt x="131682" y="21705"/>
                    <a:pt x="134392" y="21189"/>
                    <a:pt x="137231" y="20221"/>
                  </a:cubicBezTo>
                  <a:cubicBezTo>
                    <a:pt x="137425" y="19446"/>
                    <a:pt x="137683" y="18672"/>
                    <a:pt x="137941" y="17962"/>
                  </a:cubicBezTo>
                  <a:cubicBezTo>
                    <a:pt x="139361" y="14090"/>
                    <a:pt x="141878" y="10993"/>
                    <a:pt x="145298" y="8541"/>
                  </a:cubicBezTo>
                  <a:cubicBezTo>
                    <a:pt x="147685" y="6927"/>
                    <a:pt x="150525" y="5572"/>
                    <a:pt x="154010" y="4475"/>
                  </a:cubicBezTo>
                  <a:cubicBezTo>
                    <a:pt x="156978" y="3507"/>
                    <a:pt x="160527" y="2797"/>
                    <a:pt x="164592" y="2152"/>
                  </a:cubicBezTo>
                  <a:cubicBezTo>
                    <a:pt x="168593" y="1636"/>
                    <a:pt x="173175" y="1249"/>
                    <a:pt x="178337" y="991"/>
                  </a:cubicBezTo>
                  <a:cubicBezTo>
                    <a:pt x="187566" y="539"/>
                    <a:pt x="195955" y="216"/>
                    <a:pt x="203634" y="87"/>
                  </a:cubicBezTo>
                  <a:cubicBezTo>
                    <a:pt x="211312" y="-107"/>
                    <a:pt x="218088" y="23"/>
                    <a:pt x="224026" y="474"/>
                  </a:cubicBezTo>
                  <a:cubicBezTo>
                    <a:pt x="230479" y="991"/>
                    <a:pt x="236028" y="1959"/>
                    <a:pt x="240739" y="3701"/>
                  </a:cubicBezTo>
                  <a:cubicBezTo>
                    <a:pt x="245579" y="5443"/>
                    <a:pt x="249515" y="7895"/>
                    <a:pt x="252419" y="11380"/>
                  </a:cubicBezTo>
                  <a:cubicBezTo>
                    <a:pt x="254226" y="13509"/>
                    <a:pt x="255646" y="15704"/>
                    <a:pt x="256613" y="18220"/>
                  </a:cubicBezTo>
                  <a:cubicBezTo>
                    <a:pt x="257581" y="20737"/>
                    <a:pt x="258162" y="23512"/>
                    <a:pt x="258291" y="26803"/>
                  </a:cubicBezTo>
                  <a:cubicBezTo>
                    <a:pt x="258420" y="29707"/>
                    <a:pt x="258226" y="32998"/>
                    <a:pt x="257775" y="36870"/>
                  </a:cubicBezTo>
                  <a:cubicBezTo>
                    <a:pt x="257323" y="40741"/>
                    <a:pt x="256549" y="45130"/>
                    <a:pt x="255517" y="50357"/>
                  </a:cubicBezTo>
                  <a:lnTo>
                    <a:pt x="255517" y="50421"/>
                  </a:lnTo>
                  <a:cubicBezTo>
                    <a:pt x="254548" y="55261"/>
                    <a:pt x="253000" y="59455"/>
                    <a:pt x="250870" y="63005"/>
                  </a:cubicBezTo>
                  <a:cubicBezTo>
                    <a:pt x="248676" y="66618"/>
                    <a:pt x="245902" y="69587"/>
                    <a:pt x="242610" y="71910"/>
                  </a:cubicBezTo>
                  <a:cubicBezTo>
                    <a:pt x="239513" y="74168"/>
                    <a:pt x="235899" y="75846"/>
                    <a:pt x="231834" y="77008"/>
                  </a:cubicBezTo>
                  <a:cubicBezTo>
                    <a:pt x="227897" y="78105"/>
                    <a:pt x="223573" y="78750"/>
                    <a:pt x="218863" y="78879"/>
                  </a:cubicBezTo>
                  <a:lnTo>
                    <a:pt x="218863" y="78879"/>
                  </a:lnTo>
                  <a:lnTo>
                    <a:pt x="218734" y="78879"/>
                  </a:lnTo>
                  <a:lnTo>
                    <a:pt x="218282" y="78879"/>
                  </a:lnTo>
                  <a:cubicBezTo>
                    <a:pt x="215765" y="79008"/>
                    <a:pt x="212926" y="79137"/>
                    <a:pt x="210022" y="79266"/>
                  </a:cubicBezTo>
                  <a:lnTo>
                    <a:pt x="208989" y="79331"/>
                  </a:lnTo>
                  <a:cubicBezTo>
                    <a:pt x="202408" y="79653"/>
                    <a:pt x="195826" y="79976"/>
                    <a:pt x="189308" y="79847"/>
                  </a:cubicBezTo>
                  <a:cubicBezTo>
                    <a:pt x="182726" y="79718"/>
                    <a:pt x="176402" y="79137"/>
                    <a:pt x="170465" y="77653"/>
                  </a:cubicBezTo>
                  <a:lnTo>
                    <a:pt x="170465" y="77653"/>
                  </a:lnTo>
                  <a:lnTo>
                    <a:pt x="170206" y="77588"/>
                  </a:lnTo>
                  <a:lnTo>
                    <a:pt x="169949" y="77524"/>
                  </a:lnTo>
                  <a:lnTo>
                    <a:pt x="169884" y="77524"/>
                  </a:lnTo>
                  <a:cubicBezTo>
                    <a:pt x="166658" y="76685"/>
                    <a:pt x="163625" y="75523"/>
                    <a:pt x="160656" y="74039"/>
                  </a:cubicBezTo>
                  <a:cubicBezTo>
                    <a:pt x="157752" y="72555"/>
                    <a:pt x="155042" y="70748"/>
                    <a:pt x="152525" y="68490"/>
                  </a:cubicBezTo>
                  <a:cubicBezTo>
                    <a:pt x="150073" y="66231"/>
                    <a:pt x="147814" y="63521"/>
                    <a:pt x="145879" y="60423"/>
                  </a:cubicBezTo>
                  <a:cubicBezTo>
                    <a:pt x="144007" y="57326"/>
                    <a:pt x="142394" y="53777"/>
                    <a:pt x="141168" y="49711"/>
                  </a:cubicBezTo>
                  <a:cubicBezTo>
                    <a:pt x="140522" y="47517"/>
                    <a:pt x="139942" y="45323"/>
                    <a:pt x="139297" y="43258"/>
                  </a:cubicBezTo>
                  <a:cubicBezTo>
                    <a:pt x="138845" y="41580"/>
                    <a:pt x="138458" y="39903"/>
                    <a:pt x="138070" y="38289"/>
                  </a:cubicBezTo>
                  <a:cubicBezTo>
                    <a:pt x="134973" y="36224"/>
                    <a:pt x="132005" y="35192"/>
                    <a:pt x="129165" y="35192"/>
                  </a:cubicBezTo>
                  <a:cubicBezTo>
                    <a:pt x="126261" y="35192"/>
                    <a:pt x="123358" y="36224"/>
                    <a:pt x="120195" y="38289"/>
                  </a:cubicBezTo>
                  <a:cubicBezTo>
                    <a:pt x="119873" y="39967"/>
                    <a:pt x="119421" y="41580"/>
                    <a:pt x="118969" y="43258"/>
                  </a:cubicBezTo>
                  <a:cubicBezTo>
                    <a:pt x="118453" y="45388"/>
                    <a:pt x="117808" y="47517"/>
                    <a:pt x="117162" y="49711"/>
                  </a:cubicBezTo>
                  <a:cubicBezTo>
                    <a:pt x="115937" y="53712"/>
                    <a:pt x="114323" y="57326"/>
                    <a:pt x="112452" y="60423"/>
                  </a:cubicBezTo>
                  <a:cubicBezTo>
                    <a:pt x="110516" y="63521"/>
                    <a:pt x="108322" y="66231"/>
                    <a:pt x="105869" y="68490"/>
                  </a:cubicBezTo>
                  <a:cubicBezTo>
                    <a:pt x="103353" y="70748"/>
                    <a:pt x="100643" y="72555"/>
                    <a:pt x="97739" y="74039"/>
                  </a:cubicBezTo>
                  <a:cubicBezTo>
                    <a:pt x="94770" y="75523"/>
                    <a:pt x="91738" y="76685"/>
                    <a:pt x="88511" y="77524"/>
                  </a:cubicBezTo>
                  <a:lnTo>
                    <a:pt x="88447" y="77524"/>
                  </a:lnTo>
                  <a:lnTo>
                    <a:pt x="88188" y="77588"/>
                  </a:lnTo>
                  <a:lnTo>
                    <a:pt x="88059" y="77653"/>
                  </a:lnTo>
                  <a:lnTo>
                    <a:pt x="88059" y="77653"/>
                  </a:lnTo>
                  <a:lnTo>
                    <a:pt x="87930" y="77653"/>
                  </a:lnTo>
                  <a:cubicBezTo>
                    <a:pt x="81993" y="79137"/>
                    <a:pt x="75670" y="79783"/>
                    <a:pt x="69087" y="79847"/>
                  </a:cubicBezTo>
                  <a:cubicBezTo>
                    <a:pt x="62570" y="79976"/>
                    <a:pt x="55987" y="79653"/>
                    <a:pt x="49405" y="79331"/>
                  </a:cubicBezTo>
                  <a:lnTo>
                    <a:pt x="48372" y="79266"/>
                  </a:lnTo>
                  <a:cubicBezTo>
                    <a:pt x="45340" y="79137"/>
                    <a:pt x="42242" y="79008"/>
                    <a:pt x="39596" y="78879"/>
                  </a:cubicBezTo>
                  <a:lnTo>
                    <a:pt x="39468" y="78879"/>
                  </a:lnTo>
                  <a:lnTo>
                    <a:pt x="39403" y="78879"/>
                  </a:lnTo>
                  <a:lnTo>
                    <a:pt x="39274" y="78879"/>
                  </a:lnTo>
                  <a:lnTo>
                    <a:pt x="39210" y="78879"/>
                  </a:lnTo>
                  <a:lnTo>
                    <a:pt x="39210" y="78879"/>
                  </a:lnTo>
                  <a:cubicBezTo>
                    <a:pt x="34628" y="78750"/>
                    <a:pt x="30304" y="78105"/>
                    <a:pt x="26433" y="77008"/>
                  </a:cubicBezTo>
                  <a:cubicBezTo>
                    <a:pt x="22432" y="75846"/>
                    <a:pt x="18818" y="74168"/>
                    <a:pt x="15656" y="71910"/>
                  </a:cubicBezTo>
                  <a:cubicBezTo>
                    <a:pt x="12365" y="69587"/>
                    <a:pt x="9590" y="66618"/>
                    <a:pt x="7460" y="63005"/>
                  </a:cubicBezTo>
                  <a:cubicBezTo>
                    <a:pt x="5331" y="59455"/>
                    <a:pt x="3718" y="55261"/>
                    <a:pt x="2750" y="50421"/>
                  </a:cubicBezTo>
                  <a:lnTo>
                    <a:pt x="2750" y="50227"/>
                  </a:lnTo>
                  <a:lnTo>
                    <a:pt x="2750" y="50227"/>
                  </a:lnTo>
                  <a:cubicBezTo>
                    <a:pt x="1717" y="45065"/>
                    <a:pt x="1007" y="40677"/>
                    <a:pt x="556" y="36870"/>
                  </a:cubicBezTo>
                  <a:cubicBezTo>
                    <a:pt x="104" y="32998"/>
                    <a:pt x="-89" y="29707"/>
                    <a:pt x="39" y="26803"/>
                  </a:cubicBezTo>
                  <a:cubicBezTo>
                    <a:pt x="168" y="23512"/>
                    <a:pt x="750" y="20672"/>
                    <a:pt x="1717" y="18220"/>
                  </a:cubicBezTo>
                  <a:cubicBezTo>
                    <a:pt x="2685" y="15704"/>
                    <a:pt x="4104" y="13509"/>
                    <a:pt x="5847" y="11380"/>
                  </a:cubicBezTo>
                  <a:cubicBezTo>
                    <a:pt x="8751" y="7960"/>
                    <a:pt x="12688" y="5508"/>
                    <a:pt x="17527" y="3701"/>
                  </a:cubicBezTo>
                  <a:cubicBezTo>
                    <a:pt x="22238" y="2023"/>
                    <a:pt x="27788" y="991"/>
                    <a:pt x="34241" y="474"/>
                  </a:cubicBezTo>
                  <a:cubicBezTo>
                    <a:pt x="40178" y="23"/>
                    <a:pt x="46953" y="-107"/>
                    <a:pt x="54632" y="87"/>
                  </a:cubicBezTo>
                  <a:cubicBezTo>
                    <a:pt x="62311" y="216"/>
                    <a:pt x="70701" y="539"/>
                    <a:pt x="79928" y="991"/>
                  </a:cubicBezTo>
                  <a:cubicBezTo>
                    <a:pt x="85091" y="1184"/>
                    <a:pt x="89672" y="1571"/>
                    <a:pt x="93673" y="2152"/>
                  </a:cubicBezTo>
                  <a:cubicBezTo>
                    <a:pt x="97739" y="2733"/>
                    <a:pt x="101288" y="3507"/>
                    <a:pt x="104256" y="4475"/>
                  </a:cubicBezTo>
                  <a:cubicBezTo>
                    <a:pt x="107677" y="5572"/>
                    <a:pt x="110516" y="6863"/>
                    <a:pt x="112903" y="8541"/>
                  </a:cubicBezTo>
                  <a:cubicBezTo>
                    <a:pt x="116323" y="10928"/>
                    <a:pt x="118840" y="14026"/>
                    <a:pt x="120260" y="17962"/>
                  </a:cubicBezTo>
                  <a:cubicBezTo>
                    <a:pt x="120389" y="18737"/>
                    <a:pt x="120583" y="19446"/>
                    <a:pt x="120776" y="20221"/>
                  </a:cubicBezTo>
                  <a:lnTo>
                    <a:pt x="120776" y="20221"/>
                  </a:lnTo>
                  <a:close/>
                  <a:moveTo>
                    <a:pt x="12365" y="35837"/>
                  </a:moveTo>
                  <a:cubicBezTo>
                    <a:pt x="12817" y="39193"/>
                    <a:pt x="13462" y="43194"/>
                    <a:pt x="14430" y="48098"/>
                  </a:cubicBezTo>
                  <a:lnTo>
                    <a:pt x="14494" y="48163"/>
                  </a:lnTo>
                  <a:cubicBezTo>
                    <a:pt x="15140" y="51518"/>
                    <a:pt x="16172" y="54357"/>
                    <a:pt x="17592" y="56681"/>
                  </a:cubicBezTo>
                  <a:cubicBezTo>
                    <a:pt x="18947" y="58939"/>
                    <a:pt x="20625" y="60810"/>
                    <a:pt x="22625" y="62166"/>
                  </a:cubicBezTo>
                  <a:cubicBezTo>
                    <a:pt x="24690" y="63650"/>
                    <a:pt x="27207" y="64811"/>
                    <a:pt x="30046" y="65521"/>
                  </a:cubicBezTo>
                  <a:lnTo>
                    <a:pt x="30046" y="65521"/>
                  </a:lnTo>
                  <a:cubicBezTo>
                    <a:pt x="32950" y="66296"/>
                    <a:pt x="36241" y="66747"/>
                    <a:pt x="39855" y="66876"/>
                  </a:cubicBezTo>
                  <a:lnTo>
                    <a:pt x="39855" y="66876"/>
                  </a:lnTo>
                  <a:lnTo>
                    <a:pt x="39919" y="66876"/>
                  </a:lnTo>
                  <a:cubicBezTo>
                    <a:pt x="42887" y="66941"/>
                    <a:pt x="45469" y="67070"/>
                    <a:pt x="48115" y="67264"/>
                  </a:cubicBezTo>
                  <a:lnTo>
                    <a:pt x="49922" y="67328"/>
                  </a:lnTo>
                  <a:lnTo>
                    <a:pt x="50244" y="67328"/>
                  </a:lnTo>
                  <a:cubicBezTo>
                    <a:pt x="62505" y="67909"/>
                    <a:pt x="74960" y="68490"/>
                    <a:pt x="84962" y="65973"/>
                  </a:cubicBezTo>
                  <a:lnTo>
                    <a:pt x="85026" y="65973"/>
                  </a:lnTo>
                  <a:lnTo>
                    <a:pt x="85285" y="65908"/>
                  </a:lnTo>
                  <a:lnTo>
                    <a:pt x="85349" y="65908"/>
                  </a:lnTo>
                  <a:cubicBezTo>
                    <a:pt x="87737" y="65263"/>
                    <a:pt x="89931" y="64424"/>
                    <a:pt x="92060" y="63392"/>
                  </a:cubicBezTo>
                  <a:cubicBezTo>
                    <a:pt x="94061" y="62359"/>
                    <a:pt x="95932" y="61069"/>
                    <a:pt x="97609" y="59584"/>
                  </a:cubicBezTo>
                  <a:lnTo>
                    <a:pt x="97609" y="59584"/>
                  </a:lnTo>
                  <a:cubicBezTo>
                    <a:pt x="99223" y="58100"/>
                    <a:pt x="100772" y="56229"/>
                    <a:pt x="102062" y="54035"/>
                  </a:cubicBezTo>
                  <a:cubicBezTo>
                    <a:pt x="103417" y="51841"/>
                    <a:pt x="104579" y="49260"/>
                    <a:pt x="105418" y="46291"/>
                  </a:cubicBezTo>
                  <a:cubicBezTo>
                    <a:pt x="106386" y="42936"/>
                    <a:pt x="107289" y="39774"/>
                    <a:pt x="107935" y="36999"/>
                  </a:cubicBezTo>
                  <a:cubicBezTo>
                    <a:pt x="108580" y="34159"/>
                    <a:pt x="109096" y="31643"/>
                    <a:pt x="109290" y="29449"/>
                  </a:cubicBezTo>
                  <a:cubicBezTo>
                    <a:pt x="109484" y="27577"/>
                    <a:pt x="109484" y="25835"/>
                    <a:pt x="109290" y="24415"/>
                  </a:cubicBezTo>
                  <a:cubicBezTo>
                    <a:pt x="108902" y="21705"/>
                    <a:pt x="107806" y="19834"/>
                    <a:pt x="105547" y="18349"/>
                  </a:cubicBezTo>
                  <a:cubicBezTo>
                    <a:pt x="104256" y="17510"/>
                    <a:pt x="102578" y="16736"/>
                    <a:pt x="100449" y="16091"/>
                  </a:cubicBezTo>
                  <a:lnTo>
                    <a:pt x="100449" y="16091"/>
                  </a:lnTo>
                  <a:cubicBezTo>
                    <a:pt x="97997" y="15316"/>
                    <a:pt x="95029" y="14736"/>
                    <a:pt x="91608" y="14219"/>
                  </a:cubicBezTo>
                  <a:cubicBezTo>
                    <a:pt x="88059" y="13768"/>
                    <a:pt x="83929" y="13445"/>
                    <a:pt x="79283" y="13187"/>
                  </a:cubicBezTo>
                  <a:lnTo>
                    <a:pt x="79283" y="13187"/>
                  </a:lnTo>
                  <a:cubicBezTo>
                    <a:pt x="70184" y="12800"/>
                    <a:pt x="61860" y="12412"/>
                    <a:pt x="54568" y="12283"/>
                  </a:cubicBezTo>
                  <a:cubicBezTo>
                    <a:pt x="47276" y="12154"/>
                    <a:pt x="40758" y="12219"/>
                    <a:pt x="35080" y="12671"/>
                  </a:cubicBezTo>
                  <a:cubicBezTo>
                    <a:pt x="29981" y="13058"/>
                    <a:pt x="25658" y="13768"/>
                    <a:pt x="22173" y="14929"/>
                  </a:cubicBezTo>
                  <a:cubicBezTo>
                    <a:pt x="18947" y="16026"/>
                    <a:pt x="16495" y="17446"/>
                    <a:pt x="14881" y="19317"/>
                  </a:cubicBezTo>
                  <a:cubicBezTo>
                    <a:pt x="13978" y="20414"/>
                    <a:pt x="13268" y="21511"/>
                    <a:pt x="12752" y="22737"/>
                  </a:cubicBezTo>
                  <a:cubicBezTo>
                    <a:pt x="11267" y="26738"/>
                    <a:pt x="11849" y="31836"/>
                    <a:pt x="12365" y="35837"/>
                  </a:cubicBezTo>
                  <a:lnTo>
                    <a:pt x="12365" y="35837"/>
                  </a:lnTo>
                  <a:close/>
                </a:path>
              </a:pathLst>
            </a:custGeom>
            <a:solidFill>
              <a:srgbClr val="E6E7E8"/>
            </a:solidFill>
            <a:ln w="6453" cap="flat">
              <a:noFill/>
              <a:prstDash val="solid"/>
              <a:miter/>
            </a:ln>
          </p:spPr>
          <p:txBody>
            <a:bodyPr rtlCol="0" anchor="ctr"/>
            <a:lstStyle/>
            <a:p>
              <a:endParaRPr lang="en-US"/>
            </a:p>
          </p:txBody>
        </p:sp>
      </p:grpSp>
      <p:cxnSp>
        <p:nvCxnSpPr>
          <p:cNvPr id="1411" name="Straight Connector 1410">
            <a:extLst>
              <a:ext uri="{FF2B5EF4-FFF2-40B4-BE49-F238E27FC236}">
                <a16:creationId xmlns:a16="http://schemas.microsoft.com/office/drawing/2014/main" id="{8A5E48BA-D7B4-4137-92E9-4EB0972F7BC8}"/>
              </a:ext>
            </a:extLst>
          </p:cNvPr>
          <p:cNvCxnSpPr>
            <a:cxnSpLocks/>
          </p:cNvCxnSpPr>
          <p:nvPr userDrawn="1"/>
        </p:nvCxnSpPr>
        <p:spPr>
          <a:xfrm>
            <a:off x="3174274" y="2452757"/>
            <a:ext cx="0" cy="176788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90" name="Rectangle 1389">
            <a:extLst>
              <a:ext uri="{FF2B5EF4-FFF2-40B4-BE49-F238E27FC236}">
                <a16:creationId xmlns:a16="http://schemas.microsoft.com/office/drawing/2014/main" id="{88856D3D-78F0-4F52-BF7D-978E79BEC616}"/>
              </a:ext>
            </a:extLst>
          </p:cNvPr>
          <p:cNvSpPr/>
          <p:nvPr userDrawn="1"/>
        </p:nvSpPr>
        <p:spPr>
          <a:xfrm>
            <a:off x="2410549" y="2448142"/>
            <a:ext cx="6733451" cy="46622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91" name="Rectangle 1390">
            <a:extLst>
              <a:ext uri="{FF2B5EF4-FFF2-40B4-BE49-F238E27FC236}">
                <a16:creationId xmlns:a16="http://schemas.microsoft.com/office/drawing/2014/main" id="{7E6D7DF1-553D-4EC7-AAF7-7222F426241E}"/>
              </a:ext>
            </a:extLst>
          </p:cNvPr>
          <p:cNvSpPr/>
          <p:nvPr userDrawn="1"/>
        </p:nvSpPr>
        <p:spPr>
          <a:xfrm>
            <a:off x="0" y="2448142"/>
            <a:ext cx="2410550" cy="46622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4" name="Straight Connector 3">
            <a:extLst>
              <a:ext uri="{FF2B5EF4-FFF2-40B4-BE49-F238E27FC236}">
                <a16:creationId xmlns:a16="http://schemas.microsoft.com/office/drawing/2014/main" id="{633745D6-D531-4034-A8E4-4405A431C6A6}"/>
              </a:ext>
            </a:extLst>
          </p:cNvPr>
          <p:cNvCxnSpPr/>
          <p:nvPr userDrawn="1"/>
        </p:nvCxnSpPr>
        <p:spPr>
          <a:xfrm>
            <a:off x="2410549" y="1420238"/>
            <a:ext cx="0" cy="150008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1399" name="Picture 4">
            <a:extLst>
              <a:ext uri="{FF2B5EF4-FFF2-40B4-BE49-F238E27FC236}">
                <a16:creationId xmlns:a16="http://schemas.microsoft.com/office/drawing/2014/main" id="{3BCAF80E-27B8-40A5-9831-3B07F10AE7A4}"/>
              </a:ext>
            </a:extLst>
          </p:cNvPr>
          <p:cNvPicPr>
            <a:picLocks noChangeAspect="1" noChangeArrowheads="1"/>
          </p:cNvPicPr>
          <p:nvPr/>
        </p:nvPicPr>
        <p:blipFill>
          <a:blip r:embed="rId2" cstate="screen">
            <a:lum bright="-100000"/>
            <a:extLst>
              <a:ext uri="{28A0092B-C50C-407E-A947-70E740481C1C}">
                <a14:useLocalDpi xmlns:a14="http://schemas.microsoft.com/office/drawing/2010/main"/>
              </a:ext>
            </a:extLst>
          </a:blip>
          <a:srcRect/>
          <a:stretch>
            <a:fillRect/>
          </a:stretch>
        </p:blipFill>
        <p:spPr bwMode="auto">
          <a:xfrm>
            <a:off x="6590920" y="4707632"/>
            <a:ext cx="2179375" cy="226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00" name="TextBox 1399">
            <a:extLst>
              <a:ext uri="{FF2B5EF4-FFF2-40B4-BE49-F238E27FC236}">
                <a16:creationId xmlns:a16="http://schemas.microsoft.com/office/drawing/2014/main" id="{A55B8757-F7AB-48DA-90C4-32AC7C0C562F}"/>
              </a:ext>
            </a:extLst>
          </p:cNvPr>
          <p:cNvSpPr txBox="1"/>
          <p:nvPr/>
        </p:nvSpPr>
        <p:spPr>
          <a:xfrm>
            <a:off x="7926736" y="4396211"/>
            <a:ext cx="933269" cy="183961"/>
          </a:xfrm>
          <a:prstGeom prst="rect">
            <a:avLst/>
          </a:prstGeom>
          <a:noFill/>
        </p:spPr>
        <p:txBody>
          <a:bodyPr wrap="none" rtlCol="0">
            <a:spAutoFit/>
          </a:bodyPr>
          <a:lstStyle/>
          <a:p>
            <a:pPr marL="0" marR="0" algn="r" defTabSz="914400" rtl="0" eaLnBrk="1" latinLnBrk="0" hangingPunct="1">
              <a:lnSpc>
                <a:spcPct val="107000"/>
              </a:lnSpc>
              <a:spcBef>
                <a:spcPts val="0"/>
              </a:spcBef>
              <a:spcAft>
                <a:spcPts val="800"/>
              </a:spcAft>
            </a:pPr>
            <a:r>
              <a:rPr lang="en-US" sz="600" kern="1200" dirty="0">
                <a:solidFill>
                  <a:schemeClr val="bg1">
                    <a:lumMod val="75000"/>
                  </a:schemeClr>
                </a:solidFill>
                <a:effectLst/>
                <a:latin typeface="+mj-lt"/>
                <a:cs typeface="Calibri" panose="020F0502020204030204" pitchFamily="34" charset="0"/>
              </a:rPr>
              <a:t>PABD.2519688.05.22</a:t>
            </a:r>
          </a:p>
        </p:txBody>
      </p:sp>
      <p:pic>
        <p:nvPicPr>
          <p:cNvPr id="1402" name="Picture 2">
            <a:extLst>
              <a:ext uri="{FF2B5EF4-FFF2-40B4-BE49-F238E27FC236}">
                <a16:creationId xmlns:a16="http://schemas.microsoft.com/office/drawing/2014/main" id="{B374A56C-C8AA-4561-B207-78EF086FFFB1}"/>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19100" y="3695891"/>
            <a:ext cx="1574247" cy="524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7" name="TextBox 1386">
            <a:extLst>
              <a:ext uri="{FF2B5EF4-FFF2-40B4-BE49-F238E27FC236}">
                <a16:creationId xmlns:a16="http://schemas.microsoft.com/office/drawing/2014/main" id="{C4150EF4-5FB0-4C8C-924B-C89BD07DCC7A}"/>
              </a:ext>
            </a:extLst>
          </p:cNvPr>
          <p:cNvSpPr txBox="1"/>
          <p:nvPr userDrawn="1"/>
        </p:nvSpPr>
        <p:spPr>
          <a:xfrm>
            <a:off x="4285465" y="4507822"/>
            <a:ext cx="4572000" cy="183961"/>
          </a:xfrm>
          <a:prstGeom prst="rect">
            <a:avLst/>
          </a:prstGeom>
          <a:noFill/>
        </p:spPr>
        <p:txBody>
          <a:bodyPr wrap="square">
            <a:spAutoFit/>
          </a:bodyPr>
          <a:lstStyle/>
          <a:p>
            <a:pPr marL="0" marR="0" algn="r">
              <a:lnSpc>
                <a:spcPct val="107000"/>
              </a:lnSpc>
              <a:spcBef>
                <a:spcPts val="0"/>
              </a:spcBef>
              <a:spcAft>
                <a:spcPts val="800"/>
              </a:spcAft>
            </a:pPr>
            <a:r>
              <a:rPr lang="en-US" sz="600" dirty="0">
                <a:solidFill>
                  <a:srgbClr val="000000"/>
                </a:solidFill>
                <a:effectLst/>
                <a:latin typeface="+mj-lt"/>
                <a:ea typeface="Calibri" panose="020F0502020204030204" pitchFamily="34" charset="0"/>
                <a:cs typeface="Calibri" panose="020F0502020204030204" pitchFamily="34" charset="0"/>
              </a:rPr>
              <a:t>For Financial Professional Use Only. Not for Use With Consumers.</a:t>
            </a:r>
            <a:endParaRPr lang="en-US" sz="600" dirty="0">
              <a:solidFill>
                <a:srgbClr val="00000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0193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5703" y="135765"/>
            <a:ext cx="8297776" cy="570680"/>
          </a:xfrm>
        </p:spPr>
        <p:txBody>
          <a:bodyPr>
            <a:normAutofit/>
          </a:bodyPr>
          <a:lstStyle>
            <a:lvl1pPr>
              <a:defRPr sz="2000"/>
            </a:lvl1pPr>
          </a:lstStyle>
          <a:p>
            <a:r>
              <a:rPr lang="en-US" dirty="0"/>
              <a:t>Graph Layout</a:t>
            </a:r>
          </a:p>
        </p:txBody>
      </p:sp>
      <p:sp>
        <p:nvSpPr>
          <p:cNvPr id="3" name="Chart Placeholder 8"/>
          <p:cNvSpPr>
            <a:spLocks noGrp="1"/>
          </p:cNvSpPr>
          <p:nvPr>
            <p:ph type="chart" sz="quarter" idx="10" hasCustomPrompt="1"/>
          </p:nvPr>
        </p:nvSpPr>
        <p:spPr>
          <a:xfrm>
            <a:off x="425450" y="887414"/>
            <a:ext cx="8291513" cy="3421062"/>
          </a:xfrm>
          <a:prstGeom prst="rect">
            <a:avLst/>
          </a:prstGeom>
        </p:spPr>
        <p:txBody>
          <a:bodyPr>
            <a:normAutofit/>
          </a:bodyPr>
          <a:lstStyle>
            <a:lvl1pPr marL="0" indent="0">
              <a:buNone/>
              <a:defRPr sz="1400" baseline="0"/>
            </a:lvl1pPr>
          </a:lstStyle>
          <a:p>
            <a:r>
              <a:rPr lang="en-US" dirty="0"/>
              <a:t>Click to create a graph</a:t>
            </a:r>
          </a:p>
        </p:txBody>
      </p:sp>
    </p:spTree>
    <p:extLst>
      <p:ext uri="{BB962C8B-B14F-4D97-AF65-F5344CB8AC3E}">
        <p14:creationId xmlns:p14="http://schemas.microsoft.com/office/powerpoint/2010/main" val="7135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2561" y="142623"/>
            <a:ext cx="8297776" cy="570680"/>
          </a:xfrm>
        </p:spPr>
        <p:txBody>
          <a:bodyPr>
            <a:normAutofit/>
          </a:bodyPr>
          <a:lstStyle>
            <a:lvl1pPr>
              <a:defRPr sz="2000"/>
            </a:lvl1pPr>
          </a:lstStyle>
          <a:p>
            <a:r>
              <a:rPr lang="en-US" dirty="0"/>
              <a:t>Table Layout</a:t>
            </a:r>
          </a:p>
        </p:txBody>
      </p:sp>
      <p:sp>
        <p:nvSpPr>
          <p:cNvPr id="4" name="Table Placeholder 3"/>
          <p:cNvSpPr>
            <a:spLocks noGrp="1"/>
          </p:cNvSpPr>
          <p:nvPr>
            <p:ph type="tbl" sz="quarter" idx="10" hasCustomPrompt="1"/>
          </p:nvPr>
        </p:nvSpPr>
        <p:spPr>
          <a:xfrm>
            <a:off x="419100" y="887413"/>
            <a:ext cx="8304213" cy="3421062"/>
          </a:xfrm>
        </p:spPr>
        <p:txBody>
          <a:bodyPr>
            <a:normAutofit/>
          </a:bodyPr>
          <a:lstStyle>
            <a:lvl1pPr marL="0" indent="0">
              <a:buNone/>
              <a:defRPr sz="1400" baseline="0"/>
            </a:lvl1pPr>
          </a:lstStyle>
          <a:p>
            <a:r>
              <a:rPr lang="en-US" dirty="0"/>
              <a:t>Click to create a table</a:t>
            </a:r>
          </a:p>
        </p:txBody>
      </p:sp>
    </p:spTree>
    <p:extLst>
      <p:ext uri="{BB962C8B-B14F-4D97-AF65-F5344CB8AC3E}">
        <p14:creationId xmlns:p14="http://schemas.microsoft.com/office/powerpoint/2010/main" val="4143769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Questions">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19F98AA-6767-44F7-BC98-2AE69EFA5E45}"/>
              </a:ext>
            </a:extLst>
          </p:cNvPr>
          <p:cNvSpPr/>
          <p:nvPr userDrawn="1"/>
        </p:nvSpPr>
        <p:spPr>
          <a:xfrm>
            <a:off x="3467053" y="1733894"/>
            <a:ext cx="2036494" cy="2036494"/>
          </a:xfrm>
          <a:prstGeom prst="ellipse">
            <a:avLst/>
          </a:prstGeom>
          <a:noFill/>
          <a:ln w="9525">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845E96D-DCD6-49BA-AEEB-951C04F31C9F}"/>
              </a:ext>
            </a:extLst>
          </p:cNvPr>
          <p:cNvSpPr/>
          <p:nvPr userDrawn="1"/>
        </p:nvSpPr>
        <p:spPr>
          <a:xfrm>
            <a:off x="4142492" y="1554704"/>
            <a:ext cx="636040" cy="636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873832-BFFC-4B8E-A759-83A9A465B664}"/>
              </a:ext>
            </a:extLst>
          </p:cNvPr>
          <p:cNvSpPr>
            <a:spLocks noGrp="1"/>
          </p:cNvSpPr>
          <p:nvPr>
            <p:ph type="title" hasCustomPrompt="1"/>
          </p:nvPr>
        </p:nvSpPr>
        <p:spPr>
          <a:xfrm>
            <a:off x="3467053" y="2466801"/>
            <a:ext cx="2036494" cy="570680"/>
          </a:xfrm>
        </p:spPr>
        <p:txBody>
          <a:bodyPr/>
          <a:lstStyle>
            <a:lvl1pPr algn="ctr">
              <a:defRPr sz="2400">
                <a:solidFill>
                  <a:schemeClr val="tx2"/>
                </a:solidFill>
              </a:defRPr>
            </a:lvl1pPr>
          </a:lstStyle>
          <a:p>
            <a:r>
              <a:rPr lang="en-US" dirty="0"/>
              <a:t>Questions?</a:t>
            </a:r>
          </a:p>
        </p:txBody>
      </p:sp>
      <p:grpSp>
        <p:nvGrpSpPr>
          <p:cNvPr id="6" name="Group 5">
            <a:extLst>
              <a:ext uri="{FF2B5EF4-FFF2-40B4-BE49-F238E27FC236}">
                <a16:creationId xmlns:a16="http://schemas.microsoft.com/office/drawing/2014/main" id="{36D9D59F-04AD-4727-BD2A-D42D9B9F51E6}"/>
              </a:ext>
            </a:extLst>
          </p:cNvPr>
          <p:cNvGrpSpPr/>
          <p:nvPr userDrawn="1"/>
        </p:nvGrpSpPr>
        <p:grpSpPr>
          <a:xfrm>
            <a:off x="4142492" y="1604869"/>
            <a:ext cx="527339" cy="569191"/>
            <a:chOff x="3303588" y="4673600"/>
            <a:chExt cx="1100138" cy="1187450"/>
          </a:xfrm>
          <a:solidFill>
            <a:schemeClr val="accent3"/>
          </a:solidFill>
        </p:grpSpPr>
        <p:sp>
          <p:nvSpPr>
            <p:cNvPr id="7" name="Freeform 39">
              <a:extLst>
                <a:ext uri="{FF2B5EF4-FFF2-40B4-BE49-F238E27FC236}">
                  <a16:creationId xmlns:a16="http://schemas.microsoft.com/office/drawing/2014/main" id="{8C7F6B54-D02B-4B27-B2EA-C4928DB34EEC}"/>
                </a:ext>
              </a:extLst>
            </p:cNvPr>
            <p:cNvSpPr>
              <a:spLocks noEditPoints="1"/>
            </p:cNvSpPr>
            <p:nvPr/>
          </p:nvSpPr>
          <p:spPr bwMode="auto">
            <a:xfrm>
              <a:off x="3633788" y="4673600"/>
              <a:ext cx="769938" cy="1041400"/>
            </a:xfrm>
            <a:custGeom>
              <a:avLst/>
              <a:gdLst>
                <a:gd name="T0" fmla="*/ 191 w 205"/>
                <a:gd name="T1" fmla="*/ 0 h 278"/>
                <a:gd name="T2" fmla="*/ 14 w 205"/>
                <a:gd name="T3" fmla="*/ 0 h 278"/>
                <a:gd name="T4" fmla="*/ 0 w 205"/>
                <a:gd name="T5" fmla="*/ 14 h 278"/>
                <a:gd name="T6" fmla="*/ 0 w 205"/>
                <a:gd name="T7" fmla="*/ 141 h 278"/>
                <a:gd name="T8" fmla="*/ 96 w 205"/>
                <a:gd name="T9" fmla="*/ 228 h 278"/>
                <a:gd name="T10" fmla="*/ 96 w 205"/>
                <a:gd name="T11" fmla="*/ 236 h 278"/>
                <a:gd name="T12" fmla="*/ 115 w 205"/>
                <a:gd name="T13" fmla="*/ 236 h 278"/>
                <a:gd name="T14" fmla="*/ 184 w 205"/>
                <a:gd name="T15" fmla="*/ 278 h 278"/>
                <a:gd name="T16" fmla="*/ 173 w 205"/>
                <a:gd name="T17" fmla="*/ 236 h 278"/>
                <a:gd name="T18" fmla="*/ 191 w 205"/>
                <a:gd name="T19" fmla="*/ 236 h 278"/>
                <a:gd name="T20" fmla="*/ 205 w 205"/>
                <a:gd name="T21" fmla="*/ 222 h 278"/>
                <a:gd name="T22" fmla="*/ 205 w 205"/>
                <a:gd name="T23" fmla="*/ 14 h 278"/>
                <a:gd name="T24" fmla="*/ 191 w 205"/>
                <a:gd name="T25" fmla="*/ 0 h 278"/>
                <a:gd name="T26" fmla="*/ 115 w 205"/>
                <a:gd name="T27" fmla="*/ 173 h 278"/>
                <a:gd name="T28" fmla="*/ 95 w 205"/>
                <a:gd name="T29" fmla="*/ 173 h 278"/>
                <a:gd name="T30" fmla="*/ 95 w 205"/>
                <a:gd name="T31" fmla="*/ 82 h 278"/>
                <a:gd name="T32" fmla="*/ 115 w 205"/>
                <a:gd name="T33" fmla="*/ 82 h 278"/>
                <a:gd name="T34" fmla="*/ 115 w 205"/>
                <a:gd name="T35" fmla="*/ 173 h 278"/>
                <a:gd name="T36" fmla="*/ 116 w 205"/>
                <a:gd name="T37" fmla="*/ 68 h 278"/>
                <a:gd name="T38" fmla="*/ 112 w 205"/>
                <a:gd name="T39" fmla="*/ 72 h 278"/>
                <a:gd name="T40" fmla="*/ 98 w 205"/>
                <a:gd name="T41" fmla="*/ 72 h 278"/>
                <a:gd name="T42" fmla="*/ 94 w 205"/>
                <a:gd name="T43" fmla="*/ 68 h 278"/>
                <a:gd name="T44" fmla="*/ 94 w 205"/>
                <a:gd name="T45" fmla="*/ 55 h 278"/>
                <a:gd name="T46" fmla="*/ 98 w 205"/>
                <a:gd name="T47" fmla="*/ 50 h 278"/>
                <a:gd name="T48" fmla="*/ 112 w 205"/>
                <a:gd name="T49" fmla="*/ 50 h 278"/>
                <a:gd name="T50" fmla="*/ 116 w 205"/>
                <a:gd name="T51" fmla="*/ 55 h 278"/>
                <a:gd name="T52" fmla="*/ 116 w 205"/>
                <a:gd name="T53" fmla="*/ 6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5" h="278">
                  <a:moveTo>
                    <a:pt x="191" y="0"/>
                  </a:moveTo>
                  <a:cubicBezTo>
                    <a:pt x="14" y="0"/>
                    <a:pt x="14" y="0"/>
                    <a:pt x="14" y="0"/>
                  </a:cubicBezTo>
                  <a:cubicBezTo>
                    <a:pt x="7" y="0"/>
                    <a:pt x="0" y="6"/>
                    <a:pt x="0" y="14"/>
                  </a:cubicBezTo>
                  <a:cubicBezTo>
                    <a:pt x="0" y="141"/>
                    <a:pt x="0" y="141"/>
                    <a:pt x="0" y="141"/>
                  </a:cubicBezTo>
                  <a:cubicBezTo>
                    <a:pt x="53" y="142"/>
                    <a:pt x="96" y="181"/>
                    <a:pt x="96" y="228"/>
                  </a:cubicBezTo>
                  <a:cubicBezTo>
                    <a:pt x="96" y="231"/>
                    <a:pt x="96" y="234"/>
                    <a:pt x="96" y="236"/>
                  </a:cubicBezTo>
                  <a:cubicBezTo>
                    <a:pt x="115" y="236"/>
                    <a:pt x="115" y="236"/>
                    <a:pt x="115" y="236"/>
                  </a:cubicBezTo>
                  <a:cubicBezTo>
                    <a:pt x="184" y="278"/>
                    <a:pt x="184" y="278"/>
                    <a:pt x="184" y="278"/>
                  </a:cubicBezTo>
                  <a:cubicBezTo>
                    <a:pt x="173" y="236"/>
                    <a:pt x="173" y="236"/>
                    <a:pt x="173" y="236"/>
                  </a:cubicBezTo>
                  <a:cubicBezTo>
                    <a:pt x="191" y="236"/>
                    <a:pt x="191" y="236"/>
                    <a:pt x="191" y="236"/>
                  </a:cubicBezTo>
                  <a:cubicBezTo>
                    <a:pt x="199" y="236"/>
                    <a:pt x="205" y="230"/>
                    <a:pt x="205" y="222"/>
                  </a:cubicBezTo>
                  <a:cubicBezTo>
                    <a:pt x="205" y="14"/>
                    <a:pt x="205" y="14"/>
                    <a:pt x="205" y="14"/>
                  </a:cubicBezTo>
                  <a:cubicBezTo>
                    <a:pt x="205" y="6"/>
                    <a:pt x="199" y="0"/>
                    <a:pt x="191" y="0"/>
                  </a:cubicBezTo>
                  <a:close/>
                  <a:moveTo>
                    <a:pt x="115" y="173"/>
                  </a:moveTo>
                  <a:cubicBezTo>
                    <a:pt x="95" y="173"/>
                    <a:pt x="95" y="173"/>
                    <a:pt x="95" y="173"/>
                  </a:cubicBezTo>
                  <a:cubicBezTo>
                    <a:pt x="95" y="82"/>
                    <a:pt x="95" y="82"/>
                    <a:pt x="95" y="82"/>
                  </a:cubicBezTo>
                  <a:cubicBezTo>
                    <a:pt x="115" y="82"/>
                    <a:pt x="115" y="82"/>
                    <a:pt x="115" y="82"/>
                  </a:cubicBezTo>
                  <a:lnTo>
                    <a:pt x="115" y="173"/>
                  </a:lnTo>
                  <a:close/>
                  <a:moveTo>
                    <a:pt x="116" y="68"/>
                  </a:moveTo>
                  <a:cubicBezTo>
                    <a:pt x="116" y="70"/>
                    <a:pt x="115" y="72"/>
                    <a:pt x="112" y="72"/>
                  </a:cubicBezTo>
                  <a:cubicBezTo>
                    <a:pt x="98" y="72"/>
                    <a:pt x="98" y="72"/>
                    <a:pt x="98" y="72"/>
                  </a:cubicBezTo>
                  <a:cubicBezTo>
                    <a:pt x="95" y="72"/>
                    <a:pt x="94" y="70"/>
                    <a:pt x="94" y="68"/>
                  </a:cubicBezTo>
                  <a:cubicBezTo>
                    <a:pt x="94" y="55"/>
                    <a:pt x="94" y="55"/>
                    <a:pt x="94" y="55"/>
                  </a:cubicBezTo>
                  <a:cubicBezTo>
                    <a:pt x="94" y="52"/>
                    <a:pt x="95" y="50"/>
                    <a:pt x="98" y="50"/>
                  </a:cubicBezTo>
                  <a:cubicBezTo>
                    <a:pt x="112" y="50"/>
                    <a:pt x="112" y="50"/>
                    <a:pt x="112" y="50"/>
                  </a:cubicBezTo>
                  <a:cubicBezTo>
                    <a:pt x="115" y="50"/>
                    <a:pt x="116" y="52"/>
                    <a:pt x="116" y="55"/>
                  </a:cubicBezTo>
                  <a:lnTo>
                    <a:pt x="116"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40">
              <a:extLst>
                <a:ext uri="{FF2B5EF4-FFF2-40B4-BE49-F238E27FC236}">
                  <a16:creationId xmlns:a16="http://schemas.microsoft.com/office/drawing/2014/main" id="{F4414F04-4CA8-4D5B-8381-B81BBB240069}"/>
                </a:ext>
              </a:extLst>
            </p:cNvPr>
            <p:cNvSpPr>
              <a:spLocks noEditPoints="1"/>
            </p:cNvSpPr>
            <p:nvPr/>
          </p:nvSpPr>
          <p:spPr bwMode="auto">
            <a:xfrm>
              <a:off x="3303588" y="5232400"/>
              <a:ext cx="649288" cy="628650"/>
            </a:xfrm>
            <a:custGeom>
              <a:avLst/>
              <a:gdLst>
                <a:gd name="T0" fmla="*/ 86 w 173"/>
                <a:gd name="T1" fmla="*/ 0 h 168"/>
                <a:gd name="T2" fmla="*/ 0 w 173"/>
                <a:gd name="T3" fmla="*/ 78 h 168"/>
                <a:gd name="T4" fmla="*/ 20 w 173"/>
                <a:gd name="T5" fmla="*/ 127 h 168"/>
                <a:gd name="T6" fmla="*/ 7 w 173"/>
                <a:gd name="T7" fmla="*/ 168 h 168"/>
                <a:gd name="T8" fmla="*/ 45 w 173"/>
                <a:gd name="T9" fmla="*/ 146 h 168"/>
                <a:gd name="T10" fmla="*/ 86 w 173"/>
                <a:gd name="T11" fmla="*/ 156 h 168"/>
                <a:gd name="T12" fmla="*/ 173 w 173"/>
                <a:gd name="T13" fmla="*/ 78 h 168"/>
                <a:gd name="T14" fmla="*/ 86 w 173"/>
                <a:gd name="T15" fmla="*/ 0 h 168"/>
                <a:gd name="T16" fmla="*/ 54 w 173"/>
                <a:gd name="T17" fmla="*/ 45 h 168"/>
                <a:gd name="T18" fmla="*/ 117 w 173"/>
                <a:gd name="T19" fmla="*/ 45 h 168"/>
                <a:gd name="T20" fmla="*/ 119 w 173"/>
                <a:gd name="T21" fmla="*/ 47 h 168"/>
                <a:gd name="T22" fmla="*/ 117 w 173"/>
                <a:gd name="T23" fmla="*/ 49 h 168"/>
                <a:gd name="T24" fmla="*/ 54 w 173"/>
                <a:gd name="T25" fmla="*/ 49 h 168"/>
                <a:gd name="T26" fmla="*/ 52 w 173"/>
                <a:gd name="T27" fmla="*/ 47 h 168"/>
                <a:gd name="T28" fmla="*/ 54 w 173"/>
                <a:gd name="T29" fmla="*/ 45 h 168"/>
                <a:gd name="T30" fmla="*/ 132 w 173"/>
                <a:gd name="T31" fmla="*/ 98 h 168"/>
                <a:gd name="T32" fmla="*/ 39 w 173"/>
                <a:gd name="T33" fmla="*/ 98 h 168"/>
                <a:gd name="T34" fmla="*/ 36 w 173"/>
                <a:gd name="T35" fmla="*/ 96 h 168"/>
                <a:gd name="T36" fmla="*/ 39 w 173"/>
                <a:gd name="T37" fmla="*/ 94 h 168"/>
                <a:gd name="T38" fmla="*/ 132 w 173"/>
                <a:gd name="T39" fmla="*/ 94 h 168"/>
                <a:gd name="T40" fmla="*/ 135 w 173"/>
                <a:gd name="T41" fmla="*/ 96 h 168"/>
                <a:gd name="T42" fmla="*/ 132 w 173"/>
                <a:gd name="T43" fmla="*/ 98 h 168"/>
                <a:gd name="T44" fmla="*/ 132 w 173"/>
                <a:gd name="T45" fmla="*/ 85 h 168"/>
                <a:gd name="T46" fmla="*/ 39 w 173"/>
                <a:gd name="T47" fmla="*/ 85 h 168"/>
                <a:gd name="T48" fmla="*/ 36 w 173"/>
                <a:gd name="T49" fmla="*/ 83 h 168"/>
                <a:gd name="T50" fmla="*/ 39 w 173"/>
                <a:gd name="T51" fmla="*/ 81 h 168"/>
                <a:gd name="T52" fmla="*/ 132 w 173"/>
                <a:gd name="T53" fmla="*/ 81 h 168"/>
                <a:gd name="T54" fmla="*/ 135 w 173"/>
                <a:gd name="T55" fmla="*/ 83 h 168"/>
                <a:gd name="T56" fmla="*/ 132 w 173"/>
                <a:gd name="T57" fmla="*/ 85 h 168"/>
                <a:gd name="T58" fmla="*/ 132 w 173"/>
                <a:gd name="T59" fmla="*/ 70 h 168"/>
                <a:gd name="T60" fmla="*/ 39 w 173"/>
                <a:gd name="T61" fmla="*/ 70 h 168"/>
                <a:gd name="T62" fmla="*/ 36 w 173"/>
                <a:gd name="T63" fmla="*/ 68 h 168"/>
                <a:gd name="T64" fmla="*/ 39 w 173"/>
                <a:gd name="T65" fmla="*/ 66 h 168"/>
                <a:gd name="T66" fmla="*/ 132 w 173"/>
                <a:gd name="T67" fmla="*/ 66 h 168"/>
                <a:gd name="T68" fmla="*/ 135 w 173"/>
                <a:gd name="T69" fmla="*/ 68 h 168"/>
                <a:gd name="T70" fmla="*/ 132 w 173"/>
                <a:gd name="T71" fmla="*/ 7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3" h="168">
                  <a:moveTo>
                    <a:pt x="86" y="0"/>
                  </a:moveTo>
                  <a:cubicBezTo>
                    <a:pt x="39" y="0"/>
                    <a:pt x="0" y="35"/>
                    <a:pt x="0" y="78"/>
                  </a:cubicBezTo>
                  <a:cubicBezTo>
                    <a:pt x="0" y="96"/>
                    <a:pt x="7" y="114"/>
                    <a:pt x="20" y="127"/>
                  </a:cubicBezTo>
                  <a:cubicBezTo>
                    <a:pt x="7" y="168"/>
                    <a:pt x="7" y="168"/>
                    <a:pt x="7" y="168"/>
                  </a:cubicBezTo>
                  <a:cubicBezTo>
                    <a:pt x="45" y="146"/>
                    <a:pt x="45" y="146"/>
                    <a:pt x="45" y="146"/>
                  </a:cubicBezTo>
                  <a:cubicBezTo>
                    <a:pt x="57" y="152"/>
                    <a:pt x="71" y="156"/>
                    <a:pt x="86" y="156"/>
                  </a:cubicBezTo>
                  <a:cubicBezTo>
                    <a:pt x="134" y="156"/>
                    <a:pt x="173" y="121"/>
                    <a:pt x="173" y="78"/>
                  </a:cubicBezTo>
                  <a:cubicBezTo>
                    <a:pt x="173" y="35"/>
                    <a:pt x="134" y="0"/>
                    <a:pt x="86" y="0"/>
                  </a:cubicBezTo>
                  <a:close/>
                  <a:moveTo>
                    <a:pt x="54" y="45"/>
                  </a:moveTo>
                  <a:cubicBezTo>
                    <a:pt x="117" y="45"/>
                    <a:pt x="117" y="45"/>
                    <a:pt x="117" y="45"/>
                  </a:cubicBezTo>
                  <a:cubicBezTo>
                    <a:pt x="118" y="45"/>
                    <a:pt x="119" y="46"/>
                    <a:pt x="119" y="47"/>
                  </a:cubicBezTo>
                  <a:cubicBezTo>
                    <a:pt x="119" y="48"/>
                    <a:pt x="118" y="49"/>
                    <a:pt x="117" y="49"/>
                  </a:cubicBezTo>
                  <a:cubicBezTo>
                    <a:pt x="54" y="49"/>
                    <a:pt x="54" y="49"/>
                    <a:pt x="54" y="49"/>
                  </a:cubicBezTo>
                  <a:cubicBezTo>
                    <a:pt x="53" y="49"/>
                    <a:pt x="52" y="48"/>
                    <a:pt x="52" y="47"/>
                  </a:cubicBezTo>
                  <a:cubicBezTo>
                    <a:pt x="52" y="46"/>
                    <a:pt x="53" y="45"/>
                    <a:pt x="54" y="45"/>
                  </a:cubicBezTo>
                  <a:close/>
                  <a:moveTo>
                    <a:pt x="132" y="98"/>
                  </a:moveTo>
                  <a:cubicBezTo>
                    <a:pt x="39" y="98"/>
                    <a:pt x="39" y="98"/>
                    <a:pt x="39" y="98"/>
                  </a:cubicBezTo>
                  <a:cubicBezTo>
                    <a:pt x="37" y="98"/>
                    <a:pt x="36" y="97"/>
                    <a:pt x="36" y="96"/>
                  </a:cubicBezTo>
                  <a:cubicBezTo>
                    <a:pt x="36" y="95"/>
                    <a:pt x="37" y="94"/>
                    <a:pt x="39" y="94"/>
                  </a:cubicBezTo>
                  <a:cubicBezTo>
                    <a:pt x="132" y="94"/>
                    <a:pt x="132" y="94"/>
                    <a:pt x="132" y="94"/>
                  </a:cubicBezTo>
                  <a:cubicBezTo>
                    <a:pt x="133" y="94"/>
                    <a:pt x="135" y="95"/>
                    <a:pt x="135" y="96"/>
                  </a:cubicBezTo>
                  <a:cubicBezTo>
                    <a:pt x="135" y="97"/>
                    <a:pt x="133" y="98"/>
                    <a:pt x="132" y="98"/>
                  </a:cubicBezTo>
                  <a:close/>
                  <a:moveTo>
                    <a:pt x="132" y="85"/>
                  </a:moveTo>
                  <a:cubicBezTo>
                    <a:pt x="39" y="85"/>
                    <a:pt x="39" y="85"/>
                    <a:pt x="39" y="85"/>
                  </a:cubicBezTo>
                  <a:cubicBezTo>
                    <a:pt x="37" y="85"/>
                    <a:pt x="36" y="84"/>
                    <a:pt x="36" y="83"/>
                  </a:cubicBezTo>
                  <a:cubicBezTo>
                    <a:pt x="36" y="82"/>
                    <a:pt x="37" y="81"/>
                    <a:pt x="39" y="81"/>
                  </a:cubicBezTo>
                  <a:cubicBezTo>
                    <a:pt x="132" y="81"/>
                    <a:pt x="132" y="81"/>
                    <a:pt x="132" y="81"/>
                  </a:cubicBezTo>
                  <a:cubicBezTo>
                    <a:pt x="133" y="81"/>
                    <a:pt x="135" y="82"/>
                    <a:pt x="135" y="83"/>
                  </a:cubicBezTo>
                  <a:cubicBezTo>
                    <a:pt x="135" y="84"/>
                    <a:pt x="133" y="85"/>
                    <a:pt x="132" y="85"/>
                  </a:cubicBezTo>
                  <a:close/>
                  <a:moveTo>
                    <a:pt x="132" y="70"/>
                  </a:moveTo>
                  <a:cubicBezTo>
                    <a:pt x="39" y="70"/>
                    <a:pt x="39" y="70"/>
                    <a:pt x="39" y="70"/>
                  </a:cubicBezTo>
                  <a:cubicBezTo>
                    <a:pt x="37" y="70"/>
                    <a:pt x="36" y="69"/>
                    <a:pt x="36" y="68"/>
                  </a:cubicBezTo>
                  <a:cubicBezTo>
                    <a:pt x="36" y="66"/>
                    <a:pt x="37" y="66"/>
                    <a:pt x="39" y="66"/>
                  </a:cubicBezTo>
                  <a:cubicBezTo>
                    <a:pt x="132" y="66"/>
                    <a:pt x="132" y="66"/>
                    <a:pt x="132" y="66"/>
                  </a:cubicBezTo>
                  <a:cubicBezTo>
                    <a:pt x="133" y="66"/>
                    <a:pt x="135" y="66"/>
                    <a:pt x="135" y="68"/>
                  </a:cubicBezTo>
                  <a:cubicBezTo>
                    <a:pt x="135" y="69"/>
                    <a:pt x="133" y="70"/>
                    <a:pt x="132"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70372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portant Information - Required Disclos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6A4DA-2075-429D-B23E-856251770D8B}"/>
              </a:ext>
            </a:extLst>
          </p:cNvPr>
          <p:cNvSpPr>
            <a:spLocks noGrp="1"/>
          </p:cNvSpPr>
          <p:nvPr>
            <p:ph type="title" hasCustomPrompt="1"/>
          </p:nvPr>
        </p:nvSpPr>
        <p:spPr/>
        <p:txBody>
          <a:bodyPr/>
          <a:lstStyle>
            <a:lvl1pPr>
              <a:defRPr/>
            </a:lvl1pPr>
          </a:lstStyle>
          <a:p>
            <a:r>
              <a:rPr lang="en-US" dirty="0"/>
              <a:t>Important Information</a:t>
            </a:r>
          </a:p>
        </p:txBody>
      </p:sp>
      <p:sp>
        <p:nvSpPr>
          <p:cNvPr id="5" name="Text Placeholder 4">
            <a:extLst>
              <a:ext uri="{FF2B5EF4-FFF2-40B4-BE49-F238E27FC236}">
                <a16:creationId xmlns:a16="http://schemas.microsoft.com/office/drawing/2014/main" id="{36562710-BA16-4301-BB28-5264020A8FF7}"/>
              </a:ext>
            </a:extLst>
          </p:cNvPr>
          <p:cNvSpPr>
            <a:spLocks noGrp="1"/>
          </p:cNvSpPr>
          <p:nvPr>
            <p:ph type="body" sz="quarter" idx="11" hasCustomPrompt="1"/>
          </p:nvPr>
        </p:nvSpPr>
        <p:spPr>
          <a:xfrm>
            <a:off x="419186" y="1041400"/>
            <a:ext cx="8297775" cy="3238500"/>
          </a:xfrm>
        </p:spPr>
        <p:txBody>
          <a:bodyPr anchor="ctr" anchorCtr="0">
            <a:normAutofit/>
          </a:bodyPr>
          <a:lstStyle>
            <a:lvl1pPr marL="0" indent="0">
              <a:buNone/>
              <a:defRPr sz="1400"/>
            </a:lvl1pPr>
          </a:lstStyle>
          <a:p>
            <a:r>
              <a:rPr lang="en-US" sz="1400" dirty="0">
                <a:solidFill>
                  <a:schemeClr val="tx1">
                    <a:lumMod val="50000"/>
                  </a:schemeClr>
                </a:solidFill>
              </a:rPr>
              <a:t>It is imperative that any material intended to be presented to an external audience be reviewed and approved by our Compliance department. Please contact Ashley Mann at ashley.mann@protective.com for additional information and for guidance on process. Paste any identified disclosures here.</a:t>
            </a:r>
          </a:p>
        </p:txBody>
      </p:sp>
    </p:spTree>
    <p:extLst>
      <p:ext uri="{BB962C8B-B14F-4D97-AF65-F5344CB8AC3E}">
        <p14:creationId xmlns:p14="http://schemas.microsoft.com/office/powerpoint/2010/main" val="1970595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Slide with title (customiz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Blank Slide (Customize)</a:t>
            </a:r>
          </a:p>
        </p:txBody>
      </p:sp>
    </p:spTree>
    <p:extLst>
      <p:ext uri="{BB962C8B-B14F-4D97-AF65-F5344CB8AC3E}">
        <p14:creationId xmlns:p14="http://schemas.microsoft.com/office/powerpoint/2010/main" val="1300754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C268D-C71D-4FAE-8AF9-329990B03E19}"/>
              </a:ext>
            </a:extLst>
          </p:cNvPr>
          <p:cNvSpPr>
            <a:spLocks noGrp="1"/>
          </p:cNvSpPr>
          <p:nvPr>
            <p:ph type="title"/>
          </p:nvPr>
        </p:nvSpPr>
        <p:spPr/>
        <p:txBody>
          <a:bodyPr/>
          <a:lstStyle/>
          <a:p>
            <a:r>
              <a:rPr lang="en-US" dirty="0"/>
              <a:t>Click to edit Master title style</a:t>
            </a:r>
          </a:p>
        </p:txBody>
      </p:sp>
      <p:sp>
        <p:nvSpPr>
          <p:cNvPr id="7" name="Text Placeholder 5">
            <a:extLst>
              <a:ext uri="{FF2B5EF4-FFF2-40B4-BE49-F238E27FC236}">
                <a16:creationId xmlns:a16="http://schemas.microsoft.com/office/drawing/2014/main" id="{3C70E476-31A6-4784-867A-A845F7BE4A55}"/>
              </a:ext>
            </a:extLst>
          </p:cNvPr>
          <p:cNvSpPr>
            <a:spLocks noGrp="1"/>
          </p:cNvSpPr>
          <p:nvPr>
            <p:ph type="body" sz="quarter" idx="10" hasCustomPrompt="1"/>
          </p:nvPr>
        </p:nvSpPr>
        <p:spPr>
          <a:xfrm>
            <a:off x="359026" y="3808816"/>
            <a:ext cx="8297775" cy="570680"/>
          </a:xfrm>
        </p:spPr>
        <p:txBody>
          <a:bodyPr anchor="b" anchorCtr="0"/>
          <a:lstStyle>
            <a:lvl1pPr marL="0" indent="0">
              <a:spcBef>
                <a:spcPts val="0"/>
              </a:spcBef>
              <a:buNone/>
              <a:defRPr sz="900">
                <a:solidFill>
                  <a:schemeClr val="bg1">
                    <a:lumMod val="50000"/>
                  </a:schemeClr>
                </a:solidFill>
              </a:defRPr>
            </a:lvl1pPr>
          </a:lstStyle>
          <a:p>
            <a:pPr lvl="0"/>
            <a:r>
              <a:rPr lang="en-US" dirty="0"/>
              <a:t>1 Footnote – click to modify</a:t>
            </a:r>
          </a:p>
        </p:txBody>
      </p:sp>
    </p:spTree>
    <p:extLst>
      <p:ext uri="{BB962C8B-B14F-4D97-AF65-F5344CB8AC3E}">
        <p14:creationId xmlns:p14="http://schemas.microsoft.com/office/powerpoint/2010/main" val="4173775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61F637FD-D272-41C4-8249-3D645E08E813}"/>
              </a:ext>
            </a:extLst>
          </p:cNvPr>
          <p:cNvSpPr>
            <a:spLocks noGrp="1"/>
          </p:cNvSpPr>
          <p:nvPr>
            <p:ph type="tbl" sz="quarter" idx="10" hasCustomPrompt="1"/>
          </p:nvPr>
        </p:nvSpPr>
        <p:spPr>
          <a:xfrm>
            <a:off x="2729426" y="1478071"/>
            <a:ext cx="3685147" cy="1910946"/>
          </a:xfrm>
        </p:spPr>
        <p:txBody>
          <a:bodyPr/>
          <a:lstStyle>
            <a:lvl1pPr marL="0" indent="0" algn="ctr">
              <a:buNone/>
              <a:defRPr i="1">
                <a:solidFill>
                  <a:schemeClr val="bg1">
                    <a:lumMod val="65000"/>
                  </a:schemeClr>
                </a:solidFill>
              </a:defRPr>
            </a:lvl1pPr>
          </a:lstStyle>
          <a:p>
            <a:r>
              <a:rPr lang="en-US" dirty="0"/>
              <a:t>Click to insert table</a:t>
            </a:r>
          </a:p>
        </p:txBody>
      </p:sp>
    </p:spTree>
    <p:extLst>
      <p:ext uri="{BB962C8B-B14F-4D97-AF65-F5344CB8AC3E}">
        <p14:creationId xmlns:p14="http://schemas.microsoft.com/office/powerpoint/2010/main" val="3965103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with title (customiz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000" baseline="0"/>
            </a:lvl1pPr>
          </a:lstStyle>
          <a:p>
            <a:r>
              <a:rPr lang="en-US" dirty="0"/>
              <a:t>Blank Slide (Customize)</a:t>
            </a:r>
          </a:p>
        </p:txBody>
      </p:sp>
      <p:sp>
        <p:nvSpPr>
          <p:cNvPr id="3" name="TextBox 2"/>
          <p:cNvSpPr txBox="1"/>
          <p:nvPr userDrawn="1"/>
        </p:nvSpPr>
        <p:spPr>
          <a:xfrm>
            <a:off x="8456326" y="4717932"/>
            <a:ext cx="349776" cy="276999"/>
          </a:xfrm>
          <a:prstGeom prst="rect">
            <a:avLst/>
          </a:prstGeom>
          <a:noFill/>
        </p:spPr>
        <p:txBody>
          <a:bodyPr wrap="none" rtlCol="0">
            <a:spAutoFit/>
          </a:bodyPr>
          <a:lstStyle/>
          <a:p>
            <a:fld id="{84406E1E-7371-4B54-AD40-2F66787D5BE3}" type="slidenum">
              <a:rPr lang="en-US" sz="1200" smtClean="0">
                <a:solidFill>
                  <a:schemeClr val="bg1"/>
                </a:solidFill>
              </a:rPr>
              <a:t>‹#›</a:t>
            </a:fld>
            <a:endParaRPr lang="en-US" sz="1200" dirty="0">
              <a:solidFill>
                <a:schemeClr val="bg1"/>
              </a:solidFill>
            </a:endParaRPr>
          </a:p>
        </p:txBody>
      </p:sp>
      <p:sp>
        <p:nvSpPr>
          <p:cNvPr id="6" name="Text Placeholder 5">
            <a:extLst>
              <a:ext uri="{FF2B5EF4-FFF2-40B4-BE49-F238E27FC236}">
                <a16:creationId xmlns:a16="http://schemas.microsoft.com/office/drawing/2014/main" id="{0425E1BD-0F10-4737-901E-E4C11D1BCEC3}"/>
              </a:ext>
            </a:extLst>
          </p:cNvPr>
          <p:cNvSpPr>
            <a:spLocks noGrp="1"/>
          </p:cNvSpPr>
          <p:nvPr>
            <p:ph type="body" sz="quarter" idx="10" hasCustomPrompt="1"/>
          </p:nvPr>
        </p:nvSpPr>
        <p:spPr>
          <a:xfrm>
            <a:off x="359026" y="3808816"/>
            <a:ext cx="8297775" cy="570680"/>
          </a:xfrm>
        </p:spPr>
        <p:txBody>
          <a:bodyPr anchor="b" anchorCtr="0"/>
          <a:lstStyle>
            <a:lvl1pPr marL="0" indent="0">
              <a:spcBef>
                <a:spcPts val="0"/>
              </a:spcBef>
              <a:buNone/>
              <a:defRPr sz="900">
                <a:solidFill>
                  <a:schemeClr val="bg1">
                    <a:lumMod val="50000"/>
                  </a:schemeClr>
                </a:solidFill>
              </a:defRPr>
            </a:lvl1pPr>
          </a:lstStyle>
          <a:p>
            <a:pPr lvl="0"/>
            <a:r>
              <a:rPr lang="en-US" dirty="0"/>
              <a:t>1 Footnote – click to modify</a:t>
            </a:r>
          </a:p>
        </p:txBody>
      </p:sp>
    </p:spTree>
    <p:extLst>
      <p:ext uri="{BB962C8B-B14F-4D97-AF65-F5344CB8AC3E}">
        <p14:creationId xmlns:p14="http://schemas.microsoft.com/office/powerpoint/2010/main" val="1959888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or backgroun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1945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Single Column)">
    <p:spTree>
      <p:nvGrpSpPr>
        <p:cNvPr id="1" name=""/>
        <p:cNvGrpSpPr/>
        <p:nvPr/>
      </p:nvGrpSpPr>
      <p:grpSpPr>
        <a:xfrm>
          <a:off x="0" y="0"/>
          <a:ext cx="0" cy="0"/>
          <a:chOff x="0" y="0"/>
          <a:chExt cx="0" cy="0"/>
        </a:xfrm>
      </p:grpSpPr>
      <p:sp>
        <p:nvSpPr>
          <p:cNvPr id="22" name="Title 21"/>
          <p:cNvSpPr>
            <a:spLocks noGrp="1"/>
          </p:cNvSpPr>
          <p:nvPr>
            <p:ph type="title" hasCustomPrompt="1"/>
          </p:nvPr>
        </p:nvSpPr>
        <p:spPr/>
        <p:txBody>
          <a:bodyPr>
            <a:normAutofit/>
          </a:bodyPr>
          <a:lstStyle>
            <a:lvl1pPr>
              <a:defRPr sz="2000" baseline="0">
                <a:solidFill>
                  <a:schemeClr val="tx2"/>
                </a:solidFill>
              </a:defRPr>
            </a:lvl1pPr>
          </a:lstStyle>
          <a:p>
            <a:r>
              <a:rPr lang="en-US" dirty="0"/>
              <a:t>Text Layout</a:t>
            </a:r>
          </a:p>
        </p:txBody>
      </p:sp>
      <p:sp>
        <p:nvSpPr>
          <p:cNvPr id="25" name="TextBox 24"/>
          <p:cNvSpPr txBox="1"/>
          <p:nvPr userDrawn="1"/>
        </p:nvSpPr>
        <p:spPr>
          <a:xfrm>
            <a:off x="8456326" y="4717932"/>
            <a:ext cx="349776" cy="276999"/>
          </a:xfrm>
          <a:prstGeom prst="rect">
            <a:avLst/>
          </a:prstGeom>
          <a:noFill/>
        </p:spPr>
        <p:txBody>
          <a:bodyPr wrap="none" rtlCol="0">
            <a:spAutoFit/>
          </a:bodyPr>
          <a:lstStyle/>
          <a:p>
            <a:fld id="{84406E1E-7371-4B54-AD40-2F66787D5BE3}" type="slidenum">
              <a:rPr lang="en-US" sz="1200" smtClean="0">
                <a:solidFill>
                  <a:schemeClr val="bg1"/>
                </a:solidFill>
              </a:rPr>
              <a:t>‹#›</a:t>
            </a:fld>
            <a:endParaRPr lang="en-US" sz="1200" dirty="0">
              <a:solidFill>
                <a:schemeClr val="bg1"/>
              </a:solidFill>
            </a:endParaRPr>
          </a:p>
        </p:txBody>
      </p:sp>
      <p:sp>
        <p:nvSpPr>
          <p:cNvPr id="3" name="Text Placeholder 2"/>
          <p:cNvSpPr>
            <a:spLocks noGrp="1"/>
          </p:cNvSpPr>
          <p:nvPr>
            <p:ph type="body" sz="quarter" idx="10"/>
          </p:nvPr>
        </p:nvSpPr>
        <p:spPr>
          <a:xfrm>
            <a:off x="419100" y="887412"/>
            <a:ext cx="8304213" cy="3436937"/>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40036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Column Text Slide">
    <p:spTree>
      <p:nvGrpSpPr>
        <p:cNvPr id="1" name=""/>
        <p:cNvGrpSpPr/>
        <p:nvPr/>
      </p:nvGrpSpPr>
      <p:grpSpPr>
        <a:xfrm>
          <a:off x="0" y="0"/>
          <a:ext cx="0" cy="0"/>
          <a:chOff x="0" y="0"/>
          <a:chExt cx="0" cy="0"/>
        </a:xfrm>
      </p:grpSpPr>
      <p:sp>
        <p:nvSpPr>
          <p:cNvPr id="6" name="Title Placeholder 9"/>
          <p:cNvSpPr>
            <a:spLocks noGrp="1"/>
          </p:cNvSpPr>
          <p:nvPr>
            <p:ph type="title" hasCustomPrompt="1"/>
          </p:nvPr>
        </p:nvSpPr>
        <p:spPr>
          <a:xfrm>
            <a:off x="425451" y="115756"/>
            <a:ext cx="8297860" cy="570680"/>
          </a:xfrm>
          <a:prstGeom prst="rect">
            <a:avLst/>
          </a:prstGeom>
        </p:spPr>
        <p:txBody>
          <a:bodyPr vert="horz" lIns="0" tIns="0" rIns="0" bIns="0" rtlCol="0" anchor="ctr">
            <a:normAutofit/>
          </a:bodyPr>
          <a:lstStyle>
            <a:lvl1pPr>
              <a:defRPr/>
            </a:lvl1pPr>
          </a:lstStyle>
          <a:p>
            <a:r>
              <a:rPr lang="en-US" dirty="0"/>
              <a:t>Two Column Text Layout</a:t>
            </a:r>
          </a:p>
        </p:txBody>
      </p:sp>
      <p:cxnSp>
        <p:nvCxnSpPr>
          <p:cNvPr id="15" name="Straight Connector 14"/>
          <p:cNvCxnSpPr/>
          <p:nvPr userDrawn="1"/>
        </p:nvCxnSpPr>
        <p:spPr>
          <a:xfrm flipH="1">
            <a:off x="4571490" y="882428"/>
            <a:ext cx="1" cy="3440190"/>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p:nvPr>
        </p:nvSpPr>
        <p:spPr>
          <a:xfrm>
            <a:off x="419100" y="887413"/>
            <a:ext cx="3836988" cy="3429000"/>
          </a:xfrm>
        </p:spPr>
        <p:txBody>
          <a:body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1"/>
          </p:nvPr>
        </p:nvSpPr>
        <p:spPr>
          <a:xfrm>
            <a:off x="4886894" y="882650"/>
            <a:ext cx="3836419" cy="342582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0030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and Text Slide">
    <p:spTree>
      <p:nvGrpSpPr>
        <p:cNvPr id="1" name=""/>
        <p:cNvGrpSpPr/>
        <p:nvPr/>
      </p:nvGrpSpPr>
      <p:grpSpPr>
        <a:xfrm>
          <a:off x="0" y="0"/>
          <a:ext cx="0" cy="0"/>
          <a:chOff x="0" y="0"/>
          <a:chExt cx="0" cy="0"/>
        </a:xfrm>
      </p:grpSpPr>
      <p:sp>
        <p:nvSpPr>
          <p:cNvPr id="5" name="Title Placeholder 9"/>
          <p:cNvSpPr>
            <a:spLocks noGrp="1"/>
          </p:cNvSpPr>
          <p:nvPr>
            <p:ph type="title" hasCustomPrompt="1"/>
          </p:nvPr>
        </p:nvSpPr>
        <p:spPr>
          <a:xfrm>
            <a:off x="3734626" y="148569"/>
            <a:ext cx="5334545" cy="570680"/>
          </a:xfrm>
          <a:prstGeom prst="rect">
            <a:avLst/>
          </a:prstGeom>
        </p:spPr>
        <p:txBody>
          <a:bodyPr vert="horz" lIns="0" tIns="0" rIns="91440" bIns="0" rtlCol="0" anchor="ctr">
            <a:normAutofit/>
          </a:bodyPr>
          <a:lstStyle>
            <a:lvl1pPr>
              <a:defRPr sz="2000"/>
            </a:lvl1pPr>
          </a:lstStyle>
          <a:p>
            <a:r>
              <a:rPr lang="en-US" dirty="0"/>
              <a:t>Photo and Text Layout</a:t>
            </a:r>
          </a:p>
        </p:txBody>
      </p:sp>
      <p:sp>
        <p:nvSpPr>
          <p:cNvPr id="12" name="Picture Placeholder 11"/>
          <p:cNvSpPr>
            <a:spLocks noGrp="1"/>
          </p:cNvSpPr>
          <p:nvPr>
            <p:ph type="pic" sz="quarter" idx="12" hasCustomPrompt="1"/>
          </p:nvPr>
        </p:nvSpPr>
        <p:spPr>
          <a:xfrm>
            <a:off x="0" y="1"/>
            <a:ext cx="3119438" cy="4455994"/>
          </a:xfrm>
          <a:prstGeom prst="rect">
            <a:avLst/>
          </a:prstGeom>
        </p:spPr>
        <p:txBody>
          <a:bodyPr/>
          <a:lstStyle>
            <a:lvl1pPr marL="0" indent="0">
              <a:buNone/>
              <a:defRPr sz="1600"/>
            </a:lvl1pPr>
          </a:lstStyle>
          <a:p>
            <a:r>
              <a:rPr lang="en-US" dirty="0"/>
              <a:t>Click icon to add a picture</a:t>
            </a:r>
          </a:p>
        </p:txBody>
      </p:sp>
    </p:spTree>
    <p:extLst>
      <p:ext uri="{BB962C8B-B14F-4D97-AF65-F5344CB8AC3E}">
        <p14:creationId xmlns:p14="http://schemas.microsoft.com/office/powerpoint/2010/main" val="2644330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 and Text Slide">
    <p:spTree>
      <p:nvGrpSpPr>
        <p:cNvPr id="1" name=""/>
        <p:cNvGrpSpPr/>
        <p:nvPr/>
      </p:nvGrpSpPr>
      <p:grpSpPr>
        <a:xfrm>
          <a:off x="0" y="0"/>
          <a:ext cx="0" cy="0"/>
          <a:chOff x="0" y="0"/>
          <a:chExt cx="0" cy="0"/>
        </a:xfrm>
      </p:grpSpPr>
      <p:sp>
        <p:nvSpPr>
          <p:cNvPr id="5" name="Title Placeholder 9"/>
          <p:cNvSpPr>
            <a:spLocks noGrp="1"/>
          </p:cNvSpPr>
          <p:nvPr>
            <p:ph type="title" hasCustomPrompt="1"/>
          </p:nvPr>
        </p:nvSpPr>
        <p:spPr>
          <a:xfrm>
            <a:off x="419395" y="142260"/>
            <a:ext cx="8303918" cy="570680"/>
          </a:xfrm>
          <a:prstGeom prst="rect">
            <a:avLst/>
          </a:prstGeom>
        </p:spPr>
        <p:txBody>
          <a:bodyPr vert="horz" lIns="0" tIns="0" rIns="0" bIns="0" rtlCol="0" anchor="ctr">
            <a:normAutofit/>
          </a:bodyPr>
          <a:lstStyle>
            <a:lvl1pPr>
              <a:defRPr sz="2000"/>
            </a:lvl1pPr>
          </a:lstStyle>
          <a:p>
            <a:r>
              <a:rPr lang="en-US" dirty="0"/>
              <a:t>Graph and Text Layout</a:t>
            </a:r>
          </a:p>
        </p:txBody>
      </p:sp>
      <p:sp>
        <p:nvSpPr>
          <p:cNvPr id="9" name="Chart Placeholder 8"/>
          <p:cNvSpPr>
            <a:spLocks noGrp="1"/>
          </p:cNvSpPr>
          <p:nvPr>
            <p:ph type="chart" sz="quarter" idx="10" hasCustomPrompt="1"/>
          </p:nvPr>
        </p:nvSpPr>
        <p:spPr>
          <a:xfrm>
            <a:off x="5384693" y="876823"/>
            <a:ext cx="3338620" cy="3413341"/>
          </a:xfrm>
          <a:prstGeom prst="rect">
            <a:avLst/>
          </a:prstGeom>
        </p:spPr>
        <p:txBody>
          <a:bodyPr/>
          <a:lstStyle>
            <a:lvl1pPr marL="0" indent="0">
              <a:buNone/>
              <a:defRPr sz="1600" baseline="0"/>
            </a:lvl1pPr>
          </a:lstStyle>
          <a:p>
            <a:r>
              <a:rPr lang="en-US" dirty="0"/>
              <a:t>Click to create a graph</a:t>
            </a:r>
          </a:p>
        </p:txBody>
      </p:sp>
      <p:sp>
        <p:nvSpPr>
          <p:cNvPr id="3" name="Text Placeholder 2"/>
          <p:cNvSpPr>
            <a:spLocks noGrp="1"/>
          </p:cNvSpPr>
          <p:nvPr>
            <p:ph type="body" sz="quarter" idx="11"/>
          </p:nvPr>
        </p:nvSpPr>
        <p:spPr>
          <a:xfrm>
            <a:off x="419395" y="887413"/>
            <a:ext cx="4467225" cy="3421062"/>
          </a:xfrm>
        </p:spPr>
        <p:txBody>
          <a:bodyPr/>
          <a:lstStyle>
            <a:lvl1pPr>
              <a:defRPr sz="1400"/>
            </a:lvl1pPr>
            <a:lvl2pPr>
              <a:defRPr sz="1200"/>
            </a:lvl2pPr>
            <a:lvl3pPr>
              <a:defRPr sz="1100"/>
            </a:lvl3pPr>
          </a:lstStyle>
          <a:p>
            <a:pPr lvl="0"/>
            <a:r>
              <a:rPr lang="en-US" dirty="0"/>
              <a:t>Click to edit Master text styles</a:t>
            </a:r>
          </a:p>
          <a:p>
            <a:pPr lvl="1"/>
            <a:r>
              <a:rPr lang="en-US" dirty="0"/>
              <a:t>Second level</a:t>
            </a:r>
          </a:p>
          <a:p>
            <a:pPr lvl="2"/>
            <a:r>
              <a:rPr lang="en-US" dirty="0"/>
              <a:t>Third level</a:t>
            </a:r>
          </a:p>
        </p:txBody>
      </p:sp>
      <p:cxnSp>
        <p:nvCxnSpPr>
          <p:cNvPr id="4" name="Straight Connector 3">
            <a:extLst>
              <a:ext uri="{FF2B5EF4-FFF2-40B4-BE49-F238E27FC236}">
                <a16:creationId xmlns:a16="http://schemas.microsoft.com/office/drawing/2014/main" id="{CB9C429B-1A1A-4010-B802-C926CBEAA0FF}"/>
              </a:ext>
            </a:extLst>
          </p:cNvPr>
          <p:cNvCxnSpPr/>
          <p:nvPr userDrawn="1"/>
        </p:nvCxnSpPr>
        <p:spPr>
          <a:xfrm>
            <a:off x="5135656" y="876823"/>
            <a:ext cx="0" cy="343165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24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8456326" y="4746172"/>
            <a:ext cx="356188" cy="261610"/>
          </a:xfrm>
          <a:prstGeom prst="rect">
            <a:avLst/>
          </a:prstGeom>
          <a:noFill/>
        </p:spPr>
        <p:txBody>
          <a:bodyPr wrap="none" rtlCol="0">
            <a:spAutoFit/>
          </a:bodyPr>
          <a:lstStyle/>
          <a:p>
            <a:fld id="{84406E1E-7371-4B54-AD40-2F66787D5BE3}" type="slidenum">
              <a:rPr lang="en-US" sz="1050" smtClean="0">
                <a:solidFill>
                  <a:schemeClr val="bg1">
                    <a:lumMod val="75000"/>
                  </a:schemeClr>
                </a:solidFill>
              </a:rPr>
              <a:t>‹#›</a:t>
            </a:fld>
            <a:endParaRPr lang="en-US" sz="1050" dirty="0">
              <a:solidFill>
                <a:schemeClr val="bg1">
                  <a:lumMod val="75000"/>
                </a:schemeClr>
              </a:solidFill>
            </a:endParaRPr>
          </a:p>
        </p:txBody>
      </p:sp>
      <p:sp>
        <p:nvSpPr>
          <p:cNvPr id="2" name="Text Placeholder 1"/>
          <p:cNvSpPr>
            <a:spLocks noGrp="1"/>
          </p:cNvSpPr>
          <p:nvPr>
            <p:ph type="body" idx="1"/>
          </p:nvPr>
        </p:nvSpPr>
        <p:spPr>
          <a:xfrm>
            <a:off x="419099" y="1024128"/>
            <a:ext cx="8304213" cy="259327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a:p>
            <a:pPr lvl="1"/>
            <a:r>
              <a:rPr lang="en-US" dirty="0"/>
              <a:t>Second level</a:t>
            </a:r>
          </a:p>
          <a:p>
            <a:pPr lvl="2"/>
            <a:r>
              <a:rPr lang="en-US" dirty="0"/>
              <a:t>Third level</a:t>
            </a:r>
          </a:p>
          <a:p>
            <a:pPr lvl="2"/>
            <a:endParaRPr lang="en-US" dirty="0"/>
          </a:p>
        </p:txBody>
      </p:sp>
      <p:cxnSp>
        <p:nvCxnSpPr>
          <p:cNvPr id="4" name="Straight Connector 3">
            <a:extLst>
              <a:ext uri="{FF2B5EF4-FFF2-40B4-BE49-F238E27FC236}">
                <a16:creationId xmlns:a16="http://schemas.microsoft.com/office/drawing/2014/main" id="{139AD158-1F6F-4C59-8B2F-F7E22EFF84E9}"/>
              </a:ext>
            </a:extLst>
          </p:cNvPr>
          <p:cNvCxnSpPr>
            <a:cxnSpLocks/>
          </p:cNvCxnSpPr>
          <p:nvPr userDrawn="1"/>
        </p:nvCxnSpPr>
        <p:spPr>
          <a:xfrm>
            <a:off x="8322466" y="4706343"/>
            <a:ext cx="0" cy="263674"/>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345C56C5-46B2-4569-882D-EFC28188EB52}"/>
              </a:ext>
            </a:extLst>
          </p:cNvPr>
          <p:cNvGrpSpPr/>
          <p:nvPr userDrawn="1"/>
        </p:nvGrpSpPr>
        <p:grpSpPr>
          <a:xfrm>
            <a:off x="0" y="173483"/>
            <a:ext cx="9144000" cy="466224"/>
            <a:chOff x="0" y="2448142"/>
            <a:chExt cx="9144000" cy="466224"/>
          </a:xfrm>
        </p:grpSpPr>
        <p:sp>
          <p:nvSpPr>
            <p:cNvPr id="13" name="Rectangle 12">
              <a:extLst>
                <a:ext uri="{FF2B5EF4-FFF2-40B4-BE49-F238E27FC236}">
                  <a16:creationId xmlns:a16="http://schemas.microsoft.com/office/drawing/2014/main" id="{6D8EC9C7-968A-4FB0-B20A-C1C12821CABB}"/>
                </a:ext>
              </a:extLst>
            </p:cNvPr>
            <p:cNvSpPr/>
            <p:nvPr userDrawn="1"/>
          </p:nvSpPr>
          <p:spPr>
            <a:xfrm>
              <a:off x="367096" y="2448142"/>
              <a:ext cx="8776904" cy="46622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Rectangle 13">
              <a:extLst>
                <a:ext uri="{FF2B5EF4-FFF2-40B4-BE49-F238E27FC236}">
                  <a16:creationId xmlns:a16="http://schemas.microsoft.com/office/drawing/2014/main" id="{33CDF876-E731-480E-BBD1-C68E0155B3F3}"/>
                </a:ext>
              </a:extLst>
            </p:cNvPr>
            <p:cNvSpPr/>
            <p:nvPr userDrawn="1"/>
          </p:nvSpPr>
          <p:spPr>
            <a:xfrm>
              <a:off x="0" y="2448142"/>
              <a:ext cx="367096" cy="46622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pic>
        <p:nvPicPr>
          <p:cNvPr id="15" name="Picture 2">
            <a:extLst>
              <a:ext uri="{FF2B5EF4-FFF2-40B4-BE49-F238E27FC236}">
                <a16:creationId xmlns:a16="http://schemas.microsoft.com/office/drawing/2014/main" id="{D1A213E8-FDF5-4F95-B6C8-D3F3449E89A4}"/>
              </a:ext>
            </a:extLst>
          </p:cNvPr>
          <p:cNvPicPr>
            <a:picLocks noChangeAspect="1" noChangeArrowheads="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548053" y="4629140"/>
            <a:ext cx="987669" cy="32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Placeholder 9"/>
          <p:cNvSpPr>
            <a:spLocks noGrp="1"/>
          </p:cNvSpPr>
          <p:nvPr>
            <p:ph type="title"/>
          </p:nvPr>
        </p:nvSpPr>
        <p:spPr>
          <a:xfrm>
            <a:off x="419187" y="109493"/>
            <a:ext cx="8297776" cy="570680"/>
          </a:xfrm>
          <a:prstGeom prst="rect">
            <a:avLst/>
          </a:prstGeom>
        </p:spPr>
        <p:txBody>
          <a:bodyPr vert="horz" lIns="0" tIns="0" rIns="0" bIns="0" rtlCol="0" anchor="ctr">
            <a:noAutofit/>
          </a:bodyPr>
          <a:lstStyle/>
          <a:p>
            <a:r>
              <a:rPr lang="en-US" dirty="0"/>
              <a:t>Click to edit Master title style</a:t>
            </a:r>
          </a:p>
        </p:txBody>
      </p:sp>
      <p:cxnSp>
        <p:nvCxnSpPr>
          <p:cNvPr id="11" name="Straight Connector 10">
            <a:extLst>
              <a:ext uri="{FF2B5EF4-FFF2-40B4-BE49-F238E27FC236}">
                <a16:creationId xmlns:a16="http://schemas.microsoft.com/office/drawing/2014/main" id="{AE1466F5-41FB-41D6-AA1D-7F4555EC9A17}"/>
              </a:ext>
            </a:extLst>
          </p:cNvPr>
          <p:cNvCxnSpPr>
            <a:cxnSpLocks/>
          </p:cNvCxnSpPr>
          <p:nvPr userDrawn="1"/>
        </p:nvCxnSpPr>
        <p:spPr>
          <a:xfrm>
            <a:off x="361681" y="-9804"/>
            <a:ext cx="0" cy="109728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575CCEB-EA4E-4C4E-A62F-6A5F13F56D50}"/>
              </a:ext>
            </a:extLst>
          </p:cNvPr>
          <p:cNvSpPr txBox="1"/>
          <p:nvPr userDrawn="1"/>
        </p:nvSpPr>
        <p:spPr>
          <a:xfrm>
            <a:off x="3750466" y="4799307"/>
            <a:ext cx="4572000" cy="199285"/>
          </a:xfrm>
          <a:prstGeom prst="rect">
            <a:avLst/>
          </a:prstGeom>
          <a:noFill/>
        </p:spPr>
        <p:txBody>
          <a:bodyPr wrap="square">
            <a:spAutoFit/>
          </a:bodyPr>
          <a:lstStyle/>
          <a:p>
            <a:pPr marL="0" marR="0" algn="r">
              <a:lnSpc>
                <a:spcPct val="107000"/>
              </a:lnSpc>
              <a:spcBef>
                <a:spcPts val="0"/>
              </a:spcBef>
              <a:spcAft>
                <a:spcPts val="800"/>
              </a:spcAft>
            </a:pPr>
            <a:r>
              <a:rPr lang="en-US" sz="700" dirty="0">
                <a:solidFill>
                  <a:schemeClr val="bg1">
                    <a:lumMod val="75000"/>
                  </a:schemeClr>
                </a:solidFill>
                <a:effectLst/>
                <a:latin typeface="+mj-lt"/>
                <a:ea typeface="Calibri" panose="020F0502020204030204" pitchFamily="34" charset="0"/>
                <a:cs typeface="Calibri" panose="020F0502020204030204" pitchFamily="34" charset="0"/>
              </a:rPr>
              <a:t>For Financial Professional Use Only. Not for Use With Consumers.</a:t>
            </a:r>
            <a:endParaRPr lang="en-US" sz="700" dirty="0">
              <a:solidFill>
                <a:schemeClr val="bg1">
                  <a:lumMod val="75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6264134"/>
      </p:ext>
    </p:extLst>
  </p:cSld>
  <p:clrMap bg1="lt1" tx1="dk1" bg2="lt2" tx2="dk2" accent1="accent1" accent2="accent2" accent3="accent3" accent4="accent4" accent5="accent5" accent6="accent6" hlink="hlink" folHlink="folHlink"/>
  <p:sldLayoutIdLst>
    <p:sldLayoutId id="2147483674" r:id="rId1"/>
    <p:sldLayoutId id="2147483668" r:id="rId2"/>
    <p:sldLayoutId id="2147483666" r:id="rId3"/>
    <p:sldLayoutId id="2147483655" r:id="rId4"/>
    <p:sldLayoutId id="2147483667" r:id="rId5"/>
    <p:sldLayoutId id="2147483649" r:id="rId6"/>
    <p:sldLayoutId id="2147483650" r:id="rId7"/>
    <p:sldLayoutId id="2147483651" r:id="rId8"/>
    <p:sldLayoutId id="2147483652" r:id="rId9"/>
    <p:sldLayoutId id="2147483653" r:id="rId10"/>
    <p:sldLayoutId id="2147483660" r:id="rId11"/>
    <p:sldLayoutId id="2147483671" r:id="rId12"/>
    <p:sldLayoutId id="2147483682" r:id="rId13"/>
    <p:sldLayoutId id="2147483687" r:id="rId14"/>
  </p:sldLayoutIdLst>
  <p:hf sldNum="0" hdr="0" dt="0"/>
  <p:txStyles>
    <p:titleStyle>
      <a:lvl1pPr algn="l" defTabSz="914400" rtl="0" eaLnBrk="1" latinLnBrk="0" hangingPunct="1">
        <a:spcBef>
          <a:spcPct val="0"/>
        </a:spcBef>
        <a:buNone/>
        <a:defRPr sz="2000" kern="1200">
          <a:solidFill>
            <a:schemeClr val="bg1"/>
          </a:solidFill>
          <a:latin typeface="+mj-lt"/>
          <a:ea typeface="+mj-ea"/>
          <a:cs typeface="+mj-cs"/>
        </a:defRPr>
      </a:lvl1pPr>
    </p:titleStyle>
    <p:bodyStyle>
      <a:lvl1pPr marL="174625" indent="-174625" algn="l" defTabSz="914400" rtl="0" eaLnBrk="1" latinLnBrk="0" hangingPunct="1">
        <a:lnSpc>
          <a:spcPct val="90000"/>
        </a:lnSpc>
        <a:spcBef>
          <a:spcPts val="1200"/>
        </a:spcBef>
        <a:buClr>
          <a:srgbClr val="00A9E0"/>
        </a:buClr>
        <a:buSzPct val="80000"/>
        <a:buFont typeface="Arial" panose="020B0604020202020204" pitchFamily="34" charset="0"/>
        <a:buChar char="•"/>
        <a:defRPr sz="1400" b="0" kern="1200">
          <a:solidFill>
            <a:schemeClr val="tx1">
              <a:lumMod val="50000"/>
            </a:schemeClr>
          </a:solidFill>
          <a:latin typeface="+mn-lt"/>
          <a:ea typeface="+mn-ea"/>
          <a:cs typeface="+mn-cs"/>
        </a:defRPr>
      </a:lvl1pPr>
      <a:lvl2pPr marL="630238" indent="-230188" algn="l" defTabSz="914400" rtl="0" eaLnBrk="1" latinLnBrk="0" hangingPunct="1">
        <a:lnSpc>
          <a:spcPct val="90000"/>
        </a:lnSpc>
        <a:spcBef>
          <a:spcPts val="300"/>
        </a:spcBef>
        <a:buClr>
          <a:srgbClr val="00A9E0"/>
        </a:buClr>
        <a:buSzPct val="80000"/>
        <a:buFont typeface="Arial" panose="020B0604020202020204" pitchFamily="34" charset="0"/>
        <a:buChar char="–"/>
        <a:defRPr sz="1200" b="0" kern="1200">
          <a:solidFill>
            <a:schemeClr val="tx1">
              <a:lumMod val="50000"/>
            </a:schemeClr>
          </a:solidFill>
          <a:latin typeface="+mn-lt"/>
          <a:ea typeface="+mn-ea"/>
          <a:cs typeface="+mn-cs"/>
        </a:defRPr>
      </a:lvl2pPr>
      <a:lvl3pPr marL="1031875" indent="-171450" algn="l" defTabSz="914400" rtl="0" eaLnBrk="1" latinLnBrk="0" hangingPunct="1">
        <a:lnSpc>
          <a:spcPct val="90000"/>
        </a:lnSpc>
        <a:spcBef>
          <a:spcPts val="300"/>
        </a:spcBef>
        <a:buClr>
          <a:srgbClr val="00A9E0"/>
        </a:buClr>
        <a:buSzPct val="80000"/>
        <a:buFont typeface="Wingdings" panose="05000000000000000000" pitchFamily="2" charset="2"/>
        <a:buChar char="§"/>
        <a:tabLst>
          <a:tab pos="1028700" algn="l"/>
        </a:tabLst>
        <a:defRPr sz="1100" kern="1200">
          <a:solidFill>
            <a:schemeClr val="tx1">
              <a:lumMod val="50000"/>
            </a:schemeClr>
          </a:solidFill>
          <a:latin typeface="HelveticaNeueLT Std" pitchFamily="34" charset="0"/>
          <a:ea typeface="+mn-ea"/>
          <a:cs typeface="+mn-cs"/>
        </a:defRPr>
      </a:lvl3pPr>
      <a:lvl4pPr marL="1484313" indent="-225425" algn="l" defTabSz="914400" rtl="0" eaLnBrk="1" latinLnBrk="0" hangingPunct="1">
        <a:lnSpc>
          <a:spcPct val="90000"/>
        </a:lnSpc>
        <a:spcBef>
          <a:spcPts val="0"/>
        </a:spcBef>
        <a:buClr>
          <a:srgbClr val="00A9E0"/>
        </a:buClr>
        <a:buSzPct val="80000"/>
        <a:buFont typeface="Arial" panose="020B0604020202020204" pitchFamily="34" charset="0"/>
        <a:buChar char="–"/>
        <a:defRPr sz="1400" kern="1200">
          <a:solidFill>
            <a:schemeClr val="tx1">
              <a:lumMod val="50000"/>
            </a:schemeClr>
          </a:solidFill>
          <a:latin typeface="HelveticaNeueLT Std" pitchFamily="34" charset="0"/>
          <a:ea typeface="+mn-ea"/>
          <a:cs typeface="+mn-cs"/>
        </a:defRPr>
      </a:lvl4pPr>
      <a:lvl5pPr marL="1828800" indent="-169863" algn="l" defTabSz="914400" rtl="0" eaLnBrk="1" latinLnBrk="0" hangingPunct="1">
        <a:lnSpc>
          <a:spcPct val="90000"/>
        </a:lnSpc>
        <a:spcBef>
          <a:spcPts val="0"/>
        </a:spcBef>
        <a:buClr>
          <a:srgbClr val="00A9E0"/>
        </a:buClr>
        <a:buSzPct val="80000"/>
        <a:buFont typeface="Arial" panose="020B0604020202020204" pitchFamily="34" charset="0"/>
        <a:buChar char="»"/>
        <a:defRPr sz="1200" kern="1200">
          <a:solidFill>
            <a:schemeClr val="tx1">
              <a:lumMod val="50000"/>
            </a:schemeClr>
          </a:solidFill>
          <a:latin typeface="HelveticaNeueLT Std"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36" userDrawn="1">
          <p15:clr>
            <a:srgbClr val="F26B43"/>
          </p15:clr>
        </p15:guide>
        <p15:guide id="4" pos="5496" userDrawn="1">
          <p15:clr>
            <a:srgbClr val="F26B43"/>
          </p15:clr>
        </p15:guide>
        <p15:guide id="5" orient="horz" pos="324" userDrawn="1">
          <p15:clr>
            <a:srgbClr val="F26B43"/>
          </p15:clr>
        </p15:guide>
        <p15:guide id="8" orient="horz" pos="310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7D2AE-13E2-4F8A-9DD5-0FCA741EEDFF}"/>
              </a:ext>
            </a:extLst>
          </p:cNvPr>
          <p:cNvSpPr>
            <a:spLocks noGrp="1"/>
          </p:cNvSpPr>
          <p:nvPr>
            <p:ph type="title" idx="4294967295"/>
          </p:nvPr>
        </p:nvSpPr>
        <p:spPr>
          <a:xfrm>
            <a:off x="2700783" y="1449554"/>
            <a:ext cx="5890152" cy="812932"/>
          </a:xfrm>
        </p:spPr>
        <p:txBody>
          <a:bodyPr>
            <a:normAutofit/>
          </a:bodyPr>
          <a:lstStyle/>
          <a:p>
            <a:r>
              <a:rPr lang="en-US" sz="2400" dirty="0"/>
              <a:t>Two measurements to monitor</a:t>
            </a:r>
            <a:br>
              <a:rPr lang="en-US" sz="2400" dirty="0"/>
            </a:br>
            <a:r>
              <a:rPr lang="en-US" sz="2400" dirty="0"/>
              <a:t> retirement income </a:t>
            </a:r>
            <a:endParaRPr lang="en-US" sz="2400" dirty="0">
              <a:solidFill>
                <a:schemeClr val="bg1"/>
              </a:solidFill>
            </a:endParaRPr>
          </a:p>
        </p:txBody>
      </p:sp>
      <p:sp>
        <p:nvSpPr>
          <p:cNvPr id="3" name="Text Placeholder 2">
            <a:extLst>
              <a:ext uri="{FF2B5EF4-FFF2-40B4-BE49-F238E27FC236}">
                <a16:creationId xmlns:a16="http://schemas.microsoft.com/office/drawing/2014/main" id="{D2ED9E49-A99C-4E76-9F0B-BA1ABF2ECFC8}"/>
              </a:ext>
            </a:extLst>
          </p:cNvPr>
          <p:cNvSpPr>
            <a:spLocks noGrp="1"/>
          </p:cNvSpPr>
          <p:nvPr>
            <p:ph type="body" sz="quarter" idx="4294967295"/>
          </p:nvPr>
        </p:nvSpPr>
        <p:spPr>
          <a:xfrm>
            <a:off x="2998957" y="3857762"/>
            <a:ext cx="4957091" cy="243578"/>
          </a:xfrm>
        </p:spPr>
        <p:txBody>
          <a:bodyPr/>
          <a:lstStyle/>
          <a:p>
            <a:pPr marL="0" indent="0">
              <a:buNone/>
            </a:pPr>
            <a:r>
              <a:rPr lang="en-US" sz="1200" dirty="0">
                <a:solidFill>
                  <a:srgbClr val="333333"/>
                </a:solidFill>
              </a:rPr>
              <a:t>Presenter Name</a:t>
            </a:r>
          </a:p>
        </p:txBody>
      </p:sp>
      <p:sp>
        <p:nvSpPr>
          <p:cNvPr id="4" name="Text Placeholder 3">
            <a:extLst>
              <a:ext uri="{FF2B5EF4-FFF2-40B4-BE49-F238E27FC236}">
                <a16:creationId xmlns:a16="http://schemas.microsoft.com/office/drawing/2014/main" id="{6C26BAD7-F1AE-4BCF-9DDF-DDAA83E89E66}"/>
              </a:ext>
            </a:extLst>
          </p:cNvPr>
          <p:cNvSpPr>
            <a:spLocks noGrp="1"/>
          </p:cNvSpPr>
          <p:nvPr>
            <p:ph type="body" sz="quarter" idx="4294967295"/>
          </p:nvPr>
        </p:nvSpPr>
        <p:spPr>
          <a:xfrm>
            <a:off x="2998957" y="4114012"/>
            <a:ext cx="4957091" cy="243578"/>
          </a:xfrm>
        </p:spPr>
        <p:txBody>
          <a:bodyPr/>
          <a:lstStyle/>
          <a:p>
            <a:pPr marL="0" indent="0">
              <a:buNone/>
            </a:pPr>
            <a:r>
              <a:rPr lang="en-US" sz="1050" dirty="0">
                <a:solidFill>
                  <a:srgbClr val="333333"/>
                </a:solidFill>
              </a:rPr>
              <a:t>Presenter Title</a:t>
            </a:r>
          </a:p>
        </p:txBody>
      </p:sp>
    </p:spTree>
    <p:extLst>
      <p:ext uri="{BB962C8B-B14F-4D97-AF65-F5344CB8AC3E}">
        <p14:creationId xmlns:p14="http://schemas.microsoft.com/office/powerpoint/2010/main" val="376272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A4360-4841-4F2E-A1FE-7B1705FDBC4C}"/>
              </a:ext>
            </a:extLst>
          </p:cNvPr>
          <p:cNvSpPr>
            <a:spLocks noGrp="1"/>
          </p:cNvSpPr>
          <p:nvPr>
            <p:ph type="title"/>
          </p:nvPr>
        </p:nvSpPr>
        <p:spPr>
          <a:xfrm>
            <a:off x="536706" y="278705"/>
            <a:ext cx="7359382" cy="570680"/>
          </a:xfrm>
        </p:spPr>
        <p:txBody>
          <a:bodyPr>
            <a:noAutofit/>
          </a:bodyPr>
          <a:lstStyle/>
          <a:p>
            <a:r>
              <a:rPr lang="en-US" sz="1800" dirty="0"/>
              <a:t>The solution: </a:t>
            </a:r>
            <a:r>
              <a:rPr lang="en-US" sz="1800" b="1" dirty="0"/>
              <a:t>Protective</a:t>
            </a:r>
            <a:r>
              <a:rPr lang="en-US" sz="1800" b="1" baseline="30000" dirty="0"/>
              <a:t>®</a:t>
            </a:r>
            <a:r>
              <a:rPr lang="en-US" sz="1800" b="1" dirty="0"/>
              <a:t> Income Builder Indexed Annuity</a:t>
            </a:r>
            <a:br>
              <a:rPr lang="en-US" sz="1800" dirty="0"/>
            </a:br>
            <a:endParaRPr lang="en-US" sz="1800" dirty="0">
              <a:solidFill>
                <a:schemeClr val="tx1"/>
              </a:solidFill>
            </a:endParaRPr>
          </a:p>
        </p:txBody>
      </p:sp>
      <p:graphicFrame>
        <p:nvGraphicFramePr>
          <p:cNvPr id="4" name="Table 7">
            <a:extLst>
              <a:ext uri="{FF2B5EF4-FFF2-40B4-BE49-F238E27FC236}">
                <a16:creationId xmlns:a16="http://schemas.microsoft.com/office/drawing/2014/main" id="{D61D60FB-6E9D-43F4-A635-7A2F804FEE76}"/>
              </a:ext>
            </a:extLst>
          </p:cNvPr>
          <p:cNvGraphicFramePr>
            <a:graphicFrameLocks noGrp="1"/>
          </p:cNvGraphicFramePr>
          <p:nvPr>
            <p:extLst>
              <p:ext uri="{D42A27DB-BD31-4B8C-83A1-F6EECF244321}">
                <p14:modId xmlns:p14="http://schemas.microsoft.com/office/powerpoint/2010/main" val="2022147259"/>
              </p:ext>
            </p:extLst>
          </p:nvPr>
        </p:nvGraphicFramePr>
        <p:xfrm>
          <a:off x="1113580" y="1058031"/>
          <a:ext cx="6772234" cy="2962508"/>
        </p:xfrm>
        <a:graphic>
          <a:graphicData uri="http://schemas.openxmlformats.org/drawingml/2006/table">
            <a:tbl>
              <a:tblPr firstRow="1" bandRow="1">
                <a:tableStyleId>{5C22544A-7EE6-4342-B048-85BDC9FD1C3A}</a:tableStyleId>
              </a:tblPr>
              <a:tblGrid>
                <a:gridCol w="2222461">
                  <a:extLst>
                    <a:ext uri="{9D8B030D-6E8A-4147-A177-3AD203B41FA5}">
                      <a16:colId xmlns:a16="http://schemas.microsoft.com/office/drawing/2014/main" val="1848407459"/>
                    </a:ext>
                  </a:extLst>
                </a:gridCol>
                <a:gridCol w="1802198">
                  <a:extLst>
                    <a:ext uri="{9D8B030D-6E8A-4147-A177-3AD203B41FA5}">
                      <a16:colId xmlns:a16="http://schemas.microsoft.com/office/drawing/2014/main" val="2935195764"/>
                    </a:ext>
                  </a:extLst>
                </a:gridCol>
                <a:gridCol w="1372778">
                  <a:extLst>
                    <a:ext uri="{9D8B030D-6E8A-4147-A177-3AD203B41FA5}">
                      <a16:colId xmlns:a16="http://schemas.microsoft.com/office/drawing/2014/main" val="1783076132"/>
                    </a:ext>
                  </a:extLst>
                </a:gridCol>
                <a:gridCol w="1374797">
                  <a:extLst>
                    <a:ext uri="{9D8B030D-6E8A-4147-A177-3AD203B41FA5}">
                      <a16:colId xmlns:a16="http://schemas.microsoft.com/office/drawing/2014/main" val="3462461556"/>
                    </a:ext>
                  </a:extLst>
                </a:gridCol>
              </a:tblGrid>
              <a:tr h="370840">
                <a:tc>
                  <a:txBody>
                    <a:bodyPr/>
                    <a:lstStyle/>
                    <a:p>
                      <a:pPr algn="ctr"/>
                      <a:endParaRPr lang="en-US" sz="1200" dirty="0"/>
                    </a:p>
                  </a:txBody>
                  <a:tcPr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Current Situation                         </a:t>
                      </a:r>
                      <a:r>
                        <a:rPr lang="en-US" sz="1000" b="0" dirty="0"/>
                        <a:t>(after 10% correction)</a:t>
                      </a:r>
                      <a:endParaRPr lang="en-US" sz="1100" b="0" dirty="0"/>
                    </a:p>
                  </a:txBody>
                  <a:tcPr anchor="ctr">
                    <a:solidFill>
                      <a:schemeClr val="accent3"/>
                    </a:solidFill>
                  </a:tcPr>
                </a:tc>
                <a:tc gridSpan="2">
                  <a:txBody>
                    <a:bodyPr/>
                    <a:lstStyle/>
                    <a:p>
                      <a:pPr algn="ctr"/>
                      <a:r>
                        <a:rPr lang="en-US" sz="1100" dirty="0"/>
                        <a:t>Desired Reliance Rate of 35%</a:t>
                      </a:r>
                    </a:p>
                  </a:txBody>
                  <a:tcPr anchor="ctr">
                    <a:solidFill>
                      <a:schemeClr val="accent3"/>
                    </a:solidFill>
                  </a:tcPr>
                </a:tc>
                <a:tc hMerge="1">
                  <a:txBody>
                    <a:bodyPr/>
                    <a:lstStyle/>
                    <a:p>
                      <a:endParaRPr lang="en-US"/>
                    </a:p>
                  </a:txBody>
                  <a:tcPr/>
                </a:tc>
                <a:extLst>
                  <a:ext uri="{0D108BD9-81ED-4DB2-BD59-A6C34878D82A}">
                    <a16:rowId xmlns:a16="http://schemas.microsoft.com/office/drawing/2014/main" val="3599247846"/>
                  </a:ext>
                </a:extLst>
              </a:tr>
              <a:tr h="346042">
                <a:tc>
                  <a:txBody>
                    <a:bodyPr/>
                    <a:lstStyle/>
                    <a:p>
                      <a:pPr algn="just"/>
                      <a:r>
                        <a:rPr lang="en-US" sz="1100" dirty="0">
                          <a:solidFill>
                            <a:schemeClr val="tx1">
                              <a:lumMod val="50000"/>
                            </a:schemeClr>
                          </a:solidFill>
                        </a:rPr>
                        <a:t>Expected Spending                      </a:t>
                      </a:r>
                    </a:p>
                  </a:txBody>
                  <a:tcPr anchor="ctr"/>
                </a:tc>
                <a:tc>
                  <a:txBody>
                    <a:bodyPr/>
                    <a:lstStyle/>
                    <a:p>
                      <a:pPr algn="r"/>
                      <a:r>
                        <a:rPr lang="en-US" sz="1200" dirty="0">
                          <a:solidFill>
                            <a:schemeClr val="tx1">
                              <a:lumMod val="50000"/>
                            </a:schemeClr>
                          </a:solidFill>
                        </a:rPr>
                        <a:t>$5,000/</a:t>
                      </a:r>
                      <a:r>
                        <a:rPr lang="en-US" sz="1200" dirty="0" err="1">
                          <a:solidFill>
                            <a:schemeClr val="tx1">
                              <a:lumMod val="50000"/>
                            </a:schemeClr>
                          </a:solidFill>
                        </a:rPr>
                        <a:t>mo</a:t>
                      </a:r>
                      <a:endParaRPr lang="en-US" sz="1200" dirty="0">
                        <a:solidFill>
                          <a:schemeClr val="tx1">
                            <a:lumMod val="50000"/>
                          </a:schemeClr>
                        </a:solidFill>
                      </a:endParaRPr>
                    </a:p>
                  </a:txBody>
                  <a:tcPr anchor="ctr"/>
                </a:tc>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lumMod val="50000"/>
                            </a:schemeClr>
                          </a:solidFill>
                          <a:effectLst/>
                          <a:uLnTx/>
                          <a:uFillTx/>
                          <a:latin typeface="+mn-lt"/>
                          <a:ea typeface="+mn-ea"/>
                          <a:cs typeface="+mn-cs"/>
                        </a:rPr>
                        <a:t>$5,000/mo</a:t>
                      </a:r>
                      <a:endParaRPr lang="en-US" dirty="0">
                        <a:solidFill>
                          <a:schemeClr val="tx1">
                            <a:lumMod val="50000"/>
                          </a:schemeClr>
                        </a:solidFill>
                      </a:endParaRPr>
                    </a:p>
                  </a:txBody>
                  <a:tcPr anchor="ctr"/>
                </a:tc>
                <a:tc hMerge="1">
                  <a:txBody>
                    <a:bodyPr/>
                    <a:lstStyle/>
                    <a:p>
                      <a:endParaRPr lang="en-US"/>
                    </a:p>
                  </a:txBody>
                  <a:tcPr/>
                </a:tc>
                <a:extLst>
                  <a:ext uri="{0D108BD9-81ED-4DB2-BD59-A6C34878D82A}">
                    <a16:rowId xmlns:a16="http://schemas.microsoft.com/office/drawing/2014/main" val="1972365203"/>
                  </a:ext>
                </a:extLst>
              </a:tr>
              <a:tr h="370840">
                <a:tc>
                  <a:txBody>
                    <a:bodyPr/>
                    <a:lstStyle/>
                    <a:p>
                      <a:r>
                        <a:rPr lang="en-US" sz="1100" dirty="0">
                          <a:solidFill>
                            <a:schemeClr val="tx1">
                              <a:lumMod val="50000"/>
                            </a:schemeClr>
                          </a:solidFill>
                        </a:rPr>
                        <a:t>Outside Source of Income</a:t>
                      </a:r>
                    </a:p>
                  </a:txBody>
                  <a:tcPr anchor="ctr"/>
                </a:tc>
                <a:tc>
                  <a:txBody>
                    <a:bodyPr/>
                    <a:lstStyle/>
                    <a:p>
                      <a:pPr algn="r"/>
                      <a:r>
                        <a:rPr lang="en-US" sz="1200" dirty="0">
                          <a:solidFill>
                            <a:schemeClr val="tx1">
                              <a:lumMod val="50000"/>
                            </a:schemeClr>
                          </a:solidFill>
                        </a:rPr>
                        <a:t>$2,000/</a:t>
                      </a:r>
                      <a:r>
                        <a:rPr lang="en-US" sz="1200" dirty="0" err="1">
                          <a:solidFill>
                            <a:schemeClr val="tx1">
                              <a:lumMod val="50000"/>
                            </a:schemeClr>
                          </a:solidFill>
                        </a:rPr>
                        <a:t>mo</a:t>
                      </a:r>
                      <a:endParaRPr lang="en-US" sz="1200" dirty="0">
                        <a:solidFill>
                          <a:schemeClr val="tx1">
                            <a:lumMod val="50000"/>
                          </a:schemeClr>
                        </a:solidFill>
                      </a:endParaRPr>
                    </a:p>
                  </a:txBody>
                  <a:tcPr anchor="ctr"/>
                </a:tc>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lumMod val="50000"/>
                            </a:schemeClr>
                          </a:solidFill>
                          <a:effectLst/>
                          <a:uLnTx/>
                          <a:uFillTx/>
                          <a:latin typeface="+mn-lt"/>
                          <a:ea typeface="+mn-ea"/>
                          <a:cs typeface="+mn-cs"/>
                        </a:rPr>
                        <a:t>$2,000/mo</a:t>
                      </a:r>
                      <a:endParaRPr lang="en-US" dirty="0">
                        <a:solidFill>
                          <a:schemeClr val="tx1">
                            <a:lumMod val="50000"/>
                          </a:schemeClr>
                        </a:solidFill>
                      </a:endParaRPr>
                    </a:p>
                  </a:txBody>
                  <a:tcPr anchor="ctr"/>
                </a:tc>
                <a:tc hMerge="1">
                  <a:txBody>
                    <a:bodyPr/>
                    <a:lstStyle/>
                    <a:p>
                      <a:endParaRPr lang="en-US"/>
                    </a:p>
                  </a:txBody>
                  <a:tcPr/>
                </a:tc>
                <a:extLst>
                  <a:ext uri="{0D108BD9-81ED-4DB2-BD59-A6C34878D82A}">
                    <a16:rowId xmlns:a16="http://schemas.microsoft.com/office/drawing/2014/main" val="3681567234"/>
                  </a:ext>
                </a:extLst>
              </a:tr>
              <a:tr h="0">
                <a:tc rowSpan="2">
                  <a:txBody>
                    <a:bodyPr/>
                    <a:lstStyle/>
                    <a:p>
                      <a:r>
                        <a:rPr lang="en-US" sz="1100" dirty="0">
                          <a:solidFill>
                            <a:schemeClr val="tx1">
                              <a:lumMod val="50000"/>
                            </a:schemeClr>
                          </a:solidFill>
                        </a:rPr>
                        <a:t>Income Gap                                 </a:t>
                      </a:r>
                    </a:p>
                  </a:txBody>
                  <a:tcPr anchor="ctr"/>
                </a:tc>
                <a:tc rowSpan="2">
                  <a:txBody>
                    <a:bodyPr/>
                    <a:lstStyle/>
                    <a:p>
                      <a:pPr algn="r"/>
                      <a:r>
                        <a:rPr lang="en-US" sz="1200" dirty="0">
                          <a:solidFill>
                            <a:schemeClr val="tx1">
                              <a:lumMod val="50000"/>
                            </a:schemeClr>
                          </a:solidFill>
                        </a:rPr>
                        <a:t>$3,000/</a:t>
                      </a:r>
                      <a:r>
                        <a:rPr lang="en-US" sz="1200" dirty="0" err="1">
                          <a:solidFill>
                            <a:schemeClr val="tx1">
                              <a:lumMod val="50000"/>
                            </a:schemeClr>
                          </a:solidFill>
                        </a:rPr>
                        <a:t>mo</a:t>
                      </a:r>
                      <a:endParaRPr lang="en-US" sz="1200" dirty="0">
                        <a:solidFill>
                          <a:schemeClr val="tx1">
                            <a:lumMod val="50000"/>
                          </a:schemeClr>
                        </a:solidFill>
                      </a:endParaRPr>
                    </a:p>
                  </a:txBody>
                  <a:tcPr anchor="ctr"/>
                </a:tc>
                <a:tc>
                  <a:txBody>
                    <a:bodyPr/>
                    <a:lstStyle/>
                    <a:p>
                      <a:pPr algn="l"/>
                      <a:r>
                        <a:rPr lang="en-US" sz="1000" b="1" kern="1200" dirty="0">
                          <a:solidFill>
                            <a:schemeClr val="bg1"/>
                          </a:solidFill>
                          <a:latin typeface="+mn-lt"/>
                          <a:ea typeface="+mn-ea"/>
                          <a:cs typeface="+mn-cs"/>
                        </a:rPr>
                        <a:t>$260,869 </a:t>
                      </a:r>
                    </a:p>
                    <a:p>
                      <a:pPr algn="l"/>
                      <a:r>
                        <a:rPr lang="en-US" sz="800" kern="1200" dirty="0">
                          <a:solidFill>
                            <a:schemeClr val="bg1"/>
                          </a:solidFill>
                          <a:latin typeface="+mn-lt"/>
                          <a:ea typeface="+mn-ea"/>
                          <a:cs typeface="+mn-cs"/>
                        </a:rPr>
                        <a:t>One-time purchase from Total Investment Portfolio </a:t>
                      </a:r>
                      <a:endParaRPr lang="en-US" sz="700" dirty="0">
                        <a:solidFill>
                          <a:schemeClr val="bg1"/>
                        </a:solidFill>
                      </a:endParaRPr>
                    </a:p>
                  </a:txBody>
                  <a:tcPr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rPr>
                        <a:t>Guaranteed monthly income: </a:t>
                      </a:r>
                      <a:r>
                        <a:rPr lang="en-US" sz="800" b="1" dirty="0">
                          <a:solidFill>
                            <a:schemeClr val="bg1"/>
                          </a:solidFill>
                        </a:rPr>
                        <a:t>+$1,250/</a:t>
                      </a:r>
                      <a:r>
                        <a:rPr lang="en-US" sz="800" b="1" dirty="0" err="1">
                          <a:solidFill>
                            <a:schemeClr val="bg1"/>
                          </a:solidFill>
                        </a:rPr>
                        <a:t>mo</a:t>
                      </a:r>
                      <a:r>
                        <a:rPr lang="en-US" sz="800" b="1" dirty="0">
                          <a:solidFill>
                            <a:schemeClr val="bg1"/>
                          </a:solidFill>
                        </a:rPr>
                        <a:t>  </a:t>
                      </a:r>
                      <a:r>
                        <a:rPr lang="en-US" sz="800" dirty="0">
                          <a:solidFill>
                            <a:schemeClr val="bg1"/>
                          </a:solidFill>
                        </a:rPr>
                        <a:t>from a Protective annuity </a:t>
                      </a:r>
                    </a:p>
                  </a:txBody>
                  <a:tcPr marL="128016" anchor="ctr">
                    <a:solidFill>
                      <a:schemeClr val="accent5"/>
                    </a:solidFill>
                  </a:tcPr>
                </a:tc>
                <a:extLst>
                  <a:ext uri="{0D108BD9-81ED-4DB2-BD59-A6C34878D82A}">
                    <a16:rowId xmlns:a16="http://schemas.microsoft.com/office/drawing/2014/main" val="450455627"/>
                  </a:ext>
                </a:extLst>
              </a:tr>
              <a:tr h="335546">
                <a:tc vMerge="1">
                  <a:txBody>
                    <a:bodyPr/>
                    <a:lstStyle/>
                    <a:p>
                      <a:endParaRPr lang="en-US"/>
                    </a:p>
                  </a:txBody>
                  <a:tcPr/>
                </a:tc>
                <a:tc vMerge="1">
                  <a:txBody>
                    <a:bodyPr/>
                    <a:lstStyle/>
                    <a:p>
                      <a:endParaRPr lang="en-US"/>
                    </a:p>
                  </a:txBody>
                  <a:tcPr/>
                </a:tc>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rPr>
                        <a:t>$1,750/</a:t>
                      </a:r>
                      <a:r>
                        <a:rPr lang="en-US" sz="1200" dirty="0" err="1">
                          <a:solidFill>
                            <a:schemeClr val="tx1">
                              <a:lumMod val="50000"/>
                            </a:schemeClr>
                          </a:solidFill>
                        </a:rPr>
                        <a:t>mo</a:t>
                      </a:r>
                      <a:endParaRPr lang="en-US" sz="1200" dirty="0">
                        <a:solidFill>
                          <a:schemeClr val="tx1">
                            <a:lumMod val="50000"/>
                          </a:schemeClr>
                        </a:solidFill>
                      </a:endParaRPr>
                    </a:p>
                  </a:txBody>
                  <a:tcPr anchor="ctr">
                    <a:solidFill>
                      <a:srgbClr val="CBE2F3"/>
                    </a:solidFill>
                  </a:tcPr>
                </a:tc>
                <a:tc hMerge="1">
                  <a:txBody>
                    <a:bodyPr/>
                    <a:lstStyle/>
                    <a:p>
                      <a:endParaRPr lang="en-US"/>
                    </a:p>
                  </a:txBody>
                  <a:tcPr/>
                </a:tc>
                <a:extLst>
                  <a:ext uri="{0D108BD9-81ED-4DB2-BD59-A6C34878D82A}">
                    <a16:rowId xmlns:a16="http://schemas.microsoft.com/office/drawing/2014/main" val="3209074260"/>
                  </a:ext>
                </a:extLst>
              </a:tr>
              <a:tr h="370840">
                <a:tc>
                  <a:txBody>
                    <a:bodyPr/>
                    <a:lstStyle/>
                    <a:p>
                      <a:r>
                        <a:rPr lang="en-US" sz="1100" dirty="0">
                          <a:solidFill>
                            <a:schemeClr val="tx1">
                              <a:lumMod val="50000"/>
                            </a:schemeClr>
                          </a:solidFill>
                        </a:rPr>
                        <a:t>Total Investment Portfolio</a:t>
                      </a:r>
                    </a:p>
                  </a:txBody>
                  <a:tcPr anchor="ctr">
                    <a:solidFill>
                      <a:srgbClr val="E7F1F9"/>
                    </a:solidFill>
                  </a:tcPr>
                </a:tc>
                <a:tc>
                  <a:txBody>
                    <a:bodyPr/>
                    <a:lstStyle/>
                    <a:p>
                      <a:pPr algn="r"/>
                      <a:r>
                        <a:rPr lang="en-US" sz="1200" dirty="0">
                          <a:solidFill>
                            <a:schemeClr val="tx1">
                              <a:lumMod val="50000"/>
                            </a:schemeClr>
                          </a:solidFill>
                        </a:rPr>
                        <a:t>$900,000</a:t>
                      </a:r>
                    </a:p>
                  </a:txBody>
                  <a:tcPr anchor="ctr">
                    <a:solidFill>
                      <a:srgbClr val="E7F1F9"/>
                    </a:solidFill>
                  </a:tcPr>
                </a:tc>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lumMod val="50000"/>
                            </a:schemeClr>
                          </a:solidFill>
                          <a:effectLst/>
                          <a:uLnTx/>
                          <a:uFillTx/>
                          <a:latin typeface="+mn-lt"/>
                          <a:ea typeface="+mn-ea"/>
                          <a:cs typeface="+mn-cs"/>
                        </a:rPr>
                        <a:t>$639,131</a:t>
                      </a:r>
                      <a:endParaRPr lang="en-US" dirty="0">
                        <a:solidFill>
                          <a:schemeClr val="tx1">
                            <a:lumMod val="50000"/>
                          </a:schemeClr>
                        </a:solidFill>
                      </a:endParaRPr>
                    </a:p>
                  </a:txBody>
                  <a:tcPr anchor="ctr">
                    <a:solidFill>
                      <a:srgbClr val="E7F1F9"/>
                    </a:solidFill>
                  </a:tcPr>
                </a:tc>
                <a:tc hMerge="1">
                  <a:txBody>
                    <a:bodyPr/>
                    <a:lstStyle/>
                    <a:p>
                      <a:endParaRPr lang="en-US"/>
                    </a:p>
                  </a:txBody>
                  <a:tcPr/>
                </a:tc>
                <a:extLst>
                  <a:ext uri="{0D108BD9-81ED-4DB2-BD59-A6C34878D82A}">
                    <a16:rowId xmlns:a16="http://schemas.microsoft.com/office/drawing/2014/main" val="3454602748"/>
                  </a:ext>
                </a:extLst>
              </a:tr>
              <a:tr h="193221">
                <a:tc>
                  <a:txBody>
                    <a:bodyPr/>
                    <a:lstStyle/>
                    <a:p>
                      <a:r>
                        <a:rPr lang="en-US" sz="1100" dirty="0">
                          <a:solidFill>
                            <a:schemeClr val="tx1">
                              <a:lumMod val="50000"/>
                            </a:schemeClr>
                          </a:solidFill>
                        </a:rPr>
                        <a:t>Initial Withdrawal Rate</a:t>
                      </a:r>
                    </a:p>
                  </a:txBody>
                  <a:tcPr anchor="ctr">
                    <a:solidFill>
                      <a:srgbClr val="CBE2F3"/>
                    </a:solidFill>
                  </a:tcPr>
                </a:tc>
                <a:tc>
                  <a:txBody>
                    <a:bodyPr/>
                    <a:lstStyle/>
                    <a:p>
                      <a:pPr algn="r"/>
                      <a:r>
                        <a:rPr lang="en-US" sz="1200" dirty="0">
                          <a:solidFill>
                            <a:schemeClr val="tx1">
                              <a:lumMod val="50000"/>
                            </a:schemeClr>
                          </a:solidFill>
                        </a:rPr>
                        <a:t>4%</a:t>
                      </a:r>
                    </a:p>
                  </a:txBody>
                  <a:tcPr anchor="ctr">
                    <a:solidFill>
                      <a:srgbClr val="CBE2F3"/>
                    </a:solidFill>
                  </a:tcPr>
                </a:tc>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lumMod val="50000"/>
                            </a:schemeClr>
                          </a:solidFill>
                          <a:effectLst/>
                          <a:uLnTx/>
                          <a:uFillTx/>
                          <a:latin typeface="+mn-lt"/>
                          <a:ea typeface="+mn-ea"/>
                          <a:cs typeface="+mn-cs"/>
                        </a:rPr>
                        <a:t>3.3%</a:t>
                      </a:r>
                      <a:endParaRPr lang="en-US" dirty="0">
                        <a:solidFill>
                          <a:schemeClr val="tx1">
                            <a:lumMod val="50000"/>
                          </a:schemeClr>
                        </a:solidFill>
                      </a:endParaRPr>
                    </a:p>
                  </a:txBody>
                  <a:tcPr anchor="ctr">
                    <a:solidFill>
                      <a:srgbClr val="CBE2F3"/>
                    </a:solidFill>
                  </a:tcPr>
                </a:tc>
                <a:tc hMerge="1">
                  <a:txBody>
                    <a:bodyPr/>
                    <a:lstStyle/>
                    <a:p>
                      <a:endParaRPr lang="en-US"/>
                    </a:p>
                  </a:txBody>
                  <a:tcPr/>
                </a:tc>
                <a:extLst>
                  <a:ext uri="{0D108BD9-81ED-4DB2-BD59-A6C34878D82A}">
                    <a16:rowId xmlns:a16="http://schemas.microsoft.com/office/drawing/2014/main" val="2184780909"/>
                  </a:ext>
                </a:extLst>
              </a:tr>
              <a:tr h="228395">
                <a:tc>
                  <a:txBody>
                    <a:bodyPr/>
                    <a:lstStyle/>
                    <a:p>
                      <a:r>
                        <a:rPr lang="en-US" sz="1100" b="1" dirty="0">
                          <a:solidFill>
                            <a:schemeClr val="accent3"/>
                          </a:solidFill>
                        </a:rPr>
                        <a:t>Portfolio Reliance Rate</a:t>
                      </a:r>
                    </a:p>
                  </a:txBody>
                  <a:tcPr anchor="ctr">
                    <a:noFill/>
                  </a:tcPr>
                </a:tc>
                <a:tc>
                  <a:txBody>
                    <a:bodyPr/>
                    <a:lstStyle/>
                    <a:p>
                      <a:pPr algn="r"/>
                      <a:r>
                        <a:rPr lang="en-US" sz="1800" b="1" dirty="0">
                          <a:solidFill>
                            <a:schemeClr val="accent2"/>
                          </a:solidFill>
                        </a:rPr>
                        <a:t>60%</a:t>
                      </a:r>
                    </a:p>
                  </a:txBody>
                  <a:tcPr anchor="ctr">
                    <a:noFill/>
                  </a:tcPr>
                </a:tc>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5"/>
                          </a:solidFill>
                          <a:effectLst/>
                          <a:uLnTx/>
                          <a:uFillTx/>
                          <a:latin typeface="+mn-lt"/>
                          <a:ea typeface="+mn-ea"/>
                          <a:cs typeface="+mn-cs"/>
                        </a:rPr>
                        <a:t>35%</a:t>
                      </a:r>
                      <a:endParaRPr lang="en-US" sz="2400" b="1" dirty="0">
                        <a:solidFill>
                          <a:schemeClr val="accent5"/>
                        </a:solidFill>
                      </a:endParaRPr>
                    </a:p>
                  </a:txBody>
                  <a:tcPr anchor="ctr">
                    <a:noFill/>
                  </a:tcPr>
                </a:tc>
                <a:tc hMerge="1">
                  <a:txBody>
                    <a:bodyPr/>
                    <a:lstStyle/>
                    <a:p>
                      <a:endParaRPr lang="en-US"/>
                    </a:p>
                  </a:txBody>
                  <a:tcPr/>
                </a:tc>
                <a:extLst>
                  <a:ext uri="{0D108BD9-81ED-4DB2-BD59-A6C34878D82A}">
                    <a16:rowId xmlns:a16="http://schemas.microsoft.com/office/drawing/2014/main" val="969731708"/>
                  </a:ext>
                </a:extLst>
              </a:tr>
            </a:tbl>
          </a:graphicData>
        </a:graphic>
      </p:graphicFrame>
      <p:sp>
        <p:nvSpPr>
          <p:cNvPr id="17" name="TextBox 16">
            <a:extLst>
              <a:ext uri="{FF2B5EF4-FFF2-40B4-BE49-F238E27FC236}">
                <a16:creationId xmlns:a16="http://schemas.microsoft.com/office/drawing/2014/main" id="{559FB7D1-4344-4F6D-BDB8-50C242913EB1}"/>
              </a:ext>
            </a:extLst>
          </p:cNvPr>
          <p:cNvSpPr txBox="1"/>
          <p:nvPr/>
        </p:nvSpPr>
        <p:spPr>
          <a:xfrm>
            <a:off x="1021577" y="4085469"/>
            <a:ext cx="6874511" cy="415498"/>
          </a:xfrm>
          <a:prstGeom prst="rect">
            <a:avLst/>
          </a:prstGeom>
          <a:noFill/>
        </p:spPr>
        <p:txBody>
          <a:bodyPr wrap="square">
            <a:spAutoFit/>
          </a:bodyPr>
          <a:lstStyle/>
          <a:p>
            <a:pPr algn="l"/>
            <a:r>
              <a:rPr lang="en-US" sz="700" b="0" i="0" u="none" strike="noStrike" baseline="0" dirty="0">
                <a:latin typeface="+mj-lt"/>
              </a:rPr>
              <a:t>This scenario is hypothetical and for illustrative purposes only. Assumes $260,869 initial investment at age 65 with a 5.75% withdrawal rate, takes immediate income, and based on single life withdrawal amounts. This chart is hypothetical and is intended solely to demonstrate the features of Protective Income Builder with the Guaranteed Income Benefit. It is not indicative of the performance of any annuity, does not reflect any actual account values, and assumes no excess withdrawals.</a:t>
            </a:r>
            <a:endParaRPr lang="en-US" sz="700" dirty="0">
              <a:latin typeface="+mj-lt"/>
            </a:endParaRPr>
          </a:p>
        </p:txBody>
      </p:sp>
      <p:sp>
        <p:nvSpPr>
          <p:cNvPr id="5" name="Isosceles Triangle 4">
            <a:extLst>
              <a:ext uri="{FF2B5EF4-FFF2-40B4-BE49-F238E27FC236}">
                <a16:creationId xmlns:a16="http://schemas.microsoft.com/office/drawing/2014/main" id="{5BA5606B-92F8-45E7-88A2-2D5976148D3E}"/>
              </a:ext>
            </a:extLst>
          </p:cNvPr>
          <p:cNvSpPr/>
          <p:nvPr/>
        </p:nvSpPr>
        <p:spPr>
          <a:xfrm rot="5400000">
            <a:off x="6456103" y="2280130"/>
            <a:ext cx="178679" cy="653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2DAF339-DEAC-4C16-8970-46347E171894}"/>
              </a:ext>
            </a:extLst>
          </p:cNvPr>
          <p:cNvGrpSpPr/>
          <p:nvPr/>
        </p:nvGrpSpPr>
        <p:grpSpPr>
          <a:xfrm>
            <a:off x="5135948" y="2698801"/>
            <a:ext cx="1913977" cy="642858"/>
            <a:chOff x="4667118" y="2734152"/>
            <a:chExt cx="1913977" cy="642858"/>
          </a:xfrm>
          <a:solidFill>
            <a:schemeClr val="tx2">
              <a:lumMod val="40000"/>
              <a:lumOff val="60000"/>
            </a:schemeClr>
          </a:solidFill>
        </p:grpSpPr>
        <p:sp>
          <p:nvSpPr>
            <p:cNvPr id="10" name="Arrow: Right 9">
              <a:extLst>
                <a:ext uri="{FF2B5EF4-FFF2-40B4-BE49-F238E27FC236}">
                  <a16:creationId xmlns:a16="http://schemas.microsoft.com/office/drawing/2014/main" id="{595ED684-9416-459B-8369-A7ED69E1C95B}"/>
                </a:ext>
              </a:extLst>
            </p:cNvPr>
            <p:cNvSpPr/>
            <p:nvPr/>
          </p:nvSpPr>
          <p:spPr>
            <a:xfrm>
              <a:off x="4905755" y="3081182"/>
              <a:ext cx="1675340" cy="295828"/>
            </a:xfrm>
            <a:prstGeom prst="rightArrow">
              <a:avLst>
                <a:gd name="adj1" fmla="val 44741"/>
                <a:gd name="adj2" fmla="val 50000"/>
              </a:avLst>
            </a:pr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Bent 2">
              <a:extLst>
                <a:ext uri="{FF2B5EF4-FFF2-40B4-BE49-F238E27FC236}">
                  <a16:creationId xmlns:a16="http://schemas.microsoft.com/office/drawing/2014/main" id="{13E67DBE-451F-429A-8EB0-8F1129DB5E2B}"/>
                </a:ext>
              </a:extLst>
            </p:cNvPr>
            <p:cNvSpPr/>
            <p:nvPr/>
          </p:nvSpPr>
          <p:spPr>
            <a:xfrm rot="16200000" flipV="1">
              <a:off x="4655001" y="2746269"/>
              <a:ext cx="561489" cy="537256"/>
            </a:xfrm>
            <a:prstGeom prst="bentArrow">
              <a:avLst/>
            </a:pr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Flowchart: Manual Operation 5">
            <a:extLst>
              <a:ext uri="{FF2B5EF4-FFF2-40B4-BE49-F238E27FC236}">
                <a16:creationId xmlns:a16="http://schemas.microsoft.com/office/drawing/2014/main" id="{2372BE49-F60A-46E9-9890-D3D5F7C71034}"/>
              </a:ext>
            </a:extLst>
          </p:cNvPr>
          <p:cNvSpPr/>
          <p:nvPr/>
        </p:nvSpPr>
        <p:spPr>
          <a:xfrm rot="5400000">
            <a:off x="7588381" y="2331602"/>
            <a:ext cx="794479" cy="199622"/>
          </a:xfrm>
          <a:prstGeom prst="flowChartManualOperation">
            <a:avLst/>
          </a:prstGeom>
          <a:solidFill>
            <a:schemeClr val="accent5">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F96FD49B-4C1E-43D6-97D4-DF3838EED2D5}"/>
              </a:ext>
            </a:extLst>
          </p:cNvPr>
          <p:cNvGrpSpPr/>
          <p:nvPr/>
        </p:nvGrpSpPr>
        <p:grpSpPr>
          <a:xfrm>
            <a:off x="8095230" y="2034173"/>
            <a:ext cx="791980" cy="794480"/>
            <a:chOff x="8184630" y="2198557"/>
            <a:chExt cx="791980" cy="794480"/>
          </a:xfrm>
        </p:grpSpPr>
        <p:sp>
          <p:nvSpPr>
            <p:cNvPr id="7" name="Flowchart: Process 6">
              <a:extLst>
                <a:ext uri="{FF2B5EF4-FFF2-40B4-BE49-F238E27FC236}">
                  <a16:creationId xmlns:a16="http://schemas.microsoft.com/office/drawing/2014/main" id="{958C01FC-314C-4566-89E4-6108191ED36B}"/>
                </a:ext>
              </a:extLst>
            </p:cNvPr>
            <p:cNvSpPr/>
            <p:nvPr/>
          </p:nvSpPr>
          <p:spPr>
            <a:xfrm>
              <a:off x="8184630" y="2198557"/>
              <a:ext cx="791980" cy="794480"/>
            </a:xfrm>
            <a:prstGeom prst="flowChartProcess">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4B156CE1-8474-4FC6-9DAD-E6B0D93BC36E}"/>
                </a:ext>
              </a:extLst>
            </p:cNvPr>
            <p:cNvGrpSpPr/>
            <p:nvPr/>
          </p:nvGrpSpPr>
          <p:grpSpPr>
            <a:xfrm>
              <a:off x="8292600" y="2330159"/>
              <a:ext cx="590998" cy="541002"/>
              <a:chOff x="8262311" y="2306911"/>
              <a:chExt cx="651575" cy="596455"/>
            </a:xfrm>
          </p:grpSpPr>
          <p:grpSp>
            <p:nvGrpSpPr>
              <p:cNvPr id="12" name="Graphic 3">
                <a:extLst>
                  <a:ext uri="{FF2B5EF4-FFF2-40B4-BE49-F238E27FC236}">
                    <a16:creationId xmlns:a16="http://schemas.microsoft.com/office/drawing/2014/main" id="{D5A2A29B-4D52-4FBB-AC27-B82F07C74CE9}"/>
                  </a:ext>
                </a:extLst>
              </p:cNvPr>
              <p:cNvGrpSpPr/>
              <p:nvPr/>
            </p:nvGrpSpPr>
            <p:grpSpPr>
              <a:xfrm>
                <a:off x="8262311" y="2306911"/>
                <a:ext cx="651575" cy="596455"/>
                <a:chOff x="4307855" y="401527"/>
                <a:chExt cx="281738" cy="257904"/>
              </a:xfrm>
              <a:solidFill>
                <a:schemeClr val="bg1"/>
              </a:solidFill>
            </p:grpSpPr>
            <p:sp>
              <p:nvSpPr>
                <p:cNvPr id="13" name="Freeform: Shape 12">
                  <a:extLst>
                    <a:ext uri="{FF2B5EF4-FFF2-40B4-BE49-F238E27FC236}">
                      <a16:creationId xmlns:a16="http://schemas.microsoft.com/office/drawing/2014/main" id="{0F572A14-7558-475C-99D4-AA1E2FA6131D}"/>
                    </a:ext>
                  </a:extLst>
                </p:cNvPr>
                <p:cNvSpPr/>
                <p:nvPr/>
              </p:nvSpPr>
              <p:spPr>
                <a:xfrm>
                  <a:off x="4345592" y="491290"/>
                  <a:ext cx="55756" cy="55756"/>
                </a:xfrm>
                <a:custGeom>
                  <a:avLst/>
                  <a:gdLst>
                    <a:gd name="connsiteX0" fmla="*/ 0 w 55756"/>
                    <a:gd name="connsiteY0" fmla="*/ 0 h 55756"/>
                    <a:gd name="connsiteX1" fmla="*/ 55757 w 55756"/>
                    <a:gd name="connsiteY1" fmla="*/ 0 h 55756"/>
                    <a:gd name="connsiteX2" fmla="*/ 55757 w 55756"/>
                    <a:gd name="connsiteY2" fmla="*/ 55757 h 55756"/>
                    <a:gd name="connsiteX3" fmla="*/ 0 w 55756"/>
                    <a:gd name="connsiteY3" fmla="*/ 55757 h 55756"/>
                  </a:gdLst>
                  <a:ahLst/>
                  <a:cxnLst>
                    <a:cxn ang="0">
                      <a:pos x="connsiteX0" y="connsiteY0"/>
                    </a:cxn>
                    <a:cxn ang="0">
                      <a:pos x="connsiteX1" y="connsiteY1"/>
                    </a:cxn>
                    <a:cxn ang="0">
                      <a:pos x="connsiteX2" y="connsiteY2"/>
                    </a:cxn>
                    <a:cxn ang="0">
                      <a:pos x="connsiteX3" y="connsiteY3"/>
                    </a:cxn>
                  </a:cxnLst>
                  <a:rect l="l" t="t" r="r" b="b"/>
                  <a:pathLst>
                    <a:path w="55756" h="55756">
                      <a:moveTo>
                        <a:pt x="0" y="0"/>
                      </a:moveTo>
                      <a:lnTo>
                        <a:pt x="55757" y="0"/>
                      </a:lnTo>
                      <a:lnTo>
                        <a:pt x="55757" y="55757"/>
                      </a:lnTo>
                      <a:lnTo>
                        <a:pt x="0" y="55757"/>
                      </a:lnTo>
                      <a:close/>
                    </a:path>
                  </a:pathLst>
                </a:custGeom>
                <a:grpFill/>
                <a:ln w="4829"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47811E3E-8F6F-4AB8-86DC-96AD147CB1C5}"/>
                    </a:ext>
                  </a:extLst>
                </p:cNvPr>
                <p:cNvSpPr/>
                <p:nvPr/>
              </p:nvSpPr>
              <p:spPr>
                <a:xfrm>
                  <a:off x="4420822" y="491290"/>
                  <a:ext cx="55756" cy="55756"/>
                </a:xfrm>
                <a:custGeom>
                  <a:avLst/>
                  <a:gdLst>
                    <a:gd name="connsiteX0" fmla="*/ 0 w 55756"/>
                    <a:gd name="connsiteY0" fmla="*/ 0 h 55756"/>
                    <a:gd name="connsiteX1" fmla="*/ 55757 w 55756"/>
                    <a:gd name="connsiteY1" fmla="*/ 0 h 55756"/>
                    <a:gd name="connsiteX2" fmla="*/ 55757 w 55756"/>
                    <a:gd name="connsiteY2" fmla="*/ 55757 h 55756"/>
                    <a:gd name="connsiteX3" fmla="*/ 0 w 55756"/>
                    <a:gd name="connsiteY3" fmla="*/ 55757 h 55756"/>
                  </a:gdLst>
                  <a:ahLst/>
                  <a:cxnLst>
                    <a:cxn ang="0">
                      <a:pos x="connsiteX0" y="connsiteY0"/>
                    </a:cxn>
                    <a:cxn ang="0">
                      <a:pos x="connsiteX1" y="connsiteY1"/>
                    </a:cxn>
                    <a:cxn ang="0">
                      <a:pos x="connsiteX2" y="connsiteY2"/>
                    </a:cxn>
                    <a:cxn ang="0">
                      <a:pos x="connsiteX3" y="connsiteY3"/>
                    </a:cxn>
                  </a:cxnLst>
                  <a:rect l="l" t="t" r="r" b="b"/>
                  <a:pathLst>
                    <a:path w="55756" h="55756">
                      <a:moveTo>
                        <a:pt x="0" y="0"/>
                      </a:moveTo>
                      <a:lnTo>
                        <a:pt x="55757" y="0"/>
                      </a:lnTo>
                      <a:lnTo>
                        <a:pt x="55757" y="55757"/>
                      </a:lnTo>
                      <a:lnTo>
                        <a:pt x="0" y="55757"/>
                      </a:lnTo>
                      <a:close/>
                    </a:path>
                  </a:pathLst>
                </a:custGeom>
                <a:grpFill/>
                <a:ln w="4829"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BA6B8122-9278-40AC-8912-1113295B4AE9}"/>
                    </a:ext>
                  </a:extLst>
                </p:cNvPr>
                <p:cNvSpPr/>
                <p:nvPr/>
              </p:nvSpPr>
              <p:spPr>
                <a:xfrm>
                  <a:off x="4345592" y="566084"/>
                  <a:ext cx="55756" cy="55756"/>
                </a:xfrm>
                <a:custGeom>
                  <a:avLst/>
                  <a:gdLst>
                    <a:gd name="connsiteX0" fmla="*/ 0 w 55756"/>
                    <a:gd name="connsiteY0" fmla="*/ 0 h 55756"/>
                    <a:gd name="connsiteX1" fmla="*/ 55757 w 55756"/>
                    <a:gd name="connsiteY1" fmla="*/ 0 h 55756"/>
                    <a:gd name="connsiteX2" fmla="*/ 55757 w 55756"/>
                    <a:gd name="connsiteY2" fmla="*/ 55757 h 55756"/>
                    <a:gd name="connsiteX3" fmla="*/ 0 w 55756"/>
                    <a:gd name="connsiteY3" fmla="*/ 55757 h 55756"/>
                  </a:gdLst>
                  <a:ahLst/>
                  <a:cxnLst>
                    <a:cxn ang="0">
                      <a:pos x="connsiteX0" y="connsiteY0"/>
                    </a:cxn>
                    <a:cxn ang="0">
                      <a:pos x="connsiteX1" y="connsiteY1"/>
                    </a:cxn>
                    <a:cxn ang="0">
                      <a:pos x="connsiteX2" y="connsiteY2"/>
                    </a:cxn>
                    <a:cxn ang="0">
                      <a:pos x="connsiteX3" y="connsiteY3"/>
                    </a:cxn>
                  </a:cxnLst>
                  <a:rect l="l" t="t" r="r" b="b"/>
                  <a:pathLst>
                    <a:path w="55756" h="55756">
                      <a:moveTo>
                        <a:pt x="0" y="0"/>
                      </a:moveTo>
                      <a:lnTo>
                        <a:pt x="55757" y="0"/>
                      </a:lnTo>
                      <a:lnTo>
                        <a:pt x="55757" y="55757"/>
                      </a:lnTo>
                      <a:lnTo>
                        <a:pt x="0" y="55757"/>
                      </a:lnTo>
                      <a:close/>
                    </a:path>
                  </a:pathLst>
                </a:custGeom>
                <a:grpFill/>
                <a:ln w="4829"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F6F144DD-94E5-4C6A-90BA-896411F4B2DB}"/>
                    </a:ext>
                  </a:extLst>
                </p:cNvPr>
                <p:cNvSpPr/>
                <p:nvPr/>
              </p:nvSpPr>
              <p:spPr>
                <a:xfrm>
                  <a:off x="4496101" y="566084"/>
                  <a:ext cx="55756" cy="55756"/>
                </a:xfrm>
                <a:custGeom>
                  <a:avLst/>
                  <a:gdLst>
                    <a:gd name="connsiteX0" fmla="*/ 0 w 55756"/>
                    <a:gd name="connsiteY0" fmla="*/ 0 h 55756"/>
                    <a:gd name="connsiteX1" fmla="*/ 55757 w 55756"/>
                    <a:gd name="connsiteY1" fmla="*/ 0 h 55756"/>
                    <a:gd name="connsiteX2" fmla="*/ 55757 w 55756"/>
                    <a:gd name="connsiteY2" fmla="*/ 55757 h 55756"/>
                    <a:gd name="connsiteX3" fmla="*/ 0 w 55756"/>
                    <a:gd name="connsiteY3" fmla="*/ 55757 h 55756"/>
                  </a:gdLst>
                  <a:ahLst/>
                  <a:cxnLst>
                    <a:cxn ang="0">
                      <a:pos x="connsiteX0" y="connsiteY0"/>
                    </a:cxn>
                    <a:cxn ang="0">
                      <a:pos x="connsiteX1" y="connsiteY1"/>
                    </a:cxn>
                    <a:cxn ang="0">
                      <a:pos x="connsiteX2" y="connsiteY2"/>
                    </a:cxn>
                    <a:cxn ang="0">
                      <a:pos x="connsiteX3" y="connsiteY3"/>
                    </a:cxn>
                  </a:cxnLst>
                  <a:rect l="l" t="t" r="r" b="b"/>
                  <a:pathLst>
                    <a:path w="55756" h="55756">
                      <a:moveTo>
                        <a:pt x="0" y="0"/>
                      </a:moveTo>
                      <a:lnTo>
                        <a:pt x="55757" y="0"/>
                      </a:lnTo>
                      <a:lnTo>
                        <a:pt x="55757" y="55757"/>
                      </a:lnTo>
                      <a:lnTo>
                        <a:pt x="0" y="55757"/>
                      </a:lnTo>
                      <a:close/>
                    </a:path>
                  </a:pathLst>
                </a:custGeom>
                <a:grpFill/>
                <a:ln w="4829"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A50F8C3-E8AF-48DD-A04E-0CDDD5BB368A}"/>
                    </a:ext>
                  </a:extLst>
                </p:cNvPr>
                <p:cNvSpPr/>
                <p:nvPr/>
              </p:nvSpPr>
              <p:spPr>
                <a:xfrm>
                  <a:off x="4307855" y="401527"/>
                  <a:ext cx="281738" cy="257904"/>
                </a:xfrm>
                <a:custGeom>
                  <a:avLst/>
                  <a:gdLst>
                    <a:gd name="connsiteX0" fmla="*/ 12983 w 281738"/>
                    <a:gd name="connsiteY0" fmla="*/ 257905 h 257904"/>
                    <a:gd name="connsiteX1" fmla="*/ 268756 w 281738"/>
                    <a:gd name="connsiteY1" fmla="*/ 257905 h 257904"/>
                    <a:gd name="connsiteX2" fmla="*/ 281738 w 281738"/>
                    <a:gd name="connsiteY2" fmla="*/ 244922 h 257904"/>
                    <a:gd name="connsiteX3" fmla="*/ 281738 w 281738"/>
                    <a:gd name="connsiteY3" fmla="*/ 13031 h 257904"/>
                    <a:gd name="connsiteX4" fmla="*/ 268756 w 281738"/>
                    <a:gd name="connsiteY4" fmla="*/ 0 h 257904"/>
                    <a:gd name="connsiteX5" fmla="*/ 12983 w 281738"/>
                    <a:gd name="connsiteY5" fmla="*/ 0 h 257904"/>
                    <a:gd name="connsiteX6" fmla="*/ 0 w 281738"/>
                    <a:gd name="connsiteY6" fmla="*/ 13031 h 257904"/>
                    <a:gd name="connsiteX7" fmla="*/ 0 w 281738"/>
                    <a:gd name="connsiteY7" fmla="*/ 244922 h 257904"/>
                    <a:gd name="connsiteX8" fmla="*/ 12983 w 281738"/>
                    <a:gd name="connsiteY8" fmla="*/ 257905 h 257904"/>
                    <a:gd name="connsiteX9" fmla="*/ 140869 w 281738"/>
                    <a:gd name="connsiteY9" fmla="*/ 18844 h 257904"/>
                    <a:gd name="connsiteX10" fmla="*/ 156225 w 281738"/>
                    <a:gd name="connsiteY10" fmla="*/ 34152 h 257904"/>
                    <a:gd name="connsiteX11" fmla="*/ 140869 w 281738"/>
                    <a:gd name="connsiteY11" fmla="*/ 49508 h 257904"/>
                    <a:gd name="connsiteX12" fmla="*/ 125562 w 281738"/>
                    <a:gd name="connsiteY12" fmla="*/ 34152 h 257904"/>
                    <a:gd name="connsiteX13" fmla="*/ 140869 w 281738"/>
                    <a:gd name="connsiteY13" fmla="*/ 18844 h 257904"/>
                    <a:gd name="connsiteX14" fmla="*/ 16567 w 281738"/>
                    <a:gd name="connsiteY14" fmla="*/ 66317 h 257904"/>
                    <a:gd name="connsiteX15" fmla="*/ 265123 w 281738"/>
                    <a:gd name="connsiteY15" fmla="*/ 66317 h 257904"/>
                    <a:gd name="connsiteX16" fmla="*/ 265123 w 281738"/>
                    <a:gd name="connsiteY16" fmla="*/ 241289 h 257904"/>
                    <a:gd name="connsiteX17" fmla="*/ 16567 w 281738"/>
                    <a:gd name="connsiteY17" fmla="*/ 241289 h 257904"/>
                    <a:gd name="connsiteX18" fmla="*/ 16567 w 281738"/>
                    <a:gd name="connsiteY18" fmla="*/ 66317 h 257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1738" h="257904">
                      <a:moveTo>
                        <a:pt x="12983" y="257905"/>
                      </a:moveTo>
                      <a:lnTo>
                        <a:pt x="268756" y="257905"/>
                      </a:lnTo>
                      <a:cubicBezTo>
                        <a:pt x="275925" y="257905"/>
                        <a:pt x="281738" y="252092"/>
                        <a:pt x="281738" y="244922"/>
                      </a:cubicBezTo>
                      <a:lnTo>
                        <a:pt x="281738" y="13031"/>
                      </a:lnTo>
                      <a:cubicBezTo>
                        <a:pt x="281738" y="5861"/>
                        <a:pt x="275925" y="0"/>
                        <a:pt x="268756" y="0"/>
                      </a:cubicBezTo>
                      <a:lnTo>
                        <a:pt x="12983" y="0"/>
                      </a:lnTo>
                      <a:cubicBezTo>
                        <a:pt x="5813" y="0"/>
                        <a:pt x="0" y="5813"/>
                        <a:pt x="0" y="13031"/>
                      </a:cubicBezTo>
                      <a:lnTo>
                        <a:pt x="0" y="244922"/>
                      </a:lnTo>
                      <a:cubicBezTo>
                        <a:pt x="-48" y="252092"/>
                        <a:pt x="5813" y="257905"/>
                        <a:pt x="12983" y="257905"/>
                      </a:cubicBezTo>
                      <a:close/>
                      <a:moveTo>
                        <a:pt x="140869" y="18844"/>
                      </a:moveTo>
                      <a:cubicBezTo>
                        <a:pt x="149347" y="18844"/>
                        <a:pt x="156225" y="25723"/>
                        <a:pt x="156225" y="34152"/>
                      </a:cubicBezTo>
                      <a:cubicBezTo>
                        <a:pt x="156225" y="42629"/>
                        <a:pt x="149347" y="49508"/>
                        <a:pt x="140869" y="49508"/>
                      </a:cubicBezTo>
                      <a:cubicBezTo>
                        <a:pt x="132392" y="49508"/>
                        <a:pt x="125562" y="42629"/>
                        <a:pt x="125562" y="34152"/>
                      </a:cubicBezTo>
                      <a:cubicBezTo>
                        <a:pt x="125513" y="25723"/>
                        <a:pt x="132392" y="18844"/>
                        <a:pt x="140869" y="18844"/>
                      </a:cubicBezTo>
                      <a:close/>
                      <a:moveTo>
                        <a:pt x="16567" y="66317"/>
                      </a:moveTo>
                      <a:lnTo>
                        <a:pt x="265123" y="66317"/>
                      </a:lnTo>
                      <a:lnTo>
                        <a:pt x="265123" y="241289"/>
                      </a:lnTo>
                      <a:lnTo>
                        <a:pt x="16567" y="241289"/>
                      </a:lnTo>
                      <a:lnTo>
                        <a:pt x="16567" y="66317"/>
                      </a:lnTo>
                      <a:close/>
                    </a:path>
                  </a:pathLst>
                </a:custGeom>
                <a:grpFill/>
                <a:ln w="4829"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49AF4CE7-C17A-471A-979C-449E3FEDE1EC}"/>
                    </a:ext>
                  </a:extLst>
                </p:cNvPr>
                <p:cNvSpPr/>
                <p:nvPr/>
              </p:nvSpPr>
              <p:spPr>
                <a:xfrm>
                  <a:off x="4420822" y="566084"/>
                  <a:ext cx="55756" cy="55756"/>
                </a:xfrm>
                <a:custGeom>
                  <a:avLst/>
                  <a:gdLst>
                    <a:gd name="connsiteX0" fmla="*/ 0 w 55756"/>
                    <a:gd name="connsiteY0" fmla="*/ 0 h 55756"/>
                    <a:gd name="connsiteX1" fmla="*/ 55757 w 55756"/>
                    <a:gd name="connsiteY1" fmla="*/ 0 h 55756"/>
                    <a:gd name="connsiteX2" fmla="*/ 55757 w 55756"/>
                    <a:gd name="connsiteY2" fmla="*/ 55757 h 55756"/>
                    <a:gd name="connsiteX3" fmla="*/ 0 w 55756"/>
                    <a:gd name="connsiteY3" fmla="*/ 55757 h 55756"/>
                  </a:gdLst>
                  <a:ahLst/>
                  <a:cxnLst>
                    <a:cxn ang="0">
                      <a:pos x="connsiteX0" y="connsiteY0"/>
                    </a:cxn>
                    <a:cxn ang="0">
                      <a:pos x="connsiteX1" y="connsiteY1"/>
                    </a:cxn>
                    <a:cxn ang="0">
                      <a:pos x="connsiteX2" y="connsiteY2"/>
                    </a:cxn>
                    <a:cxn ang="0">
                      <a:pos x="connsiteX3" y="connsiteY3"/>
                    </a:cxn>
                  </a:cxnLst>
                  <a:rect l="l" t="t" r="r" b="b"/>
                  <a:pathLst>
                    <a:path w="55756" h="55756">
                      <a:moveTo>
                        <a:pt x="0" y="0"/>
                      </a:moveTo>
                      <a:lnTo>
                        <a:pt x="55757" y="0"/>
                      </a:lnTo>
                      <a:lnTo>
                        <a:pt x="55757" y="55757"/>
                      </a:lnTo>
                      <a:lnTo>
                        <a:pt x="0" y="55757"/>
                      </a:lnTo>
                      <a:close/>
                    </a:path>
                  </a:pathLst>
                </a:custGeom>
                <a:grpFill/>
                <a:ln w="4829" cap="flat">
                  <a:noFill/>
                  <a:prstDash val="solid"/>
                  <a:miter/>
                </a:ln>
              </p:spPr>
              <p:txBody>
                <a:bodyPr rtlCol="0" anchor="ctr"/>
                <a:lstStyle/>
                <a:p>
                  <a:endParaRPr lang="en-US"/>
                </a:p>
              </p:txBody>
            </p:sp>
          </p:grpSp>
          <p:sp>
            <p:nvSpPr>
              <p:cNvPr id="21" name="Freeform: Shape 20">
                <a:extLst>
                  <a:ext uri="{FF2B5EF4-FFF2-40B4-BE49-F238E27FC236}">
                    <a16:creationId xmlns:a16="http://schemas.microsoft.com/office/drawing/2014/main" id="{E0CDE3B0-5B6D-4E66-B2C6-1949FB67985A}"/>
                  </a:ext>
                </a:extLst>
              </p:cNvPr>
              <p:cNvSpPr/>
              <p:nvPr/>
            </p:nvSpPr>
            <p:spPr>
              <a:xfrm>
                <a:off x="8712162" y="2514370"/>
                <a:ext cx="93618" cy="128947"/>
              </a:xfrm>
              <a:custGeom>
                <a:avLst/>
                <a:gdLst>
                  <a:gd name="connsiteX0" fmla="*/ 34491 w 68994"/>
                  <a:gd name="connsiteY0" fmla="*/ 86711 h 112482"/>
                  <a:gd name="connsiteX1" fmla="*/ 22186 w 68994"/>
                  <a:gd name="connsiteY1" fmla="*/ 79881 h 112482"/>
                  <a:gd name="connsiteX2" fmla="*/ 581 w 68994"/>
                  <a:gd name="connsiteY2" fmla="*/ 79881 h 112482"/>
                  <a:gd name="connsiteX3" fmla="*/ 24366 w 68994"/>
                  <a:gd name="connsiteY3" fmla="*/ 103084 h 112482"/>
                  <a:gd name="connsiteX4" fmla="*/ 24366 w 68994"/>
                  <a:gd name="connsiteY4" fmla="*/ 112482 h 112482"/>
                  <a:gd name="connsiteX5" fmla="*/ 44470 w 68994"/>
                  <a:gd name="connsiteY5" fmla="*/ 112482 h 112482"/>
                  <a:gd name="connsiteX6" fmla="*/ 44470 w 68994"/>
                  <a:gd name="connsiteY6" fmla="*/ 103133 h 112482"/>
                  <a:gd name="connsiteX7" fmla="*/ 60649 w 68994"/>
                  <a:gd name="connsiteY7" fmla="*/ 94123 h 112482"/>
                  <a:gd name="connsiteX8" fmla="*/ 61231 w 68994"/>
                  <a:gd name="connsiteY8" fmla="*/ 57743 h 112482"/>
                  <a:gd name="connsiteX9" fmla="*/ 37397 w 68994"/>
                  <a:gd name="connsiteY9" fmla="*/ 48103 h 112482"/>
                  <a:gd name="connsiteX10" fmla="*/ 22816 w 68994"/>
                  <a:gd name="connsiteY10" fmla="*/ 42677 h 112482"/>
                  <a:gd name="connsiteX11" fmla="*/ 34442 w 68994"/>
                  <a:gd name="connsiteY11" fmla="*/ 26740 h 112482"/>
                  <a:gd name="connsiteX12" fmla="*/ 47861 w 68994"/>
                  <a:gd name="connsiteY12" fmla="*/ 38075 h 112482"/>
                  <a:gd name="connsiteX13" fmla="*/ 68787 w 68994"/>
                  <a:gd name="connsiteY13" fmla="*/ 38075 h 112482"/>
                  <a:gd name="connsiteX14" fmla="*/ 44470 w 68994"/>
                  <a:gd name="connsiteY14" fmla="*/ 10366 h 112482"/>
                  <a:gd name="connsiteX15" fmla="*/ 44470 w 68994"/>
                  <a:gd name="connsiteY15" fmla="*/ 0 h 112482"/>
                  <a:gd name="connsiteX16" fmla="*/ 24366 w 68994"/>
                  <a:gd name="connsiteY16" fmla="*/ 0 h 112482"/>
                  <a:gd name="connsiteX17" fmla="*/ 24366 w 68994"/>
                  <a:gd name="connsiteY17" fmla="*/ 10366 h 112482"/>
                  <a:gd name="connsiteX18" fmla="*/ 0 w 68994"/>
                  <a:gd name="connsiteY18" fmla="*/ 38318 h 112482"/>
                  <a:gd name="connsiteX19" fmla="*/ 6637 w 68994"/>
                  <a:gd name="connsiteY19" fmla="*/ 55127 h 112482"/>
                  <a:gd name="connsiteX20" fmla="*/ 34103 w 68994"/>
                  <a:gd name="connsiteY20" fmla="*/ 66850 h 112482"/>
                  <a:gd name="connsiteX21" fmla="*/ 45874 w 68994"/>
                  <a:gd name="connsiteY21" fmla="*/ 71064 h 112482"/>
                  <a:gd name="connsiteX22" fmla="*/ 34491 w 68994"/>
                  <a:gd name="connsiteY22" fmla="*/ 86711 h 1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994" h="112482">
                    <a:moveTo>
                      <a:pt x="34491" y="86711"/>
                    </a:moveTo>
                    <a:cubicBezTo>
                      <a:pt x="28968" y="86711"/>
                      <a:pt x="24269" y="83901"/>
                      <a:pt x="22186" y="79881"/>
                    </a:cubicBezTo>
                    <a:lnTo>
                      <a:pt x="581" y="79881"/>
                    </a:lnTo>
                    <a:cubicBezTo>
                      <a:pt x="2616" y="90925"/>
                      <a:pt x="12014" y="99839"/>
                      <a:pt x="24366" y="103084"/>
                    </a:cubicBezTo>
                    <a:lnTo>
                      <a:pt x="24366" y="112482"/>
                    </a:lnTo>
                    <a:lnTo>
                      <a:pt x="44470" y="112482"/>
                    </a:lnTo>
                    <a:lnTo>
                      <a:pt x="44470" y="103133"/>
                    </a:lnTo>
                    <a:cubicBezTo>
                      <a:pt x="50864" y="101486"/>
                      <a:pt x="56435" y="98288"/>
                      <a:pt x="60649" y="94123"/>
                    </a:cubicBezTo>
                    <a:cubicBezTo>
                      <a:pt x="67867" y="87389"/>
                      <a:pt x="74843" y="70531"/>
                      <a:pt x="61231" y="57743"/>
                    </a:cubicBezTo>
                    <a:cubicBezTo>
                      <a:pt x="55805" y="52656"/>
                      <a:pt x="47618" y="49459"/>
                      <a:pt x="37397" y="48103"/>
                    </a:cubicBezTo>
                    <a:cubicBezTo>
                      <a:pt x="27951" y="46795"/>
                      <a:pt x="24560" y="44227"/>
                      <a:pt x="22816" y="42677"/>
                    </a:cubicBezTo>
                    <a:cubicBezTo>
                      <a:pt x="19038" y="39286"/>
                      <a:pt x="21024" y="26740"/>
                      <a:pt x="34442" y="26740"/>
                    </a:cubicBezTo>
                    <a:cubicBezTo>
                      <a:pt x="41854" y="26740"/>
                      <a:pt x="47861" y="31826"/>
                      <a:pt x="47861" y="38075"/>
                    </a:cubicBezTo>
                    <a:lnTo>
                      <a:pt x="68787" y="38075"/>
                    </a:lnTo>
                    <a:cubicBezTo>
                      <a:pt x="68787" y="25044"/>
                      <a:pt x="58566" y="14000"/>
                      <a:pt x="44470" y="10366"/>
                    </a:cubicBezTo>
                    <a:lnTo>
                      <a:pt x="44470" y="0"/>
                    </a:lnTo>
                    <a:lnTo>
                      <a:pt x="24366" y="0"/>
                    </a:lnTo>
                    <a:lnTo>
                      <a:pt x="24366" y="10366"/>
                    </a:lnTo>
                    <a:cubicBezTo>
                      <a:pt x="5571" y="15211"/>
                      <a:pt x="0" y="30615"/>
                      <a:pt x="0" y="38318"/>
                    </a:cubicBezTo>
                    <a:cubicBezTo>
                      <a:pt x="0" y="42338"/>
                      <a:pt x="1163" y="49459"/>
                      <a:pt x="6637" y="55127"/>
                    </a:cubicBezTo>
                    <a:cubicBezTo>
                      <a:pt x="12110" y="60794"/>
                      <a:pt x="21266" y="65106"/>
                      <a:pt x="34103" y="66850"/>
                    </a:cubicBezTo>
                    <a:cubicBezTo>
                      <a:pt x="41127" y="67819"/>
                      <a:pt x="44324" y="69659"/>
                      <a:pt x="45874" y="71064"/>
                    </a:cubicBezTo>
                    <a:cubicBezTo>
                      <a:pt x="50283" y="74988"/>
                      <a:pt x="47909" y="86711"/>
                      <a:pt x="34491" y="86711"/>
                    </a:cubicBezTo>
                    <a:close/>
                  </a:path>
                </a:pathLst>
              </a:custGeom>
              <a:solidFill>
                <a:schemeClr val="bg1"/>
              </a:solidFill>
              <a:ln w="482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791170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78BE3B20-B4C9-4397-A2B3-246F1F84175F}"/>
              </a:ext>
            </a:extLst>
          </p:cNvPr>
          <p:cNvGrpSpPr/>
          <p:nvPr/>
        </p:nvGrpSpPr>
        <p:grpSpPr>
          <a:xfrm>
            <a:off x="1168990" y="1017269"/>
            <a:ext cx="2548245" cy="1806950"/>
            <a:chOff x="1168990" y="1017269"/>
            <a:chExt cx="2548245" cy="1806950"/>
          </a:xfrm>
        </p:grpSpPr>
        <p:pic>
          <p:nvPicPr>
            <p:cNvPr id="4" name="Picture 3">
              <a:extLst>
                <a:ext uri="{FF2B5EF4-FFF2-40B4-BE49-F238E27FC236}">
                  <a16:creationId xmlns:a16="http://schemas.microsoft.com/office/drawing/2014/main" id="{1B60505F-0853-4604-B0AD-2E3C1B7D025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68990" y="1017269"/>
              <a:ext cx="2331721" cy="1554481"/>
            </a:xfrm>
            <a:prstGeom prst="rect">
              <a:avLst/>
            </a:prstGeom>
          </p:spPr>
        </p:pic>
        <p:sp>
          <p:nvSpPr>
            <p:cNvPr id="49" name="Oval 48">
              <a:extLst>
                <a:ext uri="{FF2B5EF4-FFF2-40B4-BE49-F238E27FC236}">
                  <a16:creationId xmlns:a16="http://schemas.microsoft.com/office/drawing/2014/main" id="{7033AA3A-E788-4E93-96D2-6A7F2C78CC60}"/>
                </a:ext>
              </a:extLst>
            </p:cNvPr>
            <p:cNvSpPr/>
            <p:nvPr/>
          </p:nvSpPr>
          <p:spPr>
            <a:xfrm>
              <a:off x="2696355" y="1803339"/>
              <a:ext cx="1020880" cy="1020880"/>
            </a:xfrm>
            <a:prstGeom prst="ellipse">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8BCE60A-736C-4B4E-839B-6620B7CD730F}"/>
                </a:ext>
              </a:extLst>
            </p:cNvPr>
            <p:cNvSpPr/>
            <p:nvPr/>
          </p:nvSpPr>
          <p:spPr>
            <a:xfrm>
              <a:off x="2752069" y="1856173"/>
              <a:ext cx="909055" cy="9090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34E27D22-7625-4F2B-89C7-144070101A7F}"/>
                </a:ext>
              </a:extLst>
            </p:cNvPr>
            <p:cNvGrpSpPr/>
            <p:nvPr/>
          </p:nvGrpSpPr>
          <p:grpSpPr>
            <a:xfrm>
              <a:off x="2851927" y="2017276"/>
              <a:ext cx="579567" cy="518920"/>
              <a:chOff x="4281116" y="1492197"/>
              <a:chExt cx="326731" cy="292541"/>
            </a:xfrm>
            <a:solidFill>
              <a:schemeClr val="accent3"/>
            </a:solidFill>
          </p:grpSpPr>
          <p:sp>
            <p:nvSpPr>
              <p:cNvPr id="18" name="Freeform: Shape 17">
                <a:extLst>
                  <a:ext uri="{FF2B5EF4-FFF2-40B4-BE49-F238E27FC236}">
                    <a16:creationId xmlns:a16="http://schemas.microsoft.com/office/drawing/2014/main" id="{41AD3799-7A67-4E97-B948-D5FF3C23B3C3}"/>
                  </a:ext>
                </a:extLst>
              </p:cNvPr>
              <p:cNvSpPr/>
              <p:nvPr/>
            </p:nvSpPr>
            <p:spPr>
              <a:xfrm>
                <a:off x="4281116" y="1492197"/>
                <a:ext cx="179235" cy="247054"/>
              </a:xfrm>
              <a:custGeom>
                <a:avLst/>
                <a:gdLst>
                  <a:gd name="connsiteX0" fmla="*/ 34442 w 179234"/>
                  <a:gd name="connsiteY0" fmla="*/ 129146 h 247053"/>
                  <a:gd name="connsiteX1" fmla="*/ 34442 w 179234"/>
                  <a:gd name="connsiteY1" fmla="*/ 230244 h 247053"/>
                  <a:gd name="connsiteX2" fmla="*/ 26934 w 179234"/>
                  <a:gd name="connsiteY2" fmla="*/ 230244 h 247053"/>
                  <a:gd name="connsiteX3" fmla="*/ 26934 w 179234"/>
                  <a:gd name="connsiteY3" fmla="*/ 249379 h 247053"/>
                  <a:gd name="connsiteX4" fmla="*/ 162377 w 179234"/>
                  <a:gd name="connsiteY4" fmla="*/ 249379 h 247053"/>
                  <a:gd name="connsiteX5" fmla="*/ 162377 w 179234"/>
                  <a:gd name="connsiteY5" fmla="*/ 230244 h 247053"/>
                  <a:gd name="connsiteX6" fmla="*/ 53577 w 179234"/>
                  <a:gd name="connsiteY6" fmla="*/ 230244 h 247053"/>
                  <a:gd name="connsiteX7" fmla="*/ 53577 w 179234"/>
                  <a:gd name="connsiteY7" fmla="*/ 115582 h 247053"/>
                  <a:gd name="connsiteX8" fmla="*/ 151429 w 179234"/>
                  <a:gd name="connsiteY8" fmla="*/ 46020 h 247053"/>
                  <a:gd name="connsiteX9" fmla="*/ 167609 w 179234"/>
                  <a:gd name="connsiteY9" fmla="*/ 57549 h 247053"/>
                  <a:gd name="connsiteX10" fmla="*/ 167270 w 179234"/>
                  <a:gd name="connsiteY10" fmla="*/ 53189 h 247053"/>
                  <a:gd name="connsiteX11" fmla="*/ 181754 w 179234"/>
                  <a:gd name="connsiteY11" fmla="*/ 21605 h 247053"/>
                  <a:gd name="connsiteX12" fmla="*/ 151381 w 179234"/>
                  <a:gd name="connsiteY12" fmla="*/ 0 h 247053"/>
                  <a:gd name="connsiteX13" fmla="*/ 99790 w 179234"/>
                  <a:gd name="connsiteY13" fmla="*/ 36719 h 247053"/>
                  <a:gd name="connsiteX14" fmla="*/ 99790 w 179234"/>
                  <a:gd name="connsiteY14" fmla="*/ 20539 h 247053"/>
                  <a:gd name="connsiteX15" fmla="*/ 53480 w 179234"/>
                  <a:gd name="connsiteY15" fmla="*/ 20539 h 247053"/>
                  <a:gd name="connsiteX16" fmla="*/ 53480 w 179234"/>
                  <a:gd name="connsiteY16" fmla="*/ 69659 h 247053"/>
                  <a:gd name="connsiteX17" fmla="*/ 0 w 179234"/>
                  <a:gd name="connsiteY17" fmla="*/ 107880 h 247053"/>
                  <a:gd name="connsiteX18" fmla="*/ 21169 w 179234"/>
                  <a:gd name="connsiteY18" fmla="*/ 138641 h 247053"/>
                  <a:gd name="connsiteX19" fmla="*/ 34442 w 179234"/>
                  <a:gd name="connsiteY19" fmla="*/ 129146 h 24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9234" h="247053">
                    <a:moveTo>
                      <a:pt x="34442" y="129146"/>
                    </a:moveTo>
                    <a:lnTo>
                      <a:pt x="34442" y="230244"/>
                    </a:lnTo>
                    <a:lnTo>
                      <a:pt x="26934" y="230244"/>
                    </a:lnTo>
                    <a:lnTo>
                      <a:pt x="26934" y="249379"/>
                    </a:lnTo>
                    <a:lnTo>
                      <a:pt x="162377" y="249379"/>
                    </a:lnTo>
                    <a:lnTo>
                      <a:pt x="162377" y="230244"/>
                    </a:lnTo>
                    <a:lnTo>
                      <a:pt x="53577" y="230244"/>
                    </a:lnTo>
                    <a:lnTo>
                      <a:pt x="53577" y="115582"/>
                    </a:lnTo>
                    <a:lnTo>
                      <a:pt x="151429" y="46020"/>
                    </a:lnTo>
                    <a:lnTo>
                      <a:pt x="167609" y="57549"/>
                    </a:lnTo>
                    <a:cubicBezTo>
                      <a:pt x="167464" y="56096"/>
                      <a:pt x="167270" y="54691"/>
                      <a:pt x="167270" y="53189"/>
                    </a:cubicBezTo>
                    <a:cubicBezTo>
                      <a:pt x="167270" y="40594"/>
                      <a:pt x="172889" y="29307"/>
                      <a:pt x="181754" y="21605"/>
                    </a:cubicBezTo>
                    <a:lnTo>
                      <a:pt x="151381" y="0"/>
                    </a:lnTo>
                    <a:lnTo>
                      <a:pt x="99790" y="36719"/>
                    </a:lnTo>
                    <a:lnTo>
                      <a:pt x="99790" y="20539"/>
                    </a:lnTo>
                    <a:lnTo>
                      <a:pt x="53480" y="20539"/>
                    </a:lnTo>
                    <a:lnTo>
                      <a:pt x="53480" y="69659"/>
                    </a:lnTo>
                    <a:lnTo>
                      <a:pt x="0" y="107880"/>
                    </a:lnTo>
                    <a:lnTo>
                      <a:pt x="21169" y="138641"/>
                    </a:lnTo>
                    <a:lnTo>
                      <a:pt x="34442" y="129146"/>
                    </a:lnTo>
                    <a:close/>
                  </a:path>
                </a:pathLst>
              </a:custGeom>
              <a:grpFill/>
              <a:ln w="4829"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FAE5CB0-8D53-40ED-A0A3-CBC6C7AB80F7}"/>
                  </a:ext>
                </a:extLst>
              </p:cNvPr>
              <p:cNvSpPr/>
              <p:nvPr/>
            </p:nvSpPr>
            <p:spPr>
              <a:xfrm>
                <a:off x="4362692" y="1616014"/>
                <a:ext cx="43598" cy="43598"/>
              </a:xfrm>
              <a:custGeom>
                <a:avLst/>
                <a:gdLst>
                  <a:gd name="connsiteX0" fmla="*/ 0 w 43597"/>
                  <a:gd name="connsiteY0" fmla="*/ 0 h 43597"/>
                  <a:gd name="connsiteX1" fmla="*/ 45778 w 43597"/>
                  <a:gd name="connsiteY1" fmla="*/ 0 h 43597"/>
                  <a:gd name="connsiteX2" fmla="*/ 45778 w 43597"/>
                  <a:gd name="connsiteY2" fmla="*/ 45778 h 43597"/>
                  <a:gd name="connsiteX3" fmla="*/ 0 w 43597"/>
                  <a:gd name="connsiteY3" fmla="*/ 45778 h 43597"/>
                </a:gdLst>
                <a:ahLst/>
                <a:cxnLst>
                  <a:cxn ang="0">
                    <a:pos x="connsiteX0" y="connsiteY0"/>
                  </a:cxn>
                  <a:cxn ang="0">
                    <a:pos x="connsiteX1" y="connsiteY1"/>
                  </a:cxn>
                  <a:cxn ang="0">
                    <a:pos x="connsiteX2" y="connsiteY2"/>
                  </a:cxn>
                  <a:cxn ang="0">
                    <a:pos x="connsiteX3" y="connsiteY3"/>
                  </a:cxn>
                </a:cxnLst>
                <a:rect l="l" t="t" r="r" b="b"/>
                <a:pathLst>
                  <a:path w="43597" h="43597">
                    <a:moveTo>
                      <a:pt x="0" y="0"/>
                    </a:moveTo>
                    <a:lnTo>
                      <a:pt x="45778" y="0"/>
                    </a:lnTo>
                    <a:lnTo>
                      <a:pt x="45778" y="45778"/>
                    </a:lnTo>
                    <a:lnTo>
                      <a:pt x="0" y="45778"/>
                    </a:lnTo>
                    <a:close/>
                  </a:path>
                </a:pathLst>
              </a:custGeom>
              <a:grpFill/>
              <a:ln w="4829"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B6D58B93-7552-40D2-95AC-87CB7DD0BF1B}"/>
                  </a:ext>
                </a:extLst>
              </p:cNvPr>
              <p:cNvSpPr/>
              <p:nvPr/>
            </p:nvSpPr>
            <p:spPr>
              <a:xfrm>
                <a:off x="4515720" y="1586126"/>
                <a:ext cx="87195" cy="198612"/>
              </a:xfrm>
              <a:custGeom>
                <a:avLst/>
                <a:gdLst>
                  <a:gd name="connsiteX0" fmla="*/ 0 w 87195"/>
                  <a:gd name="connsiteY0" fmla="*/ 36089 h 198611"/>
                  <a:gd name="connsiteX1" fmla="*/ 0 w 87195"/>
                  <a:gd name="connsiteY1" fmla="*/ 90489 h 198611"/>
                  <a:gd name="connsiteX2" fmla="*/ 15453 w 87195"/>
                  <a:gd name="connsiteY2" fmla="*/ 104198 h 198611"/>
                  <a:gd name="connsiteX3" fmla="*/ 15453 w 87195"/>
                  <a:gd name="connsiteY3" fmla="*/ 184854 h 198611"/>
                  <a:gd name="connsiteX4" fmla="*/ 30082 w 87195"/>
                  <a:gd name="connsiteY4" fmla="*/ 199580 h 198611"/>
                  <a:gd name="connsiteX5" fmla="*/ 44470 w 87195"/>
                  <a:gd name="connsiteY5" fmla="*/ 185242 h 198611"/>
                  <a:gd name="connsiteX6" fmla="*/ 58857 w 87195"/>
                  <a:gd name="connsiteY6" fmla="*/ 199580 h 198611"/>
                  <a:gd name="connsiteX7" fmla="*/ 73196 w 87195"/>
                  <a:gd name="connsiteY7" fmla="*/ 185242 h 198611"/>
                  <a:gd name="connsiteX8" fmla="*/ 73341 w 87195"/>
                  <a:gd name="connsiteY8" fmla="*/ 104247 h 198611"/>
                  <a:gd name="connsiteX9" fmla="*/ 88697 w 87195"/>
                  <a:gd name="connsiteY9" fmla="*/ 90635 h 198611"/>
                  <a:gd name="connsiteX10" fmla="*/ 88649 w 87195"/>
                  <a:gd name="connsiteY10" fmla="*/ 34781 h 198611"/>
                  <a:gd name="connsiteX11" fmla="*/ 80365 w 87195"/>
                  <a:gd name="connsiteY11" fmla="*/ 36089 h 198611"/>
                  <a:gd name="connsiteX12" fmla="*/ 62103 w 87195"/>
                  <a:gd name="connsiteY12" fmla="*/ 29501 h 198611"/>
                  <a:gd name="connsiteX13" fmla="*/ 53431 w 87195"/>
                  <a:gd name="connsiteY13" fmla="*/ 242 h 198611"/>
                  <a:gd name="connsiteX14" fmla="*/ 44324 w 87195"/>
                  <a:gd name="connsiteY14" fmla="*/ 0 h 198611"/>
                  <a:gd name="connsiteX15" fmla="*/ 24221 w 87195"/>
                  <a:gd name="connsiteY15" fmla="*/ 1308 h 198611"/>
                  <a:gd name="connsiteX16" fmla="*/ 0 w 87195"/>
                  <a:gd name="connsiteY16" fmla="*/ 36089 h 19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7195" h="198611">
                    <a:moveTo>
                      <a:pt x="0" y="36089"/>
                    </a:moveTo>
                    <a:lnTo>
                      <a:pt x="0" y="90489"/>
                    </a:lnTo>
                    <a:cubicBezTo>
                      <a:pt x="0" y="98046"/>
                      <a:pt x="5716" y="104198"/>
                      <a:pt x="15453" y="104198"/>
                    </a:cubicBezTo>
                    <a:cubicBezTo>
                      <a:pt x="15453" y="104198"/>
                      <a:pt x="15453" y="184854"/>
                      <a:pt x="15453" y="184854"/>
                    </a:cubicBezTo>
                    <a:cubicBezTo>
                      <a:pt x="15453" y="192799"/>
                      <a:pt x="22138" y="199580"/>
                      <a:pt x="30082" y="199580"/>
                    </a:cubicBezTo>
                    <a:cubicBezTo>
                      <a:pt x="38027" y="199580"/>
                      <a:pt x="44470" y="193138"/>
                      <a:pt x="44470" y="185242"/>
                    </a:cubicBezTo>
                    <a:cubicBezTo>
                      <a:pt x="44470" y="193186"/>
                      <a:pt x="50912" y="199580"/>
                      <a:pt x="58857" y="199580"/>
                    </a:cubicBezTo>
                    <a:cubicBezTo>
                      <a:pt x="66801" y="199580"/>
                      <a:pt x="73196" y="193138"/>
                      <a:pt x="73196" y="185242"/>
                    </a:cubicBezTo>
                    <a:lnTo>
                      <a:pt x="73341" y="104247"/>
                    </a:lnTo>
                    <a:cubicBezTo>
                      <a:pt x="83029" y="104247"/>
                      <a:pt x="88697" y="98192"/>
                      <a:pt x="88697" y="90635"/>
                    </a:cubicBezTo>
                    <a:lnTo>
                      <a:pt x="88649" y="34781"/>
                    </a:lnTo>
                    <a:cubicBezTo>
                      <a:pt x="85984" y="35605"/>
                      <a:pt x="83223" y="36089"/>
                      <a:pt x="80365" y="36089"/>
                    </a:cubicBezTo>
                    <a:cubicBezTo>
                      <a:pt x="73680" y="36089"/>
                      <a:pt x="67383" y="33812"/>
                      <a:pt x="62103" y="29501"/>
                    </a:cubicBezTo>
                    <a:cubicBezTo>
                      <a:pt x="53480" y="22477"/>
                      <a:pt x="50476" y="11142"/>
                      <a:pt x="53431" y="242"/>
                    </a:cubicBezTo>
                    <a:cubicBezTo>
                      <a:pt x="50476" y="97"/>
                      <a:pt x="47425" y="0"/>
                      <a:pt x="44324" y="0"/>
                    </a:cubicBezTo>
                    <a:cubicBezTo>
                      <a:pt x="36331" y="0"/>
                      <a:pt x="28435" y="436"/>
                      <a:pt x="24221" y="1308"/>
                    </a:cubicBezTo>
                    <a:cubicBezTo>
                      <a:pt x="8429" y="4505"/>
                      <a:pt x="0" y="14387"/>
                      <a:pt x="0" y="36089"/>
                    </a:cubicBezTo>
                    <a:close/>
                  </a:path>
                </a:pathLst>
              </a:custGeom>
              <a:grpFill/>
              <a:ln w="4829"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F9072297-C35B-44E3-9DA5-522D10FF2856}"/>
                  </a:ext>
                </a:extLst>
              </p:cNvPr>
              <p:cNvSpPr/>
              <p:nvPr/>
            </p:nvSpPr>
            <p:spPr>
              <a:xfrm>
                <a:off x="4578782" y="1577745"/>
                <a:ext cx="29065" cy="33909"/>
              </a:xfrm>
              <a:custGeom>
                <a:avLst/>
                <a:gdLst>
                  <a:gd name="connsiteX0" fmla="*/ 30770 w 29065"/>
                  <a:gd name="connsiteY0" fmla="*/ 25674 h 33909"/>
                  <a:gd name="connsiteX1" fmla="*/ 24134 w 29065"/>
                  <a:gd name="connsiteY1" fmla="*/ 7266 h 33909"/>
                  <a:gd name="connsiteX2" fmla="*/ 11345 w 29065"/>
                  <a:gd name="connsiteY2" fmla="*/ 0 h 33909"/>
                  <a:gd name="connsiteX3" fmla="*/ 6840 w 29065"/>
                  <a:gd name="connsiteY3" fmla="*/ 1841 h 33909"/>
                  <a:gd name="connsiteX4" fmla="*/ 3546 w 29065"/>
                  <a:gd name="connsiteY4" fmla="*/ 6297 h 33909"/>
                  <a:gd name="connsiteX5" fmla="*/ 5629 w 29065"/>
                  <a:gd name="connsiteY5" fmla="*/ 30082 h 33909"/>
                  <a:gd name="connsiteX6" fmla="*/ 16770 w 29065"/>
                  <a:gd name="connsiteY6" fmla="*/ 34103 h 33909"/>
                  <a:gd name="connsiteX7" fmla="*/ 30770 w 29065"/>
                  <a:gd name="connsiteY7" fmla="*/ 25674 h 3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65" h="33909">
                    <a:moveTo>
                      <a:pt x="30770" y="25674"/>
                    </a:moveTo>
                    <a:cubicBezTo>
                      <a:pt x="36147" y="17003"/>
                      <a:pt x="31303" y="13273"/>
                      <a:pt x="24134" y="7266"/>
                    </a:cubicBezTo>
                    <a:cubicBezTo>
                      <a:pt x="19580" y="3488"/>
                      <a:pt x="15269" y="0"/>
                      <a:pt x="11345" y="0"/>
                    </a:cubicBezTo>
                    <a:cubicBezTo>
                      <a:pt x="9795" y="0"/>
                      <a:pt x="8293" y="533"/>
                      <a:pt x="6840" y="1841"/>
                    </a:cubicBezTo>
                    <a:cubicBezTo>
                      <a:pt x="5629" y="2907"/>
                      <a:pt x="5338" y="3488"/>
                      <a:pt x="3546" y="6297"/>
                    </a:cubicBezTo>
                    <a:cubicBezTo>
                      <a:pt x="-1395" y="13951"/>
                      <a:pt x="-1589" y="24172"/>
                      <a:pt x="5629" y="30082"/>
                    </a:cubicBezTo>
                    <a:cubicBezTo>
                      <a:pt x="9068" y="32892"/>
                      <a:pt x="13040" y="34103"/>
                      <a:pt x="16770" y="34103"/>
                    </a:cubicBezTo>
                    <a:cubicBezTo>
                      <a:pt x="24134" y="34200"/>
                      <a:pt x="27718" y="30567"/>
                      <a:pt x="30770" y="25674"/>
                    </a:cubicBezTo>
                    <a:close/>
                  </a:path>
                </a:pathLst>
              </a:custGeom>
              <a:grpFill/>
              <a:ln w="4829"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C4ABF20-B4C3-4E80-A8D3-99E9037A0205}"/>
                  </a:ext>
                </a:extLst>
              </p:cNvPr>
              <p:cNvSpPr/>
              <p:nvPr/>
            </p:nvSpPr>
            <p:spPr>
              <a:xfrm>
                <a:off x="4532191" y="1527269"/>
                <a:ext cx="48442" cy="48442"/>
              </a:xfrm>
              <a:custGeom>
                <a:avLst/>
                <a:gdLst>
                  <a:gd name="connsiteX0" fmla="*/ 26159 w 48441"/>
                  <a:gd name="connsiteY0" fmla="*/ 0 h 48441"/>
                  <a:gd name="connsiteX1" fmla="*/ 0 w 48441"/>
                  <a:gd name="connsiteY1" fmla="*/ 26207 h 48441"/>
                  <a:gd name="connsiteX2" fmla="*/ 26159 w 48441"/>
                  <a:gd name="connsiteY2" fmla="*/ 52366 h 48441"/>
                  <a:gd name="connsiteX3" fmla="*/ 52366 w 48441"/>
                  <a:gd name="connsiteY3" fmla="*/ 26207 h 48441"/>
                  <a:gd name="connsiteX4" fmla="*/ 26159 w 48441"/>
                  <a:gd name="connsiteY4" fmla="*/ 0 h 48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1" h="48441">
                    <a:moveTo>
                      <a:pt x="26159" y="0"/>
                    </a:moveTo>
                    <a:cubicBezTo>
                      <a:pt x="11675" y="0"/>
                      <a:pt x="0" y="11723"/>
                      <a:pt x="0" y="26207"/>
                    </a:cubicBezTo>
                    <a:cubicBezTo>
                      <a:pt x="0" y="40643"/>
                      <a:pt x="11723" y="52366"/>
                      <a:pt x="26159" y="52366"/>
                    </a:cubicBezTo>
                    <a:cubicBezTo>
                      <a:pt x="40594" y="52366"/>
                      <a:pt x="52366" y="40643"/>
                      <a:pt x="52366" y="26207"/>
                    </a:cubicBezTo>
                    <a:cubicBezTo>
                      <a:pt x="52366" y="11723"/>
                      <a:pt x="40643" y="0"/>
                      <a:pt x="26159" y="0"/>
                    </a:cubicBezTo>
                    <a:close/>
                  </a:path>
                </a:pathLst>
              </a:custGeom>
              <a:grpFill/>
              <a:ln w="4829"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BD005058-DC13-4B5A-B736-A338E4D42215}"/>
                  </a:ext>
                </a:extLst>
              </p:cNvPr>
              <p:cNvSpPr/>
              <p:nvPr/>
            </p:nvSpPr>
            <p:spPr>
              <a:xfrm>
                <a:off x="4442040" y="1578907"/>
                <a:ext cx="77507" cy="203456"/>
              </a:xfrm>
              <a:custGeom>
                <a:avLst/>
                <a:gdLst>
                  <a:gd name="connsiteX0" fmla="*/ 0 w 77507"/>
                  <a:gd name="connsiteY0" fmla="*/ 37300 h 203455"/>
                  <a:gd name="connsiteX1" fmla="*/ 145 w 77507"/>
                  <a:gd name="connsiteY1" fmla="*/ 97320 h 203455"/>
                  <a:gd name="connsiteX2" fmla="*/ 16180 w 77507"/>
                  <a:gd name="connsiteY2" fmla="*/ 111513 h 203455"/>
                  <a:gd name="connsiteX3" fmla="*/ 16276 w 77507"/>
                  <a:gd name="connsiteY3" fmla="*/ 191055 h 203455"/>
                  <a:gd name="connsiteX4" fmla="*/ 32020 w 77507"/>
                  <a:gd name="connsiteY4" fmla="*/ 206799 h 203455"/>
                  <a:gd name="connsiteX5" fmla="*/ 47764 w 77507"/>
                  <a:gd name="connsiteY5" fmla="*/ 191055 h 203455"/>
                  <a:gd name="connsiteX6" fmla="*/ 63507 w 77507"/>
                  <a:gd name="connsiteY6" fmla="*/ 206799 h 203455"/>
                  <a:gd name="connsiteX7" fmla="*/ 77507 w 77507"/>
                  <a:gd name="connsiteY7" fmla="*/ 198079 h 203455"/>
                  <a:gd name="connsiteX8" fmla="*/ 76780 w 77507"/>
                  <a:gd name="connsiteY8" fmla="*/ 192072 h 203455"/>
                  <a:gd name="connsiteX9" fmla="*/ 76780 w 77507"/>
                  <a:gd name="connsiteY9" fmla="*/ 121202 h 203455"/>
                  <a:gd name="connsiteX10" fmla="*/ 61327 w 77507"/>
                  <a:gd name="connsiteY10" fmla="*/ 97756 h 203455"/>
                  <a:gd name="connsiteX11" fmla="*/ 61327 w 77507"/>
                  <a:gd name="connsiteY11" fmla="*/ 43356 h 203455"/>
                  <a:gd name="connsiteX12" fmla="*/ 78863 w 77507"/>
                  <a:gd name="connsiteY12" fmla="*/ 3294 h 203455"/>
                  <a:gd name="connsiteX13" fmla="*/ 59680 w 77507"/>
                  <a:gd name="connsiteY13" fmla="*/ 0 h 203455"/>
                  <a:gd name="connsiteX14" fmla="*/ 36670 w 77507"/>
                  <a:gd name="connsiteY14" fmla="*/ 0 h 203455"/>
                  <a:gd name="connsiteX15" fmla="*/ 0 w 77507"/>
                  <a:gd name="connsiteY15" fmla="*/ 37300 h 2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507" h="203455">
                    <a:moveTo>
                      <a:pt x="0" y="37300"/>
                    </a:moveTo>
                    <a:lnTo>
                      <a:pt x="145" y="97320"/>
                    </a:lnTo>
                    <a:cubicBezTo>
                      <a:pt x="145" y="105216"/>
                      <a:pt x="6201" y="111513"/>
                      <a:pt x="16180" y="111513"/>
                    </a:cubicBezTo>
                    <a:lnTo>
                      <a:pt x="16276" y="191055"/>
                    </a:lnTo>
                    <a:cubicBezTo>
                      <a:pt x="16276" y="199726"/>
                      <a:pt x="23349" y="206799"/>
                      <a:pt x="32020" y="206799"/>
                    </a:cubicBezTo>
                    <a:cubicBezTo>
                      <a:pt x="40691" y="206799"/>
                      <a:pt x="47764" y="199726"/>
                      <a:pt x="47764" y="191055"/>
                    </a:cubicBezTo>
                    <a:cubicBezTo>
                      <a:pt x="47764" y="199726"/>
                      <a:pt x="54836" y="206799"/>
                      <a:pt x="63507" y="206799"/>
                    </a:cubicBezTo>
                    <a:cubicBezTo>
                      <a:pt x="69659" y="206799"/>
                      <a:pt x="74940" y="203214"/>
                      <a:pt x="77507" y="198079"/>
                    </a:cubicBezTo>
                    <a:cubicBezTo>
                      <a:pt x="77071" y="196141"/>
                      <a:pt x="76780" y="194155"/>
                      <a:pt x="76780" y="192072"/>
                    </a:cubicBezTo>
                    <a:lnTo>
                      <a:pt x="76780" y="121202"/>
                    </a:lnTo>
                    <a:cubicBezTo>
                      <a:pt x="67480" y="117133"/>
                      <a:pt x="61327" y="108365"/>
                      <a:pt x="61327" y="97756"/>
                    </a:cubicBezTo>
                    <a:lnTo>
                      <a:pt x="61327" y="43356"/>
                    </a:lnTo>
                    <a:cubicBezTo>
                      <a:pt x="61327" y="24415"/>
                      <a:pt x="67286" y="11093"/>
                      <a:pt x="78863" y="3294"/>
                    </a:cubicBezTo>
                    <a:cubicBezTo>
                      <a:pt x="73583" y="1066"/>
                      <a:pt x="67237" y="0"/>
                      <a:pt x="59680" y="0"/>
                    </a:cubicBezTo>
                    <a:lnTo>
                      <a:pt x="36670" y="0"/>
                    </a:lnTo>
                    <a:cubicBezTo>
                      <a:pt x="12740" y="-48"/>
                      <a:pt x="0" y="9882"/>
                      <a:pt x="0" y="37300"/>
                    </a:cubicBezTo>
                    <a:close/>
                  </a:path>
                </a:pathLst>
              </a:custGeom>
              <a:grpFill/>
              <a:ln w="4829"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EC4F9035-4D38-4A27-A187-2E373B21370D}"/>
                  </a:ext>
                </a:extLst>
              </p:cNvPr>
              <p:cNvSpPr/>
              <p:nvPr/>
            </p:nvSpPr>
            <p:spPr>
              <a:xfrm>
                <a:off x="4463209" y="1518258"/>
                <a:ext cx="53286" cy="53286"/>
              </a:xfrm>
              <a:custGeom>
                <a:avLst/>
                <a:gdLst>
                  <a:gd name="connsiteX0" fmla="*/ 54158 w 53286"/>
                  <a:gd name="connsiteY0" fmla="*/ 27079 h 53286"/>
                  <a:gd name="connsiteX1" fmla="*/ 27079 w 53286"/>
                  <a:gd name="connsiteY1" fmla="*/ 0 h 53286"/>
                  <a:gd name="connsiteX2" fmla="*/ 0 w 53286"/>
                  <a:gd name="connsiteY2" fmla="*/ 27079 h 53286"/>
                  <a:gd name="connsiteX3" fmla="*/ 27079 w 53286"/>
                  <a:gd name="connsiteY3" fmla="*/ 54158 h 53286"/>
                  <a:gd name="connsiteX4" fmla="*/ 54158 w 53286"/>
                  <a:gd name="connsiteY4" fmla="*/ 27079 h 53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86" h="53286">
                    <a:moveTo>
                      <a:pt x="54158" y="27079"/>
                    </a:moveTo>
                    <a:cubicBezTo>
                      <a:pt x="54158" y="12110"/>
                      <a:pt x="42048" y="0"/>
                      <a:pt x="27079" y="0"/>
                    </a:cubicBezTo>
                    <a:cubicBezTo>
                      <a:pt x="12110" y="0"/>
                      <a:pt x="0" y="12110"/>
                      <a:pt x="0" y="27079"/>
                    </a:cubicBezTo>
                    <a:cubicBezTo>
                      <a:pt x="0" y="42048"/>
                      <a:pt x="12159" y="54158"/>
                      <a:pt x="27079" y="54158"/>
                    </a:cubicBezTo>
                    <a:cubicBezTo>
                      <a:pt x="41999" y="54158"/>
                      <a:pt x="54158" y="42048"/>
                      <a:pt x="54158" y="27079"/>
                    </a:cubicBezTo>
                    <a:close/>
                  </a:path>
                </a:pathLst>
              </a:custGeom>
              <a:grpFill/>
              <a:ln w="4829" cap="flat">
                <a:noFill/>
                <a:prstDash val="solid"/>
                <a:miter/>
              </a:ln>
            </p:spPr>
            <p:txBody>
              <a:bodyPr rtlCol="0" anchor="ctr"/>
              <a:lstStyle/>
              <a:p>
                <a:endParaRPr lang="en-US"/>
              </a:p>
            </p:txBody>
          </p:sp>
        </p:grpSp>
      </p:grpSp>
      <p:grpSp>
        <p:nvGrpSpPr>
          <p:cNvPr id="51" name="Group 50">
            <a:extLst>
              <a:ext uri="{FF2B5EF4-FFF2-40B4-BE49-F238E27FC236}">
                <a16:creationId xmlns:a16="http://schemas.microsoft.com/office/drawing/2014/main" id="{A2C35026-C6F5-4AED-828C-D30A99A56774}"/>
              </a:ext>
            </a:extLst>
          </p:cNvPr>
          <p:cNvGrpSpPr/>
          <p:nvPr/>
        </p:nvGrpSpPr>
        <p:grpSpPr>
          <a:xfrm>
            <a:off x="5072953" y="2892394"/>
            <a:ext cx="2583770" cy="1864210"/>
            <a:chOff x="5072953" y="2892394"/>
            <a:chExt cx="2583770" cy="1864210"/>
          </a:xfrm>
        </p:grpSpPr>
        <p:grpSp>
          <p:nvGrpSpPr>
            <p:cNvPr id="47" name="Group 46">
              <a:extLst>
                <a:ext uri="{FF2B5EF4-FFF2-40B4-BE49-F238E27FC236}">
                  <a16:creationId xmlns:a16="http://schemas.microsoft.com/office/drawing/2014/main" id="{A75C2A3D-4FB6-4CA9-9732-B029C5403E80}"/>
                </a:ext>
              </a:extLst>
            </p:cNvPr>
            <p:cNvGrpSpPr/>
            <p:nvPr/>
          </p:nvGrpSpPr>
          <p:grpSpPr>
            <a:xfrm>
              <a:off x="5121508" y="2892394"/>
              <a:ext cx="2535215" cy="1808298"/>
              <a:chOff x="5121508" y="2892394"/>
              <a:chExt cx="2535215" cy="1808298"/>
            </a:xfrm>
          </p:grpSpPr>
          <p:pic>
            <p:nvPicPr>
              <p:cNvPr id="6" name="Picture 5">
                <a:extLst>
                  <a:ext uri="{FF2B5EF4-FFF2-40B4-BE49-F238E27FC236}">
                    <a16:creationId xmlns:a16="http://schemas.microsoft.com/office/drawing/2014/main" id="{CF9008B8-B9FF-4DF7-865F-9E771115142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325002" y="2892394"/>
                <a:ext cx="2331721" cy="1554481"/>
              </a:xfrm>
              <a:prstGeom prst="rect">
                <a:avLst/>
              </a:prstGeom>
            </p:spPr>
          </p:pic>
          <p:sp>
            <p:nvSpPr>
              <p:cNvPr id="25" name="Oval 24">
                <a:extLst>
                  <a:ext uri="{FF2B5EF4-FFF2-40B4-BE49-F238E27FC236}">
                    <a16:creationId xmlns:a16="http://schemas.microsoft.com/office/drawing/2014/main" id="{AB5F0B64-141F-4AC7-BED2-CED972FF92B2}"/>
                  </a:ext>
                </a:extLst>
              </p:cNvPr>
              <p:cNvSpPr/>
              <p:nvPr/>
            </p:nvSpPr>
            <p:spPr>
              <a:xfrm>
                <a:off x="5121508" y="3791637"/>
                <a:ext cx="909055" cy="9090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69A48AF-9926-43CC-972D-48EE0147A80F}"/>
                  </a:ext>
                </a:extLst>
              </p:cNvPr>
              <p:cNvGrpSpPr/>
              <p:nvPr/>
            </p:nvGrpSpPr>
            <p:grpSpPr>
              <a:xfrm>
                <a:off x="5427779" y="3999540"/>
                <a:ext cx="349183" cy="426149"/>
                <a:chOff x="2637725" y="1473111"/>
                <a:chExt cx="269791" cy="329259"/>
              </a:xfrm>
              <a:solidFill>
                <a:schemeClr val="accent3"/>
              </a:solidFill>
            </p:grpSpPr>
            <p:sp>
              <p:nvSpPr>
                <p:cNvPr id="11" name="Freeform: Shape 10">
                  <a:extLst>
                    <a:ext uri="{FF2B5EF4-FFF2-40B4-BE49-F238E27FC236}">
                      <a16:creationId xmlns:a16="http://schemas.microsoft.com/office/drawing/2014/main" id="{C99F5EC7-4AF2-4BA6-9606-F59B60F1C4F4}"/>
                    </a:ext>
                  </a:extLst>
                </p:cNvPr>
                <p:cNvSpPr/>
                <p:nvPr/>
              </p:nvSpPr>
              <p:spPr>
                <a:xfrm>
                  <a:off x="2699828" y="1589710"/>
                  <a:ext cx="116261" cy="43598"/>
                </a:xfrm>
                <a:custGeom>
                  <a:avLst/>
                  <a:gdLst>
                    <a:gd name="connsiteX0" fmla="*/ 72711 w 116260"/>
                    <a:gd name="connsiteY0" fmla="*/ 0 h 43597"/>
                    <a:gd name="connsiteX1" fmla="*/ 0 w 116260"/>
                    <a:gd name="connsiteY1" fmla="*/ 26062 h 43597"/>
                    <a:gd name="connsiteX2" fmla="*/ 86566 w 116260"/>
                    <a:gd name="connsiteY2" fmla="*/ 47182 h 43597"/>
                    <a:gd name="connsiteX3" fmla="*/ 111998 w 116260"/>
                    <a:gd name="connsiteY3" fmla="*/ 24754 h 43597"/>
                    <a:gd name="connsiteX4" fmla="*/ 118925 w 116260"/>
                    <a:gd name="connsiteY4" fmla="*/ 21508 h 43597"/>
                    <a:gd name="connsiteX5" fmla="*/ 119942 w 116260"/>
                    <a:gd name="connsiteY5" fmla="*/ 9495 h 43597"/>
                    <a:gd name="connsiteX6" fmla="*/ 72711 w 116260"/>
                    <a:gd name="connsiteY6" fmla="*/ 0 h 4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260" h="43597">
                      <a:moveTo>
                        <a:pt x="72711" y="0"/>
                      </a:moveTo>
                      <a:cubicBezTo>
                        <a:pt x="43840" y="0"/>
                        <a:pt x="17972" y="9252"/>
                        <a:pt x="0" y="26062"/>
                      </a:cubicBezTo>
                      <a:lnTo>
                        <a:pt x="86566" y="47182"/>
                      </a:lnTo>
                      <a:cubicBezTo>
                        <a:pt x="88213" y="34539"/>
                        <a:pt x="98918" y="24754"/>
                        <a:pt x="111998" y="24754"/>
                      </a:cubicBezTo>
                      <a:lnTo>
                        <a:pt x="118925" y="21508"/>
                      </a:lnTo>
                      <a:cubicBezTo>
                        <a:pt x="118779" y="17391"/>
                        <a:pt x="119167" y="13370"/>
                        <a:pt x="119942" y="9495"/>
                      </a:cubicBezTo>
                      <a:cubicBezTo>
                        <a:pt x="105894" y="3294"/>
                        <a:pt x="89811" y="0"/>
                        <a:pt x="72711" y="0"/>
                      </a:cubicBezTo>
                      <a:close/>
                    </a:path>
                  </a:pathLst>
                </a:custGeom>
                <a:grpFill/>
                <a:ln w="4829"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CB7CCA9-5A7F-4E76-B846-727A64323B45}"/>
                    </a:ext>
                  </a:extLst>
                </p:cNvPr>
                <p:cNvSpPr/>
                <p:nvPr/>
              </p:nvSpPr>
              <p:spPr>
                <a:xfrm>
                  <a:off x="2720077" y="1473111"/>
                  <a:ext cx="101728" cy="101728"/>
                </a:xfrm>
                <a:custGeom>
                  <a:avLst/>
                  <a:gdLst>
                    <a:gd name="connsiteX0" fmla="*/ 52414 w 101727"/>
                    <a:gd name="connsiteY0" fmla="*/ 0 h 101727"/>
                    <a:gd name="connsiteX1" fmla="*/ 0 w 101727"/>
                    <a:gd name="connsiteY1" fmla="*/ 52463 h 101727"/>
                    <a:gd name="connsiteX2" fmla="*/ 52414 w 101727"/>
                    <a:gd name="connsiteY2" fmla="*/ 104877 h 101727"/>
                    <a:gd name="connsiteX3" fmla="*/ 104876 w 101727"/>
                    <a:gd name="connsiteY3" fmla="*/ 52463 h 101727"/>
                    <a:gd name="connsiteX4" fmla="*/ 52414 w 101727"/>
                    <a:gd name="connsiteY4" fmla="*/ 0 h 101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27" h="101727">
                      <a:moveTo>
                        <a:pt x="52414" y="0"/>
                      </a:moveTo>
                      <a:cubicBezTo>
                        <a:pt x="23446" y="0"/>
                        <a:pt x="0" y="23494"/>
                        <a:pt x="0" y="52463"/>
                      </a:cubicBezTo>
                      <a:cubicBezTo>
                        <a:pt x="0" y="81431"/>
                        <a:pt x="23494" y="104877"/>
                        <a:pt x="52414" y="104877"/>
                      </a:cubicBezTo>
                      <a:cubicBezTo>
                        <a:pt x="81382" y="104877"/>
                        <a:pt x="104876" y="81382"/>
                        <a:pt x="104876" y="52463"/>
                      </a:cubicBezTo>
                      <a:cubicBezTo>
                        <a:pt x="104876" y="23494"/>
                        <a:pt x="81431" y="0"/>
                        <a:pt x="52414" y="0"/>
                      </a:cubicBezTo>
                      <a:close/>
                    </a:path>
                  </a:pathLst>
                </a:custGeom>
                <a:grpFill/>
                <a:ln w="4829"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E2BFBE0A-0134-4755-ABCE-E1B4177A5A05}"/>
                    </a:ext>
                  </a:extLst>
                </p:cNvPr>
                <p:cNvSpPr/>
                <p:nvPr/>
              </p:nvSpPr>
              <p:spPr>
                <a:xfrm>
                  <a:off x="2664853" y="1577987"/>
                  <a:ext cx="242209" cy="125949"/>
                </a:xfrm>
                <a:custGeom>
                  <a:avLst/>
                  <a:gdLst>
                    <a:gd name="connsiteX0" fmla="*/ 199484 w 242209"/>
                    <a:gd name="connsiteY0" fmla="*/ 74358 h 125948"/>
                    <a:gd name="connsiteX1" fmla="*/ 227338 w 242209"/>
                    <a:gd name="connsiteY1" fmla="*/ 58954 h 125948"/>
                    <a:gd name="connsiteX2" fmla="*/ 242694 w 242209"/>
                    <a:gd name="connsiteY2" fmla="*/ 31100 h 125948"/>
                    <a:gd name="connsiteX3" fmla="*/ 239884 w 242209"/>
                    <a:gd name="connsiteY3" fmla="*/ 22622 h 125948"/>
                    <a:gd name="connsiteX4" fmla="*/ 229275 w 242209"/>
                    <a:gd name="connsiteY4" fmla="*/ 12014 h 125948"/>
                    <a:gd name="connsiteX5" fmla="*/ 199532 w 242209"/>
                    <a:gd name="connsiteY5" fmla="*/ 0 h 125948"/>
                    <a:gd name="connsiteX6" fmla="*/ 181851 w 242209"/>
                    <a:gd name="connsiteY6" fmla="*/ 4796 h 125948"/>
                    <a:gd name="connsiteX7" fmla="*/ 177830 w 242209"/>
                    <a:gd name="connsiteY7" fmla="*/ 3294 h 125948"/>
                    <a:gd name="connsiteX8" fmla="*/ 173470 w 242209"/>
                    <a:gd name="connsiteY8" fmla="*/ 5086 h 125948"/>
                    <a:gd name="connsiteX9" fmla="*/ 171678 w 242209"/>
                    <a:gd name="connsiteY9" fmla="*/ 9446 h 125948"/>
                    <a:gd name="connsiteX10" fmla="*/ 173228 w 242209"/>
                    <a:gd name="connsiteY10" fmla="*/ 13515 h 125948"/>
                    <a:gd name="connsiteX11" fmla="*/ 169789 w 242209"/>
                    <a:gd name="connsiteY11" fmla="*/ 41757 h 125948"/>
                    <a:gd name="connsiteX12" fmla="*/ 149782 w 242209"/>
                    <a:gd name="connsiteY12" fmla="*/ 51397 h 125948"/>
                    <a:gd name="connsiteX13" fmla="*/ 147021 w 242209"/>
                    <a:gd name="connsiteY13" fmla="*/ 51009 h 125948"/>
                    <a:gd name="connsiteX14" fmla="*/ 135783 w 242209"/>
                    <a:gd name="connsiteY14" fmla="*/ 62248 h 125948"/>
                    <a:gd name="connsiteX15" fmla="*/ 141353 w 242209"/>
                    <a:gd name="connsiteY15" fmla="*/ 71936 h 125948"/>
                    <a:gd name="connsiteX16" fmla="*/ 146634 w 242209"/>
                    <a:gd name="connsiteY16" fmla="*/ 83029 h 125948"/>
                    <a:gd name="connsiteX17" fmla="*/ 130502 w 242209"/>
                    <a:gd name="connsiteY17" fmla="*/ 83029 h 125948"/>
                    <a:gd name="connsiteX18" fmla="*/ 129727 w 242209"/>
                    <a:gd name="connsiteY18" fmla="*/ 81382 h 125948"/>
                    <a:gd name="connsiteX19" fmla="*/ 123672 w 242209"/>
                    <a:gd name="connsiteY19" fmla="*/ 73196 h 125948"/>
                    <a:gd name="connsiteX20" fmla="*/ 28532 w 242209"/>
                    <a:gd name="connsiteY20" fmla="*/ 49992 h 125948"/>
                    <a:gd name="connsiteX21" fmla="*/ 23930 w 242209"/>
                    <a:gd name="connsiteY21" fmla="*/ 50719 h 125948"/>
                    <a:gd name="connsiteX22" fmla="*/ 21169 w 242209"/>
                    <a:gd name="connsiteY22" fmla="*/ 54449 h 125948"/>
                    <a:gd name="connsiteX23" fmla="*/ 14194 w 242209"/>
                    <a:gd name="connsiteY23" fmla="*/ 83078 h 125948"/>
                    <a:gd name="connsiteX24" fmla="*/ 7266 w 242209"/>
                    <a:gd name="connsiteY24" fmla="*/ 83078 h 125948"/>
                    <a:gd name="connsiteX25" fmla="*/ 0 w 242209"/>
                    <a:gd name="connsiteY25" fmla="*/ 90344 h 125948"/>
                    <a:gd name="connsiteX26" fmla="*/ 0 w 242209"/>
                    <a:gd name="connsiteY26" fmla="*/ 124883 h 125948"/>
                    <a:gd name="connsiteX27" fmla="*/ 14533 w 242209"/>
                    <a:gd name="connsiteY27" fmla="*/ 126676 h 125948"/>
                    <a:gd name="connsiteX28" fmla="*/ 14533 w 242209"/>
                    <a:gd name="connsiteY28" fmla="*/ 97611 h 125948"/>
                    <a:gd name="connsiteX29" fmla="*/ 204812 w 242209"/>
                    <a:gd name="connsiteY29" fmla="*/ 97611 h 125948"/>
                    <a:gd name="connsiteX30" fmla="*/ 204812 w 242209"/>
                    <a:gd name="connsiteY30" fmla="*/ 126772 h 125948"/>
                    <a:gd name="connsiteX31" fmla="*/ 219345 w 242209"/>
                    <a:gd name="connsiteY31" fmla="*/ 124883 h 125948"/>
                    <a:gd name="connsiteX32" fmla="*/ 219345 w 242209"/>
                    <a:gd name="connsiteY32" fmla="*/ 90344 h 125948"/>
                    <a:gd name="connsiteX33" fmla="*/ 216487 w 242209"/>
                    <a:gd name="connsiteY33" fmla="*/ 84628 h 125948"/>
                    <a:gd name="connsiteX34" fmla="*/ 212079 w 242209"/>
                    <a:gd name="connsiteY34" fmla="*/ 83078 h 125948"/>
                    <a:gd name="connsiteX35" fmla="*/ 162087 w 242209"/>
                    <a:gd name="connsiteY35" fmla="*/ 83078 h 125948"/>
                    <a:gd name="connsiteX36" fmla="*/ 155595 w 242209"/>
                    <a:gd name="connsiteY36" fmla="*/ 69563 h 125948"/>
                    <a:gd name="connsiteX37" fmla="*/ 158260 w 242209"/>
                    <a:gd name="connsiteY37" fmla="*/ 62829 h 125948"/>
                    <a:gd name="connsiteX38" fmla="*/ 175311 w 242209"/>
                    <a:gd name="connsiteY38" fmla="*/ 54642 h 125948"/>
                    <a:gd name="connsiteX39" fmla="*/ 180398 w 242209"/>
                    <a:gd name="connsiteY39" fmla="*/ 61037 h 125948"/>
                    <a:gd name="connsiteX40" fmla="*/ 191055 w 242209"/>
                    <a:gd name="connsiteY40" fmla="*/ 71646 h 125948"/>
                    <a:gd name="connsiteX41" fmla="*/ 199484 w 242209"/>
                    <a:gd name="connsiteY41" fmla="*/ 74358 h 125948"/>
                    <a:gd name="connsiteX42" fmla="*/ 204279 w 242209"/>
                    <a:gd name="connsiteY42" fmla="*/ 49362 h 125948"/>
                    <a:gd name="connsiteX43" fmla="*/ 209027 w 242209"/>
                    <a:gd name="connsiteY43" fmla="*/ 50670 h 125948"/>
                    <a:gd name="connsiteX44" fmla="*/ 219006 w 242209"/>
                    <a:gd name="connsiteY44" fmla="*/ 40691 h 125948"/>
                    <a:gd name="connsiteX45" fmla="*/ 217746 w 242209"/>
                    <a:gd name="connsiteY45" fmla="*/ 35992 h 125948"/>
                    <a:gd name="connsiteX46" fmla="*/ 229179 w 242209"/>
                    <a:gd name="connsiteY46" fmla="*/ 31294 h 125948"/>
                    <a:gd name="connsiteX47" fmla="*/ 230826 w 242209"/>
                    <a:gd name="connsiteY47" fmla="*/ 31681 h 125948"/>
                    <a:gd name="connsiteX48" fmla="*/ 220459 w 242209"/>
                    <a:gd name="connsiteY48" fmla="*/ 52124 h 125948"/>
                    <a:gd name="connsiteX49" fmla="*/ 201664 w 242209"/>
                    <a:gd name="connsiteY49" fmla="*/ 62878 h 125948"/>
                    <a:gd name="connsiteX50" fmla="*/ 200017 w 242209"/>
                    <a:gd name="connsiteY50" fmla="*/ 62490 h 125948"/>
                    <a:gd name="connsiteX51" fmla="*/ 204279 w 242209"/>
                    <a:gd name="connsiteY51" fmla="*/ 49362 h 125948"/>
                    <a:gd name="connsiteX52" fmla="*/ 26643 w 242209"/>
                    <a:gd name="connsiteY52" fmla="*/ 82981 h 125948"/>
                    <a:gd name="connsiteX53" fmla="*/ 31487 w 242209"/>
                    <a:gd name="connsiteY53" fmla="*/ 63120 h 125948"/>
                    <a:gd name="connsiteX54" fmla="*/ 113015 w 242209"/>
                    <a:gd name="connsiteY54" fmla="*/ 82981 h 125948"/>
                    <a:gd name="connsiteX55" fmla="*/ 26643 w 242209"/>
                    <a:gd name="connsiteY55" fmla="*/ 82981 h 12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2209" h="125948">
                      <a:moveTo>
                        <a:pt x="199484" y="74358"/>
                      </a:moveTo>
                      <a:cubicBezTo>
                        <a:pt x="207428" y="74407"/>
                        <a:pt x="218134" y="68158"/>
                        <a:pt x="227338" y="58954"/>
                      </a:cubicBezTo>
                      <a:cubicBezTo>
                        <a:pt x="236493" y="49750"/>
                        <a:pt x="242403" y="39093"/>
                        <a:pt x="242694" y="31100"/>
                      </a:cubicBezTo>
                      <a:cubicBezTo>
                        <a:pt x="242839" y="27563"/>
                        <a:pt x="241870" y="24609"/>
                        <a:pt x="239884" y="22622"/>
                      </a:cubicBezTo>
                      <a:lnTo>
                        <a:pt x="229275" y="12014"/>
                      </a:lnTo>
                      <a:cubicBezTo>
                        <a:pt x="221767" y="4505"/>
                        <a:pt x="210674" y="0"/>
                        <a:pt x="199532" y="0"/>
                      </a:cubicBezTo>
                      <a:cubicBezTo>
                        <a:pt x="192896" y="0"/>
                        <a:pt x="186840" y="1647"/>
                        <a:pt x="181851" y="4796"/>
                      </a:cubicBezTo>
                      <a:cubicBezTo>
                        <a:pt x="180737" y="3827"/>
                        <a:pt x="179283" y="3294"/>
                        <a:pt x="177830" y="3294"/>
                      </a:cubicBezTo>
                      <a:cubicBezTo>
                        <a:pt x="176183" y="3294"/>
                        <a:pt x="174633" y="3924"/>
                        <a:pt x="173470" y="5086"/>
                      </a:cubicBezTo>
                      <a:cubicBezTo>
                        <a:pt x="172308" y="6249"/>
                        <a:pt x="171678" y="7799"/>
                        <a:pt x="171678" y="9446"/>
                      </a:cubicBezTo>
                      <a:cubicBezTo>
                        <a:pt x="171678" y="10948"/>
                        <a:pt x="172211" y="12353"/>
                        <a:pt x="173228" y="13515"/>
                      </a:cubicBezTo>
                      <a:cubicBezTo>
                        <a:pt x="168287" y="21411"/>
                        <a:pt x="167318" y="31875"/>
                        <a:pt x="169789" y="41757"/>
                      </a:cubicBezTo>
                      <a:lnTo>
                        <a:pt x="149782" y="51397"/>
                      </a:lnTo>
                      <a:cubicBezTo>
                        <a:pt x="148862" y="51155"/>
                        <a:pt x="147942" y="51009"/>
                        <a:pt x="147021" y="51009"/>
                      </a:cubicBezTo>
                      <a:cubicBezTo>
                        <a:pt x="140821" y="51009"/>
                        <a:pt x="135783" y="56047"/>
                        <a:pt x="135783" y="62248"/>
                      </a:cubicBezTo>
                      <a:cubicBezTo>
                        <a:pt x="135783" y="66269"/>
                        <a:pt x="137914" y="69902"/>
                        <a:pt x="141353" y="71936"/>
                      </a:cubicBezTo>
                      <a:lnTo>
                        <a:pt x="146634" y="83029"/>
                      </a:lnTo>
                      <a:lnTo>
                        <a:pt x="130502" y="83029"/>
                      </a:lnTo>
                      <a:lnTo>
                        <a:pt x="129727" y="81382"/>
                      </a:lnTo>
                      <a:cubicBezTo>
                        <a:pt x="127160" y="79057"/>
                        <a:pt x="125125" y="76248"/>
                        <a:pt x="123672" y="73196"/>
                      </a:cubicBezTo>
                      <a:lnTo>
                        <a:pt x="28532" y="49992"/>
                      </a:lnTo>
                      <a:cubicBezTo>
                        <a:pt x="26982" y="49605"/>
                        <a:pt x="25335" y="49847"/>
                        <a:pt x="23930" y="50719"/>
                      </a:cubicBezTo>
                      <a:cubicBezTo>
                        <a:pt x="22574" y="51542"/>
                        <a:pt x="21557" y="52899"/>
                        <a:pt x="21169" y="54449"/>
                      </a:cubicBezTo>
                      <a:lnTo>
                        <a:pt x="14194" y="83078"/>
                      </a:lnTo>
                      <a:lnTo>
                        <a:pt x="7266" y="83078"/>
                      </a:lnTo>
                      <a:cubicBezTo>
                        <a:pt x="3246" y="83078"/>
                        <a:pt x="0" y="86323"/>
                        <a:pt x="0" y="90344"/>
                      </a:cubicBezTo>
                      <a:lnTo>
                        <a:pt x="0" y="124883"/>
                      </a:lnTo>
                      <a:cubicBezTo>
                        <a:pt x="3439" y="124447"/>
                        <a:pt x="10754" y="124980"/>
                        <a:pt x="14533" y="126676"/>
                      </a:cubicBezTo>
                      <a:lnTo>
                        <a:pt x="14533" y="97611"/>
                      </a:lnTo>
                      <a:lnTo>
                        <a:pt x="204812" y="97611"/>
                      </a:lnTo>
                      <a:lnTo>
                        <a:pt x="204812" y="126772"/>
                      </a:lnTo>
                      <a:cubicBezTo>
                        <a:pt x="207816" y="125513"/>
                        <a:pt x="216584" y="124447"/>
                        <a:pt x="219345" y="124883"/>
                      </a:cubicBezTo>
                      <a:lnTo>
                        <a:pt x="219345" y="90344"/>
                      </a:lnTo>
                      <a:cubicBezTo>
                        <a:pt x="219345" y="88019"/>
                        <a:pt x="218231" y="85936"/>
                        <a:pt x="216487" y="84628"/>
                      </a:cubicBezTo>
                      <a:cubicBezTo>
                        <a:pt x="215276" y="83659"/>
                        <a:pt x="213726" y="83078"/>
                        <a:pt x="212079" y="83078"/>
                      </a:cubicBezTo>
                      <a:lnTo>
                        <a:pt x="162087" y="83078"/>
                      </a:lnTo>
                      <a:lnTo>
                        <a:pt x="155595" y="69563"/>
                      </a:lnTo>
                      <a:cubicBezTo>
                        <a:pt x="157194" y="67673"/>
                        <a:pt x="158114" y="65300"/>
                        <a:pt x="158260" y="62829"/>
                      </a:cubicBezTo>
                      <a:lnTo>
                        <a:pt x="175311" y="54642"/>
                      </a:lnTo>
                      <a:cubicBezTo>
                        <a:pt x="176813" y="56919"/>
                        <a:pt x="178460" y="59099"/>
                        <a:pt x="180398" y="61037"/>
                      </a:cubicBezTo>
                      <a:lnTo>
                        <a:pt x="191055" y="71646"/>
                      </a:lnTo>
                      <a:cubicBezTo>
                        <a:pt x="193428" y="73922"/>
                        <a:pt x="196044" y="74358"/>
                        <a:pt x="199484" y="74358"/>
                      </a:cubicBezTo>
                      <a:close/>
                      <a:moveTo>
                        <a:pt x="204279" y="49362"/>
                      </a:moveTo>
                      <a:cubicBezTo>
                        <a:pt x="205684" y="50137"/>
                        <a:pt x="207283" y="50670"/>
                        <a:pt x="209027" y="50670"/>
                      </a:cubicBezTo>
                      <a:cubicBezTo>
                        <a:pt x="214549" y="50670"/>
                        <a:pt x="219006" y="46214"/>
                        <a:pt x="219006" y="40691"/>
                      </a:cubicBezTo>
                      <a:cubicBezTo>
                        <a:pt x="219006" y="38996"/>
                        <a:pt x="218473" y="37397"/>
                        <a:pt x="217746" y="35992"/>
                      </a:cubicBezTo>
                      <a:cubicBezTo>
                        <a:pt x="222445" y="32844"/>
                        <a:pt x="226611" y="31294"/>
                        <a:pt x="229179" y="31294"/>
                      </a:cubicBezTo>
                      <a:cubicBezTo>
                        <a:pt x="230147" y="31294"/>
                        <a:pt x="230680" y="31487"/>
                        <a:pt x="230826" y="31681"/>
                      </a:cubicBezTo>
                      <a:cubicBezTo>
                        <a:pt x="232133" y="32989"/>
                        <a:pt x="230584" y="41999"/>
                        <a:pt x="220459" y="52124"/>
                      </a:cubicBezTo>
                      <a:cubicBezTo>
                        <a:pt x="213048" y="59535"/>
                        <a:pt x="205539" y="62878"/>
                        <a:pt x="201664" y="62878"/>
                      </a:cubicBezTo>
                      <a:cubicBezTo>
                        <a:pt x="200695" y="62878"/>
                        <a:pt x="200162" y="62684"/>
                        <a:pt x="200017" y="62490"/>
                      </a:cubicBezTo>
                      <a:cubicBezTo>
                        <a:pt x="198999" y="61521"/>
                        <a:pt x="199678" y="56193"/>
                        <a:pt x="204279" y="49362"/>
                      </a:cubicBezTo>
                      <a:close/>
                      <a:moveTo>
                        <a:pt x="26643" y="82981"/>
                      </a:moveTo>
                      <a:lnTo>
                        <a:pt x="31487" y="63120"/>
                      </a:lnTo>
                      <a:lnTo>
                        <a:pt x="113015" y="82981"/>
                      </a:lnTo>
                      <a:lnTo>
                        <a:pt x="26643" y="82981"/>
                      </a:lnTo>
                      <a:close/>
                    </a:path>
                  </a:pathLst>
                </a:custGeom>
                <a:grpFill/>
                <a:ln w="4829"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C867896-0065-40B4-BD01-AF562956B1BD}"/>
                    </a:ext>
                  </a:extLst>
                </p:cNvPr>
                <p:cNvSpPr/>
                <p:nvPr/>
              </p:nvSpPr>
              <p:spPr>
                <a:xfrm>
                  <a:off x="2664805" y="1782993"/>
                  <a:ext cx="217988" cy="19377"/>
                </a:xfrm>
                <a:custGeom>
                  <a:avLst/>
                  <a:gdLst>
                    <a:gd name="connsiteX0" fmla="*/ 204812 w 217988"/>
                    <a:gd name="connsiteY0" fmla="*/ 5861 h 19376"/>
                    <a:gd name="connsiteX1" fmla="*/ 14533 w 217988"/>
                    <a:gd name="connsiteY1" fmla="*/ 5861 h 19376"/>
                    <a:gd name="connsiteX2" fmla="*/ 14533 w 217988"/>
                    <a:gd name="connsiteY2" fmla="*/ 145 h 19376"/>
                    <a:gd name="connsiteX3" fmla="*/ 0 w 217988"/>
                    <a:gd name="connsiteY3" fmla="*/ 3294 h 19376"/>
                    <a:gd name="connsiteX4" fmla="*/ 0 w 217988"/>
                    <a:gd name="connsiteY4" fmla="*/ 13128 h 19376"/>
                    <a:gd name="connsiteX5" fmla="*/ 7266 w 217988"/>
                    <a:gd name="connsiteY5" fmla="*/ 20394 h 19376"/>
                    <a:gd name="connsiteX6" fmla="*/ 212079 w 217988"/>
                    <a:gd name="connsiteY6" fmla="*/ 20394 h 19376"/>
                    <a:gd name="connsiteX7" fmla="*/ 219345 w 217988"/>
                    <a:gd name="connsiteY7" fmla="*/ 13128 h 19376"/>
                    <a:gd name="connsiteX8" fmla="*/ 219345 w 217988"/>
                    <a:gd name="connsiteY8" fmla="*/ 3246 h 19376"/>
                    <a:gd name="connsiteX9" fmla="*/ 204812 w 217988"/>
                    <a:gd name="connsiteY9" fmla="*/ 0 h 19376"/>
                    <a:gd name="connsiteX10" fmla="*/ 204812 w 217988"/>
                    <a:gd name="connsiteY10" fmla="*/ 5861 h 1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988" h="19376">
                      <a:moveTo>
                        <a:pt x="204812" y="5861"/>
                      </a:moveTo>
                      <a:lnTo>
                        <a:pt x="14533" y="5861"/>
                      </a:lnTo>
                      <a:lnTo>
                        <a:pt x="14533" y="145"/>
                      </a:lnTo>
                      <a:cubicBezTo>
                        <a:pt x="10270" y="1792"/>
                        <a:pt x="5425" y="2858"/>
                        <a:pt x="0" y="3294"/>
                      </a:cubicBezTo>
                      <a:lnTo>
                        <a:pt x="0" y="13128"/>
                      </a:lnTo>
                      <a:cubicBezTo>
                        <a:pt x="0" y="17148"/>
                        <a:pt x="3246" y="20394"/>
                        <a:pt x="7266" y="20394"/>
                      </a:cubicBezTo>
                      <a:lnTo>
                        <a:pt x="212079" y="20394"/>
                      </a:lnTo>
                      <a:cubicBezTo>
                        <a:pt x="216099" y="20394"/>
                        <a:pt x="219345" y="17148"/>
                        <a:pt x="219345" y="13128"/>
                      </a:cubicBezTo>
                      <a:lnTo>
                        <a:pt x="219345" y="3246"/>
                      </a:lnTo>
                      <a:cubicBezTo>
                        <a:pt x="213919" y="2761"/>
                        <a:pt x="209075" y="1695"/>
                        <a:pt x="204812" y="0"/>
                      </a:cubicBezTo>
                      <a:lnTo>
                        <a:pt x="204812" y="5861"/>
                      </a:lnTo>
                      <a:close/>
                    </a:path>
                  </a:pathLst>
                </a:custGeom>
                <a:grpFill/>
                <a:ln w="4829"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24B4A28-A86A-475D-8A95-361289E40FDF}"/>
                    </a:ext>
                  </a:extLst>
                </p:cNvPr>
                <p:cNvSpPr/>
                <p:nvPr/>
              </p:nvSpPr>
              <p:spPr>
                <a:xfrm>
                  <a:off x="2637725" y="1704469"/>
                  <a:ext cx="48442" cy="67819"/>
                </a:xfrm>
                <a:custGeom>
                  <a:avLst/>
                  <a:gdLst>
                    <a:gd name="connsiteX0" fmla="*/ 30035 w 48441"/>
                    <a:gd name="connsiteY0" fmla="*/ 10366 h 67818"/>
                    <a:gd name="connsiteX1" fmla="*/ 52270 w 48441"/>
                    <a:gd name="connsiteY1" fmla="*/ 37542 h 67818"/>
                    <a:gd name="connsiteX2" fmla="*/ 20492 w 48441"/>
                    <a:gd name="connsiteY2" fmla="*/ 70047 h 67818"/>
                    <a:gd name="connsiteX3" fmla="*/ 98 w 48441"/>
                    <a:gd name="connsiteY3" fmla="*/ 30615 h 67818"/>
                    <a:gd name="connsiteX4" fmla="*/ 15938 w 48441"/>
                    <a:gd name="connsiteY4" fmla="*/ 0 h 67818"/>
                    <a:gd name="connsiteX5" fmla="*/ 30035 w 48441"/>
                    <a:gd name="connsiteY5" fmla="*/ 10366 h 67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41" h="67818">
                      <a:moveTo>
                        <a:pt x="30035" y="10366"/>
                      </a:moveTo>
                      <a:cubicBezTo>
                        <a:pt x="38997" y="9931"/>
                        <a:pt x="50429" y="13854"/>
                        <a:pt x="52270" y="37542"/>
                      </a:cubicBezTo>
                      <a:cubicBezTo>
                        <a:pt x="54353" y="64331"/>
                        <a:pt x="37689" y="70047"/>
                        <a:pt x="20492" y="70047"/>
                      </a:cubicBezTo>
                      <a:cubicBezTo>
                        <a:pt x="10900" y="70047"/>
                        <a:pt x="2035" y="65687"/>
                        <a:pt x="98" y="30615"/>
                      </a:cubicBezTo>
                      <a:cubicBezTo>
                        <a:pt x="-1452" y="2567"/>
                        <a:pt x="15938" y="0"/>
                        <a:pt x="15938" y="0"/>
                      </a:cubicBezTo>
                      <a:cubicBezTo>
                        <a:pt x="12790" y="7848"/>
                        <a:pt x="22187" y="10706"/>
                        <a:pt x="30035" y="10366"/>
                      </a:cubicBezTo>
                      <a:close/>
                    </a:path>
                  </a:pathLst>
                </a:custGeom>
                <a:grpFill/>
                <a:ln w="4829"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CE930386-DB2A-4960-8FE7-122759F04270}"/>
                    </a:ext>
                  </a:extLst>
                </p:cNvPr>
                <p:cNvSpPr/>
                <p:nvPr/>
              </p:nvSpPr>
              <p:spPr>
                <a:xfrm>
                  <a:off x="2859074" y="1704469"/>
                  <a:ext cx="48442" cy="67819"/>
                </a:xfrm>
                <a:custGeom>
                  <a:avLst/>
                  <a:gdLst>
                    <a:gd name="connsiteX0" fmla="*/ 22412 w 48441"/>
                    <a:gd name="connsiteY0" fmla="*/ 10366 h 67818"/>
                    <a:gd name="connsiteX1" fmla="*/ 177 w 48441"/>
                    <a:gd name="connsiteY1" fmla="*/ 37542 h 67818"/>
                    <a:gd name="connsiteX2" fmla="*/ 31955 w 48441"/>
                    <a:gd name="connsiteY2" fmla="*/ 70047 h 67818"/>
                    <a:gd name="connsiteX3" fmla="*/ 52349 w 48441"/>
                    <a:gd name="connsiteY3" fmla="*/ 30615 h 67818"/>
                    <a:gd name="connsiteX4" fmla="*/ 36508 w 48441"/>
                    <a:gd name="connsiteY4" fmla="*/ 0 h 67818"/>
                    <a:gd name="connsiteX5" fmla="*/ 22412 w 48441"/>
                    <a:gd name="connsiteY5" fmla="*/ 10366 h 67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41" h="67818">
                      <a:moveTo>
                        <a:pt x="22412" y="10366"/>
                      </a:moveTo>
                      <a:cubicBezTo>
                        <a:pt x="13450" y="9931"/>
                        <a:pt x="2018" y="13854"/>
                        <a:pt x="177" y="37542"/>
                      </a:cubicBezTo>
                      <a:cubicBezTo>
                        <a:pt x="-1906" y="64331"/>
                        <a:pt x="14758" y="70047"/>
                        <a:pt x="31955" y="70047"/>
                      </a:cubicBezTo>
                      <a:cubicBezTo>
                        <a:pt x="41546" y="70047"/>
                        <a:pt x="50411" y="65687"/>
                        <a:pt x="52349" y="30615"/>
                      </a:cubicBezTo>
                      <a:cubicBezTo>
                        <a:pt x="53899" y="2567"/>
                        <a:pt x="36508" y="0"/>
                        <a:pt x="36508" y="0"/>
                      </a:cubicBezTo>
                      <a:cubicBezTo>
                        <a:pt x="39657" y="7848"/>
                        <a:pt x="30259" y="10706"/>
                        <a:pt x="22412" y="10366"/>
                      </a:cubicBezTo>
                      <a:close/>
                    </a:path>
                  </a:pathLst>
                </a:custGeom>
                <a:grpFill/>
                <a:ln w="4829" cap="flat">
                  <a:noFill/>
                  <a:prstDash val="solid"/>
                  <a:miter/>
                </a:ln>
              </p:spPr>
              <p:txBody>
                <a:bodyPr rtlCol="0" anchor="ctr"/>
                <a:lstStyle/>
                <a:p>
                  <a:endParaRPr lang="en-US"/>
                </a:p>
              </p:txBody>
            </p:sp>
          </p:grpSp>
          <p:grpSp>
            <p:nvGrpSpPr>
              <p:cNvPr id="34" name="Group 33">
                <a:extLst>
                  <a:ext uri="{FF2B5EF4-FFF2-40B4-BE49-F238E27FC236}">
                    <a16:creationId xmlns:a16="http://schemas.microsoft.com/office/drawing/2014/main" id="{7DDFD44E-9A26-460E-9424-83800ECFB528}"/>
                  </a:ext>
                </a:extLst>
              </p:cNvPr>
              <p:cNvGrpSpPr/>
              <p:nvPr/>
            </p:nvGrpSpPr>
            <p:grpSpPr>
              <a:xfrm>
                <a:off x="5349182" y="3844310"/>
                <a:ext cx="524850" cy="299430"/>
                <a:chOff x="5246469" y="4891547"/>
                <a:chExt cx="524850" cy="299430"/>
              </a:xfrm>
              <a:solidFill>
                <a:schemeClr val="accent3"/>
              </a:solidFill>
            </p:grpSpPr>
            <p:sp>
              <p:nvSpPr>
                <p:cNvPr id="35" name="Freeform 120">
                  <a:extLst>
                    <a:ext uri="{FF2B5EF4-FFF2-40B4-BE49-F238E27FC236}">
                      <a16:creationId xmlns:a16="http://schemas.microsoft.com/office/drawing/2014/main" id="{62DE0C18-AAC5-4C4B-B8FD-F8D4DA250F6D}"/>
                    </a:ext>
                  </a:extLst>
                </p:cNvPr>
                <p:cNvSpPr>
                  <a:spLocks noEditPoints="1"/>
                </p:cNvSpPr>
                <p:nvPr/>
              </p:nvSpPr>
              <p:spPr bwMode="auto">
                <a:xfrm>
                  <a:off x="5326200" y="4941532"/>
                  <a:ext cx="93663" cy="166688"/>
                </a:xfrm>
                <a:custGeom>
                  <a:avLst/>
                  <a:gdLst>
                    <a:gd name="T0" fmla="*/ 29 w 69"/>
                    <a:gd name="T1" fmla="*/ 122 h 122"/>
                    <a:gd name="T2" fmla="*/ 27 w 69"/>
                    <a:gd name="T3" fmla="*/ 121 h 122"/>
                    <a:gd name="T4" fmla="*/ 3 w 69"/>
                    <a:gd name="T5" fmla="*/ 79 h 122"/>
                    <a:gd name="T6" fmla="*/ 10 w 69"/>
                    <a:gd name="T7" fmla="*/ 52 h 122"/>
                    <a:gd name="T8" fmla="*/ 10 w 69"/>
                    <a:gd name="T9" fmla="*/ 4 h 122"/>
                    <a:gd name="T10" fmla="*/ 17 w 69"/>
                    <a:gd name="T11" fmla="*/ 1 h 122"/>
                    <a:gd name="T12" fmla="*/ 20 w 69"/>
                    <a:gd name="T13" fmla="*/ 8 h 122"/>
                    <a:gd name="T14" fmla="*/ 18 w 69"/>
                    <a:gd name="T15" fmla="*/ 43 h 122"/>
                    <a:gd name="T16" fmla="*/ 32 w 69"/>
                    <a:gd name="T17" fmla="*/ 33 h 122"/>
                    <a:gd name="T18" fmla="*/ 62 w 69"/>
                    <a:gd name="T19" fmla="*/ 35 h 122"/>
                    <a:gd name="T20" fmla="*/ 64 w 69"/>
                    <a:gd name="T21" fmla="*/ 60 h 122"/>
                    <a:gd name="T22" fmla="*/ 33 w 69"/>
                    <a:gd name="T23" fmla="*/ 70 h 122"/>
                    <a:gd name="T24" fmla="*/ 17 w 69"/>
                    <a:gd name="T25" fmla="*/ 62 h 122"/>
                    <a:gd name="T26" fmla="*/ 14 w 69"/>
                    <a:gd name="T27" fmla="*/ 79 h 122"/>
                    <a:gd name="T28" fmla="*/ 32 w 69"/>
                    <a:gd name="T29" fmla="*/ 111 h 122"/>
                    <a:gd name="T30" fmla="*/ 34 w 69"/>
                    <a:gd name="T31" fmla="*/ 118 h 122"/>
                    <a:gd name="T32" fmla="*/ 29 w 69"/>
                    <a:gd name="T33" fmla="*/ 122 h 122"/>
                    <a:gd name="T34" fmla="*/ 23 w 69"/>
                    <a:gd name="T35" fmla="*/ 53 h 122"/>
                    <a:gd name="T36" fmla="*/ 36 w 69"/>
                    <a:gd name="T37" fmla="*/ 59 h 122"/>
                    <a:gd name="T38" fmla="*/ 55 w 69"/>
                    <a:gd name="T39" fmla="*/ 55 h 122"/>
                    <a:gd name="T40" fmla="*/ 54 w 69"/>
                    <a:gd name="T41" fmla="*/ 43 h 122"/>
                    <a:gd name="T42" fmla="*/ 37 w 69"/>
                    <a:gd name="T43" fmla="*/ 43 h 122"/>
                    <a:gd name="T44" fmla="*/ 23 w 69"/>
                    <a:gd name="T45" fmla="*/ 5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 h="122">
                      <a:moveTo>
                        <a:pt x="29" y="122"/>
                      </a:moveTo>
                      <a:cubicBezTo>
                        <a:pt x="29" y="122"/>
                        <a:pt x="28" y="121"/>
                        <a:pt x="27" y="121"/>
                      </a:cubicBezTo>
                      <a:cubicBezTo>
                        <a:pt x="12" y="114"/>
                        <a:pt x="3" y="98"/>
                        <a:pt x="3" y="79"/>
                      </a:cubicBezTo>
                      <a:cubicBezTo>
                        <a:pt x="3" y="69"/>
                        <a:pt x="5" y="60"/>
                        <a:pt x="10" y="52"/>
                      </a:cubicBezTo>
                      <a:cubicBezTo>
                        <a:pt x="0" y="33"/>
                        <a:pt x="9" y="6"/>
                        <a:pt x="10" y="4"/>
                      </a:cubicBezTo>
                      <a:cubicBezTo>
                        <a:pt x="11" y="2"/>
                        <a:pt x="14" y="0"/>
                        <a:pt x="17" y="1"/>
                      </a:cubicBezTo>
                      <a:cubicBezTo>
                        <a:pt x="20" y="2"/>
                        <a:pt x="21" y="5"/>
                        <a:pt x="20" y="8"/>
                      </a:cubicBezTo>
                      <a:cubicBezTo>
                        <a:pt x="20" y="8"/>
                        <a:pt x="13" y="27"/>
                        <a:pt x="18" y="43"/>
                      </a:cubicBezTo>
                      <a:cubicBezTo>
                        <a:pt x="22" y="39"/>
                        <a:pt x="27" y="35"/>
                        <a:pt x="32" y="33"/>
                      </a:cubicBezTo>
                      <a:cubicBezTo>
                        <a:pt x="50" y="25"/>
                        <a:pt x="59" y="32"/>
                        <a:pt x="62" y="35"/>
                      </a:cubicBezTo>
                      <a:cubicBezTo>
                        <a:pt x="68" y="42"/>
                        <a:pt x="69" y="52"/>
                        <a:pt x="64" y="60"/>
                      </a:cubicBezTo>
                      <a:cubicBezTo>
                        <a:pt x="58" y="70"/>
                        <a:pt x="46" y="74"/>
                        <a:pt x="33" y="70"/>
                      </a:cubicBezTo>
                      <a:cubicBezTo>
                        <a:pt x="27" y="68"/>
                        <a:pt x="21" y="66"/>
                        <a:pt x="17" y="62"/>
                      </a:cubicBezTo>
                      <a:cubicBezTo>
                        <a:pt x="15" y="67"/>
                        <a:pt x="14" y="73"/>
                        <a:pt x="14" y="79"/>
                      </a:cubicBezTo>
                      <a:cubicBezTo>
                        <a:pt x="14" y="93"/>
                        <a:pt x="21" y="106"/>
                        <a:pt x="32" y="111"/>
                      </a:cubicBezTo>
                      <a:cubicBezTo>
                        <a:pt x="35" y="112"/>
                        <a:pt x="36" y="116"/>
                        <a:pt x="34" y="118"/>
                      </a:cubicBezTo>
                      <a:cubicBezTo>
                        <a:pt x="34" y="120"/>
                        <a:pt x="32" y="122"/>
                        <a:pt x="29" y="122"/>
                      </a:cubicBezTo>
                      <a:close/>
                      <a:moveTo>
                        <a:pt x="23" y="53"/>
                      </a:moveTo>
                      <a:cubicBezTo>
                        <a:pt x="27" y="56"/>
                        <a:pt x="31" y="58"/>
                        <a:pt x="36" y="59"/>
                      </a:cubicBezTo>
                      <a:cubicBezTo>
                        <a:pt x="44" y="62"/>
                        <a:pt x="51" y="60"/>
                        <a:pt x="55" y="55"/>
                      </a:cubicBezTo>
                      <a:cubicBezTo>
                        <a:pt x="57" y="51"/>
                        <a:pt x="57" y="46"/>
                        <a:pt x="54" y="43"/>
                      </a:cubicBezTo>
                      <a:cubicBezTo>
                        <a:pt x="51" y="39"/>
                        <a:pt x="45" y="39"/>
                        <a:pt x="37" y="43"/>
                      </a:cubicBezTo>
                      <a:cubicBezTo>
                        <a:pt x="31" y="45"/>
                        <a:pt x="27" y="49"/>
                        <a:pt x="23"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122">
                  <a:extLst>
                    <a:ext uri="{FF2B5EF4-FFF2-40B4-BE49-F238E27FC236}">
                      <a16:creationId xmlns:a16="http://schemas.microsoft.com/office/drawing/2014/main" id="{B079567E-9401-47FA-9D8B-F492BFE0F051}"/>
                    </a:ext>
                  </a:extLst>
                </p:cNvPr>
                <p:cNvSpPr>
                  <a:spLocks/>
                </p:cNvSpPr>
                <p:nvPr/>
              </p:nvSpPr>
              <p:spPr bwMode="auto">
                <a:xfrm>
                  <a:off x="5574894" y="4910597"/>
                  <a:ext cx="55563" cy="60325"/>
                </a:xfrm>
                <a:custGeom>
                  <a:avLst/>
                  <a:gdLst>
                    <a:gd name="T0" fmla="*/ 35 w 35"/>
                    <a:gd name="T1" fmla="*/ 26 h 38"/>
                    <a:gd name="T2" fmla="*/ 18 w 35"/>
                    <a:gd name="T3" fmla="*/ 38 h 38"/>
                    <a:gd name="T4" fmla="*/ 0 w 35"/>
                    <a:gd name="T5" fmla="*/ 12 h 38"/>
                    <a:gd name="T6" fmla="*/ 17 w 35"/>
                    <a:gd name="T7" fmla="*/ 0 h 38"/>
                    <a:gd name="T8" fmla="*/ 35 w 35"/>
                    <a:gd name="T9" fmla="*/ 26 h 38"/>
                  </a:gdLst>
                  <a:ahLst/>
                  <a:cxnLst>
                    <a:cxn ang="0">
                      <a:pos x="T0" y="T1"/>
                    </a:cxn>
                    <a:cxn ang="0">
                      <a:pos x="T2" y="T3"/>
                    </a:cxn>
                    <a:cxn ang="0">
                      <a:pos x="T4" y="T5"/>
                    </a:cxn>
                    <a:cxn ang="0">
                      <a:pos x="T6" y="T7"/>
                    </a:cxn>
                    <a:cxn ang="0">
                      <a:pos x="T8" y="T9"/>
                    </a:cxn>
                  </a:cxnLst>
                  <a:rect l="0" t="0" r="r" b="b"/>
                  <a:pathLst>
                    <a:path w="35" h="38">
                      <a:moveTo>
                        <a:pt x="35" y="26"/>
                      </a:moveTo>
                      <a:lnTo>
                        <a:pt x="18" y="38"/>
                      </a:lnTo>
                      <a:lnTo>
                        <a:pt x="0" y="12"/>
                      </a:lnTo>
                      <a:lnTo>
                        <a:pt x="17" y="0"/>
                      </a:lnTo>
                      <a:lnTo>
                        <a:pt x="35"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Oval 123">
                  <a:extLst>
                    <a:ext uri="{FF2B5EF4-FFF2-40B4-BE49-F238E27FC236}">
                      <a16:creationId xmlns:a16="http://schemas.microsoft.com/office/drawing/2014/main" id="{118AD75B-1EB7-48A5-8CE2-7CCFCD25F47B}"/>
                    </a:ext>
                  </a:extLst>
                </p:cNvPr>
                <p:cNvSpPr>
                  <a:spLocks noChangeArrowheads="1"/>
                </p:cNvSpPr>
                <p:nvPr/>
              </p:nvSpPr>
              <p:spPr bwMode="auto">
                <a:xfrm>
                  <a:off x="5649506" y="5004259"/>
                  <a:ext cx="34925" cy="365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Oval 124">
                  <a:extLst>
                    <a:ext uri="{FF2B5EF4-FFF2-40B4-BE49-F238E27FC236}">
                      <a16:creationId xmlns:a16="http://schemas.microsoft.com/office/drawing/2014/main" id="{194DAEEB-BDF9-4703-B5DA-3A0EBEC817D5}"/>
                    </a:ext>
                  </a:extLst>
                </p:cNvPr>
                <p:cNvSpPr>
                  <a:spLocks noChangeArrowheads="1"/>
                </p:cNvSpPr>
                <p:nvPr/>
              </p:nvSpPr>
              <p:spPr bwMode="auto">
                <a:xfrm>
                  <a:off x="5449481" y="4891547"/>
                  <a:ext cx="33338" cy="333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Oval 125">
                  <a:extLst>
                    <a:ext uri="{FF2B5EF4-FFF2-40B4-BE49-F238E27FC236}">
                      <a16:creationId xmlns:a16="http://schemas.microsoft.com/office/drawing/2014/main" id="{1D918122-E48A-47B1-8391-1AD8BC871604}"/>
                    </a:ext>
                  </a:extLst>
                </p:cNvPr>
                <p:cNvSpPr>
                  <a:spLocks noChangeArrowheads="1"/>
                </p:cNvSpPr>
                <p:nvPr/>
              </p:nvSpPr>
              <p:spPr bwMode="auto">
                <a:xfrm>
                  <a:off x="5500897" y="4970922"/>
                  <a:ext cx="19050" cy="20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26">
                  <a:extLst>
                    <a:ext uri="{FF2B5EF4-FFF2-40B4-BE49-F238E27FC236}">
                      <a16:creationId xmlns:a16="http://schemas.microsoft.com/office/drawing/2014/main" id="{4E9924AE-8F2E-43FE-A3E0-62EBF08BE422}"/>
                    </a:ext>
                  </a:extLst>
                </p:cNvPr>
                <p:cNvSpPr>
                  <a:spLocks/>
                </p:cNvSpPr>
                <p:nvPr/>
              </p:nvSpPr>
              <p:spPr bwMode="auto">
                <a:xfrm>
                  <a:off x="5252228" y="5030820"/>
                  <a:ext cx="49213" cy="47625"/>
                </a:xfrm>
                <a:custGeom>
                  <a:avLst/>
                  <a:gdLst>
                    <a:gd name="T0" fmla="*/ 15 w 31"/>
                    <a:gd name="T1" fmla="*/ 0 h 30"/>
                    <a:gd name="T2" fmla="*/ 20 w 31"/>
                    <a:gd name="T3" fmla="*/ 10 h 30"/>
                    <a:gd name="T4" fmla="*/ 31 w 31"/>
                    <a:gd name="T5" fmla="*/ 11 h 30"/>
                    <a:gd name="T6" fmla="*/ 23 w 31"/>
                    <a:gd name="T7" fmla="*/ 19 h 30"/>
                    <a:gd name="T8" fmla="*/ 25 w 31"/>
                    <a:gd name="T9" fmla="*/ 30 h 30"/>
                    <a:gd name="T10" fmla="*/ 15 w 31"/>
                    <a:gd name="T11" fmla="*/ 25 h 30"/>
                    <a:gd name="T12" fmla="*/ 6 w 31"/>
                    <a:gd name="T13" fmla="*/ 30 h 30"/>
                    <a:gd name="T14" fmla="*/ 8 w 31"/>
                    <a:gd name="T15" fmla="*/ 19 h 30"/>
                    <a:gd name="T16" fmla="*/ 0 w 31"/>
                    <a:gd name="T17" fmla="*/ 11 h 30"/>
                    <a:gd name="T18" fmla="*/ 11 w 31"/>
                    <a:gd name="T19" fmla="*/ 10 h 30"/>
                    <a:gd name="T20" fmla="*/ 15 w 31"/>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0">
                      <a:moveTo>
                        <a:pt x="15" y="0"/>
                      </a:moveTo>
                      <a:lnTo>
                        <a:pt x="20" y="10"/>
                      </a:lnTo>
                      <a:lnTo>
                        <a:pt x="31" y="11"/>
                      </a:lnTo>
                      <a:lnTo>
                        <a:pt x="23" y="19"/>
                      </a:lnTo>
                      <a:lnTo>
                        <a:pt x="25" y="30"/>
                      </a:lnTo>
                      <a:lnTo>
                        <a:pt x="15" y="25"/>
                      </a:lnTo>
                      <a:lnTo>
                        <a:pt x="6" y="30"/>
                      </a:lnTo>
                      <a:lnTo>
                        <a:pt x="8" y="19"/>
                      </a:lnTo>
                      <a:lnTo>
                        <a:pt x="0" y="11"/>
                      </a:lnTo>
                      <a:lnTo>
                        <a:pt x="11" y="1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28">
                  <a:extLst>
                    <a:ext uri="{FF2B5EF4-FFF2-40B4-BE49-F238E27FC236}">
                      <a16:creationId xmlns:a16="http://schemas.microsoft.com/office/drawing/2014/main" id="{70D114F3-1110-4E0B-8A16-F56D1BFFE9EB}"/>
                    </a:ext>
                  </a:extLst>
                </p:cNvPr>
                <p:cNvSpPr>
                  <a:spLocks/>
                </p:cNvSpPr>
                <p:nvPr/>
              </p:nvSpPr>
              <p:spPr bwMode="auto">
                <a:xfrm>
                  <a:off x="5246469" y="5132239"/>
                  <a:ext cx="57150" cy="58738"/>
                </a:xfrm>
                <a:custGeom>
                  <a:avLst/>
                  <a:gdLst>
                    <a:gd name="T0" fmla="*/ 27 w 36"/>
                    <a:gd name="T1" fmla="*/ 37 h 37"/>
                    <a:gd name="T2" fmla="*/ 14 w 36"/>
                    <a:gd name="T3" fmla="*/ 24 h 37"/>
                    <a:gd name="T4" fmla="*/ 0 w 36"/>
                    <a:gd name="T5" fmla="*/ 11 h 37"/>
                    <a:gd name="T6" fmla="*/ 18 w 36"/>
                    <a:gd name="T7" fmla="*/ 6 h 37"/>
                    <a:gd name="T8" fmla="*/ 36 w 36"/>
                    <a:gd name="T9" fmla="*/ 0 h 37"/>
                    <a:gd name="T10" fmla="*/ 32 w 36"/>
                    <a:gd name="T11" fmla="*/ 19 h 37"/>
                    <a:gd name="T12" fmla="*/ 27 w 3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36" h="37">
                      <a:moveTo>
                        <a:pt x="27" y="37"/>
                      </a:moveTo>
                      <a:lnTo>
                        <a:pt x="14" y="24"/>
                      </a:lnTo>
                      <a:lnTo>
                        <a:pt x="0" y="11"/>
                      </a:lnTo>
                      <a:lnTo>
                        <a:pt x="18" y="6"/>
                      </a:lnTo>
                      <a:lnTo>
                        <a:pt x="36" y="0"/>
                      </a:lnTo>
                      <a:lnTo>
                        <a:pt x="32" y="19"/>
                      </a:lnTo>
                      <a:lnTo>
                        <a:pt x="27"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29">
                  <a:extLst>
                    <a:ext uri="{FF2B5EF4-FFF2-40B4-BE49-F238E27FC236}">
                      <a16:creationId xmlns:a16="http://schemas.microsoft.com/office/drawing/2014/main" id="{3EE9B671-2BE8-4FEC-A030-46C85334D70D}"/>
                    </a:ext>
                  </a:extLst>
                </p:cNvPr>
                <p:cNvSpPr>
                  <a:spLocks/>
                </p:cNvSpPr>
                <p:nvPr/>
              </p:nvSpPr>
              <p:spPr bwMode="auto">
                <a:xfrm>
                  <a:off x="5712581" y="5085686"/>
                  <a:ext cx="58738" cy="57150"/>
                </a:xfrm>
                <a:custGeom>
                  <a:avLst/>
                  <a:gdLst>
                    <a:gd name="T0" fmla="*/ 37 w 37"/>
                    <a:gd name="T1" fmla="*/ 36 h 36"/>
                    <a:gd name="T2" fmla="*/ 19 w 37"/>
                    <a:gd name="T3" fmla="*/ 33 h 36"/>
                    <a:gd name="T4" fmla="*/ 0 w 37"/>
                    <a:gd name="T5" fmla="*/ 29 h 36"/>
                    <a:gd name="T6" fmla="*/ 13 w 37"/>
                    <a:gd name="T7" fmla="*/ 15 h 36"/>
                    <a:gd name="T8" fmla="*/ 25 w 37"/>
                    <a:gd name="T9" fmla="*/ 0 h 36"/>
                    <a:gd name="T10" fmla="*/ 31 w 37"/>
                    <a:gd name="T11" fmla="*/ 18 h 36"/>
                    <a:gd name="T12" fmla="*/ 37 w 37"/>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7" h="36">
                      <a:moveTo>
                        <a:pt x="37" y="36"/>
                      </a:moveTo>
                      <a:lnTo>
                        <a:pt x="19" y="33"/>
                      </a:lnTo>
                      <a:lnTo>
                        <a:pt x="0" y="29"/>
                      </a:lnTo>
                      <a:lnTo>
                        <a:pt x="13" y="15"/>
                      </a:lnTo>
                      <a:lnTo>
                        <a:pt x="25" y="0"/>
                      </a:lnTo>
                      <a:lnTo>
                        <a:pt x="31" y="18"/>
                      </a:lnTo>
                      <a:lnTo>
                        <a:pt x="3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48" name="Oval 47">
              <a:extLst>
                <a:ext uri="{FF2B5EF4-FFF2-40B4-BE49-F238E27FC236}">
                  <a16:creationId xmlns:a16="http://schemas.microsoft.com/office/drawing/2014/main" id="{89763EDF-0370-4CC2-87D7-777CBB8BE591}"/>
                </a:ext>
              </a:extLst>
            </p:cNvPr>
            <p:cNvSpPr/>
            <p:nvPr/>
          </p:nvSpPr>
          <p:spPr>
            <a:xfrm>
              <a:off x="5072953" y="3735724"/>
              <a:ext cx="1020880" cy="1020880"/>
            </a:xfrm>
            <a:prstGeom prst="ellipse">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1E697EE-64C8-4E6C-B402-23ADCD753602}"/>
              </a:ext>
            </a:extLst>
          </p:cNvPr>
          <p:cNvSpPr>
            <a:spLocks noGrp="1"/>
          </p:cNvSpPr>
          <p:nvPr>
            <p:ph type="title"/>
          </p:nvPr>
        </p:nvSpPr>
        <p:spPr>
          <a:xfrm>
            <a:off x="523461" y="135765"/>
            <a:ext cx="8297776" cy="570680"/>
          </a:xfrm>
        </p:spPr>
        <p:txBody>
          <a:bodyPr/>
          <a:lstStyle/>
          <a:p>
            <a:r>
              <a:rPr lang="en-US" dirty="0"/>
              <a:t>Next step: Identify ideal customers</a:t>
            </a:r>
          </a:p>
        </p:txBody>
      </p:sp>
      <p:sp>
        <p:nvSpPr>
          <p:cNvPr id="5" name="TextBox 4">
            <a:extLst>
              <a:ext uri="{FF2B5EF4-FFF2-40B4-BE49-F238E27FC236}">
                <a16:creationId xmlns:a16="http://schemas.microsoft.com/office/drawing/2014/main" id="{1B98B27A-302C-4BBD-A03D-516D467AE317}"/>
              </a:ext>
            </a:extLst>
          </p:cNvPr>
          <p:cNvSpPr txBox="1"/>
          <p:nvPr/>
        </p:nvSpPr>
        <p:spPr>
          <a:xfrm>
            <a:off x="3568377" y="1017271"/>
            <a:ext cx="4077329" cy="1554479"/>
          </a:xfrm>
          <a:prstGeom prst="rect">
            <a:avLst/>
          </a:prstGeom>
          <a:solidFill>
            <a:schemeClr val="accent3"/>
          </a:solidFill>
        </p:spPr>
        <p:txBody>
          <a:bodyPr wrap="square" rtlCol="0">
            <a:noAutofit/>
          </a:bodyPr>
          <a:lstStyle/>
          <a:p>
            <a:r>
              <a:rPr lang="en-US" sz="1400" b="1" i="0" u="none" strike="noStrike" baseline="0" dirty="0">
                <a:solidFill>
                  <a:schemeClr val="bg1"/>
                </a:solidFill>
                <a:latin typeface="+mj-lt"/>
              </a:rPr>
              <a:t>Empty Nesters</a:t>
            </a:r>
            <a:endParaRPr lang="en-US" sz="1400" b="0" i="0" u="none" strike="noStrike" baseline="0" dirty="0">
              <a:solidFill>
                <a:schemeClr val="bg1"/>
              </a:solidFill>
              <a:latin typeface="+mj-lt"/>
            </a:endParaRPr>
          </a:p>
          <a:p>
            <a:pPr marL="171450" indent="-171450">
              <a:spcBef>
                <a:spcPts val="1800"/>
              </a:spcBef>
              <a:buClr>
                <a:schemeClr val="bg2"/>
              </a:buClr>
              <a:buFont typeface="Wingdings" panose="05000000000000000000" pitchFamily="2" charset="2"/>
              <a:buChar char="ü"/>
            </a:pPr>
            <a:r>
              <a:rPr lang="en-US" sz="1100" dirty="0">
                <a:solidFill>
                  <a:schemeClr val="bg1"/>
                </a:solidFill>
                <a:latin typeface="+mj-lt"/>
              </a:rPr>
              <a:t>Age 50 to 59 </a:t>
            </a:r>
          </a:p>
          <a:p>
            <a:pPr marL="171450" indent="-171450">
              <a:spcBef>
                <a:spcPts val="1200"/>
              </a:spcBef>
              <a:buClr>
                <a:schemeClr val="bg2"/>
              </a:buClr>
              <a:buFont typeface="Wingdings" panose="05000000000000000000" pitchFamily="2" charset="2"/>
              <a:buChar char="ü"/>
            </a:pPr>
            <a:r>
              <a:rPr lang="en-US" sz="1100" dirty="0">
                <a:solidFill>
                  <a:schemeClr val="bg1"/>
                </a:solidFill>
                <a:latin typeface="+mj-lt"/>
              </a:rPr>
              <a:t>Married with children at home or soon leaving the nest</a:t>
            </a:r>
          </a:p>
          <a:p>
            <a:pPr marL="171450" indent="-171450">
              <a:spcBef>
                <a:spcPts val="1200"/>
              </a:spcBef>
              <a:buClr>
                <a:schemeClr val="bg2"/>
              </a:buClr>
              <a:buFont typeface="Wingdings" panose="05000000000000000000" pitchFamily="2" charset="2"/>
              <a:buChar char="ü"/>
            </a:pPr>
            <a:r>
              <a:rPr lang="en-US" sz="1100" dirty="0">
                <a:solidFill>
                  <a:schemeClr val="bg1"/>
                </a:solidFill>
                <a:latin typeface="+mj-lt"/>
              </a:rPr>
              <a:t>Household income less than $100,000/year</a:t>
            </a:r>
          </a:p>
        </p:txBody>
      </p:sp>
      <p:sp>
        <p:nvSpPr>
          <p:cNvPr id="9" name="TextBox 8">
            <a:extLst>
              <a:ext uri="{FF2B5EF4-FFF2-40B4-BE49-F238E27FC236}">
                <a16:creationId xmlns:a16="http://schemas.microsoft.com/office/drawing/2014/main" id="{D340A63B-ACA5-4B0F-923E-90AFF9555CD2}"/>
              </a:ext>
            </a:extLst>
          </p:cNvPr>
          <p:cNvSpPr txBox="1"/>
          <p:nvPr/>
        </p:nvSpPr>
        <p:spPr>
          <a:xfrm>
            <a:off x="1168990" y="2892393"/>
            <a:ext cx="4078224" cy="1554469"/>
          </a:xfrm>
          <a:prstGeom prst="rect">
            <a:avLst/>
          </a:prstGeom>
          <a:solidFill>
            <a:schemeClr val="accent1"/>
          </a:solidFill>
        </p:spPr>
        <p:txBody>
          <a:bodyPr wrap="square">
            <a:noAutofit/>
          </a:bodyPr>
          <a:lstStyle/>
          <a:p>
            <a:r>
              <a:rPr lang="en-US" b="1" i="0" u="none" strike="noStrike" baseline="0" dirty="0">
                <a:solidFill>
                  <a:schemeClr val="bg1"/>
                </a:solidFill>
                <a:latin typeface="+mj-lt"/>
              </a:rPr>
              <a:t>Retirees </a:t>
            </a:r>
          </a:p>
          <a:p>
            <a:pPr marL="171450" indent="-171450">
              <a:spcBef>
                <a:spcPts val="1800"/>
              </a:spcBef>
              <a:buClr>
                <a:schemeClr val="bg2"/>
              </a:buClr>
              <a:buFont typeface="Wingdings" panose="05000000000000000000" pitchFamily="2" charset="2"/>
              <a:buChar char="ü"/>
              <a:tabLst>
                <a:tab pos="1196975" algn="l"/>
              </a:tabLst>
            </a:pPr>
            <a:r>
              <a:rPr lang="en-US" sz="1100" dirty="0">
                <a:solidFill>
                  <a:schemeClr val="bg1"/>
                </a:solidFill>
                <a:latin typeface="+mj-lt"/>
              </a:rPr>
              <a:t>Age 60 to 79</a:t>
            </a:r>
          </a:p>
          <a:p>
            <a:pPr marL="171450" indent="-171450">
              <a:spcBef>
                <a:spcPts val="1200"/>
              </a:spcBef>
              <a:buClr>
                <a:schemeClr val="bg2"/>
              </a:buClr>
              <a:buFont typeface="Wingdings" panose="05000000000000000000" pitchFamily="2" charset="2"/>
              <a:buChar char="ü"/>
              <a:tabLst>
                <a:tab pos="1196975" algn="l"/>
              </a:tabLst>
            </a:pPr>
            <a:r>
              <a:rPr lang="en-US" sz="1100" dirty="0">
                <a:solidFill>
                  <a:schemeClr val="bg1"/>
                </a:solidFill>
                <a:latin typeface="+mj-lt"/>
              </a:rPr>
              <a:t>Nearing, or already in, retirement</a:t>
            </a:r>
          </a:p>
          <a:p>
            <a:pPr marL="171450" indent="-171450">
              <a:spcBef>
                <a:spcPts val="1200"/>
              </a:spcBef>
              <a:buClr>
                <a:schemeClr val="bg2"/>
              </a:buClr>
              <a:buFont typeface="Wingdings" panose="05000000000000000000" pitchFamily="2" charset="2"/>
              <a:buChar char="ü"/>
              <a:tabLst>
                <a:tab pos="1196975" algn="l"/>
              </a:tabLst>
            </a:pPr>
            <a:r>
              <a:rPr lang="en-US" sz="1100" dirty="0">
                <a:solidFill>
                  <a:schemeClr val="bg1"/>
                </a:solidFill>
                <a:latin typeface="+mj-lt"/>
              </a:rPr>
              <a:t>28% has a net worth of more than $500,000</a:t>
            </a:r>
          </a:p>
        </p:txBody>
      </p:sp>
      <p:cxnSp>
        <p:nvCxnSpPr>
          <p:cNvPr id="7" name="Straight Connector 6">
            <a:extLst>
              <a:ext uri="{FF2B5EF4-FFF2-40B4-BE49-F238E27FC236}">
                <a16:creationId xmlns:a16="http://schemas.microsoft.com/office/drawing/2014/main" id="{D1DA26A0-E8C8-4C31-9D97-70981FDCAFFF}"/>
              </a:ext>
            </a:extLst>
          </p:cNvPr>
          <p:cNvCxnSpPr>
            <a:cxnSpLocks/>
          </p:cNvCxnSpPr>
          <p:nvPr/>
        </p:nvCxnSpPr>
        <p:spPr>
          <a:xfrm>
            <a:off x="1168990" y="2732072"/>
            <a:ext cx="6476716"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39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Oval 56">
            <a:extLst>
              <a:ext uri="{FF2B5EF4-FFF2-40B4-BE49-F238E27FC236}">
                <a16:creationId xmlns:a16="http://schemas.microsoft.com/office/drawing/2014/main" id="{2D9F2392-D3E6-407D-B41C-8D7D23BB023C}"/>
              </a:ext>
            </a:extLst>
          </p:cNvPr>
          <p:cNvSpPr/>
          <p:nvPr/>
        </p:nvSpPr>
        <p:spPr>
          <a:xfrm>
            <a:off x="6570274" y="1066662"/>
            <a:ext cx="2104760" cy="2104760"/>
          </a:xfrm>
          <a:prstGeom prst="ellipse">
            <a:avLst/>
          </a:prstGeom>
          <a:solidFill>
            <a:schemeClr val="bg1"/>
          </a:solidFill>
          <a:ln w="127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44A27806-1611-4E25-BC0D-740568C47DC7}"/>
              </a:ext>
            </a:extLst>
          </p:cNvPr>
          <p:cNvSpPr/>
          <p:nvPr/>
        </p:nvSpPr>
        <p:spPr>
          <a:xfrm>
            <a:off x="3872513" y="1066662"/>
            <a:ext cx="2104760" cy="2104760"/>
          </a:xfrm>
          <a:prstGeom prst="ellipse">
            <a:avLst/>
          </a:prstGeom>
          <a:solidFill>
            <a:schemeClr val="bg1"/>
          </a:solidFill>
          <a:ln w="127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28A95292-6615-41A8-A897-3DAF227FD77C}"/>
              </a:ext>
            </a:extLst>
          </p:cNvPr>
          <p:cNvSpPr/>
          <p:nvPr/>
        </p:nvSpPr>
        <p:spPr>
          <a:xfrm>
            <a:off x="6692733" y="1165448"/>
            <a:ext cx="1911600" cy="191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C5B6574-95FC-4600-BFF2-E76E35F0A04A}"/>
              </a:ext>
            </a:extLst>
          </p:cNvPr>
          <p:cNvSpPr/>
          <p:nvPr/>
        </p:nvSpPr>
        <p:spPr>
          <a:xfrm>
            <a:off x="3978638" y="1165448"/>
            <a:ext cx="1911600" cy="191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F3F6EDE4-C809-440E-ACFB-F08203C676F7}"/>
              </a:ext>
            </a:extLst>
          </p:cNvPr>
          <p:cNvCxnSpPr/>
          <p:nvPr/>
        </p:nvCxnSpPr>
        <p:spPr>
          <a:xfrm>
            <a:off x="517501" y="2735403"/>
            <a:ext cx="82020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0569A34-1EC6-4225-AACF-0188031B9ADA}"/>
              </a:ext>
            </a:extLst>
          </p:cNvPr>
          <p:cNvCxnSpPr/>
          <p:nvPr/>
        </p:nvCxnSpPr>
        <p:spPr>
          <a:xfrm>
            <a:off x="528049" y="1441268"/>
            <a:ext cx="82020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9749AF9-A6F9-4B17-9393-8A922FA93829}"/>
              </a:ext>
            </a:extLst>
          </p:cNvPr>
          <p:cNvSpPr txBox="1"/>
          <p:nvPr/>
        </p:nvSpPr>
        <p:spPr>
          <a:xfrm>
            <a:off x="533400" y="1449793"/>
            <a:ext cx="8191500" cy="1285610"/>
          </a:xfrm>
          <a:prstGeom prst="rect">
            <a:avLst/>
          </a:prstGeom>
          <a:solidFill>
            <a:schemeClr val="accent3"/>
          </a:solidFill>
        </p:spPr>
        <p:txBody>
          <a:bodyPr wrap="square" lIns="182880" rIns="5120640" rtlCol="0" anchor="ctr" anchorCtr="0">
            <a:noAutofit/>
          </a:bodyPr>
          <a:lstStyle/>
          <a:p>
            <a:r>
              <a:rPr lang="en-US" sz="1400" dirty="0">
                <a:solidFill>
                  <a:schemeClr val="bg1"/>
                </a:solidFill>
              </a:rPr>
              <a:t>Offer to measure the health                              of their current retirement                    income strategy by checking:</a:t>
            </a:r>
          </a:p>
        </p:txBody>
      </p:sp>
      <p:grpSp>
        <p:nvGrpSpPr>
          <p:cNvPr id="13" name="Group 12">
            <a:extLst>
              <a:ext uri="{FF2B5EF4-FFF2-40B4-BE49-F238E27FC236}">
                <a16:creationId xmlns:a16="http://schemas.microsoft.com/office/drawing/2014/main" id="{E840BBEC-4FB9-4D90-AC6E-86046F59DBC1}"/>
              </a:ext>
            </a:extLst>
          </p:cNvPr>
          <p:cNvGrpSpPr/>
          <p:nvPr/>
        </p:nvGrpSpPr>
        <p:grpSpPr>
          <a:xfrm>
            <a:off x="4076520" y="1263330"/>
            <a:ext cx="1715836" cy="1715836"/>
            <a:chOff x="4614718" y="1252560"/>
            <a:chExt cx="1715836" cy="1715836"/>
          </a:xfrm>
        </p:grpSpPr>
        <p:sp>
          <p:nvSpPr>
            <p:cNvPr id="3" name="Oval 2">
              <a:extLst>
                <a:ext uri="{FF2B5EF4-FFF2-40B4-BE49-F238E27FC236}">
                  <a16:creationId xmlns:a16="http://schemas.microsoft.com/office/drawing/2014/main" id="{0C6CCF75-FD03-4E0C-BFE8-C15C97D4F07C}"/>
                </a:ext>
              </a:extLst>
            </p:cNvPr>
            <p:cNvSpPr/>
            <p:nvPr/>
          </p:nvSpPr>
          <p:spPr>
            <a:xfrm>
              <a:off x="4614718" y="1252560"/>
              <a:ext cx="1715836" cy="1715836"/>
            </a:xfrm>
            <a:prstGeom prst="ellipse">
              <a:avLst/>
            </a:prstGeom>
            <a:solidFill>
              <a:schemeClr val="bg1"/>
            </a:solid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2B6A0B7A-1C12-473C-B974-593BFABA1BF4}"/>
                </a:ext>
              </a:extLst>
            </p:cNvPr>
            <p:cNvGrpSpPr/>
            <p:nvPr/>
          </p:nvGrpSpPr>
          <p:grpSpPr>
            <a:xfrm>
              <a:off x="5222935" y="1794757"/>
              <a:ext cx="454796" cy="600846"/>
              <a:chOff x="5153343" y="2034465"/>
              <a:chExt cx="593980" cy="784727"/>
            </a:xfrm>
            <a:solidFill>
              <a:schemeClr val="accent3"/>
            </a:solidFill>
          </p:grpSpPr>
          <p:grpSp>
            <p:nvGrpSpPr>
              <p:cNvPr id="43" name="Group 42">
                <a:extLst>
                  <a:ext uri="{FF2B5EF4-FFF2-40B4-BE49-F238E27FC236}">
                    <a16:creationId xmlns:a16="http://schemas.microsoft.com/office/drawing/2014/main" id="{3DD2E6F1-16C8-40F7-A3CA-63384D31DFDD}"/>
                  </a:ext>
                </a:extLst>
              </p:cNvPr>
              <p:cNvGrpSpPr/>
              <p:nvPr/>
            </p:nvGrpSpPr>
            <p:grpSpPr>
              <a:xfrm>
                <a:off x="5153343" y="2034465"/>
                <a:ext cx="593980" cy="784727"/>
                <a:chOff x="3937153" y="1511007"/>
                <a:chExt cx="261227" cy="345116"/>
              </a:xfrm>
              <a:grpFill/>
            </p:grpSpPr>
            <p:sp>
              <p:nvSpPr>
                <p:cNvPr id="44" name="Freeform: Shape 43">
                  <a:extLst>
                    <a:ext uri="{FF2B5EF4-FFF2-40B4-BE49-F238E27FC236}">
                      <a16:creationId xmlns:a16="http://schemas.microsoft.com/office/drawing/2014/main" id="{360B8EA4-443F-4057-AA58-44FE0E985BB4}"/>
                    </a:ext>
                  </a:extLst>
                </p:cNvPr>
                <p:cNvSpPr/>
                <p:nvPr/>
              </p:nvSpPr>
              <p:spPr>
                <a:xfrm>
                  <a:off x="3997195" y="1801906"/>
                  <a:ext cx="138007" cy="54217"/>
                </a:xfrm>
                <a:custGeom>
                  <a:avLst/>
                  <a:gdLst>
                    <a:gd name="connsiteX0" fmla="*/ 71024 w 138006"/>
                    <a:gd name="connsiteY0" fmla="*/ 0 h 54216"/>
                    <a:gd name="connsiteX1" fmla="*/ 48647 w 138006"/>
                    <a:gd name="connsiteY1" fmla="*/ 16807 h 54216"/>
                    <a:gd name="connsiteX2" fmla="*/ 0 w 138006"/>
                    <a:gd name="connsiteY2" fmla="*/ 28587 h 54216"/>
                    <a:gd name="connsiteX3" fmla="*/ 0 w 138006"/>
                    <a:gd name="connsiteY3" fmla="*/ 55104 h 54216"/>
                    <a:gd name="connsiteX4" fmla="*/ 142147 w 138006"/>
                    <a:gd name="connsiteY4" fmla="*/ 55104 h 54216"/>
                    <a:gd name="connsiteX5" fmla="*/ 142147 w 138006"/>
                    <a:gd name="connsiteY5" fmla="*/ 28637 h 54216"/>
                    <a:gd name="connsiteX6" fmla="*/ 93352 w 138006"/>
                    <a:gd name="connsiteY6" fmla="*/ 16857 h 54216"/>
                    <a:gd name="connsiteX7" fmla="*/ 71024 w 138006"/>
                    <a:gd name="connsiteY7" fmla="*/ 0 h 5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006" h="54216">
                      <a:moveTo>
                        <a:pt x="71024" y="0"/>
                      </a:moveTo>
                      <a:cubicBezTo>
                        <a:pt x="66342" y="7837"/>
                        <a:pt x="57914" y="14146"/>
                        <a:pt x="48647" y="16807"/>
                      </a:cubicBezTo>
                      <a:lnTo>
                        <a:pt x="0" y="28587"/>
                      </a:lnTo>
                      <a:lnTo>
                        <a:pt x="0" y="55104"/>
                      </a:lnTo>
                      <a:lnTo>
                        <a:pt x="142147" y="55104"/>
                      </a:lnTo>
                      <a:lnTo>
                        <a:pt x="142147" y="28637"/>
                      </a:lnTo>
                      <a:lnTo>
                        <a:pt x="93352" y="16857"/>
                      </a:lnTo>
                      <a:cubicBezTo>
                        <a:pt x="83938" y="14146"/>
                        <a:pt x="75657" y="7935"/>
                        <a:pt x="71024" y="0"/>
                      </a:cubicBezTo>
                      <a:close/>
                    </a:path>
                  </a:pathLst>
                </a:custGeom>
                <a:grpFill/>
                <a:ln w="4928"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592E479-F62F-4AFB-831F-9F4931DC80C9}"/>
                    </a:ext>
                  </a:extLst>
                </p:cNvPr>
                <p:cNvSpPr/>
                <p:nvPr/>
              </p:nvSpPr>
              <p:spPr>
                <a:xfrm>
                  <a:off x="4004983" y="1511007"/>
                  <a:ext cx="123220" cy="123220"/>
                </a:xfrm>
                <a:custGeom>
                  <a:avLst/>
                  <a:gdLst>
                    <a:gd name="connsiteX0" fmla="*/ 63138 w 123220"/>
                    <a:gd name="connsiteY0" fmla="*/ 0 h 123220"/>
                    <a:gd name="connsiteX1" fmla="*/ 0 w 123220"/>
                    <a:gd name="connsiteY1" fmla="*/ 63089 h 123220"/>
                    <a:gd name="connsiteX2" fmla="*/ 63138 w 123220"/>
                    <a:gd name="connsiteY2" fmla="*/ 126227 h 123220"/>
                    <a:gd name="connsiteX3" fmla="*/ 126276 w 123220"/>
                    <a:gd name="connsiteY3" fmla="*/ 63089 h 123220"/>
                    <a:gd name="connsiteX4" fmla="*/ 63138 w 123220"/>
                    <a:gd name="connsiteY4" fmla="*/ 0 h 123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220" h="123220">
                      <a:moveTo>
                        <a:pt x="63138" y="0"/>
                      </a:moveTo>
                      <a:cubicBezTo>
                        <a:pt x="28291" y="0"/>
                        <a:pt x="0" y="28242"/>
                        <a:pt x="0" y="63089"/>
                      </a:cubicBezTo>
                      <a:cubicBezTo>
                        <a:pt x="0" y="97935"/>
                        <a:pt x="28242" y="126227"/>
                        <a:pt x="63138" y="126227"/>
                      </a:cubicBezTo>
                      <a:cubicBezTo>
                        <a:pt x="97985" y="126227"/>
                        <a:pt x="126276" y="97985"/>
                        <a:pt x="126276" y="63089"/>
                      </a:cubicBezTo>
                      <a:cubicBezTo>
                        <a:pt x="126276" y="28242"/>
                        <a:pt x="98034" y="0"/>
                        <a:pt x="63138" y="0"/>
                      </a:cubicBezTo>
                      <a:close/>
                    </a:path>
                  </a:pathLst>
                </a:custGeom>
                <a:grpFill/>
                <a:ln w="4928"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91283C3C-F6C7-44F1-A0C0-FD5D5374FC30}"/>
                    </a:ext>
                  </a:extLst>
                </p:cNvPr>
                <p:cNvSpPr/>
                <p:nvPr/>
              </p:nvSpPr>
              <p:spPr>
                <a:xfrm>
                  <a:off x="3937153" y="1646895"/>
                  <a:ext cx="261227" cy="172508"/>
                </a:xfrm>
                <a:custGeom>
                  <a:avLst/>
                  <a:gdLst>
                    <a:gd name="connsiteX0" fmla="*/ 261236 w 261226"/>
                    <a:gd name="connsiteY0" fmla="*/ 149392 h 172508"/>
                    <a:gd name="connsiteX1" fmla="*/ 252709 w 261226"/>
                    <a:gd name="connsiteY1" fmla="*/ 82558 h 172508"/>
                    <a:gd name="connsiteX2" fmla="*/ 130968 w 261226"/>
                    <a:gd name="connsiteY2" fmla="*/ 0 h 172508"/>
                    <a:gd name="connsiteX3" fmla="*/ 9374 w 261226"/>
                    <a:gd name="connsiteY3" fmla="*/ 82558 h 172508"/>
                    <a:gd name="connsiteX4" fmla="*/ 9 w 261226"/>
                    <a:gd name="connsiteY4" fmla="*/ 147174 h 172508"/>
                    <a:gd name="connsiteX5" fmla="*/ 36926 w 261226"/>
                    <a:gd name="connsiteY5" fmla="*/ 173543 h 172508"/>
                    <a:gd name="connsiteX6" fmla="*/ 104500 w 261226"/>
                    <a:gd name="connsiteY6" fmla="*/ 157525 h 172508"/>
                    <a:gd name="connsiteX7" fmla="*/ 120075 w 261226"/>
                    <a:gd name="connsiteY7" fmla="*/ 132092 h 172508"/>
                    <a:gd name="connsiteX8" fmla="*/ 114407 w 261226"/>
                    <a:gd name="connsiteY8" fmla="*/ 121692 h 172508"/>
                    <a:gd name="connsiteX9" fmla="*/ 106324 w 261226"/>
                    <a:gd name="connsiteY9" fmla="*/ 115137 h 172508"/>
                    <a:gd name="connsiteX10" fmla="*/ 74188 w 261226"/>
                    <a:gd name="connsiteY10" fmla="*/ 66983 h 172508"/>
                    <a:gd name="connsiteX11" fmla="*/ 105880 w 261226"/>
                    <a:gd name="connsiteY11" fmla="*/ 35290 h 172508"/>
                    <a:gd name="connsiteX12" fmla="*/ 131461 w 261226"/>
                    <a:gd name="connsiteY12" fmla="*/ 48302 h 172508"/>
                    <a:gd name="connsiteX13" fmla="*/ 157041 w 261226"/>
                    <a:gd name="connsiteY13" fmla="*/ 35290 h 172508"/>
                    <a:gd name="connsiteX14" fmla="*/ 188733 w 261226"/>
                    <a:gd name="connsiteY14" fmla="*/ 66983 h 172508"/>
                    <a:gd name="connsiteX15" fmla="*/ 154429 w 261226"/>
                    <a:gd name="connsiteY15" fmla="*/ 116517 h 172508"/>
                    <a:gd name="connsiteX16" fmla="*/ 146937 w 261226"/>
                    <a:gd name="connsiteY16" fmla="*/ 122530 h 172508"/>
                    <a:gd name="connsiteX17" fmla="*/ 141811 w 261226"/>
                    <a:gd name="connsiteY17" fmla="*/ 132092 h 172508"/>
                    <a:gd name="connsiteX18" fmla="*/ 157386 w 261226"/>
                    <a:gd name="connsiteY18" fmla="*/ 157525 h 172508"/>
                    <a:gd name="connsiteX19" fmla="*/ 224960 w 261226"/>
                    <a:gd name="connsiteY19" fmla="*/ 173543 h 172508"/>
                    <a:gd name="connsiteX20" fmla="*/ 261236 w 261226"/>
                    <a:gd name="connsiteY20" fmla="*/ 149392 h 172508"/>
                    <a:gd name="connsiteX21" fmla="*/ 78772 w 261226"/>
                    <a:gd name="connsiteY21" fmla="*/ 103653 h 172508"/>
                    <a:gd name="connsiteX22" fmla="*/ 90009 w 261226"/>
                    <a:gd name="connsiteY22" fmla="*/ 116418 h 172508"/>
                    <a:gd name="connsiteX23" fmla="*/ 47129 w 261226"/>
                    <a:gd name="connsiteY23" fmla="*/ 122432 h 172508"/>
                    <a:gd name="connsiteX24" fmla="*/ 46488 w 261226"/>
                    <a:gd name="connsiteY24" fmla="*/ 108335 h 172508"/>
                    <a:gd name="connsiteX25" fmla="*/ 78772 w 261226"/>
                    <a:gd name="connsiteY25" fmla="*/ 103653 h 172508"/>
                    <a:gd name="connsiteX26" fmla="*/ 216187 w 261226"/>
                    <a:gd name="connsiteY26" fmla="*/ 122826 h 172508"/>
                    <a:gd name="connsiteX27" fmla="*/ 169955 w 261226"/>
                    <a:gd name="connsiteY27" fmla="*/ 116172 h 172508"/>
                    <a:gd name="connsiteX28" fmla="*/ 183854 w 261226"/>
                    <a:gd name="connsiteY28" fmla="*/ 103801 h 172508"/>
                    <a:gd name="connsiteX29" fmla="*/ 216877 w 261226"/>
                    <a:gd name="connsiteY29" fmla="*/ 108631 h 172508"/>
                    <a:gd name="connsiteX30" fmla="*/ 216187 w 261226"/>
                    <a:gd name="connsiteY30" fmla="*/ 122826 h 17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61226" h="172508">
                      <a:moveTo>
                        <a:pt x="261236" y="149392"/>
                      </a:moveTo>
                      <a:cubicBezTo>
                        <a:pt x="261433" y="123467"/>
                        <a:pt x="256012" y="95767"/>
                        <a:pt x="252709" y="82558"/>
                      </a:cubicBezTo>
                      <a:cubicBezTo>
                        <a:pt x="236789" y="18237"/>
                        <a:pt x="193613" y="0"/>
                        <a:pt x="130968" y="0"/>
                      </a:cubicBezTo>
                      <a:cubicBezTo>
                        <a:pt x="68076" y="0"/>
                        <a:pt x="25146" y="19469"/>
                        <a:pt x="9374" y="82558"/>
                      </a:cubicBezTo>
                      <a:cubicBezTo>
                        <a:pt x="6170" y="95323"/>
                        <a:pt x="601" y="122037"/>
                        <a:pt x="9" y="147174"/>
                      </a:cubicBezTo>
                      <a:cubicBezTo>
                        <a:pt x="-336" y="161862"/>
                        <a:pt x="8881" y="178176"/>
                        <a:pt x="36926" y="173543"/>
                      </a:cubicBezTo>
                      <a:cubicBezTo>
                        <a:pt x="59007" y="169896"/>
                        <a:pt x="104500" y="157525"/>
                        <a:pt x="104500" y="157525"/>
                      </a:cubicBezTo>
                      <a:cubicBezTo>
                        <a:pt x="115541" y="154370"/>
                        <a:pt x="122293" y="143034"/>
                        <a:pt x="120075" y="132092"/>
                      </a:cubicBezTo>
                      <a:cubicBezTo>
                        <a:pt x="119089" y="127311"/>
                        <a:pt x="117118" y="124058"/>
                        <a:pt x="114407" y="121692"/>
                      </a:cubicBezTo>
                      <a:cubicBezTo>
                        <a:pt x="112435" y="119967"/>
                        <a:pt x="108345" y="116813"/>
                        <a:pt x="106324" y="115137"/>
                      </a:cubicBezTo>
                      <a:cubicBezTo>
                        <a:pt x="90798" y="102223"/>
                        <a:pt x="74188" y="83888"/>
                        <a:pt x="74188" y="66983"/>
                      </a:cubicBezTo>
                      <a:cubicBezTo>
                        <a:pt x="74188" y="49485"/>
                        <a:pt x="88383" y="35290"/>
                        <a:pt x="105880" y="35290"/>
                      </a:cubicBezTo>
                      <a:cubicBezTo>
                        <a:pt x="116428" y="35290"/>
                        <a:pt x="125694" y="40416"/>
                        <a:pt x="131461" y="48302"/>
                      </a:cubicBezTo>
                      <a:cubicBezTo>
                        <a:pt x="137227" y="40416"/>
                        <a:pt x="146494" y="35290"/>
                        <a:pt x="157041" y="35290"/>
                      </a:cubicBezTo>
                      <a:cubicBezTo>
                        <a:pt x="174538" y="35290"/>
                        <a:pt x="188733" y="49485"/>
                        <a:pt x="188733" y="66983"/>
                      </a:cubicBezTo>
                      <a:cubicBezTo>
                        <a:pt x="188733" y="83740"/>
                        <a:pt x="170546" y="103209"/>
                        <a:pt x="154429" y="116517"/>
                      </a:cubicBezTo>
                      <a:cubicBezTo>
                        <a:pt x="152556" y="118045"/>
                        <a:pt x="148761" y="120904"/>
                        <a:pt x="146937" y="122530"/>
                      </a:cubicBezTo>
                      <a:cubicBezTo>
                        <a:pt x="144423" y="124748"/>
                        <a:pt x="142649" y="127755"/>
                        <a:pt x="141811" y="132092"/>
                      </a:cubicBezTo>
                      <a:cubicBezTo>
                        <a:pt x="139643" y="143034"/>
                        <a:pt x="146395" y="154370"/>
                        <a:pt x="157386" y="157525"/>
                      </a:cubicBezTo>
                      <a:cubicBezTo>
                        <a:pt x="157386" y="157525"/>
                        <a:pt x="202928" y="169551"/>
                        <a:pt x="224960" y="173543"/>
                      </a:cubicBezTo>
                      <a:cubicBezTo>
                        <a:pt x="246401" y="177487"/>
                        <a:pt x="261088" y="168023"/>
                        <a:pt x="261236" y="149392"/>
                      </a:cubicBezTo>
                      <a:close/>
                      <a:moveTo>
                        <a:pt x="78772" y="103653"/>
                      </a:moveTo>
                      <a:lnTo>
                        <a:pt x="90009" y="116418"/>
                      </a:lnTo>
                      <a:lnTo>
                        <a:pt x="47129" y="122432"/>
                      </a:lnTo>
                      <a:lnTo>
                        <a:pt x="46488" y="108335"/>
                      </a:lnTo>
                      <a:lnTo>
                        <a:pt x="78772" y="103653"/>
                      </a:lnTo>
                      <a:close/>
                      <a:moveTo>
                        <a:pt x="216187" y="122826"/>
                      </a:moveTo>
                      <a:lnTo>
                        <a:pt x="169955" y="116172"/>
                      </a:lnTo>
                      <a:lnTo>
                        <a:pt x="183854" y="103801"/>
                      </a:lnTo>
                      <a:lnTo>
                        <a:pt x="216877" y="108631"/>
                      </a:lnTo>
                      <a:lnTo>
                        <a:pt x="216187" y="122826"/>
                      </a:lnTo>
                      <a:close/>
                    </a:path>
                  </a:pathLst>
                </a:custGeom>
                <a:grpFill/>
                <a:ln w="4928" cap="flat">
                  <a:noFill/>
                  <a:prstDash val="solid"/>
                  <a:miter/>
                </a:ln>
              </p:spPr>
              <p:txBody>
                <a:bodyPr rtlCol="0" anchor="ctr"/>
                <a:lstStyle/>
                <a:p>
                  <a:endParaRPr lang="en-US"/>
                </a:p>
              </p:txBody>
            </p:sp>
          </p:grpSp>
          <p:grpSp>
            <p:nvGrpSpPr>
              <p:cNvPr id="47" name="Group 46">
                <a:extLst>
                  <a:ext uri="{FF2B5EF4-FFF2-40B4-BE49-F238E27FC236}">
                    <a16:creationId xmlns:a16="http://schemas.microsoft.com/office/drawing/2014/main" id="{43747A29-B0B2-4A84-9E40-5178D396F55D}"/>
                  </a:ext>
                </a:extLst>
              </p:cNvPr>
              <p:cNvGrpSpPr/>
              <p:nvPr/>
            </p:nvGrpSpPr>
            <p:grpSpPr>
              <a:xfrm>
                <a:off x="5377205" y="2457345"/>
                <a:ext cx="150170" cy="150170"/>
                <a:chOff x="3817624" y="905178"/>
                <a:chExt cx="150170" cy="150170"/>
              </a:xfrm>
              <a:grpFill/>
            </p:grpSpPr>
            <p:sp>
              <p:nvSpPr>
                <p:cNvPr id="48" name="Freeform: Shape 47">
                  <a:extLst>
                    <a:ext uri="{FF2B5EF4-FFF2-40B4-BE49-F238E27FC236}">
                      <a16:creationId xmlns:a16="http://schemas.microsoft.com/office/drawing/2014/main" id="{8E2DA122-DEBB-40F8-AC2A-936BAF6F7370}"/>
                    </a:ext>
                  </a:extLst>
                </p:cNvPr>
                <p:cNvSpPr/>
                <p:nvPr/>
              </p:nvSpPr>
              <p:spPr>
                <a:xfrm>
                  <a:off x="3817624" y="905178"/>
                  <a:ext cx="150170" cy="150170"/>
                </a:xfrm>
                <a:custGeom>
                  <a:avLst/>
                  <a:gdLst>
                    <a:gd name="connsiteX0" fmla="*/ 75666 w 150169"/>
                    <a:gd name="connsiteY0" fmla="*/ 0 h 150169"/>
                    <a:gd name="connsiteX1" fmla="*/ 0 w 150169"/>
                    <a:gd name="connsiteY1" fmla="*/ 75666 h 150169"/>
                    <a:gd name="connsiteX2" fmla="*/ 75666 w 150169"/>
                    <a:gd name="connsiteY2" fmla="*/ 151332 h 150169"/>
                    <a:gd name="connsiteX3" fmla="*/ 151332 w 150169"/>
                    <a:gd name="connsiteY3" fmla="*/ 75666 h 150169"/>
                    <a:gd name="connsiteX4" fmla="*/ 75666 w 150169"/>
                    <a:gd name="connsiteY4" fmla="*/ 0 h 150169"/>
                    <a:gd name="connsiteX5" fmla="*/ 75666 w 150169"/>
                    <a:gd name="connsiteY5" fmla="*/ 136848 h 150169"/>
                    <a:gd name="connsiteX6" fmla="*/ 14533 w 150169"/>
                    <a:gd name="connsiteY6" fmla="*/ 75715 h 150169"/>
                    <a:gd name="connsiteX7" fmla="*/ 75666 w 150169"/>
                    <a:gd name="connsiteY7" fmla="*/ 14581 h 150169"/>
                    <a:gd name="connsiteX8" fmla="*/ 136800 w 150169"/>
                    <a:gd name="connsiteY8" fmla="*/ 75715 h 150169"/>
                    <a:gd name="connsiteX9" fmla="*/ 75666 w 150169"/>
                    <a:gd name="connsiteY9" fmla="*/ 136848 h 15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169" h="150169">
                      <a:moveTo>
                        <a:pt x="75666" y="0"/>
                      </a:moveTo>
                      <a:cubicBezTo>
                        <a:pt x="33958" y="0"/>
                        <a:pt x="0" y="33958"/>
                        <a:pt x="0" y="75666"/>
                      </a:cubicBezTo>
                      <a:cubicBezTo>
                        <a:pt x="0" y="117375"/>
                        <a:pt x="33958" y="151332"/>
                        <a:pt x="75666" y="151332"/>
                      </a:cubicBezTo>
                      <a:cubicBezTo>
                        <a:pt x="117375" y="151332"/>
                        <a:pt x="151332" y="117375"/>
                        <a:pt x="151332" y="75666"/>
                      </a:cubicBezTo>
                      <a:cubicBezTo>
                        <a:pt x="151381" y="33958"/>
                        <a:pt x="117423" y="0"/>
                        <a:pt x="75666" y="0"/>
                      </a:cubicBezTo>
                      <a:close/>
                      <a:moveTo>
                        <a:pt x="75666" y="136848"/>
                      </a:moveTo>
                      <a:cubicBezTo>
                        <a:pt x="41951" y="136848"/>
                        <a:pt x="14533" y="109430"/>
                        <a:pt x="14533" y="75715"/>
                      </a:cubicBezTo>
                      <a:cubicBezTo>
                        <a:pt x="14533" y="41999"/>
                        <a:pt x="41951" y="14581"/>
                        <a:pt x="75666" y="14581"/>
                      </a:cubicBezTo>
                      <a:cubicBezTo>
                        <a:pt x="109382" y="14581"/>
                        <a:pt x="136800" y="41999"/>
                        <a:pt x="136800" y="75715"/>
                      </a:cubicBezTo>
                      <a:cubicBezTo>
                        <a:pt x="136848" y="109382"/>
                        <a:pt x="109382" y="136848"/>
                        <a:pt x="75666" y="136848"/>
                      </a:cubicBezTo>
                      <a:close/>
                    </a:path>
                  </a:pathLst>
                </a:custGeom>
                <a:grpFill/>
                <a:ln w="4829"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686917A5-AE58-4334-8C24-D565BAC9A283}"/>
                    </a:ext>
                  </a:extLst>
                </p:cNvPr>
                <p:cNvSpPr/>
                <p:nvPr/>
              </p:nvSpPr>
              <p:spPr>
                <a:xfrm>
                  <a:off x="3858539" y="941752"/>
                  <a:ext cx="38754" cy="67819"/>
                </a:xfrm>
                <a:custGeom>
                  <a:avLst/>
                  <a:gdLst>
                    <a:gd name="connsiteX0" fmla="*/ 34752 w 38753"/>
                    <a:gd name="connsiteY0" fmla="*/ 0 h 67818"/>
                    <a:gd name="connsiteX1" fmla="*/ 28600 w 38753"/>
                    <a:gd name="connsiteY1" fmla="*/ 6152 h 67818"/>
                    <a:gd name="connsiteX2" fmla="*/ 28600 w 38753"/>
                    <a:gd name="connsiteY2" fmla="*/ 36186 h 67818"/>
                    <a:gd name="connsiteX3" fmla="*/ 2247 w 38753"/>
                    <a:gd name="connsiteY3" fmla="*/ 57840 h 67818"/>
                    <a:gd name="connsiteX4" fmla="*/ 1376 w 38753"/>
                    <a:gd name="connsiteY4" fmla="*/ 66511 h 67818"/>
                    <a:gd name="connsiteX5" fmla="*/ 6123 w 38753"/>
                    <a:gd name="connsiteY5" fmla="*/ 68739 h 67818"/>
                    <a:gd name="connsiteX6" fmla="*/ 10047 w 38753"/>
                    <a:gd name="connsiteY6" fmla="*/ 67334 h 67818"/>
                    <a:gd name="connsiteX7" fmla="*/ 38627 w 38753"/>
                    <a:gd name="connsiteY7" fmla="*/ 43791 h 67818"/>
                    <a:gd name="connsiteX8" fmla="*/ 40856 w 38753"/>
                    <a:gd name="connsiteY8" fmla="*/ 39044 h 67818"/>
                    <a:gd name="connsiteX9" fmla="*/ 40856 w 38753"/>
                    <a:gd name="connsiteY9" fmla="*/ 6104 h 67818"/>
                    <a:gd name="connsiteX10" fmla="*/ 34752 w 38753"/>
                    <a:gd name="connsiteY10" fmla="*/ 0 h 67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53" h="67818">
                      <a:moveTo>
                        <a:pt x="34752" y="0"/>
                      </a:moveTo>
                      <a:cubicBezTo>
                        <a:pt x="31361" y="0"/>
                        <a:pt x="28600" y="2761"/>
                        <a:pt x="28600" y="6152"/>
                      </a:cubicBezTo>
                      <a:lnTo>
                        <a:pt x="28600" y="36186"/>
                      </a:lnTo>
                      <a:lnTo>
                        <a:pt x="2247" y="57840"/>
                      </a:lnTo>
                      <a:cubicBezTo>
                        <a:pt x="-368" y="60019"/>
                        <a:pt x="-756" y="63895"/>
                        <a:pt x="1376" y="66511"/>
                      </a:cubicBezTo>
                      <a:cubicBezTo>
                        <a:pt x="2587" y="68012"/>
                        <a:pt x="4379" y="68739"/>
                        <a:pt x="6123" y="68739"/>
                      </a:cubicBezTo>
                      <a:cubicBezTo>
                        <a:pt x="7479" y="68739"/>
                        <a:pt x="8884" y="68303"/>
                        <a:pt x="10047" y="67334"/>
                      </a:cubicBezTo>
                      <a:lnTo>
                        <a:pt x="38627" y="43791"/>
                      </a:lnTo>
                      <a:cubicBezTo>
                        <a:pt x="40032" y="42629"/>
                        <a:pt x="40856" y="40885"/>
                        <a:pt x="40856" y="39044"/>
                      </a:cubicBezTo>
                      <a:lnTo>
                        <a:pt x="40856" y="6104"/>
                      </a:lnTo>
                      <a:cubicBezTo>
                        <a:pt x="40904" y="2761"/>
                        <a:pt x="38191" y="0"/>
                        <a:pt x="34752" y="0"/>
                      </a:cubicBezTo>
                      <a:close/>
                    </a:path>
                  </a:pathLst>
                </a:custGeom>
                <a:grpFill/>
                <a:ln w="4829" cap="flat">
                  <a:noFill/>
                  <a:prstDash val="solid"/>
                  <a:miter/>
                </a:ln>
              </p:spPr>
              <p:txBody>
                <a:bodyPr rtlCol="0" anchor="ctr"/>
                <a:lstStyle/>
                <a:p>
                  <a:endParaRPr lang="en-US"/>
                </a:p>
              </p:txBody>
            </p:sp>
          </p:grpSp>
        </p:grpSp>
        <p:sp>
          <p:nvSpPr>
            <p:cNvPr id="51" name="TextBox 50">
              <a:extLst>
                <a:ext uri="{FF2B5EF4-FFF2-40B4-BE49-F238E27FC236}">
                  <a16:creationId xmlns:a16="http://schemas.microsoft.com/office/drawing/2014/main" id="{22E7DC66-DF45-4EC1-8F4D-E62863EED030}"/>
                </a:ext>
              </a:extLst>
            </p:cNvPr>
            <p:cNvSpPr txBox="1"/>
            <p:nvPr/>
          </p:nvSpPr>
          <p:spPr>
            <a:xfrm rot="19814721">
              <a:off x="4764890" y="1423695"/>
              <a:ext cx="1347007" cy="1269894"/>
            </a:xfrm>
            <a:prstGeom prst="rect">
              <a:avLst/>
            </a:prstGeom>
            <a:noFill/>
          </p:spPr>
          <p:txBody>
            <a:bodyPr wrap="square">
              <a:prstTxWarp prst="textArchUp">
                <a:avLst/>
              </a:prstTxWarp>
              <a:spAutoFit/>
            </a:bodyPr>
            <a:lstStyle/>
            <a:p>
              <a:pPr algn="ctr"/>
              <a:r>
                <a:rPr lang="en-US" sz="1600" dirty="0">
                  <a:solidFill>
                    <a:schemeClr val="tx2"/>
                  </a:solidFill>
                </a:rPr>
                <a:t>“</a:t>
              </a:r>
              <a:r>
                <a:rPr lang="en-US" sz="1600" spc="300" dirty="0">
                  <a:solidFill>
                    <a:schemeClr val="tx2"/>
                  </a:solidFill>
                </a:rPr>
                <a:t>heart rat</a:t>
              </a:r>
              <a:r>
                <a:rPr lang="en-US" sz="1600" dirty="0">
                  <a:solidFill>
                    <a:schemeClr val="tx2"/>
                  </a:solidFill>
                </a:rPr>
                <a:t>e”</a:t>
              </a:r>
            </a:p>
          </p:txBody>
        </p:sp>
        <p:sp>
          <p:nvSpPr>
            <p:cNvPr id="54" name="TextBox 53">
              <a:extLst>
                <a:ext uri="{FF2B5EF4-FFF2-40B4-BE49-F238E27FC236}">
                  <a16:creationId xmlns:a16="http://schemas.microsoft.com/office/drawing/2014/main" id="{6902B7A9-0087-4C2E-83A8-661E4D8A5B59}"/>
                </a:ext>
              </a:extLst>
            </p:cNvPr>
            <p:cNvSpPr txBox="1"/>
            <p:nvPr/>
          </p:nvSpPr>
          <p:spPr>
            <a:xfrm rot="19814721">
              <a:off x="4761293" y="1522175"/>
              <a:ext cx="1497169" cy="1313595"/>
            </a:xfrm>
            <a:prstGeom prst="rect">
              <a:avLst/>
            </a:prstGeom>
            <a:noFill/>
          </p:spPr>
          <p:txBody>
            <a:bodyPr wrap="square">
              <a:prstTxWarp prst="textArchDown">
                <a:avLst/>
              </a:prstTxWarp>
              <a:spAutoFit/>
            </a:bodyPr>
            <a:lstStyle/>
            <a:p>
              <a:pPr algn="ctr"/>
              <a:r>
                <a:rPr lang="en-US" sz="1600" spc="300" dirty="0">
                  <a:solidFill>
                    <a:schemeClr val="accent5"/>
                  </a:solidFill>
                </a:rPr>
                <a:t>withdrawal rate</a:t>
              </a:r>
            </a:p>
          </p:txBody>
        </p:sp>
        <p:sp>
          <p:nvSpPr>
            <p:cNvPr id="58" name="Arc 57">
              <a:extLst>
                <a:ext uri="{FF2B5EF4-FFF2-40B4-BE49-F238E27FC236}">
                  <a16:creationId xmlns:a16="http://schemas.microsoft.com/office/drawing/2014/main" id="{BABBB0DA-8E54-45FE-9F85-25218D45B39B}"/>
                </a:ext>
              </a:extLst>
            </p:cNvPr>
            <p:cNvSpPr/>
            <p:nvPr/>
          </p:nvSpPr>
          <p:spPr>
            <a:xfrm>
              <a:off x="4770280" y="1364200"/>
              <a:ext cx="1454463" cy="1454463"/>
            </a:xfrm>
            <a:prstGeom prst="arc">
              <a:avLst>
                <a:gd name="adj1" fmla="val 17915409"/>
                <a:gd name="adj2" fmla="val 20573344"/>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Arc 60">
              <a:extLst>
                <a:ext uri="{FF2B5EF4-FFF2-40B4-BE49-F238E27FC236}">
                  <a16:creationId xmlns:a16="http://schemas.microsoft.com/office/drawing/2014/main" id="{B664A50A-A3C8-443D-A197-C7302D5094BD}"/>
                </a:ext>
              </a:extLst>
            </p:cNvPr>
            <p:cNvSpPr/>
            <p:nvPr/>
          </p:nvSpPr>
          <p:spPr>
            <a:xfrm>
              <a:off x="4701780" y="1392740"/>
              <a:ext cx="1454463" cy="1454463"/>
            </a:xfrm>
            <a:prstGeom prst="arc">
              <a:avLst>
                <a:gd name="adj1" fmla="val 8340163"/>
                <a:gd name="adj2" fmla="val 10748803"/>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083DA0A-FA2B-49E0-8900-E50BCF17B226}"/>
              </a:ext>
            </a:extLst>
          </p:cNvPr>
          <p:cNvGrpSpPr/>
          <p:nvPr/>
        </p:nvGrpSpPr>
        <p:grpSpPr>
          <a:xfrm>
            <a:off x="528049" y="3493794"/>
            <a:ext cx="8196852" cy="762030"/>
            <a:chOff x="528049" y="3067062"/>
            <a:chExt cx="8196852" cy="762030"/>
          </a:xfrm>
        </p:grpSpPr>
        <p:sp>
          <p:nvSpPr>
            <p:cNvPr id="34" name="Flowchart: Process 33">
              <a:extLst>
                <a:ext uri="{FF2B5EF4-FFF2-40B4-BE49-F238E27FC236}">
                  <a16:creationId xmlns:a16="http://schemas.microsoft.com/office/drawing/2014/main" id="{6EEE0456-8A2A-4797-9C25-3552180E3A29}"/>
                </a:ext>
              </a:extLst>
            </p:cNvPr>
            <p:cNvSpPr/>
            <p:nvPr/>
          </p:nvSpPr>
          <p:spPr>
            <a:xfrm>
              <a:off x="528049" y="3733714"/>
              <a:ext cx="8191500" cy="7550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Process 10">
              <a:extLst>
                <a:ext uri="{FF2B5EF4-FFF2-40B4-BE49-F238E27FC236}">
                  <a16:creationId xmlns:a16="http://schemas.microsoft.com/office/drawing/2014/main" id="{36A25ACB-BC1E-49EA-899C-CD2AC25B0C25}"/>
                </a:ext>
              </a:extLst>
            </p:cNvPr>
            <p:cNvSpPr/>
            <p:nvPr/>
          </p:nvSpPr>
          <p:spPr>
            <a:xfrm>
              <a:off x="528049" y="3080936"/>
              <a:ext cx="8191500" cy="7550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75F2414B-D465-4E47-9E4F-6C5D7CA9BA37}"/>
                </a:ext>
              </a:extLst>
            </p:cNvPr>
            <p:cNvGrpSpPr/>
            <p:nvPr/>
          </p:nvGrpSpPr>
          <p:grpSpPr>
            <a:xfrm>
              <a:off x="533401" y="3067062"/>
              <a:ext cx="8191500" cy="762030"/>
              <a:chOff x="533401" y="3274574"/>
              <a:chExt cx="8191500" cy="762030"/>
            </a:xfrm>
          </p:grpSpPr>
          <p:sp>
            <p:nvSpPr>
              <p:cNvPr id="7" name="TextBox 6">
                <a:extLst>
                  <a:ext uri="{FF2B5EF4-FFF2-40B4-BE49-F238E27FC236}">
                    <a16:creationId xmlns:a16="http://schemas.microsoft.com/office/drawing/2014/main" id="{85C34C57-DA1A-459E-BB91-EDF3ECE76483}"/>
                  </a:ext>
                </a:extLst>
              </p:cNvPr>
              <p:cNvSpPr txBox="1"/>
              <p:nvPr/>
            </p:nvSpPr>
            <p:spPr>
              <a:xfrm>
                <a:off x="533401" y="3393979"/>
                <a:ext cx="8191500" cy="523220"/>
              </a:xfrm>
              <a:prstGeom prst="rect">
                <a:avLst/>
              </a:prstGeom>
              <a:solidFill>
                <a:schemeClr val="accent5"/>
              </a:solidFill>
            </p:spPr>
            <p:txBody>
              <a:bodyPr wrap="square" lIns="1005840" rtlCol="0">
                <a:spAutoFit/>
              </a:bodyPr>
              <a:lstStyle/>
              <a:p>
                <a:r>
                  <a:rPr lang="en-US" sz="1400" dirty="0">
                    <a:solidFill>
                      <a:schemeClr val="bg1"/>
                    </a:solidFill>
                  </a:rPr>
                  <a:t>Discuss your ability – as their financial doctor – to “stress test” their plan and provide recommendations for better financial health.</a:t>
                </a:r>
              </a:p>
            </p:txBody>
          </p:sp>
          <p:grpSp>
            <p:nvGrpSpPr>
              <p:cNvPr id="9" name="Group 8">
                <a:extLst>
                  <a:ext uri="{FF2B5EF4-FFF2-40B4-BE49-F238E27FC236}">
                    <a16:creationId xmlns:a16="http://schemas.microsoft.com/office/drawing/2014/main" id="{6985D98A-D653-409A-A555-BFD371752904}"/>
                  </a:ext>
                </a:extLst>
              </p:cNvPr>
              <p:cNvGrpSpPr/>
              <p:nvPr/>
            </p:nvGrpSpPr>
            <p:grpSpPr>
              <a:xfrm>
                <a:off x="577846" y="3274574"/>
                <a:ext cx="762030" cy="762030"/>
                <a:chOff x="577846" y="3274574"/>
                <a:chExt cx="762030" cy="762030"/>
              </a:xfrm>
            </p:grpSpPr>
            <p:sp>
              <p:nvSpPr>
                <p:cNvPr id="8" name="Oval 7">
                  <a:extLst>
                    <a:ext uri="{FF2B5EF4-FFF2-40B4-BE49-F238E27FC236}">
                      <a16:creationId xmlns:a16="http://schemas.microsoft.com/office/drawing/2014/main" id="{784059A7-9CD3-4250-89DE-2B8CA3CA0507}"/>
                    </a:ext>
                  </a:extLst>
                </p:cNvPr>
                <p:cNvSpPr/>
                <p:nvPr/>
              </p:nvSpPr>
              <p:spPr>
                <a:xfrm>
                  <a:off x="577846" y="3274574"/>
                  <a:ext cx="762030" cy="762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FE6EA6B4-414F-4ADB-9A9C-786873F672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1603" y="3376745"/>
                  <a:ext cx="454518" cy="557688"/>
                </a:xfrm>
                <a:prstGeom prst="rect">
                  <a:avLst/>
                </a:prstGeom>
              </p:spPr>
            </p:pic>
          </p:grpSp>
        </p:grpSp>
      </p:grpSp>
      <p:sp>
        <p:nvSpPr>
          <p:cNvPr id="2" name="Title 1">
            <a:extLst>
              <a:ext uri="{FF2B5EF4-FFF2-40B4-BE49-F238E27FC236}">
                <a16:creationId xmlns:a16="http://schemas.microsoft.com/office/drawing/2014/main" id="{3CAF7720-490F-42CB-AC7E-8659349203D4}"/>
              </a:ext>
            </a:extLst>
          </p:cNvPr>
          <p:cNvSpPr>
            <a:spLocks noGrp="1"/>
          </p:cNvSpPr>
          <p:nvPr>
            <p:ph type="title"/>
          </p:nvPr>
        </p:nvSpPr>
        <p:spPr>
          <a:xfrm>
            <a:off x="528049" y="135765"/>
            <a:ext cx="8297776" cy="570680"/>
          </a:xfrm>
        </p:spPr>
        <p:txBody>
          <a:bodyPr>
            <a:normAutofit/>
          </a:bodyPr>
          <a:lstStyle/>
          <a:p>
            <a:r>
              <a:rPr lang="en-US" sz="1800" dirty="0"/>
              <a:t>Start the conversation: Use a health care analogy</a:t>
            </a:r>
          </a:p>
        </p:txBody>
      </p:sp>
      <p:sp>
        <p:nvSpPr>
          <p:cNvPr id="15" name="TextBox 14">
            <a:extLst>
              <a:ext uri="{FF2B5EF4-FFF2-40B4-BE49-F238E27FC236}">
                <a16:creationId xmlns:a16="http://schemas.microsoft.com/office/drawing/2014/main" id="{01974C2B-E856-43C9-9AE8-CF68E31538A8}"/>
              </a:ext>
            </a:extLst>
          </p:cNvPr>
          <p:cNvSpPr txBox="1"/>
          <p:nvPr/>
        </p:nvSpPr>
        <p:spPr>
          <a:xfrm>
            <a:off x="3648228" y="1695527"/>
            <a:ext cx="470000" cy="707886"/>
          </a:xfrm>
          <a:prstGeom prst="rect">
            <a:avLst/>
          </a:prstGeom>
          <a:noFill/>
        </p:spPr>
        <p:txBody>
          <a:bodyPr wrap="none" rtlCol="0">
            <a:spAutoFit/>
          </a:bodyPr>
          <a:lstStyle/>
          <a:p>
            <a:r>
              <a:rPr lang="en-US" sz="4000" b="1" dirty="0">
                <a:solidFill>
                  <a:schemeClr val="bg1"/>
                </a:solidFill>
              </a:rPr>
              <a:t>1</a:t>
            </a:r>
          </a:p>
        </p:txBody>
      </p:sp>
      <p:grpSp>
        <p:nvGrpSpPr>
          <p:cNvPr id="14" name="Group 13">
            <a:extLst>
              <a:ext uri="{FF2B5EF4-FFF2-40B4-BE49-F238E27FC236}">
                <a16:creationId xmlns:a16="http://schemas.microsoft.com/office/drawing/2014/main" id="{CC1C3EEC-CFCD-482C-ACC5-551FF5C4F7A5}"/>
              </a:ext>
            </a:extLst>
          </p:cNvPr>
          <p:cNvGrpSpPr/>
          <p:nvPr/>
        </p:nvGrpSpPr>
        <p:grpSpPr>
          <a:xfrm>
            <a:off x="6790615" y="1263330"/>
            <a:ext cx="1715836" cy="1715836"/>
            <a:chOff x="6745584" y="1234680"/>
            <a:chExt cx="1715836" cy="1715836"/>
          </a:xfrm>
        </p:grpSpPr>
        <p:sp>
          <p:nvSpPr>
            <p:cNvPr id="38" name="Oval 37">
              <a:extLst>
                <a:ext uri="{FF2B5EF4-FFF2-40B4-BE49-F238E27FC236}">
                  <a16:creationId xmlns:a16="http://schemas.microsoft.com/office/drawing/2014/main" id="{A6ABFA23-36F4-491E-834C-71E184223BD6}"/>
                </a:ext>
              </a:extLst>
            </p:cNvPr>
            <p:cNvSpPr/>
            <p:nvPr/>
          </p:nvSpPr>
          <p:spPr>
            <a:xfrm>
              <a:off x="6745584" y="1234680"/>
              <a:ext cx="1715836" cy="1715836"/>
            </a:xfrm>
            <a:prstGeom prst="ellipse">
              <a:avLst/>
            </a:prstGeom>
            <a:solidFill>
              <a:schemeClr val="bg1"/>
            </a:solidFill>
            <a:ln w="127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50F5499-682F-406E-BB31-9E08591F4605}"/>
                </a:ext>
              </a:extLst>
            </p:cNvPr>
            <p:cNvGrpSpPr/>
            <p:nvPr/>
          </p:nvGrpSpPr>
          <p:grpSpPr>
            <a:xfrm>
              <a:off x="7207932" y="1805964"/>
              <a:ext cx="791140" cy="578432"/>
              <a:chOff x="8319933" y="5548294"/>
              <a:chExt cx="423794" cy="309853"/>
            </a:xfrm>
            <a:solidFill>
              <a:schemeClr val="accent3"/>
            </a:solidFill>
          </p:grpSpPr>
          <p:sp>
            <p:nvSpPr>
              <p:cNvPr id="40" name="Freeform: Shape 39">
                <a:extLst>
                  <a:ext uri="{FF2B5EF4-FFF2-40B4-BE49-F238E27FC236}">
                    <a16:creationId xmlns:a16="http://schemas.microsoft.com/office/drawing/2014/main" id="{16693012-5B65-4638-A92C-6625408D0252}"/>
                  </a:ext>
                </a:extLst>
              </p:cNvPr>
              <p:cNvSpPr/>
              <p:nvPr/>
            </p:nvSpPr>
            <p:spPr>
              <a:xfrm>
                <a:off x="8319933" y="5659661"/>
                <a:ext cx="423794" cy="198486"/>
              </a:xfrm>
              <a:custGeom>
                <a:avLst/>
                <a:gdLst>
                  <a:gd name="connsiteX0" fmla="*/ 351481 w 423794"/>
                  <a:gd name="connsiteY0" fmla="*/ 44418 h 198485"/>
                  <a:gd name="connsiteX1" fmla="*/ 297139 w 423794"/>
                  <a:gd name="connsiteY1" fmla="*/ 85242 h 198485"/>
                  <a:gd name="connsiteX2" fmla="*/ 286517 w 423794"/>
                  <a:gd name="connsiteY2" fmla="*/ 91035 h 198485"/>
                  <a:gd name="connsiteX3" fmla="*/ 269619 w 423794"/>
                  <a:gd name="connsiteY3" fmla="*/ 129499 h 198485"/>
                  <a:gd name="connsiteX4" fmla="*/ 228742 w 423794"/>
                  <a:gd name="connsiteY4" fmla="*/ 125314 h 198485"/>
                  <a:gd name="connsiteX5" fmla="*/ 214633 w 423794"/>
                  <a:gd name="connsiteY5" fmla="*/ 100316 h 198485"/>
                  <a:gd name="connsiteX6" fmla="*/ 140281 w 423794"/>
                  <a:gd name="connsiteY6" fmla="*/ 90606 h 198485"/>
                  <a:gd name="connsiteX7" fmla="*/ 124563 w 423794"/>
                  <a:gd name="connsiteY7" fmla="*/ 43881 h 198485"/>
                  <a:gd name="connsiteX8" fmla="*/ 68880 w 423794"/>
                  <a:gd name="connsiteY8" fmla="*/ 0 h 198485"/>
                  <a:gd name="connsiteX9" fmla="*/ 11855 w 423794"/>
                  <a:gd name="connsiteY9" fmla="*/ 55039 h 198485"/>
                  <a:gd name="connsiteX10" fmla="*/ 0 w 423794"/>
                  <a:gd name="connsiteY10" fmla="*/ 202778 h 198485"/>
                  <a:gd name="connsiteX11" fmla="*/ 108148 w 423794"/>
                  <a:gd name="connsiteY11" fmla="*/ 202778 h 198485"/>
                  <a:gd name="connsiteX12" fmla="*/ 111313 w 423794"/>
                  <a:gd name="connsiteY12" fmla="*/ 156697 h 198485"/>
                  <a:gd name="connsiteX13" fmla="*/ 79716 w 423794"/>
                  <a:gd name="connsiteY13" fmla="*/ 136580 h 198485"/>
                  <a:gd name="connsiteX14" fmla="*/ 62121 w 423794"/>
                  <a:gd name="connsiteY14" fmla="*/ 101174 h 198485"/>
                  <a:gd name="connsiteX15" fmla="*/ 77195 w 423794"/>
                  <a:gd name="connsiteY15" fmla="*/ 96400 h 198485"/>
                  <a:gd name="connsiteX16" fmla="*/ 89211 w 423794"/>
                  <a:gd name="connsiteY16" fmla="*/ 122739 h 198485"/>
                  <a:gd name="connsiteX17" fmla="*/ 116731 w 423794"/>
                  <a:gd name="connsiteY17" fmla="*/ 142803 h 198485"/>
                  <a:gd name="connsiteX18" fmla="*/ 205782 w 423794"/>
                  <a:gd name="connsiteY18" fmla="*/ 144948 h 198485"/>
                  <a:gd name="connsiteX19" fmla="*/ 224182 w 423794"/>
                  <a:gd name="connsiteY19" fmla="*/ 136955 h 198485"/>
                  <a:gd name="connsiteX20" fmla="*/ 264147 w 423794"/>
                  <a:gd name="connsiteY20" fmla="*/ 141998 h 198485"/>
                  <a:gd name="connsiteX21" fmla="*/ 263772 w 423794"/>
                  <a:gd name="connsiteY21" fmla="*/ 150206 h 198485"/>
                  <a:gd name="connsiteX22" fmla="*/ 265542 w 423794"/>
                  <a:gd name="connsiteY22" fmla="*/ 152995 h 198485"/>
                  <a:gd name="connsiteX23" fmla="*/ 197574 w 423794"/>
                  <a:gd name="connsiteY23" fmla="*/ 160130 h 198485"/>
                  <a:gd name="connsiteX24" fmla="*/ 183358 w 423794"/>
                  <a:gd name="connsiteY24" fmla="*/ 180944 h 198485"/>
                  <a:gd name="connsiteX25" fmla="*/ 208357 w 423794"/>
                  <a:gd name="connsiteY25" fmla="*/ 202885 h 198485"/>
                  <a:gd name="connsiteX26" fmla="*/ 289628 w 423794"/>
                  <a:gd name="connsiteY26" fmla="*/ 202885 h 198485"/>
                  <a:gd name="connsiteX27" fmla="*/ 316290 w 423794"/>
                  <a:gd name="connsiteY27" fmla="*/ 184485 h 198485"/>
                  <a:gd name="connsiteX28" fmla="*/ 319777 w 423794"/>
                  <a:gd name="connsiteY28" fmla="*/ 177296 h 198485"/>
                  <a:gd name="connsiteX29" fmla="*/ 322405 w 423794"/>
                  <a:gd name="connsiteY29" fmla="*/ 177725 h 198485"/>
                  <a:gd name="connsiteX30" fmla="*/ 331525 w 423794"/>
                  <a:gd name="connsiteY30" fmla="*/ 171717 h 198485"/>
                  <a:gd name="connsiteX31" fmla="*/ 353090 w 423794"/>
                  <a:gd name="connsiteY31" fmla="*/ 122632 h 198485"/>
                  <a:gd name="connsiteX32" fmla="*/ 365053 w 423794"/>
                  <a:gd name="connsiteY32" fmla="*/ 128050 h 198485"/>
                  <a:gd name="connsiteX33" fmla="*/ 332008 w 423794"/>
                  <a:gd name="connsiteY33" fmla="*/ 195160 h 198485"/>
                  <a:gd name="connsiteX34" fmla="*/ 424599 w 423794"/>
                  <a:gd name="connsiteY34" fmla="*/ 195160 h 198485"/>
                  <a:gd name="connsiteX35" fmla="*/ 411724 w 423794"/>
                  <a:gd name="connsiteY35" fmla="*/ 103159 h 198485"/>
                  <a:gd name="connsiteX36" fmla="*/ 351481 w 423794"/>
                  <a:gd name="connsiteY36" fmla="*/ 44418 h 198485"/>
                  <a:gd name="connsiteX37" fmla="*/ 285552 w 423794"/>
                  <a:gd name="connsiteY37" fmla="*/ 149240 h 198485"/>
                  <a:gd name="connsiteX38" fmla="*/ 276271 w 423794"/>
                  <a:gd name="connsiteY38" fmla="*/ 145270 h 198485"/>
                  <a:gd name="connsiteX39" fmla="*/ 296871 w 423794"/>
                  <a:gd name="connsiteY39" fmla="*/ 98277 h 198485"/>
                  <a:gd name="connsiteX40" fmla="*/ 306044 w 423794"/>
                  <a:gd name="connsiteY40" fmla="*/ 102247 h 198485"/>
                  <a:gd name="connsiteX41" fmla="*/ 285552 w 423794"/>
                  <a:gd name="connsiteY41" fmla="*/ 149240 h 198485"/>
                  <a:gd name="connsiteX42" fmla="*/ 321064 w 423794"/>
                  <a:gd name="connsiteY42" fmla="*/ 164529 h 198485"/>
                  <a:gd name="connsiteX43" fmla="*/ 296978 w 423794"/>
                  <a:gd name="connsiteY43" fmla="*/ 154175 h 198485"/>
                  <a:gd name="connsiteX44" fmla="*/ 317524 w 423794"/>
                  <a:gd name="connsiteY44" fmla="*/ 107182 h 198485"/>
                  <a:gd name="connsiteX45" fmla="*/ 341718 w 423794"/>
                  <a:gd name="connsiteY45" fmla="*/ 117589 h 198485"/>
                  <a:gd name="connsiteX46" fmla="*/ 321064 w 423794"/>
                  <a:gd name="connsiteY46" fmla="*/ 164529 h 19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23794" h="198485">
                    <a:moveTo>
                      <a:pt x="351481" y="44418"/>
                    </a:moveTo>
                    <a:cubicBezTo>
                      <a:pt x="329272" y="44418"/>
                      <a:pt x="308833" y="56756"/>
                      <a:pt x="297139" y="85242"/>
                    </a:cubicBezTo>
                    <a:cubicBezTo>
                      <a:pt x="292793" y="84598"/>
                      <a:pt x="288180" y="87012"/>
                      <a:pt x="286517" y="91035"/>
                    </a:cubicBezTo>
                    <a:lnTo>
                      <a:pt x="269619" y="129499"/>
                    </a:lnTo>
                    <a:cubicBezTo>
                      <a:pt x="261519" y="129713"/>
                      <a:pt x="245532" y="129499"/>
                      <a:pt x="228742" y="125314"/>
                    </a:cubicBezTo>
                    <a:cubicBezTo>
                      <a:pt x="230405" y="114800"/>
                      <a:pt x="227186" y="103588"/>
                      <a:pt x="214633" y="100316"/>
                    </a:cubicBezTo>
                    <a:lnTo>
                      <a:pt x="140281" y="90606"/>
                    </a:lnTo>
                    <a:lnTo>
                      <a:pt x="124563" y="43881"/>
                    </a:lnTo>
                    <a:cubicBezTo>
                      <a:pt x="117429" y="18507"/>
                      <a:pt x="95220" y="0"/>
                      <a:pt x="68880" y="0"/>
                    </a:cubicBezTo>
                    <a:cubicBezTo>
                      <a:pt x="36747" y="0"/>
                      <a:pt x="17113" y="21619"/>
                      <a:pt x="11855" y="55039"/>
                    </a:cubicBezTo>
                    <a:cubicBezTo>
                      <a:pt x="4613" y="101389"/>
                      <a:pt x="0" y="202778"/>
                      <a:pt x="0" y="202778"/>
                    </a:cubicBezTo>
                    <a:lnTo>
                      <a:pt x="108148" y="202778"/>
                    </a:lnTo>
                    <a:lnTo>
                      <a:pt x="111313" y="156697"/>
                    </a:lnTo>
                    <a:cubicBezTo>
                      <a:pt x="94522" y="156697"/>
                      <a:pt x="85993" y="150206"/>
                      <a:pt x="79716" y="136580"/>
                    </a:cubicBezTo>
                    <a:lnTo>
                      <a:pt x="62121" y="101174"/>
                    </a:lnTo>
                    <a:lnTo>
                      <a:pt x="77195" y="96400"/>
                    </a:lnTo>
                    <a:cubicBezTo>
                      <a:pt x="81647" y="106217"/>
                      <a:pt x="85939" y="115551"/>
                      <a:pt x="89211" y="122739"/>
                    </a:cubicBezTo>
                    <a:cubicBezTo>
                      <a:pt x="94951" y="135239"/>
                      <a:pt x="104286" y="142481"/>
                      <a:pt x="116731" y="142803"/>
                    </a:cubicBezTo>
                    <a:lnTo>
                      <a:pt x="205782" y="144948"/>
                    </a:lnTo>
                    <a:cubicBezTo>
                      <a:pt x="216403" y="145324"/>
                      <a:pt x="220695" y="141622"/>
                      <a:pt x="224182" y="136955"/>
                    </a:cubicBezTo>
                    <a:cubicBezTo>
                      <a:pt x="239578" y="140979"/>
                      <a:pt x="254277" y="141944"/>
                      <a:pt x="264147" y="141998"/>
                    </a:cubicBezTo>
                    <a:cubicBezTo>
                      <a:pt x="262699" y="144841"/>
                      <a:pt x="262806" y="147738"/>
                      <a:pt x="263772" y="150206"/>
                    </a:cubicBezTo>
                    <a:cubicBezTo>
                      <a:pt x="264201" y="151278"/>
                      <a:pt x="264791" y="152190"/>
                      <a:pt x="265542" y="152995"/>
                    </a:cubicBezTo>
                    <a:lnTo>
                      <a:pt x="197574" y="160130"/>
                    </a:lnTo>
                    <a:cubicBezTo>
                      <a:pt x="189205" y="162705"/>
                      <a:pt x="183358" y="168981"/>
                      <a:pt x="183358" y="180944"/>
                    </a:cubicBezTo>
                    <a:cubicBezTo>
                      <a:pt x="183358" y="195213"/>
                      <a:pt x="192585" y="202885"/>
                      <a:pt x="208357" y="202885"/>
                    </a:cubicBezTo>
                    <a:lnTo>
                      <a:pt x="289628" y="202885"/>
                    </a:lnTo>
                    <a:cubicBezTo>
                      <a:pt x="301484" y="202885"/>
                      <a:pt x="310496" y="196286"/>
                      <a:pt x="316290" y="184485"/>
                    </a:cubicBezTo>
                    <a:cubicBezTo>
                      <a:pt x="317363" y="182339"/>
                      <a:pt x="318543" y="179925"/>
                      <a:pt x="319777" y="177296"/>
                    </a:cubicBezTo>
                    <a:cubicBezTo>
                      <a:pt x="320635" y="177564"/>
                      <a:pt x="321494" y="177725"/>
                      <a:pt x="322405" y="177725"/>
                    </a:cubicBezTo>
                    <a:cubicBezTo>
                      <a:pt x="326429" y="177725"/>
                      <a:pt x="330023" y="175365"/>
                      <a:pt x="331525" y="171717"/>
                    </a:cubicBezTo>
                    <a:lnTo>
                      <a:pt x="353090" y="122632"/>
                    </a:lnTo>
                    <a:lnTo>
                      <a:pt x="365053" y="128050"/>
                    </a:lnTo>
                    <a:lnTo>
                      <a:pt x="332008" y="195160"/>
                    </a:lnTo>
                    <a:lnTo>
                      <a:pt x="424599" y="195160"/>
                    </a:lnTo>
                    <a:lnTo>
                      <a:pt x="411724" y="103159"/>
                    </a:lnTo>
                    <a:cubicBezTo>
                      <a:pt x="405233" y="62335"/>
                      <a:pt x="382112" y="44418"/>
                      <a:pt x="351481" y="44418"/>
                    </a:cubicBezTo>
                    <a:close/>
                    <a:moveTo>
                      <a:pt x="285552" y="149240"/>
                    </a:moveTo>
                    <a:lnTo>
                      <a:pt x="276271" y="145270"/>
                    </a:lnTo>
                    <a:lnTo>
                      <a:pt x="296871" y="98277"/>
                    </a:lnTo>
                    <a:lnTo>
                      <a:pt x="306044" y="102247"/>
                    </a:lnTo>
                    <a:lnTo>
                      <a:pt x="285552" y="149240"/>
                    </a:lnTo>
                    <a:close/>
                    <a:moveTo>
                      <a:pt x="321064" y="164529"/>
                    </a:moveTo>
                    <a:lnTo>
                      <a:pt x="296978" y="154175"/>
                    </a:lnTo>
                    <a:lnTo>
                      <a:pt x="317524" y="107182"/>
                    </a:lnTo>
                    <a:lnTo>
                      <a:pt x="341718" y="117589"/>
                    </a:lnTo>
                    <a:lnTo>
                      <a:pt x="321064" y="164529"/>
                    </a:lnTo>
                    <a:close/>
                  </a:path>
                </a:pathLst>
              </a:custGeom>
              <a:grpFill/>
              <a:ln w="5357"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55519CBE-BDC4-43FB-8DBD-AB25615B5602}"/>
                  </a:ext>
                </a:extLst>
              </p:cNvPr>
              <p:cNvSpPr/>
              <p:nvPr/>
            </p:nvSpPr>
            <p:spPr>
              <a:xfrm>
                <a:off x="8556793" y="5578349"/>
                <a:ext cx="134112" cy="134112"/>
              </a:xfrm>
              <a:custGeom>
                <a:avLst/>
                <a:gdLst>
                  <a:gd name="connsiteX0" fmla="*/ 89158 w 134112"/>
                  <a:gd name="connsiteY0" fmla="*/ 20121 h 134112"/>
                  <a:gd name="connsiteX1" fmla="*/ 117953 w 134112"/>
                  <a:gd name="connsiteY1" fmla="*/ 89158 h 134112"/>
                  <a:gd name="connsiteX2" fmla="*/ 48916 w 134112"/>
                  <a:gd name="connsiteY2" fmla="*/ 117953 h 134112"/>
                  <a:gd name="connsiteX3" fmla="*/ 20121 w 134112"/>
                  <a:gd name="connsiteY3" fmla="*/ 48916 h 134112"/>
                  <a:gd name="connsiteX4" fmla="*/ 89158 w 134112"/>
                  <a:gd name="connsiteY4" fmla="*/ 20121 h 13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12" h="134112">
                    <a:moveTo>
                      <a:pt x="89158" y="20121"/>
                    </a:moveTo>
                    <a:cubicBezTo>
                      <a:pt x="116174" y="31233"/>
                      <a:pt x="129066" y="62142"/>
                      <a:pt x="117953" y="89158"/>
                    </a:cubicBezTo>
                    <a:cubicBezTo>
                      <a:pt x="106841" y="116173"/>
                      <a:pt x="75932" y="129065"/>
                      <a:pt x="48916" y="117953"/>
                    </a:cubicBezTo>
                    <a:cubicBezTo>
                      <a:pt x="21901" y="106841"/>
                      <a:pt x="9009" y="75932"/>
                      <a:pt x="20121" y="48916"/>
                    </a:cubicBezTo>
                    <a:cubicBezTo>
                      <a:pt x="31233" y="21900"/>
                      <a:pt x="62142" y="9008"/>
                      <a:pt x="89158" y="20121"/>
                    </a:cubicBezTo>
                    <a:close/>
                  </a:path>
                </a:pathLst>
              </a:custGeom>
              <a:grpFill/>
              <a:ln w="5357"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BA4EAF5-2C74-49EA-8DFB-39276D2CC5F7}"/>
                  </a:ext>
                </a:extLst>
              </p:cNvPr>
              <p:cNvSpPr/>
              <p:nvPr/>
            </p:nvSpPr>
            <p:spPr>
              <a:xfrm>
                <a:off x="8371593" y="5548294"/>
                <a:ext cx="101925" cy="101925"/>
              </a:xfrm>
              <a:custGeom>
                <a:avLst/>
                <a:gdLst>
                  <a:gd name="connsiteX0" fmla="*/ 0 w 101925"/>
                  <a:gd name="connsiteY0" fmla="*/ 53001 h 101925"/>
                  <a:gd name="connsiteX1" fmla="*/ 53001 w 101925"/>
                  <a:gd name="connsiteY1" fmla="*/ 106056 h 101925"/>
                  <a:gd name="connsiteX2" fmla="*/ 106056 w 101925"/>
                  <a:gd name="connsiteY2" fmla="*/ 53001 h 101925"/>
                  <a:gd name="connsiteX3" fmla="*/ 53001 w 101925"/>
                  <a:gd name="connsiteY3" fmla="*/ 0 h 101925"/>
                  <a:gd name="connsiteX4" fmla="*/ 0 w 101925"/>
                  <a:gd name="connsiteY4" fmla="*/ 53001 h 10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25" h="101925">
                    <a:moveTo>
                      <a:pt x="0" y="53001"/>
                    </a:moveTo>
                    <a:cubicBezTo>
                      <a:pt x="0" y="82291"/>
                      <a:pt x="23765" y="106056"/>
                      <a:pt x="53001" y="106056"/>
                    </a:cubicBezTo>
                    <a:cubicBezTo>
                      <a:pt x="82237" y="106056"/>
                      <a:pt x="106056" y="82291"/>
                      <a:pt x="106056" y="53001"/>
                    </a:cubicBezTo>
                    <a:cubicBezTo>
                      <a:pt x="106056" y="23711"/>
                      <a:pt x="82291" y="0"/>
                      <a:pt x="53001" y="0"/>
                    </a:cubicBezTo>
                    <a:cubicBezTo>
                      <a:pt x="23711" y="0"/>
                      <a:pt x="0" y="23711"/>
                      <a:pt x="0" y="53001"/>
                    </a:cubicBezTo>
                    <a:close/>
                  </a:path>
                </a:pathLst>
              </a:custGeom>
              <a:grpFill/>
              <a:ln w="5357" cap="flat">
                <a:noFill/>
                <a:prstDash val="solid"/>
                <a:miter/>
              </a:ln>
            </p:spPr>
            <p:txBody>
              <a:bodyPr rtlCol="0" anchor="ctr"/>
              <a:lstStyle/>
              <a:p>
                <a:endParaRPr lang="en-US"/>
              </a:p>
            </p:txBody>
          </p:sp>
        </p:grpSp>
        <p:sp>
          <p:nvSpPr>
            <p:cNvPr id="56" name="TextBox 55">
              <a:extLst>
                <a:ext uri="{FF2B5EF4-FFF2-40B4-BE49-F238E27FC236}">
                  <a16:creationId xmlns:a16="http://schemas.microsoft.com/office/drawing/2014/main" id="{35BFB0B9-4044-402C-92CD-DD9E1AC11CEC}"/>
                </a:ext>
              </a:extLst>
            </p:cNvPr>
            <p:cNvSpPr txBox="1"/>
            <p:nvPr/>
          </p:nvSpPr>
          <p:spPr>
            <a:xfrm rot="19814721">
              <a:off x="6889208" y="1393474"/>
              <a:ext cx="1376833" cy="1307955"/>
            </a:xfrm>
            <a:prstGeom prst="rect">
              <a:avLst/>
            </a:prstGeom>
            <a:noFill/>
          </p:spPr>
          <p:txBody>
            <a:bodyPr wrap="square">
              <a:prstTxWarp prst="textArchUp">
                <a:avLst/>
              </a:prstTxWarp>
              <a:spAutoFit/>
            </a:bodyPr>
            <a:lstStyle/>
            <a:p>
              <a:pPr algn="ctr"/>
              <a:r>
                <a:rPr lang="en-US" sz="1600" dirty="0">
                  <a:solidFill>
                    <a:schemeClr val="tx2"/>
                  </a:solidFill>
                </a:rPr>
                <a:t>“</a:t>
              </a:r>
              <a:r>
                <a:rPr lang="en-US" sz="1600" spc="300" dirty="0">
                  <a:solidFill>
                    <a:schemeClr val="tx2"/>
                  </a:solidFill>
                </a:rPr>
                <a:t>blood pressur</a:t>
              </a:r>
              <a:r>
                <a:rPr lang="en-US" sz="1600" dirty="0">
                  <a:solidFill>
                    <a:schemeClr val="tx2"/>
                  </a:solidFill>
                </a:rPr>
                <a:t>e</a:t>
              </a:r>
              <a:r>
                <a:rPr lang="en-US" sz="1600" spc="300" dirty="0">
                  <a:solidFill>
                    <a:schemeClr val="tx2"/>
                  </a:solidFill>
                </a:rPr>
                <a:t>”</a:t>
              </a:r>
            </a:p>
          </p:txBody>
        </p:sp>
        <p:sp>
          <p:nvSpPr>
            <p:cNvPr id="65" name="TextBox 64">
              <a:extLst>
                <a:ext uri="{FF2B5EF4-FFF2-40B4-BE49-F238E27FC236}">
                  <a16:creationId xmlns:a16="http://schemas.microsoft.com/office/drawing/2014/main" id="{4D78869A-43C1-4D6F-A236-9F24A9D6A0C1}"/>
                </a:ext>
              </a:extLst>
            </p:cNvPr>
            <p:cNvSpPr txBox="1"/>
            <p:nvPr/>
          </p:nvSpPr>
          <p:spPr>
            <a:xfrm rot="19751091">
              <a:off x="6914812" y="1498861"/>
              <a:ext cx="1460245" cy="1329492"/>
            </a:xfrm>
            <a:prstGeom prst="rect">
              <a:avLst/>
            </a:prstGeom>
            <a:noFill/>
          </p:spPr>
          <p:txBody>
            <a:bodyPr wrap="square">
              <a:prstTxWarp prst="textArchDown">
                <a:avLst/>
              </a:prstTxWarp>
              <a:spAutoFit/>
            </a:bodyPr>
            <a:lstStyle/>
            <a:p>
              <a:pPr algn="ctr"/>
              <a:r>
                <a:rPr lang="en-US" sz="1600" spc="300" dirty="0">
                  <a:solidFill>
                    <a:schemeClr val="accent5"/>
                  </a:solidFill>
                </a:rPr>
                <a:t>reliance rate</a:t>
              </a:r>
            </a:p>
          </p:txBody>
        </p:sp>
        <p:sp>
          <p:nvSpPr>
            <p:cNvPr id="62" name="Arc 61">
              <a:extLst>
                <a:ext uri="{FF2B5EF4-FFF2-40B4-BE49-F238E27FC236}">
                  <a16:creationId xmlns:a16="http://schemas.microsoft.com/office/drawing/2014/main" id="{50201346-6A15-459E-BF98-056C34EE3A19}"/>
                </a:ext>
              </a:extLst>
            </p:cNvPr>
            <p:cNvSpPr/>
            <p:nvPr/>
          </p:nvSpPr>
          <p:spPr>
            <a:xfrm>
              <a:off x="6924160" y="1362915"/>
              <a:ext cx="1454463" cy="1460208"/>
            </a:xfrm>
            <a:prstGeom prst="arc">
              <a:avLst>
                <a:gd name="adj1" fmla="val 19179751"/>
                <a:gd name="adj2" fmla="val 21344543"/>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Arc 62">
              <a:extLst>
                <a:ext uri="{FF2B5EF4-FFF2-40B4-BE49-F238E27FC236}">
                  <a16:creationId xmlns:a16="http://schemas.microsoft.com/office/drawing/2014/main" id="{8CFB9479-B36D-46D1-B30C-FAD0F6B4F908}"/>
                </a:ext>
              </a:extLst>
            </p:cNvPr>
            <p:cNvSpPr/>
            <p:nvPr/>
          </p:nvSpPr>
          <p:spPr>
            <a:xfrm>
              <a:off x="6850392" y="1392740"/>
              <a:ext cx="1454463" cy="1454463"/>
            </a:xfrm>
            <a:prstGeom prst="arc">
              <a:avLst>
                <a:gd name="adj1" fmla="val 7457126"/>
                <a:gd name="adj2" fmla="val 9337092"/>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11BC8E0C-F608-4DAC-8A4E-2749DE1B8395}"/>
              </a:ext>
            </a:extLst>
          </p:cNvPr>
          <p:cNvSpPr txBox="1"/>
          <p:nvPr/>
        </p:nvSpPr>
        <p:spPr>
          <a:xfrm>
            <a:off x="6319702" y="1695527"/>
            <a:ext cx="470000" cy="707886"/>
          </a:xfrm>
          <a:prstGeom prst="rect">
            <a:avLst/>
          </a:prstGeom>
          <a:noFill/>
        </p:spPr>
        <p:txBody>
          <a:bodyPr wrap="none" rtlCol="0">
            <a:spAutoFit/>
          </a:bodyPr>
          <a:lstStyle/>
          <a:p>
            <a:r>
              <a:rPr lang="en-US" sz="4000" b="1" dirty="0">
                <a:solidFill>
                  <a:schemeClr val="bg1"/>
                </a:solidFill>
              </a:rPr>
              <a:t>2</a:t>
            </a:r>
          </a:p>
        </p:txBody>
      </p:sp>
    </p:spTree>
    <p:extLst>
      <p:ext uri="{BB962C8B-B14F-4D97-AF65-F5344CB8AC3E}">
        <p14:creationId xmlns:p14="http://schemas.microsoft.com/office/powerpoint/2010/main" val="113882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A00BA-032B-4CDE-98D8-42EBD60332A2}"/>
              </a:ext>
            </a:extLst>
          </p:cNvPr>
          <p:cNvSpPr>
            <a:spLocks noGrp="1"/>
          </p:cNvSpPr>
          <p:nvPr>
            <p:ph type="title"/>
          </p:nvPr>
        </p:nvSpPr>
        <p:spPr/>
        <p:txBody>
          <a:bodyPr/>
          <a:lstStyle/>
          <a:p>
            <a:r>
              <a:rPr lang="en-US" dirty="0"/>
              <a:t>Helpful resources</a:t>
            </a:r>
          </a:p>
        </p:txBody>
      </p:sp>
      <p:grpSp>
        <p:nvGrpSpPr>
          <p:cNvPr id="34" name="Group 33">
            <a:extLst>
              <a:ext uri="{FF2B5EF4-FFF2-40B4-BE49-F238E27FC236}">
                <a16:creationId xmlns:a16="http://schemas.microsoft.com/office/drawing/2014/main" id="{3B54BA73-90CD-4BAF-83F0-590AF3DFC5F2}"/>
              </a:ext>
            </a:extLst>
          </p:cNvPr>
          <p:cNvGrpSpPr/>
          <p:nvPr/>
        </p:nvGrpSpPr>
        <p:grpSpPr>
          <a:xfrm>
            <a:off x="505919" y="1619384"/>
            <a:ext cx="8097343" cy="2233428"/>
            <a:chOff x="492865" y="1520232"/>
            <a:chExt cx="8097343" cy="2233428"/>
          </a:xfrm>
        </p:grpSpPr>
        <p:sp>
          <p:nvSpPr>
            <p:cNvPr id="6" name="Rectangle 5">
              <a:extLst>
                <a:ext uri="{FF2B5EF4-FFF2-40B4-BE49-F238E27FC236}">
                  <a16:creationId xmlns:a16="http://schemas.microsoft.com/office/drawing/2014/main" id="{7BAC1E81-10B7-43C3-9605-B354CC819C85}"/>
                </a:ext>
              </a:extLst>
            </p:cNvPr>
            <p:cNvSpPr/>
            <p:nvPr/>
          </p:nvSpPr>
          <p:spPr>
            <a:xfrm>
              <a:off x="931900" y="2073893"/>
              <a:ext cx="7658308" cy="10757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934CD03-5A52-4CC4-A992-CC211DAA5A2A}"/>
                </a:ext>
              </a:extLst>
            </p:cNvPr>
            <p:cNvSpPr txBox="1"/>
            <p:nvPr/>
          </p:nvSpPr>
          <p:spPr>
            <a:xfrm flipH="1">
              <a:off x="3826525" y="2224513"/>
              <a:ext cx="1422567" cy="738664"/>
            </a:xfrm>
            <a:prstGeom prst="rect">
              <a:avLst/>
            </a:prstGeom>
            <a:noFill/>
          </p:spPr>
          <p:txBody>
            <a:bodyPr wrap="square" rtlCol="0">
              <a:spAutoFit/>
            </a:bodyPr>
            <a:lstStyle/>
            <a:p>
              <a:r>
                <a:rPr lang="en-US" sz="1400" b="1" dirty="0">
                  <a:solidFill>
                    <a:schemeClr val="bg1"/>
                  </a:solidFill>
                </a:rPr>
                <a:t>Financial Professional </a:t>
              </a:r>
            </a:p>
            <a:p>
              <a:r>
                <a:rPr lang="en-US" sz="1400" b="1" dirty="0">
                  <a:solidFill>
                    <a:schemeClr val="bg1"/>
                  </a:solidFill>
                </a:rPr>
                <a:t>Brochure	</a:t>
              </a:r>
            </a:p>
          </p:txBody>
        </p:sp>
        <p:sp>
          <p:nvSpPr>
            <p:cNvPr id="11" name="TextBox 10">
              <a:extLst>
                <a:ext uri="{FF2B5EF4-FFF2-40B4-BE49-F238E27FC236}">
                  <a16:creationId xmlns:a16="http://schemas.microsoft.com/office/drawing/2014/main" id="{405CAC45-D820-4652-AC4C-2396D04DC585}"/>
                </a:ext>
              </a:extLst>
            </p:cNvPr>
            <p:cNvSpPr txBox="1"/>
            <p:nvPr/>
          </p:nvSpPr>
          <p:spPr>
            <a:xfrm flipH="1">
              <a:off x="7415560" y="2230355"/>
              <a:ext cx="1159327" cy="523220"/>
            </a:xfrm>
            <a:prstGeom prst="rect">
              <a:avLst/>
            </a:prstGeom>
            <a:noFill/>
          </p:spPr>
          <p:txBody>
            <a:bodyPr wrap="square" rtlCol="0">
              <a:spAutoFit/>
            </a:bodyPr>
            <a:lstStyle/>
            <a:p>
              <a:r>
                <a:rPr lang="en-US" sz="1400" b="1" dirty="0">
                  <a:solidFill>
                    <a:schemeClr val="bg1"/>
                  </a:solidFill>
                </a:rPr>
                <a:t>Customer</a:t>
              </a:r>
            </a:p>
            <a:p>
              <a:r>
                <a:rPr lang="en-US" sz="1400" b="1" dirty="0">
                  <a:solidFill>
                    <a:schemeClr val="bg1"/>
                  </a:solidFill>
                </a:rPr>
                <a:t>Brochure	</a:t>
              </a:r>
            </a:p>
          </p:txBody>
        </p:sp>
        <p:sp>
          <p:nvSpPr>
            <p:cNvPr id="32" name="Parallelogram 31">
              <a:extLst>
                <a:ext uri="{FF2B5EF4-FFF2-40B4-BE49-F238E27FC236}">
                  <a16:creationId xmlns:a16="http://schemas.microsoft.com/office/drawing/2014/main" id="{229887C0-812C-4CFE-8F58-AA4F0F5EE386}"/>
                </a:ext>
              </a:extLst>
            </p:cNvPr>
            <p:cNvSpPr/>
            <p:nvPr/>
          </p:nvSpPr>
          <p:spPr>
            <a:xfrm>
              <a:off x="4954004" y="1890758"/>
              <a:ext cx="405294" cy="1492376"/>
            </a:xfrm>
            <a:prstGeom prst="parallelogram">
              <a:avLst>
                <a:gd name="adj" fmla="val 692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BAC7B98-2B7E-4D11-AA1D-9A6380C46FE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20700000">
              <a:off x="5638806" y="1520232"/>
              <a:ext cx="1719168" cy="2233428"/>
            </a:xfrm>
            <a:prstGeom prst="rect">
              <a:avLst/>
            </a:prstGeom>
            <a:ln>
              <a:solidFill>
                <a:schemeClr val="bg1"/>
              </a:solidFill>
            </a:ln>
            <a:effectLst>
              <a:outerShdw blurRad="50800" dist="38100" dir="2700000" algn="tl" rotWithShape="0">
                <a:prstClr val="black">
                  <a:alpha val="40000"/>
                </a:prstClr>
              </a:outerShdw>
            </a:effectLst>
          </p:spPr>
        </p:pic>
        <p:sp>
          <p:nvSpPr>
            <p:cNvPr id="33" name="Parallelogram 32">
              <a:extLst>
                <a:ext uri="{FF2B5EF4-FFF2-40B4-BE49-F238E27FC236}">
                  <a16:creationId xmlns:a16="http://schemas.microsoft.com/office/drawing/2014/main" id="{58CF4CD9-479D-4B70-A66B-564BE45DEAB9}"/>
                </a:ext>
              </a:extLst>
            </p:cNvPr>
            <p:cNvSpPr/>
            <p:nvPr/>
          </p:nvSpPr>
          <p:spPr>
            <a:xfrm>
              <a:off x="1370030" y="1890758"/>
              <a:ext cx="405294" cy="1492376"/>
            </a:xfrm>
            <a:prstGeom prst="parallelogram">
              <a:avLst>
                <a:gd name="adj" fmla="val 692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5F2BC507-7376-431F-8903-DA8A1D981EE7}"/>
                </a:ext>
              </a:extLst>
            </p:cNvPr>
            <p:cNvGrpSpPr/>
            <p:nvPr/>
          </p:nvGrpSpPr>
          <p:grpSpPr>
            <a:xfrm>
              <a:off x="492865" y="2164136"/>
              <a:ext cx="909430" cy="909430"/>
              <a:chOff x="4057251" y="2117035"/>
              <a:chExt cx="909430" cy="909430"/>
            </a:xfrm>
          </p:grpSpPr>
          <p:sp>
            <p:nvSpPr>
              <p:cNvPr id="15" name="Oval 14">
                <a:extLst>
                  <a:ext uri="{FF2B5EF4-FFF2-40B4-BE49-F238E27FC236}">
                    <a16:creationId xmlns:a16="http://schemas.microsoft.com/office/drawing/2014/main" id="{76BB9F0B-F15E-4FBE-8A73-64BC6585DFE6}"/>
                  </a:ext>
                </a:extLst>
              </p:cNvPr>
              <p:cNvSpPr/>
              <p:nvPr/>
            </p:nvSpPr>
            <p:spPr>
              <a:xfrm>
                <a:off x="4057251" y="2117035"/>
                <a:ext cx="909430" cy="90943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FB89FA4-0A15-4211-B9ED-32491D3F5DF6}"/>
                  </a:ext>
                </a:extLst>
              </p:cNvPr>
              <p:cNvSpPr/>
              <p:nvPr/>
            </p:nvSpPr>
            <p:spPr>
              <a:xfrm>
                <a:off x="4117658" y="2177442"/>
                <a:ext cx="788616" cy="78861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64DD716-2FA9-462B-8E4D-D7D4321DDBDA}"/>
                  </a:ext>
                </a:extLst>
              </p:cNvPr>
              <p:cNvGrpSpPr/>
              <p:nvPr/>
            </p:nvGrpSpPr>
            <p:grpSpPr>
              <a:xfrm>
                <a:off x="4263876" y="2321364"/>
                <a:ext cx="428569" cy="468709"/>
                <a:chOff x="8478953" y="5002479"/>
                <a:chExt cx="282581" cy="309048"/>
              </a:xfrm>
              <a:solidFill>
                <a:schemeClr val="accent3"/>
              </a:solidFill>
            </p:grpSpPr>
            <p:sp>
              <p:nvSpPr>
                <p:cNvPr id="18" name="Freeform: Shape 17">
                  <a:extLst>
                    <a:ext uri="{FF2B5EF4-FFF2-40B4-BE49-F238E27FC236}">
                      <a16:creationId xmlns:a16="http://schemas.microsoft.com/office/drawing/2014/main" id="{83291943-280B-492D-BA2B-F37EDDA91BC2}"/>
                    </a:ext>
                  </a:extLst>
                </p:cNvPr>
                <p:cNvSpPr/>
                <p:nvPr/>
              </p:nvSpPr>
              <p:spPr>
                <a:xfrm>
                  <a:off x="8567227" y="5157078"/>
                  <a:ext cx="194307" cy="154449"/>
                </a:xfrm>
                <a:custGeom>
                  <a:avLst/>
                  <a:gdLst>
                    <a:gd name="connsiteX0" fmla="*/ 197645 w 194307"/>
                    <a:gd name="connsiteY0" fmla="*/ 93566 h 154449"/>
                    <a:gd name="connsiteX1" fmla="*/ 120919 w 194307"/>
                    <a:gd name="connsiteY1" fmla="*/ 4285 h 154449"/>
                    <a:gd name="connsiteX2" fmla="*/ 78570 w 194307"/>
                    <a:gd name="connsiteY2" fmla="*/ 0 h 154449"/>
                    <a:gd name="connsiteX3" fmla="*/ 78570 w 194307"/>
                    <a:gd name="connsiteY3" fmla="*/ 69004 h 154449"/>
                    <a:gd name="connsiteX4" fmla="*/ 58890 w 194307"/>
                    <a:gd name="connsiteY4" fmla="*/ 88933 h 154449"/>
                    <a:gd name="connsiteX5" fmla="*/ 199 w 194307"/>
                    <a:gd name="connsiteY5" fmla="*/ 88783 h 154449"/>
                    <a:gd name="connsiteX6" fmla="*/ 0 w 194307"/>
                    <a:gd name="connsiteY6" fmla="*/ 155894 h 154449"/>
                    <a:gd name="connsiteX7" fmla="*/ 116535 w 194307"/>
                    <a:gd name="connsiteY7" fmla="*/ 155894 h 154449"/>
                    <a:gd name="connsiteX8" fmla="*/ 119823 w 194307"/>
                    <a:gd name="connsiteY8" fmla="*/ 102634 h 154449"/>
                    <a:gd name="connsiteX9" fmla="*/ 131730 w 194307"/>
                    <a:gd name="connsiteY9" fmla="*/ 102634 h 154449"/>
                    <a:gd name="connsiteX10" fmla="*/ 136115 w 194307"/>
                    <a:gd name="connsiteY10" fmla="*/ 155894 h 154449"/>
                    <a:gd name="connsiteX11" fmla="*/ 198393 w 194307"/>
                    <a:gd name="connsiteY11" fmla="*/ 155894 h 154449"/>
                    <a:gd name="connsiteX12" fmla="*/ 197645 w 194307"/>
                    <a:gd name="connsiteY12" fmla="*/ 93566 h 15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307" h="154449">
                      <a:moveTo>
                        <a:pt x="197645" y="93566"/>
                      </a:moveTo>
                      <a:cubicBezTo>
                        <a:pt x="196350" y="37965"/>
                        <a:pt x="171239" y="10961"/>
                        <a:pt x="120919" y="4285"/>
                      </a:cubicBezTo>
                      <a:cubicBezTo>
                        <a:pt x="115588" y="3587"/>
                        <a:pt x="98449" y="1893"/>
                        <a:pt x="78570" y="0"/>
                      </a:cubicBezTo>
                      <a:lnTo>
                        <a:pt x="78570" y="69004"/>
                      </a:lnTo>
                      <a:cubicBezTo>
                        <a:pt x="78570" y="79915"/>
                        <a:pt x="69801" y="88783"/>
                        <a:pt x="58890" y="88933"/>
                      </a:cubicBezTo>
                      <a:lnTo>
                        <a:pt x="199" y="88783"/>
                      </a:lnTo>
                      <a:lnTo>
                        <a:pt x="0" y="155894"/>
                      </a:lnTo>
                      <a:lnTo>
                        <a:pt x="116535" y="155894"/>
                      </a:lnTo>
                      <a:lnTo>
                        <a:pt x="119823" y="102634"/>
                      </a:lnTo>
                      <a:lnTo>
                        <a:pt x="131730" y="102634"/>
                      </a:lnTo>
                      <a:lnTo>
                        <a:pt x="136115" y="155894"/>
                      </a:lnTo>
                      <a:lnTo>
                        <a:pt x="198393" y="155894"/>
                      </a:lnTo>
                      <a:lnTo>
                        <a:pt x="197645" y="93566"/>
                      </a:lnTo>
                      <a:close/>
                    </a:path>
                  </a:pathLst>
                </a:custGeom>
                <a:grpFill/>
                <a:ln w="4977"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C55889A-D83F-4B69-8474-D4BEE1CB27E0}"/>
                    </a:ext>
                  </a:extLst>
                </p:cNvPr>
                <p:cNvSpPr/>
                <p:nvPr/>
              </p:nvSpPr>
              <p:spPr>
                <a:xfrm>
                  <a:off x="8590942" y="5002479"/>
                  <a:ext cx="139503" cy="139503"/>
                </a:xfrm>
                <a:custGeom>
                  <a:avLst/>
                  <a:gdLst>
                    <a:gd name="connsiteX0" fmla="*/ 34676 w 139502"/>
                    <a:gd name="connsiteY0" fmla="*/ 85146 h 139502"/>
                    <a:gd name="connsiteX1" fmla="*/ 1843 w 139502"/>
                    <a:gd name="connsiteY1" fmla="*/ 85545 h 139502"/>
                    <a:gd name="connsiteX2" fmla="*/ 0 w 139502"/>
                    <a:gd name="connsiteY2" fmla="*/ 69951 h 139502"/>
                    <a:gd name="connsiteX3" fmla="*/ 71396 w 139502"/>
                    <a:gd name="connsiteY3" fmla="*/ 0 h 139502"/>
                    <a:gd name="connsiteX4" fmla="*/ 142791 w 139502"/>
                    <a:gd name="connsiteY4" fmla="*/ 69951 h 139502"/>
                    <a:gd name="connsiteX5" fmla="*/ 71396 w 139502"/>
                    <a:gd name="connsiteY5" fmla="*/ 139901 h 139502"/>
                    <a:gd name="connsiteX6" fmla="*/ 54854 w 139502"/>
                    <a:gd name="connsiteY6" fmla="*/ 137958 h 139502"/>
                    <a:gd name="connsiteX7" fmla="*/ 54854 w 139502"/>
                    <a:gd name="connsiteY7" fmla="*/ 105075 h 139502"/>
                    <a:gd name="connsiteX8" fmla="*/ 48926 w 139502"/>
                    <a:gd name="connsiteY8" fmla="*/ 90876 h 139502"/>
                    <a:gd name="connsiteX9" fmla="*/ 34676 w 139502"/>
                    <a:gd name="connsiteY9" fmla="*/ 85146 h 13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502" h="139502">
                      <a:moveTo>
                        <a:pt x="34676" y="85146"/>
                      </a:moveTo>
                      <a:lnTo>
                        <a:pt x="1843" y="85545"/>
                      </a:lnTo>
                      <a:cubicBezTo>
                        <a:pt x="697" y="80513"/>
                        <a:pt x="0" y="75331"/>
                        <a:pt x="0" y="69951"/>
                      </a:cubicBezTo>
                      <a:cubicBezTo>
                        <a:pt x="0" y="31338"/>
                        <a:pt x="31936" y="0"/>
                        <a:pt x="71396" y="0"/>
                      </a:cubicBezTo>
                      <a:cubicBezTo>
                        <a:pt x="110855" y="0"/>
                        <a:pt x="142791" y="31288"/>
                        <a:pt x="142791" y="69951"/>
                      </a:cubicBezTo>
                      <a:cubicBezTo>
                        <a:pt x="142791" y="108613"/>
                        <a:pt x="110855" y="139901"/>
                        <a:pt x="71396" y="139901"/>
                      </a:cubicBezTo>
                      <a:cubicBezTo>
                        <a:pt x="65716" y="139901"/>
                        <a:pt x="60185" y="139154"/>
                        <a:pt x="54854" y="137958"/>
                      </a:cubicBezTo>
                      <a:lnTo>
                        <a:pt x="54854" y="105075"/>
                      </a:lnTo>
                      <a:cubicBezTo>
                        <a:pt x="54854" y="99744"/>
                        <a:pt x="52762" y="94613"/>
                        <a:pt x="48926" y="90876"/>
                      </a:cubicBezTo>
                      <a:cubicBezTo>
                        <a:pt x="44242" y="86392"/>
                        <a:pt x="39210" y="85146"/>
                        <a:pt x="34676" y="85146"/>
                      </a:cubicBezTo>
                      <a:close/>
                    </a:path>
                  </a:pathLst>
                </a:custGeom>
                <a:grpFill/>
                <a:ln w="4977"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30756E7D-31BA-4769-B240-99DFB1F3E4B4}"/>
                    </a:ext>
                  </a:extLst>
                </p:cNvPr>
                <p:cNvSpPr/>
                <p:nvPr/>
              </p:nvSpPr>
              <p:spPr>
                <a:xfrm>
                  <a:off x="8487710" y="5071370"/>
                  <a:ext cx="144485" cy="159431"/>
                </a:xfrm>
                <a:custGeom>
                  <a:avLst/>
                  <a:gdLst>
                    <a:gd name="connsiteX0" fmla="*/ 138058 w 144484"/>
                    <a:gd name="connsiteY0" fmla="*/ 28711 h 159431"/>
                    <a:gd name="connsiteX1" fmla="*/ 68107 w 144484"/>
                    <a:gd name="connsiteY1" fmla="*/ 29608 h 159431"/>
                    <a:gd name="connsiteX2" fmla="*/ 10811 w 144484"/>
                    <a:gd name="connsiteY2" fmla="*/ 811 h 159431"/>
                    <a:gd name="connsiteX3" fmla="*/ 3537 w 144484"/>
                    <a:gd name="connsiteY3" fmla="*/ 1110 h 159431"/>
                    <a:gd name="connsiteX4" fmla="*/ 0 w 144484"/>
                    <a:gd name="connsiteY4" fmla="*/ 7487 h 159431"/>
                    <a:gd name="connsiteX5" fmla="*/ 0 w 144484"/>
                    <a:gd name="connsiteY5" fmla="*/ 107979 h 159431"/>
                    <a:gd name="connsiteX6" fmla="*/ 14947 w 144484"/>
                    <a:gd name="connsiteY6" fmla="*/ 100555 h 159431"/>
                    <a:gd name="connsiteX7" fmla="*/ 14947 w 144484"/>
                    <a:gd name="connsiteY7" fmla="*/ 19594 h 159431"/>
                    <a:gd name="connsiteX8" fmla="*/ 63025 w 144484"/>
                    <a:gd name="connsiteY8" fmla="*/ 43758 h 159431"/>
                    <a:gd name="connsiteX9" fmla="*/ 66463 w 144484"/>
                    <a:gd name="connsiteY9" fmla="*/ 44555 h 159431"/>
                    <a:gd name="connsiteX10" fmla="*/ 130684 w 144484"/>
                    <a:gd name="connsiteY10" fmla="*/ 43758 h 159431"/>
                    <a:gd name="connsiteX11" fmla="*/ 130684 w 144484"/>
                    <a:gd name="connsiteY11" fmla="*/ 147388 h 159431"/>
                    <a:gd name="connsiteX12" fmla="*/ 84349 w 144484"/>
                    <a:gd name="connsiteY12" fmla="*/ 147986 h 159431"/>
                    <a:gd name="connsiteX13" fmla="*/ 83901 w 144484"/>
                    <a:gd name="connsiteY13" fmla="*/ 162933 h 159431"/>
                    <a:gd name="connsiteX14" fmla="*/ 138257 w 144484"/>
                    <a:gd name="connsiteY14" fmla="*/ 162235 h 159431"/>
                    <a:gd name="connsiteX15" fmla="*/ 145631 w 144484"/>
                    <a:gd name="connsiteY15" fmla="*/ 154762 h 159431"/>
                    <a:gd name="connsiteX16" fmla="*/ 145631 w 144484"/>
                    <a:gd name="connsiteY16" fmla="*/ 36185 h 159431"/>
                    <a:gd name="connsiteX17" fmla="*/ 143389 w 144484"/>
                    <a:gd name="connsiteY17" fmla="*/ 30854 h 159431"/>
                    <a:gd name="connsiteX18" fmla="*/ 138058 w 144484"/>
                    <a:gd name="connsiteY18" fmla="*/ 28711 h 15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4484" h="159431">
                      <a:moveTo>
                        <a:pt x="138058" y="28711"/>
                      </a:moveTo>
                      <a:lnTo>
                        <a:pt x="68107" y="29608"/>
                      </a:lnTo>
                      <a:lnTo>
                        <a:pt x="10811" y="811"/>
                      </a:lnTo>
                      <a:cubicBezTo>
                        <a:pt x="8470" y="-385"/>
                        <a:pt x="5730" y="-236"/>
                        <a:pt x="3537" y="1110"/>
                      </a:cubicBezTo>
                      <a:cubicBezTo>
                        <a:pt x="1345" y="2455"/>
                        <a:pt x="0" y="4896"/>
                        <a:pt x="0" y="7487"/>
                      </a:cubicBezTo>
                      <a:lnTo>
                        <a:pt x="0" y="107979"/>
                      </a:lnTo>
                      <a:cubicBezTo>
                        <a:pt x="4484" y="104790"/>
                        <a:pt x="9516" y="102299"/>
                        <a:pt x="14947" y="100555"/>
                      </a:cubicBezTo>
                      <a:lnTo>
                        <a:pt x="14947" y="19594"/>
                      </a:lnTo>
                      <a:lnTo>
                        <a:pt x="63025" y="43758"/>
                      </a:lnTo>
                      <a:cubicBezTo>
                        <a:pt x="64071" y="44306"/>
                        <a:pt x="65217" y="44505"/>
                        <a:pt x="66463" y="44555"/>
                      </a:cubicBezTo>
                      <a:lnTo>
                        <a:pt x="130684" y="43758"/>
                      </a:lnTo>
                      <a:lnTo>
                        <a:pt x="130684" y="147388"/>
                      </a:lnTo>
                      <a:lnTo>
                        <a:pt x="84349" y="147986"/>
                      </a:lnTo>
                      <a:cubicBezTo>
                        <a:pt x="84748" y="152869"/>
                        <a:pt x="84598" y="157901"/>
                        <a:pt x="83901" y="162933"/>
                      </a:cubicBezTo>
                      <a:lnTo>
                        <a:pt x="138257" y="162235"/>
                      </a:lnTo>
                      <a:cubicBezTo>
                        <a:pt x="142342" y="162185"/>
                        <a:pt x="145631" y="158847"/>
                        <a:pt x="145631" y="154762"/>
                      </a:cubicBezTo>
                      <a:lnTo>
                        <a:pt x="145631" y="36185"/>
                      </a:lnTo>
                      <a:cubicBezTo>
                        <a:pt x="145631" y="34192"/>
                        <a:pt x="144833" y="32249"/>
                        <a:pt x="143389" y="30854"/>
                      </a:cubicBezTo>
                      <a:cubicBezTo>
                        <a:pt x="141396" y="28960"/>
                        <a:pt x="139303" y="28711"/>
                        <a:pt x="138058" y="28711"/>
                      </a:cubicBezTo>
                      <a:close/>
                    </a:path>
                  </a:pathLst>
                </a:custGeom>
                <a:grpFill/>
                <a:ln w="4977"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E594599-72B5-4211-83FB-78DBD27A3AA3}"/>
                    </a:ext>
                  </a:extLst>
                </p:cNvPr>
                <p:cNvSpPr/>
                <p:nvPr/>
              </p:nvSpPr>
              <p:spPr>
                <a:xfrm>
                  <a:off x="8478953" y="5181672"/>
                  <a:ext cx="79716" cy="74733"/>
                </a:xfrm>
                <a:custGeom>
                  <a:avLst/>
                  <a:gdLst>
                    <a:gd name="connsiteX0" fmla="*/ 53547 w 79715"/>
                    <a:gd name="connsiteY0" fmla="*/ 1961 h 74733"/>
                    <a:gd name="connsiteX1" fmla="*/ 75768 w 79715"/>
                    <a:gd name="connsiteY1" fmla="*/ 20894 h 74733"/>
                    <a:gd name="connsiteX2" fmla="*/ 80302 w 79715"/>
                    <a:gd name="connsiteY2" fmla="*/ 51086 h 74733"/>
                    <a:gd name="connsiteX3" fmla="*/ 59875 w 79715"/>
                    <a:gd name="connsiteY3" fmla="*/ 76346 h 74733"/>
                    <a:gd name="connsiteX4" fmla="*/ 32572 w 79715"/>
                    <a:gd name="connsiteY4" fmla="*/ 70168 h 74733"/>
                    <a:gd name="connsiteX5" fmla="*/ 2380 w 79715"/>
                    <a:gd name="connsiteY5" fmla="*/ 53228 h 74733"/>
                    <a:gd name="connsiteX6" fmla="*/ 5021 w 79715"/>
                    <a:gd name="connsiteY6" fmla="*/ 19997 h 74733"/>
                    <a:gd name="connsiteX7" fmla="*/ 53547 w 79715"/>
                    <a:gd name="connsiteY7" fmla="*/ 1961 h 7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715" h="74733">
                      <a:moveTo>
                        <a:pt x="53547" y="1961"/>
                      </a:moveTo>
                      <a:cubicBezTo>
                        <a:pt x="63861" y="5299"/>
                        <a:pt x="71284" y="12175"/>
                        <a:pt x="75768" y="20894"/>
                      </a:cubicBezTo>
                      <a:cubicBezTo>
                        <a:pt x="80302" y="29712"/>
                        <a:pt x="81548" y="40324"/>
                        <a:pt x="80302" y="51086"/>
                      </a:cubicBezTo>
                      <a:cubicBezTo>
                        <a:pt x="77960" y="71762"/>
                        <a:pt x="69740" y="76346"/>
                        <a:pt x="59875" y="76346"/>
                      </a:cubicBezTo>
                      <a:cubicBezTo>
                        <a:pt x="52003" y="76346"/>
                        <a:pt x="42487" y="73356"/>
                        <a:pt x="32572" y="70168"/>
                      </a:cubicBezTo>
                      <a:cubicBezTo>
                        <a:pt x="18223" y="65485"/>
                        <a:pt x="6814" y="62196"/>
                        <a:pt x="2380" y="53228"/>
                      </a:cubicBezTo>
                      <a:cubicBezTo>
                        <a:pt x="-2353" y="43662"/>
                        <a:pt x="736" y="28217"/>
                        <a:pt x="5021" y="19997"/>
                      </a:cubicBezTo>
                      <a:cubicBezTo>
                        <a:pt x="13540" y="3804"/>
                        <a:pt x="35213" y="-3918"/>
                        <a:pt x="53547" y="1961"/>
                      </a:cubicBezTo>
                      <a:close/>
                    </a:path>
                  </a:pathLst>
                </a:custGeom>
                <a:grpFill/>
                <a:ln w="4977" cap="flat">
                  <a:noFill/>
                  <a:prstDash val="solid"/>
                  <a:miter/>
                </a:ln>
              </p:spPr>
              <p:txBody>
                <a:bodyPr rtlCol="0" anchor="ctr"/>
                <a:lstStyle/>
                <a:p>
                  <a:endParaRPr lang="en-US"/>
                </a:p>
              </p:txBody>
            </p:sp>
          </p:grpSp>
        </p:grpSp>
        <p:pic>
          <p:nvPicPr>
            <p:cNvPr id="5" name="Picture 4">
              <a:extLst>
                <a:ext uri="{FF2B5EF4-FFF2-40B4-BE49-F238E27FC236}">
                  <a16:creationId xmlns:a16="http://schemas.microsoft.com/office/drawing/2014/main" id="{3F5958E7-3685-42CC-92A1-B4B46668872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20700000">
              <a:off x="2033373" y="1522265"/>
              <a:ext cx="1735384" cy="2227348"/>
            </a:xfrm>
            <a:prstGeom prst="rect">
              <a:avLst/>
            </a:prstGeom>
            <a:ln>
              <a:solidFill>
                <a:schemeClr val="bg1"/>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3931579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093E4B-6A67-4003-ABC4-781592A30A2E}"/>
              </a:ext>
            </a:extLst>
          </p:cNvPr>
          <p:cNvSpPr>
            <a:spLocks noGrp="1"/>
          </p:cNvSpPr>
          <p:nvPr>
            <p:ph type="title"/>
          </p:nvPr>
        </p:nvSpPr>
        <p:spPr>
          <a:xfrm>
            <a:off x="3487993" y="2160768"/>
            <a:ext cx="2036494" cy="570680"/>
          </a:xfrm>
        </p:spPr>
        <p:txBody>
          <a:bodyPr/>
          <a:lstStyle/>
          <a:p>
            <a:r>
              <a:rPr lang="en-US" sz="2000" dirty="0"/>
              <a:t>Questions?</a:t>
            </a:r>
          </a:p>
        </p:txBody>
      </p:sp>
      <p:sp>
        <p:nvSpPr>
          <p:cNvPr id="4" name="Title 4">
            <a:extLst>
              <a:ext uri="{FF2B5EF4-FFF2-40B4-BE49-F238E27FC236}">
                <a16:creationId xmlns:a16="http://schemas.microsoft.com/office/drawing/2014/main" id="{47E385BE-7325-4B32-9E28-F8AA8DC14521}"/>
              </a:ext>
            </a:extLst>
          </p:cNvPr>
          <p:cNvSpPr txBox="1">
            <a:spLocks/>
          </p:cNvSpPr>
          <p:nvPr/>
        </p:nvSpPr>
        <p:spPr>
          <a:xfrm>
            <a:off x="2394857" y="163083"/>
            <a:ext cx="6509657" cy="651532"/>
          </a:xfrm>
          <a:prstGeom prst="rect">
            <a:avLst/>
          </a:prstGeom>
        </p:spPr>
        <p:txBody>
          <a:bodyPr vert="horz" lIns="0" tIns="0" rIns="0" bIns="0" rtlCol="0" anchor="ctr">
            <a:noAutofit/>
          </a:bodyPr>
          <a:lstStyle>
            <a:lvl1pPr algn="l" defTabSz="914400" rtl="0" eaLnBrk="1" latinLnBrk="0" hangingPunct="1">
              <a:spcBef>
                <a:spcPct val="0"/>
              </a:spcBef>
              <a:buNone/>
              <a:defRPr sz="3200" kern="1200">
                <a:solidFill>
                  <a:srgbClr val="00A9E0"/>
                </a:solidFill>
                <a:latin typeface="+mj-lt"/>
                <a:ea typeface="+mj-ea"/>
                <a:cs typeface="+mj-cs"/>
              </a:defRPr>
            </a:lvl1pPr>
          </a:lstStyle>
          <a:p>
            <a:endParaRPr lang="en-US" sz="2000" dirty="0"/>
          </a:p>
        </p:txBody>
      </p:sp>
      <p:sp>
        <p:nvSpPr>
          <p:cNvPr id="5" name="Title 5">
            <a:extLst>
              <a:ext uri="{FF2B5EF4-FFF2-40B4-BE49-F238E27FC236}">
                <a16:creationId xmlns:a16="http://schemas.microsoft.com/office/drawing/2014/main" id="{0B522933-17AE-469E-A8C4-80A7002CC489}"/>
              </a:ext>
            </a:extLst>
          </p:cNvPr>
          <p:cNvSpPr txBox="1">
            <a:spLocks/>
          </p:cNvSpPr>
          <p:nvPr/>
        </p:nvSpPr>
        <p:spPr>
          <a:xfrm>
            <a:off x="3474033" y="2731448"/>
            <a:ext cx="2036494" cy="570680"/>
          </a:xfrm>
          <a:prstGeom prst="rect">
            <a:avLst/>
          </a:prstGeom>
        </p:spPr>
        <p:txBody>
          <a:bodyPr vert="horz" lIns="0" tIns="0" rIns="0" bIns="0" rtlCol="0" anchor="ctr">
            <a:noAutofit/>
          </a:bodyPr>
          <a:lstStyle>
            <a:lvl1pPr algn="l" defTabSz="914400" rtl="0" eaLnBrk="1" latinLnBrk="0" hangingPunct="1">
              <a:spcBef>
                <a:spcPct val="0"/>
              </a:spcBef>
              <a:buNone/>
              <a:defRPr sz="3200" kern="1200">
                <a:solidFill>
                  <a:srgbClr val="00A9E0"/>
                </a:solidFill>
                <a:latin typeface="+mj-lt"/>
                <a:ea typeface="+mj-ea"/>
                <a:cs typeface="+mj-cs"/>
              </a:defRPr>
            </a:lvl1pPr>
          </a:lstStyle>
          <a:p>
            <a:pPr algn="ctr"/>
            <a:r>
              <a:rPr lang="en-US" sz="1100" dirty="0">
                <a:solidFill>
                  <a:schemeClr val="tx1"/>
                </a:solidFill>
              </a:rPr>
              <a:t>I’m always here to help at </a:t>
            </a:r>
          </a:p>
          <a:p>
            <a:pPr algn="ctr"/>
            <a:r>
              <a:rPr lang="en-US" sz="1600" b="1" dirty="0">
                <a:solidFill>
                  <a:schemeClr val="accent5"/>
                </a:solidFill>
              </a:rPr>
              <a:t>877-905-3078 </a:t>
            </a:r>
          </a:p>
        </p:txBody>
      </p:sp>
    </p:spTree>
    <p:extLst>
      <p:ext uri="{BB962C8B-B14F-4D97-AF65-F5344CB8AC3E}">
        <p14:creationId xmlns:p14="http://schemas.microsoft.com/office/powerpoint/2010/main" val="338329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8F9A79-C842-4692-82F1-1A76D725F809}"/>
              </a:ext>
            </a:extLst>
          </p:cNvPr>
          <p:cNvSpPr>
            <a:spLocks noGrp="1"/>
          </p:cNvSpPr>
          <p:nvPr>
            <p:ph type="title"/>
          </p:nvPr>
        </p:nvSpPr>
        <p:spPr>
          <a:xfrm>
            <a:off x="523887" y="137413"/>
            <a:ext cx="8297776" cy="570680"/>
          </a:xfrm>
        </p:spPr>
        <p:txBody>
          <a:bodyPr/>
          <a:lstStyle/>
          <a:p>
            <a:r>
              <a:rPr lang="en-US" sz="1800" dirty="0"/>
              <a:t>Important Information</a:t>
            </a:r>
          </a:p>
        </p:txBody>
      </p:sp>
      <p:sp>
        <p:nvSpPr>
          <p:cNvPr id="8" name="Text Placeholder 7">
            <a:extLst>
              <a:ext uri="{FF2B5EF4-FFF2-40B4-BE49-F238E27FC236}">
                <a16:creationId xmlns:a16="http://schemas.microsoft.com/office/drawing/2014/main" id="{C71C017D-1BB8-48EA-BE0F-07D01055DAD8}"/>
              </a:ext>
            </a:extLst>
          </p:cNvPr>
          <p:cNvSpPr>
            <a:spLocks noGrp="1"/>
          </p:cNvSpPr>
          <p:nvPr>
            <p:ph type="body" sz="quarter" idx="11"/>
          </p:nvPr>
        </p:nvSpPr>
        <p:spPr>
          <a:xfrm>
            <a:off x="419186" y="1041400"/>
            <a:ext cx="8297775" cy="2100943"/>
          </a:xfrm>
        </p:spPr>
        <p:txBody>
          <a:bodyPr>
            <a:normAutofit/>
          </a:bodyPr>
          <a:lstStyle/>
          <a:p>
            <a:endParaRPr lang="en-US" sz="1000" dirty="0"/>
          </a:p>
          <a:p>
            <a:endParaRPr lang="en-US" sz="1000" dirty="0"/>
          </a:p>
          <a:p>
            <a:endParaRPr lang="en-US" sz="1000" dirty="0"/>
          </a:p>
        </p:txBody>
      </p:sp>
      <p:sp>
        <p:nvSpPr>
          <p:cNvPr id="2" name="Rectangle 1">
            <a:extLst>
              <a:ext uri="{FF2B5EF4-FFF2-40B4-BE49-F238E27FC236}">
                <a16:creationId xmlns:a16="http://schemas.microsoft.com/office/drawing/2014/main" id="{B3896996-DD57-4B5E-8C32-192B1ECB9C87}"/>
              </a:ext>
            </a:extLst>
          </p:cNvPr>
          <p:cNvSpPr/>
          <p:nvPr/>
        </p:nvSpPr>
        <p:spPr>
          <a:xfrm>
            <a:off x="419186" y="924717"/>
            <a:ext cx="4572000" cy="369332"/>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 name="Rectangle 2">
            <a:extLst>
              <a:ext uri="{FF2B5EF4-FFF2-40B4-BE49-F238E27FC236}">
                <a16:creationId xmlns:a16="http://schemas.microsoft.com/office/drawing/2014/main" id="{84886DB6-7086-4D66-A558-6C86076CAA43}"/>
              </a:ext>
            </a:extLst>
          </p:cNvPr>
          <p:cNvSpPr/>
          <p:nvPr/>
        </p:nvSpPr>
        <p:spPr>
          <a:xfrm>
            <a:off x="7233901" y="4209453"/>
            <a:ext cx="1050289" cy="200055"/>
          </a:xfrm>
          <a:prstGeom prst="rect">
            <a:avLst/>
          </a:prstGeom>
        </p:spPr>
        <p:txBody>
          <a:bodyPr wrap="none">
            <a:spAutoFit/>
          </a:bodyPr>
          <a:lstStyle/>
          <a:p>
            <a:pPr algn="r"/>
            <a:r>
              <a:rPr lang="en-US" sz="700" dirty="0"/>
              <a:t>PABD</a:t>
            </a:r>
            <a:r>
              <a:rPr lang="en-US" sz="700"/>
              <a:t>.2519688.05.22</a:t>
            </a:r>
            <a:endParaRPr lang="en-US" sz="700" dirty="0"/>
          </a:p>
        </p:txBody>
      </p:sp>
      <p:pic>
        <p:nvPicPr>
          <p:cNvPr id="9" name="Picture 8" descr="A close up of a logo&#10;&#10;Description automatically generated">
            <a:extLst>
              <a:ext uri="{FF2B5EF4-FFF2-40B4-BE49-F238E27FC236}">
                <a16:creationId xmlns:a16="http://schemas.microsoft.com/office/drawing/2014/main" id="{CCE5B78F-B844-42CB-97B3-6A83EBEAD51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74864" y="4461829"/>
            <a:ext cx="2539526" cy="329300"/>
          </a:xfrm>
          <a:prstGeom prst="rect">
            <a:avLst/>
          </a:prstGeom>
        </p:spPr>
      </p:pic>
      <p:sp>
        <p:nvSpPr>
          <p:cNvPr id="10" name="TextBox 9">
            <a:extLst>
              <a:ext uri="{FF2B5EF4-FFF2-40B4-BE49-F238E27FC236}">
                <a16:creationId xmlns:a16="http://schemas.microsoft.com/office/drawing/2014/main" id="{39353DE3-5453-43B2-AF21-5A618D4C29D6}"/>
              </a:ext>
            </a:extLst>
          </p:cNvPr>
          <p:cNvSpPr txBox="1"/>
          <p:nvPr/>
        </p:nvSpPr>
        <p:spPr>
          <a:xfrm>
            <a:off x="427039" y="1329532"/>
            <a:ext cx="8409728" cy="2554545"/>
          </a:xfrm>
          <a:prstGeom prst="rect">
            <a:avLst/>
          </a:prstGeom>
          <a:noFill/>
        </p:spPr>
        <p:txBody>
          <a:bodyPr wrap="square">
            <a:spAutoFit/>
          </a:bodyPr>
          <a:lstStyle/>
          <a:p>
            <a:pPr algn="l"/>
            <a:r>
              <a:rPr lang="en-US" sz="1000" b="0" i="0" u="none" strike="noStrike" baseline="0" dirty="0">
                <a:solidFill>
                  <a:srgbClr val="5A5A5A"/>
                </a:solidFill>
                <a:latin typeface="HelveticaNeueLTStd-Lt" panose="020B0403020202020204" pitchFamily="34" charset="0"/>
              </a:rPr>
              <a:t>Protective and Protective Life refer to Protective Life Insurance Company. Protective</a:t>
            </a:r>
            <a:r>
              <a:rPr lang="en-US" sz="200" dirty="0">
                <a:solidFill>
                  <a:srgbClr val="5A5A5A"/>
                </a:solidFill>
                <a:latin typeface="HelveticaNeueLTStd-Lt" panose="020B0403020202020204" pitchFamily="34" charset="0"/>
              </a:rPr>
              <a:t> </a:t>
            </a:r>
            <a:r>
              <a:rPr lang="en-US" sz="200" b="0" i="0" u="none" strike="noStrike" baseline="0" dirty="0">
                <a:solidFill>
                  <a:srgbClr val="5A5A5A"/>
                </a:solidFill>
                <a:latin typeface="HelveticaNeueLTStd-Lt" panose="020B0403020202020204" pitchFamily="34" charset="0"/>
              </a:rPr>
              <a:t>  </a:t>
            </a:r>
            <a:r>
              <a:rPr lang="en-US" sz="1000" b="0" i="0" u="none" strike="noStrike" baseline="0" dirty="0">
                <a:solidFill>
                  <a:srgbClr val="5A5A5A"/>
                </a:solidFill>
                <a:latin typeface="HelveticaNeueLTStd-Lt" panose="020B0403020202020204" pitchFamily="34" charset="0"/>
              </a:rPr>
              <a:t>is a registered trademark of Protective Life Insurance Company, Income Builder is a trademark of Protective Life Insurance Company. All payments and guarantees are subject to the claims-paying ability of Protective Life Insurance Company. Neither Protective Life nor its representatives offer legal or tax advice. Purchasers should consult with their legal or tax professional regarding their individual situations before making any tax related decisions.</a:t>
            </a:r>
          </a:p>
          <a:p>
            <a:pPr algn="l"/>
            <a:endParaRPr lang="en-US" sz="1000" b="0" i="0" u="none" strike="noStrike" baseline="0" dirty="0">
              <a:solidFill>
                <a:srgbClr val="5A5A5A"/>
              </a:solidFill>
              <a:latin typeface="HelveticaNeueLTStd-Lt" panose="020B0403020202020204" pitchFamily="34" charset="0"/>
            </a:endParaRPr>
          </a:p>
          <a:p>
            <a:pPr algn="l"/>
            <a:r>
              <a:rPr lang="en-US" sz="1000" b="0" i="0" u="none" strike="noStrike" baseline="0" dirty="0">
                <a:solidFill>
                  <a:srgbClr val="5A5A5A"/>
                </a:solidFill>
                <a:latin typeface="HelveticaNeueLTStd-Lt" panose="020B0403020202020204" pitchFamily="34" charset="0"/>
              </a:rPr>
              <a:t>Annuities are long-term insurance contracts intended for retirement planning. All non-guaranteed components of the indexing formula may change  and could be different in the future. Indexed interest could be less than that earned in a traditional fixed annuity and could be zero. For product details, benefits, limitations and exclusions, please consult the contract, product guide and disclosure statement. These documents describe the terms and conditions that control the insurance company’s contractual obligations.</a:t>
            </a:r>
          </a:p>
          <a:p>
            <a:pPr algn="l"/>
            <a:endParaRPr lang="en-US" sz="1000" b="0" i="0" u="none" strike="noStrike" baseline="0" dirty="0">
              <a:solidFill>
                <a:srgbClr val="5A5A5A"/>
              </a:solidFill>
              <a:latin typeface="HelveticaNeueLTStd-Lt" panose="020B0403020202020204" pitchFamily="34" charset="0"/>
            </a:endParaRPr>
          </a:p>
          <a:p>
            <a:pPr algn="l"/>
            <a:r>
              <a:rPr lang="en-US" sz="1000" b="0" i="0" u="none" strike="noStrike" baseline="0" dirty="0">
                <a:solidFill>
                  <a:srgbClr val="5A5A5A"/>
                </a:solidFill>
                <a:latin typeface="HelveticaNeueLTStd-Lt" panose="020B0403020202020204" pitchFamily="34" charset="0"/>
              </a:rPr>
              <a:t>Protective Income Builder is a limited flexible premium deferred indexed annuity contract with a limited market value adjustment issued under policy form series FIA-P-2011 and FIA-P-2010. The Guaranteed Income Benefit is provided under form series FIA-P-6048. Protective Income Builder is issued by Protective Life Insurance Company located in Nashville, TN. Policy form numbers, product availability and features may vary by state.</a:t>
            </a:r>
          </a:p>
          <a:p>
            <a:pPr algn="l"/>
            <a:endParaRPr lang="en-US" sz="1000" b="0" i="0" u="none" strike="noStrike" baseline="0" dirty="0">
              <a:solidFill>
                <a:srgbClr val="5A5A5A"/>
              </a:solidFill>
              <a:latin typeface="HelveticaNeueLTStd-Lt" panose="020B0403020202020204" pitchFamily="34" charset="0"/>
            </a:endParaRPr>
          </a:p>
          <a:p>
            <a:pPr algn="l"/>
            <a:r>
              <a:rPr lang="en-US" sz="1000" b="0" i="0" u="none" strike="noStrike" baseline="0" dirty="0">
                <a:solidFill>
                  <a:srgbClr val="5A5A5A"/>
                </a:solidFill>
                <a:latin typeface="HelveticaNeueLTStd-Bd"/>
              </a:rPr>
              <a:t>Protective Income Builder is not an investment in any index, is not a security or stock market investment, does not participate in any stock or equity investment, and does not contain dividends.</a:t>
            </a:r>
            <a:endParaRPr lang="en-US" sz="1000" dirty="0"/>
          </a:p>
        </p:txBody>
      </p:sp>
      <p:cxnSp>
        <p:nvCxnSpPr>
          <p:cNvPr id="14" name="Straight Connector 13">
            <a:extLst>
              <a:ext uri="{FF2B5EF4-FFF2-40B4-BE49-F238E27FC236}">
                <a16:creationId xmlns:a16="http://schemas.microsoft.com/office/drawing/2014/main" id="{F43A4B7E-67D1-4B13-B72B-385148B59503}"/>
              </a:ext>
            </a:extLst>
          </p:cNvPr>
          <p:cNvCxnSpPr>
            <a:cxnSpLocks/>
          </p:cNvCxnSpPr>
          <p:nvPr/>
        </p:nvCxnSpPr>
        <p:spPr>
          <a:xfrm>
            <a:off x="8322466" y="4209453"/>
            <a:ext cx="0" cy="76041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812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9F004FEB-8613-4BA0-BE09-21180A33299D}"/>
              </a:ext>
            </a:extLst>
          </p:cNvPr>
          <p:cNvGraphicFramePr>
            <a:graphicFrameLocks noGrp="1"/>
          </p:cNvGraphicFramePr>
          <p:nvPr>
            <p:ph type="tbl" sz="quarter" idx="10"/>
            <p:extLst>
              <p:ext uri="{D42A27DB-BD31-4B8C-83A1-F6EECF244321}">
                <p14:modId xmlns:p14="http://schemas.microsoft.com/office/powerpoint/2010/main" val="3289402228"/>
              </p:ext>
            </p:extLst>
          </p:nvPr>
        </p:nvGraphicFramePr>
        <p:xfrm>
          <a:off x="3321765" y="1998710"/>
          <a:ext cx="4799368" cy="1564461"/>
        </p:xfrm>
        <a:graphic>
          <a:graphicData uri="http://schemas.openxmlformats.org/drawingml/2006/table">
            <a:tbl>
              <a:tblPr firstRow="1" bandRow="1">
                <a:tableStyleId>{5C22544A-7EE6-4342-B048-85BDC9FD1C3A}</a:tableStyleId>
              </a:tblPr>
              <a:tblGrid>
                <a:gridCol w="4799368">
                  <a:extLst>
                    <a:ext uri="{9D8B030D-6E8A-4147-A177-3AD203B41FA5}">
                      <a16:colId xmlns:a16="http://schemas.microsoft.com/office/drawing/2014/main" val="4111569785"/>
                    </a:ext>
                  </a:extLst>
                </a:gridCol>
              </a:tblGrid>
              <a:tr h="5214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2"/>
                          </a:solidFill>
                        </a:rPr>
                        <a:t>Part I:     </a:t>
                      </a:r>
                      <a:r>
                        <a:rPr lang="en-US" sz="1400" b="0" kern="1200" dirty="0">
                          <a:solidFill>
                            <a:schemeClr val="tx1">
                              <a:lumMod val="50000"/>
                            </a:schemeClr>
                          </a:solidFill>
                          <a:latin typeface="+mn-lt"/>
                          <a:ea typeface="+mn-ea"/>
                          <a:cs typeface="+mn-cs"/>
                        </a:rPr>
                        <a:t>Current Measurements of Retirement Income</a:t>
                      </a:r>
                    </a:p>
                  </a:txBody>
                  <a:tcPr marL="241003" marR="60361" anchor="ctr">
                    <a:lnL w="12700" cap="flat" cmpd="sng" algn="ctr">
                      <a:noFill/>
                      <a:prstDash val="solid"/>
                      <a:round/>
                      <a:headEnd type="none" w="med" len="med"/>
                      <a:tailEnd type="none" w="med" len="med"/>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3299470"/>
                  </a:ext>
                </a:extLst>
              </a:tr>
              <a:tr h="5214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2"/>
                          </a:solidFill>
                          <a:latin typeface="+mn-lt"/>
                          <a:ea typeface="+mn-ea"/>
                          <a:cs typeface="+mn-cs"/>
                        </a:rPr>
                        <a:t>Part II:    </a:t>
                      </a:r>
                      <a:r>
                        <a:rPr lang="en-US" sz="1400" b="0" dirty="0">
                          <a:solidFill>
                            <a:schemeClr val="tx1">
                              <a:lumMod val="50000"/>
                            </a:schemeClr>
                          </a:solidFill>
                        </a:rPr>
                        <a:t>The Reliance Rate Solution</a:t>
                      </a:r>
                    </a:p>
                  </a:txBody>
                  <a:tcPr marL="241003" marR="60361"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0852664"/>
                  </a:ext>
                </a:extLst>
              </a:tr>
              <a:tr h="5214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2"/>
                          </a:solidFill>
                        </a:rPr>
                        <a:t>Part III: </a:t>
                      </a:r>
                      <a:r>
                        <a:rPr lang="en-US" sz="1400" b="0" dirty="0"/>
                        <a:t>  </a:t>
                      </a:r>
                      <a:r>
                        <a:rPr lang="en-US" sz="1400" b="0" dirty="0">
                          <a:solidFill>
                            <a:schemeClr val="tx1">
                              <a:lumMod val="50000"/>
                            </a:schemeClr>
                          </a:solidFill>
                        </a:rPr>
                        <a:t>Getting Started</a:t>
                      </a:r>
                    </a:p>
                  </a:txBody>
                  <a:tcPr marL="241003" marR="60361"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6804710"/>
                  </a:ext>
                </a:extLst>
              </a:tr>
            </a:tbl>
          </a:graphicData>
        </a:graphic>
      </p:graphicFrame>
      <p:sp>
        <p:nvSpPr>
          <p:cNvPr id="3" name="Title 3">
            <a:extLst>
              <a:ext uri="{FF2B5EF4-FFF2-40B4-BE49-F238E27FC236}">
                <a16:creationId xmlns:a16="http://schemas.microsoft.com/office/drawing/2014/main" id="{88A9172D-A197-4B2F-8A3E-BCCEE7DF8550}"/>
              </a:ext>
            </a:extLst>
          </p:cNvPr>
          <p:cNvSpPr txBox="1">
            <a:spLocks/>
          </p:cNvSpPr>
          <p:nvPr/>
        </p:nvSpPr>
        <p:spPr>
          <a:xfrm>
            <a:off x="1484076" y="1998710"/>
            <a:ext cx="1541131" cy="1563880"/>
          </a:xfrm>
          <a:prstGeom prst="rect">
            <a:avLst/>
          </a:prstGeom>
          <a:solidFill>
            <a:schemeClr val="accent3"/>
          </a:solidFill>
        </p:spPr>
        <p:txBody>
          <a:bodyPr vert="horz" lIns="0" tIns="0" rIns="0" bIns="0" rtlCol="0" anchor="ctr">
            <a:noAutofit/>
          </a:bodyPr>
          <a:lstStyle>
            <a:lvl1pPr algn="l" defTabSz="914400" rtl="0" eaLnBrk="1" latinLnBrk="0" hangingPunct="1">
              <a:spcBef>
                <a:spcPct val="0"/>
              </a:spcBef>
              <a:buNone/>
              <a:defRPr sz="2000" kern="1200">
                <a:solidFill>
                  <a:srgbClr val="00A9E0"/>
                </a:solidFill>
                <a:latin typeface="+mj-lt"/>
                <a:ea typeface="+mj-ea"/>
                <a:cs typeface="+mj-cs"/>
              </a:defRPr>
            </a:lvl1pPr>
          </a:lstStyle>
          <a:p>
            <a:pPr algn="ctr"/>
            <a:r>
              <a:rPr lang="en-US" dirty="0">
                <a:solidFill>
                  <a:schemeClr val="bg1"/>
                </a:solidFill>
              </a:rPr>
              <a:t>Agenda</a:t>
            </a:r>
          </a:p>
        </p:txBody>
      </p:sp>
      <p:cxnSp>
        <p:nvCxnSpPr>
          <p:cNvPr id="5" name="Straight Connector 4">
            <a:extLst>
              <a:ext uri="{FF2B5EF4-FFF2-40B4-BE49-F238E27FC236}">
                <a16:creationId xmlns:a16="http://schemas.microsoft.com/office/drawing/2014/main" id="{4FE4E5B8-E6B2-4F7C-8EC9-7EBF675BE9D6}"/>
              </a:ext>
            </a:extLst>
          </p:cNvPr>
          <p:cNvCxnSpPr/>
          <p:nvPr/>
        </p:nvCxnSpPr>
        <p:spPr>
          <a:xfrm>
            <a:off x="3310670" y="1999291"/>
            <a:ext cx="0" cy="156388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010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6047"/>
            <a:ext cx="6808773" cy="570680"/>
          </a:xfrm>
        </p:spPr>
        <p:txBody>
          <a:bodyPr/>
          <a:lstStyle/>
          <a:p>
            <a:r>
              <a:rPr lang="en-US" dirty="0"/>
              <a:t>What are many customers’ primary retirement goals? </a:t>
            </a:r>
          </a:p>
        </p:txBody>
      </p:sp>
      <p:grpSp>
        <p:nvGrpSpPr>
          <p:cNvPr id="19" name="Group 18">
            <a:extLst>
              <a:ext uri="{FF2B5EF4-FFF2-40B4-BE49-F238E27FC236}">
                <a16:creationId xmlns:a16="http://schemas.microsoft.com/office/drawing/2014/main" id="{384037AA-20E9-4AFE-AA05-17904964727C}"/>
              </a:ext>
            </a:extLst>
          </p:cNvPr>
          <p:cNvGrpSpPr/>
          <p:nvPr/>
        </p:nvGrpSpPr>
        <p:grpSpPr>
          <a:xfrm>
            <a:off x="875559" y="2066020"/>
            <a:ext cx="3014068" cy="1527744"/>
            <a:chOff x="875559" y="1722798"/>
            <a:chExt cx="3014068" cy="1527744"/>
          </a:xfrm>
        </p:grpSpPr>
        <p:sp>
          <p:nvSpPr>
            <p:cNvPr id="9" name="TextBox 15">
              <a:extLst>
                <a:ext uri="{FF2B5EF4-FFF2-40B4-BE49-F238E27FC236}">
                  <a16:creationId xmlns:a16="http://schemas.microsoft.com/office/drawing/2014/main" id="{9B9A411B-7AA6-43FF-9B8E-B2058CCECF95}"/>
                </a:ext>
              </a:extLst>
            </p:cNvPr>
            <p:cNvSpPr txBox="1"/>
            <p:nvPr/>
          </p:nvSpPr>
          <p:spPr>
            <a:xfrm>
              <a:off x="1628356" y="2604211"/>
              <a:ext cx="2261271"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tx1">
                      <a:lumMod val="50000"/>
                    </a:schemeClr>
                  </a:solidFill>
                </a:rPr>
                <a:t>Optimizing growth is important when 53% of retirements start earlier than planned.</a:t>
              </a:r>
              <a:r>
                <a:rPr lang="en-US" sz="1200" baseline="30000" dirty="0">
                  <a:solidFill>
                    <a:schemeClr val="tx1">
                      <a:lumMod val="50000"/>
                    </a:schemeClr>
                  </a:solidFill>
                </a:rPr>
                <a:t>1</a:t>
              </a:r>
            </a:p>
          </p:txBody>
        </p:sp>
        <p:grpSp>
          <p:nvGrpSpPr>
            <p:cNvPr id="6" name="Group 5">
              <a:extLst>
                <a:ext uri="{FF2B5EF4-FFF2-40B4-BE49-F238E27FC236}">
                  <a16:creationId xmlns:a16="http://schemas.microsoft.com/office/drawing/2014/main" id="{A90D7322-2A59-4968-967D-3B64A74BEFE5}"/>
                </a:ext>
              </a:extLst>
            </p:cNvPr>
            <p:cNvGrpSpPr/>
            <p:nvPr/>
          </p:nvGrpSpPr>
          <p:grpSpPr>
            <a:xfrm>
              <a:off x="875559" y="1722798"/>
              <a:ext cx="2874230" cy="840108"/>
              <a:chOff x="875559" y="1722798"/>
              <a:chExt cx="2874230" cy="840108"/>
            </a:xfrm>
          </p:grpSpPr>
          <p:sp>
            <p:nvSpPr>
              <p:cNvPr id="3" name="Flowchart: Process 2">
                <a:extLst>
                  <a:ext uri="{FF2B5EF4-FFF2-40B4-BE49-F238E27FC236}">
                    <a16:creationId xmlns:a16="http://schemas.microsoft.com/office/drawing/2014/main" id="{B3597818-BD82-4F23-B795-8B460522AB70}"/>
                  </a:ext>
                </a:extLst>
              </p:cNvPr>
              <p:cNvSpPr/>
              <p:nvPr/>
            </p:nvSpPr>
            <p:spPr>
              <a:xfrm>
                <a:off x="1712831" y="1744396"/>
                <a:ext cx="2036958" cy="646463"/>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1">
                <a:extLst>
                  <a:ext uri="{FF2B5EF4-FFF2-40B4-BE49-F238E27FC236}">
                    <a16:creationId xmlns:a16="http://schemas.microsoft.com/office/drawing/2014/main" id="{EFC656DF-7AF1-4E00-BE32-F396089F144A}"/>
                  </a:ext>
                </a:extLst>
              </p:cNvPr>
              <p:cNvSpPr txBox="1"/>
              <p:nvPr/>
            </p:nvSpPr>
            <p:spPr>
              <a:xfrm>
                <a:off x="1637767" y="1978131"/>
                <a:ext cx="1935866"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Growth </a:t>
                </a:r>
              </a:p>
            </p:txBody>
          </p:sp>
          <p:grpSp>
            <p:nvGrpSpPr>
              <p:cNvPr id="10" name="Group 9">
                <a:extLst>
                  <a:ext uri="{FF2B5EF4-FFF2-40B4-BE49-F238E27FC236}">
                    <a16:creationId xmlns:a16="http://schemas.microsoft.com/office/drawing/2014/main" id="{1D11FD43-7B84-461E-8825-C93234331F00}"/>
                  </a:ext>
                </a:extLst>
              </p:cNvPr>
              <p:cNvGrpSpPr/>
              <p:nvPr/>
            </p:nvGrpSpPr>
            <p:grpSpPr>
              <a:xfrm>
                <a:off x="875559" y="1722798"/>
                <a:ext cx="747054" cy="672648"/>
                <a:chOff x="577850" y="3692525"/>
                <a:chExt cx="285750" cy="276225"/>
              </a:xfrm>
              <a:solidFill>
                <a:schemeClr val="accent3"/>
              </a:solidFill>
            </p:grpSpPr>
            <p:sp>
              <p:nvSpPr>
                <p:cNvPr id="11" name="Freeform 12">
                  <a:extLst>
                    <a:ext uri="{FF2B5EF4-FFF2-40B4-BE49-F238E27FC236}">
                      <a16:creationId xmlns:a16="http://schemas.microsoft.com/office/drawing/2014/main" id="{9624DA6B-002D-4362-803C-1765F41C9A4D}"/>
                    </a:ext>
                  </a:extLst>
                </p:cNvPr>
                <p:cNvSpPr>
                  <a:spLocks/>
                </p:cNvSpPr>
                <p:nvPr/>
              </p:nvSpPr>
              <p:spPr bwMode="auto">
                <a:xfrm>
                  <a:off x="596900" y="3692525"/>
                  <a:ext cx="71437" cy="98425"/>
                </a:xfrm>
                <a:custGeom>
                  <a:avLst/>
                  <a:gdLst>
                    <a:gd name="T0" fmla="*/ 186 w 315"/>
                    <a:gd name="T1" fmla="*/ 433 h 433"/>
                    <a:gd name="T2" fmla="*/ 186 w 315"/>
                    <a:gd name="T3" fmla="*/ 399 h 433"/>
                    <a:gd name="T4" fmla="*/ 283 w 315"/>
                    <a:gd name="T5" fmla="*/ 365 h 433"/>
                    <a:gd name="T6" fmla="*/ 315 w 315"/>
                    <a:gd name="T7" fmla="*/ 288 h 433"/>
                    <a:gd name="T8" fmla="*/ 303 w 315"/>
                    <a:gd name="T9" fmla="*/ 237 h 433"/>
                    <a:gd name="T10" fmla="*/ 274 w 315"/>
                    <a:gd name="T11" fmla="*/ 205 h 433"/>
                    <a:gd name="T12" fmla="*/ 209 w 315"/>
                    <a:gd name="T13" fmla="*/ 173 h 433"/>
                    <a:gd name="T14" fmla="*/ 141 w 315"/>
                    <a:gd name="T15" fmla="*/ 140 h 433"/>
                    <a:gd name="T16" fmla="*/ 129 w 315"/>
                    <a:gd name="T17" fmla="*/ 110 h 433"/>
                    <a:gd name="T18" fmla="*/ 135 w 315"/>
                    <a:gd name="T19" fmla="*/ 90 h 433"/>
                    <a:gd name="T20" fmla="*/ 152 w 315"/>
                    <a:gd name="T21" fmla="*/ 84 h 433"/>
                    <a:gd name="T22" fmla="*/ 171 w 315"/>
                    <a:gd name="T23" fmla="*/ 91 h 433"/>
                    <a:gd name="T24" fmla="*/ 175 w 315"/>
                    <a:gd name="T25" fmla="*/ 123 h 433"/>
                    <a:gd name="T26" fmla="*/ 175 w 315"/>
                    <a:gd name="T27" fmla="*/ 138 h 433"/>
                    <a:gd name="T28" fmla="*/ 301 w 315"/>
                    <a:gd name="T29" fmla="*/ 138 h 433"/>
                    <a:gd name="T30" fmla="*/ 302 w 315"/>
                    <a:gd name="T31" fmla="*/ 121 h 433"/>
                    <a:gd name="T32" fmla="*/ 273 w 315"/>
                    <a:gd name="T33" fmla="*/ 57 h 433"/>
                    <a:gd name="T34" fmla="*/ 186 w 315"/>
                    <a:gd name="T35" fmla="*/ 29 h 433"/>
                    <a:gd name="T36" fmla="*/ 186 w 315"/>
                    <a:gd name="T37" fmla="*/ 0 h 433"/>
                    <a:gd name="T38" fmla="*/ 128 w 315"/>
                    <a:gd name="T39" fmla="*/ 0 h 433"/>
                    <a:gd name="T40" fmla="*/ 128 w 315"/>
                    <a:gd name="T41" fmla="*/ 29 h 433"/>
                    <a:gd name="T42" fmla="*/ 32 w 315"/>
                    <a:gd name="T43" fmla="*/ 58 h 433"/>
                    <a:gd name="T44" fmla="*/ 0 w 315"/>
                    <a:gd name="T45" fmla="*/ 122 h 433"/>
                    <a:gd name="T46" fmla="*/ 15 w 315"/>
                    <a:gd name="T47" fmla="*/ 173 h 433"/>
                    <a:gd name="T48" fmla="*/ 51 w 315"/>
                    <a:gd name="T49" fmla="*/ 207 h 433"/>
                    <a:gd name="T50" fmla="*/ 129 w 315"/>
                    <a:gd name="T51" fmla="*/ 246 h 433"/>
                    <a:gd name="T52" fmla="*/ 170 w 315"/>
                    <a:gd name="T53" fmla="*/ 275 h 433"/>
                    <a:gd name="T54" fmla="*/ 176 w 315"/>
                    <a:gd name="T55" fmla="*/ 319 h 433"/>
                    <a:gd name="T56" fmla="*/ 170 w 315"/>
                    <a:gd name="T57" fmla="*/ 337 h 433"/>
                    <a:gd name="T58" fmla="*/ 151 w 315"/>
                    <a:gd name="T59" fmla="*/ 343 h 433"/>
                    <a:gd name="T60" fmla="*/ 132 w 315"/>
                    <a:gd name="T61" fmla="*/ 334 h 433"/>
                    <a:gd name="T62" fmla="*/ 128 w 315"/>
                    <a:gd name="T63" fmla="*/ 289 h 433"/>
                    <a:gd name="T64" fmla="*/ 128 w 315"/>
                    <a:gd name="T65" fmla="*/ 266 h 433"/>
                    <a:gd name="T66" fmla="*/ 2 w 315"/>
                    <a:gd name="T67" fmla="*/ 266 h 433"/>
                    <a:gd name="T68" fmla="*/ 2 w 315"/>
                    <a:gd name="T69" fmla="*/ 284 h 433"/>
                    <a:gd name="T70" fmla="*/ 40 w 315"/>
                    <a:gd name="T71" fmla="*/ 370 h 433"/>
                    <a:gd name="T72" fmla="*/ 128 w 315"/>
                    <a:gd name="T73" fmla="*/ 398 h 433"/>
                    <a:gd name="T74" fmla="*/ 128 w 315"/>
                    <a:gd name="T75" fmla="*/ 433 h 433"/>
                    <a:gd name="T76" fmla="*/ 186 w 315"/>
                    <a:gd name="T77" fmla="*/ 43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5" h="433">
                      <a:moveTo>
                        <a:pt x="186" y="433"/>
                      </a:moveTo>
                      <a:cubicBezTo>
                        <a:pt x="186" y="399"/>
                        <a:pt x="186" y="399"/>
                        <a:pt x="186" y="399"/>
                      </a:cubicBezTo>
                      <a:cubicBezTo>
                        <a:pt x="229" y="395"/>
                        <a:pt x="261" y="383"/>
                        <a:pt x="283" y="365"/>
                      </a:cubicBezTo>
                      <a:cubicBezTo>
                        <a:pt x="305" y="346"/>
                        <a:pt x="315" y="320"/>
                        <a:pt x="315" y="288"/>
                      </a:cubicBezTo>
                      <a:cubicBezTo>
                        <a:pt x="315" y="268"/>
                        <a:pt x="311" y="251"/>
                        <a:pt x="303" y="237"/>
                      </a:cubicBezTo>
                      <a:cubicBezTo>
                        <a:pt x="295" y="223"/>
                        <a:pt x="286" y="213"/>
                        <a:pt x="274" y="205"/>
                      </a:cubicBezTo>
                      <a:cubicBezTo>
                        <a:pt x="262" y="198"/>
                        <a:pt x="241" y="187"/>
                        <a:pt x="209" y="173"/>
                      </a:cubicBezTo>
                      <a:cubicBezTo>
                        <a:pt x="171" y="156"/>
                        <a:pt x="148" y="145"/>
                        <a:pt x="141" y="140"/>
                      </a:cubicBezTo>
                      <a:cubicBezTo>
                        <a:pt x="133" y="134"/>
                        <a:pt x="129" y="124"/>
                        <a:pt x="129" y="110"/>
                      </a:cubicBezTo>
                      <a:cubicBezTo>
                        <a:pt x="129" y="101"/>
                        <a:pt x="131" y="95"/>
                        <a:pt x="135" y="90"/>
                      </a:cubicBezTo>
                      <a:cubicBezTo>
                        <a:pt x="138" y="86"/>
                        <a:pt x="144" y="84"/>
                        <a:pt x="152" y="84"/>
                      </a:cubicBezTo>
                      <a:cubicBezTo>
                        <a:pt x="161" y="84"/>
                        <a:pt x="168" y="86"/>
                        <a:pt x="171" y="91"/>
                      </a:cubicBezTo>
                      <a:cubicBezTo>
                        <a:pt x="173" y="96"/>
                        <a:pt x="175" y="107"/>
                        <a:pt x="175" y="123"/>
                      </a:cubicBezTo>
                      <a:cubicBezTo>
                        <a:pt x="175" y="138"/>
                        <a:pt x="175" y="138"/>
                        <a:pt x="175" y="138"/>
                      </a:cubicBezTo>
                      <a:cubicBezTo>
                        <a:pt x="301" y="138"/>
                        <a:pt x="301" y="138"/>
                        <a:pt x="301" y="138"/>
                      </a:cubicBezTo>
                      <a:cubicBezTo>
                        <a:pt x="302" y="130"/>
                        <a:pt x="302" y="125"/>
                        <a:pt x="302" y="121"/>
                      </a:cubicBezTo>
                      <a:cubicBezTo>
                        <a:pt x="302" y="94"/>
                        <a:pt x="292" y="73"/>
                        <a:pt x="273" y="57"/>
                      </a:cubicBezTo>
                      <a:cubicBezTo>
                        <a:pt x="254" y="42"/>
                        <a:pt x="225" y="33"/>
                        <a:pt x="186" y="29"/>
                      </a:cubicBezTo>
                      <a:cubicBezTo>
                        <a:pt x="186" y="0"/>
                        <a:pt x="186" y="0"/>
                        <a:pt x="186" y="0"/>
                      </a:cubicBezTo>
                      <a:cubicBezTo>
                        <a:pt x="128" y="0"/>
                        <a:pt x="128" y="0"/>
                        <a:pt x="128" y="0"/>
                      </a:cubicBezTo>
                      <a:cubicBezTo>
                        <a:pt x="128" y="29"/>
                        <a:pt x="128" y="29"/>
                        <a:pt x="128" y="29"/>
                      </a:cubicBezTo>
                      <a:cubicBezTo>
                        <a:pt x="85" y="33"/>
                        <a:pt x="53" y="42"/>
                        <a:pt x="32" y="58"/>
                      </a:cubicBezTo>
                      <a:cubicBezTo>
                        <a:pt x="11" y="73"/>
                        <a:pt x="0" y="95"/>
                        <a:pt x="0" y="122"/>
                      </a:cubicBezTo>
                      <a:cubicBezTo>
                        <a:pt x="0" y="141"/>
                        <a:pt x="5" y="158"/>
                        <a:pt x="15" y="173"/>
                      </a:cubicBezTo>
                      <a:cubicBezTo>
                        <a:pt x="25" y="188"/>
                        <a:pt x="37" y="199"/>
                        <a:pt x="51" y="207"/>
                      </a:cubicBezTo>
                      <a:cubicBezTo>
                        <a:pt x="65" y="216"/>
                        <a:pt x="91" y="228"/>
                        <a:pt x="129" y="246"/>
                      </a:cubicBezTo>
                      <a:cubicBezTo>
                        <a:pt x="152" y="256"/>
                        <a:pt x="166" y="266"/>
                        <a:pt x="170" y="275"/>
                      </a:cubicBezTo>
                      <a:cubicBezTo>
                        <a:pt x="174" y="283"/>
                        <a:pt x="176" y="298"/>
                        <a:pt x="176" y="319"/>
                      </a:cubicBezTo>
                      <a:cubicBezTo>
                        <a:pt x="176" y="327"/>
                        <a:pt x="174" y="333"/>
                        <a:pt x="170" y="337"/>
                      </a:cubicBezTo>
                      <a:cubicBezTo>
                        <a:pt x="165" y="341"/>
                        <a:pt x="159" y="343"/>
                        <a:pt x="151" y="343"/>
                      </a:cubicBezTo>
                      <a:cubicBezTo>
                        <a:pt x="141" y="343"/>
                        <a:pt x="134" y="340"/>
                        <a:pt x="132" y="334"/>
                      </a:cubicBezTo>
                      <a:cubicBezTo>
                        <a:pt x="129" y="328"/>
                        <a:pt x="128" y="313"/>
                        <a:pt x="128" y="289"/>
                      </a:cubicBezTo>
                      <a:cubicBezTo>
                        <a:pt x="128" y="266"/>
                        <a:pt x="128" y="266"/>
                        <a:pt x="128" y="266"/>
                      </a:cubicBezTo>
                      <a:cubicBezTo>
                        <a:pt x="2" y="266"/>
                        <a:pt x="2" y="266"/>
                        <a:pt x="2" y="266"/>
                      </a:cubicBezTo>
                      <a:cubicBezTo>
                        <a:pt x="2" y="284"/>
                        <a:pt x="2" y="284"/>
                        <a:pt x="2" y="284"/>
                      </a:cubicBezTo>
                      <a:cubicBezTo>
                        <a:pt x="2" y="325"/>
                        <a:pt x="15" y="353"/>
                        <a:pt x="40" y="370"/>
                      </a:cubicBezTo>
                      <a:cubicBezTo>
                        <a:pt x="65" y="386"/>
                        <a:pt x="94" y="395"/>
                        <a:pt x="128" y="398"/>
                      </a:cubicBezTo>
                      <a:cubicBezTo>
                        <a:pt x="128" y="433"/>
                        <a:pt x="128" y="433"/>
                        <a:pt x="128" y="433"/>
                      </a:cubicBezTo>
                      <a:lnTo>
                        <a:pt x="186" y="433"/>
                      </a:ln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13">
                  <a:extLst>
                    <a:ext uri="{FF2B5EF4-FFF2-40B4-BE49-F238E27FC236}">
                      <a16:creationId xmlns:a16="http://schemas.microsoft.com/office/drawing/2014/main" id="{F79A54B2-4490-47B1-937D-4DC136F385A9}"/>
                    </a:ext>
                  </a:extLst>
                </p:cNvPr>
                <p:cNvSpPr>
                  <a:spLocks/>
                </p:cNvSpPr>
                <p:nvPr/>
              </p:nvSpPr>
              <p:spPr bwMode="auto">
                <a:xfrm>
                  <a:off x="581025" y="3889375"/>
                  <a:ext cx="52387" cy="79375"/>
                </a:xfrm>
                <a:custGeom>
                  <a:avLst/>
                  <a:gdLst>
                    <a:gd name="T0" fmla="*/ 0 w 226"/>
                    <a:gd name="T1" fmla="*/ 106 h 348"/>
                    <a:gd name="T2" fmla="*/ 0 w 226"/>
                    <a:gd name="T3" fmla="*/ 316 h 348"/>
                    <a:gd name="T4" fmla="*/ 40 w 226"/>
                    <a:gd name="T5" fmla="*/ 348 h 348"/>
                    <a:gd name="T6" fmla="*/ 187 w 226"/>
                    <a:gd name="T7" fmla="*/ 348 h 348"/>
                    <a:gd name="T8" fmla="*/ 226 w 226"/>
                    <a:gd name="T9" fmla="*/ 316 h 348"/>
                    <a:gd name="T10" fmla="*/ 226 w 226"/>
                    <a:gd name="T11" fmla="*/ 0 h 348"/>
                    <a:gd name="T12" fmla="*/ 137 w 226"/>
                    <a:gd name="T13" fmla="*/ 89 h 348"/>
                    <a:gd name="T14" fmla="*/ 58 w 226"/>
                    <a:gd name="T15" fmla="*/ 122 h 348"/>
                    <a:gd name="T16" fmla="*/ 0 w 226"/>
                    <a:gd name="T17" fmla="*/ 10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348">
                      <a:moveTo>
                        <a:pt x="0" y="106"/>
                      </a:moveTo>
                      <a:cubicBezTo>
                        <a:pt x="0" y="316"/>
                        <a:pt x="0" y="316"/>
                        <a:pt x="0" y="316"/>
                      </a:cubicBezTo>
                      <a:cubicBezTo>
                        <a:pt x="0" y="334"/>
                        <a:pt x="18" y="348"/>
                        <a:pt x="40" y="348"/>
                      </a:cubicBezTo>
                      <a:cubicBezTo>
                        <a:pt x="187" y="348"/>
                        <a:pt x="187" y="348"/>
                        <a:pt x="187" y="348"/>
                      </a:cubicBezTo>
                      <a:cubicBezTo>
                        <a:pt x="208" y="348"/>
                        <a:pt x="226" y="334"/>
                        <a:pt x="226" y="316"/>
                      </a:cubicBezTo>
                      <a:cubicBezTo>
                        <a:pt x="226" y="0"/>
                        <a:pt x="226" y="0"/>
                        <a:pt x="226" y="0"/>
                      </a:cubicBezTo>
                      <a:cubicBezTo>
                        <a:pt x="137" y="89"/>
                        <a:pt x="137" y="89"/>
                        <a:pt x="137" y="89"/>
                      </a:cubicBezTo>
                      <a:cubicBezTo>
                        <a:pt x="116" y="110"/>
                        <a:pt x="88" y="122"/>
                        <a:pt x="58" y="122"/>
                      </a:cubicBezTo>
                      <a:cubicBezTo>
                        <a:pt x="37" y="122"/>
                        <a:pt x="18" y="116"/>
                        <a:pt x="0" y="106"/>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14">
                  <a:extLst>
                    <a:ext uri="{FF2B5EF4-FFF2-40B4-BE49-F238E27FC236}">
                      <a16:creationId xmlns:a16="http://schemas.microsoft.com/office/drawing/2014/main" id="{FA4B59FD-C56B-4296-8C36-CAF6C9EBFF62}"/>
                    </a:ext>
                  </a:extLst>
                </p:cNvPr>
                <p:cNvSpPr>
                  <a:spLocks/>
                </p:cNvSpPr>
                <p:nvPr/>
              </p:nvSpPr>
              <p:spPr bwMode="auto">
                <a:xfrm>
                  <a:off x="658813" y="3825875"/>
                  <a:ext cx="50800" cy="142875"/>
                </a:xfrm>
                <a:custGeom>
                  <a:avLst/>
                  <a:gdLst>
                    <a:gd name="T0" fmla="*/ 0 w 226"/>
                    <a:gd name="T1" fmla="*/ 168 h 628"/>
                    <a:gd name="T2" fmla="*/ 0 w 226"/>
                    <a:gd name="T3" fmla="*/ 576 h 628"/>
                    <a:gd name="T4" fmla="*/ 40 w 226"/>
                    <a:gd name="T5" fmla="*/ 628 h 628"/>
                    <a:gd name="T6" fmla="*/ 187 w 226"/>
                    <a:gd name="T7" fmla="*/ 628 h 628"/>
                    <a:gd name="T8" fmla="*/ 226 w 226"/>
                    <a:gd name="T9" fmla="*/ 576 h 628"/>
                    <a:gd name="T10" fmla="*/ 226 w 226"/>
                    <a:gd name="T11" fmla="*/ 57 h 628"/>
                    <a:gd name="T12" fmla="*/ 169 w 226"/>
                    <a:gd name="T13" fmla="*/ 0 h 628"/>
                    <a:gd name="T14" fmla="*/ 0 w 226"/>
                    <a:gd name="T15" fmla="*/ 168 h 6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 h="628">
                      <a:moveTo>
                        <a:pt x="0" y="168"/>
                      </a:moveTo>
                      <a:cubicBezTo>
                        <a:pt x="0" y="576"/>
                        <a:pt x="0" y="576"/>
                        <a:pt x="0" y="576"/>
                      </a:cubicBezTo>
                      <a:cubicBezTo>
                        <a:pt x="0" y="605"/>
                        <a:pt x="18" y="628"/>
                        <a:pt x="40" y="628"/>
                      </a:cubicBezTo>
                      <a:cubicBezTo>
                        <a:pt x="187" y="628"/>
                        <a:pt x="187" y="628"/>
                        <a:pt x="187" y="628"/>
                      </a:cubicBezTo>
                      <a:cubicBezTo>
                        <a:pt x="208" y="628"/>
                        <a:pt x="226" y="605"/>
                        <a:pt x="226" y="576"/>
                      </a:cubicBezTo>
                      <a:cubicBezTo>
                        <a:pt x="226" y="57"/>
                        <a:pt x="226" y="57"/>
                        <a:pt x="226" y="57"/>
                      </a:cubicBezTo>
                      <a:cubicBezTo>
                        <a:pt x="169" y="0"/>
                        <a:pt x="169" y="0"/>
                        <a:pt x="169" y="0"/>
                      </a:cubicBezTo>
                      <a:lnTo>
                        <a:pt x="0" y="168"/>
                      </a:ln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15">
                  <a:extLst>
                    <a:ext uri="{FF2B5EF4-FFF2-40B4-BE49-F238E27FC236}">
                      <a16:creationId xmlns:a16="http://schemas.microsoft.com/office/drawing/2014/main" id="{3242C1DE-372E-4ABF-B5E7-41A3ACB1CE76}"/>
                    </a:ext>
                  </a:extLst>
                </p:cNvPr>
                <p:cNvSpPr>
                  <a:spLocks/>
                </p:cNvSpPr>
                <p:nvPr/>
              </p:nvSpPr>
              <p:spPr bwMode="auto">
                <a:xfrm>
                  <a:off x="735013" y="3819525"/>
                  <a:ext cx="50800" cy="149225"/>
                </a:xfrm>
                <a:custGeom>
                  <a:avLst/>
                  <a:gdLst>
                    <a:gd name="T0" fmla="*/ 0 w 226"/>
                    <a:gd name="T1" fmla="*/ 164 h 656"/>
                    <a:gd name="T2" fmla="*/ 0 w 226"/>
                    <a:gd name="T3" fmla="*/ 619 h 656"/>
                    <a:gd name="T4" fmla="*/ 40 w 226"/>
                    <a:gd name="T5" fmla="*/ 656 h 656"/>
                    <a:gd name="T6" fmla="*/ 186 w 226"/>
                    <a:gd name="T7" fmla="*/ 656 h 656"/>
                    <a:gd name="T8" fmla="*/ 226 w 226"/>
                    <a:gd name="T9" fmla="*/ 619 h 656"/>
                    <a:gd name="T10" fmla="*/ 226 w 226"/>
                    <a:gd name="T11" fmla="*/ 0 h 656"/>
                    <a:gd name="T12" fmla="*/ 94 w 226"/>
                    <a:gd name="T13" fmla="*/ 132 h 656"/>
                    <a:gd name="T14" fmla="*/ 15 w 226"/>
                    <a:gd name="T15" fmla="*/ 165 h 656"/>
                    <a:gd name="T16" fmla="*/ 0 w 226"/>
                    <a:gd name="T17" fmla="*/ 164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656">
                      <a:moveTo>
                        <a:pt x="0" y="164"/>
                      </a:moveTo>
                      <a:cubicBezTo>
                        <a:pt x="0" y="619"/>
                        <a:pt x="0" y="619"/>
                        <a:pt x="0" y="619"/>
                      </a:cubicBezTo>
                      <a:cubicBezTo>
                        <a:pt x="0" y="640"/>
                        <a:pt x="18" y="656"/>
                        <a:pt x="40" y="656"/>
                      </a:cubicBezTo>
                      <a:cubicBezTo>
                        <a:pt x="186" y="656"/>
                        <a:pt x="186" y="656"/>
                        <a:pt x="186" y="656"/>
                      </a:cubicBezTo>
                      <a:cubicBezTo>
                        <a:pt x="208" y="656"/>
                        <a:pt x="226" y="640"/>
                        <a:pt x="226" y="619"/>
                      </a:cubicBezTo>
                      <a:cubicBezTo>
                        <a:pt x="226" y="0"/>
                        <a:pt x="226" y="0"/>
                        <a:pt x="226" y="0"/>
                      </a:cubicBezTo>
                      <a:cubicBezTo>
                        <a:pt x="94" y="132"/>
                        <a:pt x="94" y="132"/>
                        <a:pt x="94" y="132"/>
                      </a:cubicBezTo>
                      <a:cubicBezTo>
                        <a:pt x="73" y="153"/>
                        <a:pt x="44" y="165"/>
                        <a:pt x="15" y="165"/>
                      </a:cubicBezTo>
                      <a:cubicBezTo>
                        <a:pt x="10" y="165"/>
                        <a:pt x="5" y="165"/>
                        <a:pt x="0" y="164"/>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16">
                  <a:extLst>
                    <a:ext uri="{FF2B5EF4-FFF2-40B4-BE49-F238E27FC236}">
                      <a16:creationId xmlns:a16="http://schemas.microsoft.com/office/drawing/2014/main" id="{632816F0-574E-440A-B7C8-289525C335D8}"/>
                    </a:ext>
                  </a:extLst>
                </p:cNvPr>
                <p:cNvSpPr>
                  <a:spLocks/>
                </p:cNvSpPr>
                <p:nvPr/>
              </p:nvSpPr>
              <p:spPr bwMode="auto">
                <a:xfrm>
                  <a:off x="811213" y="3776663"/>
                  <a:ext cx="52387" cy="192087"/>
                </a:xfrm>
                <a:custGeom>
                  <a:avLst/>
                  <a:gdLst>
                    <a:gd name="T0" fmla="*/ 78 w 226"/>
                    <a:gd name="T1" fmla="*/ 0 h 846"/>
                    <a:gd name="T2" fmla="*/ 0 w 226"/>
                    <a:gd name="T3" fmla="*/ 78 h 846"/>
                    <a:gd name="T4" fmla="*/ 0 w 226"/>
                    <a:gd name="T5" fmla="*/ 807 h 846"/>
                    <a:gd name="T6" fmla="*/ 40 w 226"/>
                    <a:gd name="T7" fmla="*/ 846 h 846"/>
                    <a:gd name="T8" fmla="*/ 186 w 226"/>
                    <a:gd name="T9" fmla="*/ 846 h 846"/>
                    <a:gd name="T10" fmla="*/ 226 w 226"/>
                    <a:gd name="T11" fmla="*/ 807 h 846"/>
                    <a:gd name="T12" fmla="*/ 226 w 226"/>
                    <a:gd name="T13" fmla="*/ 56 h 846"/>
                    <a:gd name="T14" fmla="*/ 173 w 226"/>
                    <a:gd name="T15" fmla="*/ 71 h 846"/>
                    <a:gd name="T16" fmla="*/ 78 w 226"/>
                    <a:gd name="T17"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846">
                      <a:moveTo>
                        <a:pt x="78" y="0"/>
                      </a:moveTo>
                      <a:cubicBezTo>
                        <a:pt x="0" y="78"/>
                        <a:pt x="0" y="78"/>
                        <a:pt x="0" y="78"/>
                      </a:cubicBezTo>
                      <a:cubicBezTo>
                        <a:pt x="0" y="807"/>
                        <a:pt x="0" y="807"/>
                        <a:pt x="0" y="807"/>
                      </a:cubicBezTo>
                      <a:cubicBezTo>
                        <a:pt x="0" y="829"/>
                        <a:pt x="18" y="846"/>
                        <a:pt x="40" y="846"/>
                      </a:cubicBezTo>
                      <a:cubicBezTo>
                        <a:pt x="186" y="846"/>
                        <a:pt x="186" y="846"/>
                        <a:pt x="186" y="846"/>
                      </a:cubicBezTo>
                      <a:cubicBezTo>
                        <a:pt x="208" y="846"/>
                        <a:pt x="226" y="829"/>
                        <a:pt x="226" y="807"/>
                      </a:cubicBezTo>
                      <a:cubicBezTo>
                        <a:pt x="226" y="56"/>
                        <a:pt x="226" y="56"/>
                        <a:pt x="226" y="56"/>
                      </a:cubicBezTo>
                      <a:cubicBezTo>
                        <a:pt x="210" y="65"/>
                        <a:pt x="193" y="71"/>
                        <a:pt x="173" y="71"/>
                      </a:cubicBezTo>
                      <a:cubicBezTo>
                        <a:pt x="129" y="71"/>
                        <a:pt x="91" y="41"/>
                        <a:pt x="78" y="0"/>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17">
                  <a:extLst>
                    <a:ext uri="{FF2B5EF4-FFF2-40B4-BE49-F238E27FC236}">
                      <a16:creationId xmlns:a16="http://schemas.microsoft.com/office/drawing/2014/main" id="{4CB3468C-5D4E-46EA-9CD4-7C551A77A4A2}"/>
                    </a:ext>
                  </a:extLst>
                </p:cNvPr>
                <p:cNvSpPr>
                  <a:spLocks/>
                </p:cNvSpPr>
                <p:nvPr/>
              </p:nvSpPr>
              <p:spPr bwMode="auto">
                <a:xfrm>
                  <a:off x="577850" y="3703638"/>
                  <a:ext cx="285750" cy="203200"/>
                </a:xfrm>
                <a:custGeom>
                  <a:avLst/>
                  <a:gdLst>
                    <a:gd name="T0" fmla="*/ 73 w 1256"/>
                    <a:gd name="T1" fmla="*/ 890 h 890"/>
                    <a:gd name="T2" fmla="*/ 119 w 1256"/>
                    <a:gd name="T3" fmla="*/ 871 h 890"/>
                    <a:gd name="T4" fmla="*/ 522 w 1256"/>
                    <a:gd name="T5" fmla="*/ 469 h 890"/>
                    <a:gd name="T6" fmla="*/ 659 w 1256"/>
                    <a:gd name="T7" fmla="*/ 606 h 890"/>
                    <a:gd name="T8" fmla="*/ 706 w 1256"/>
                    <a:gd name="T9" fmla="*/ 626 h 890"/>
                    <a:gd name="T10" fmla="*/ 752 w 1256"/>
                    <a:gd name="T11" fmla="*/ 606 h 890"/>
                    <a:gd name="T12" fmla="*/ 1150 w 1256"/>
                    <a:gd name="T13" fmla="*/ 209 h 890"/>
                    <a:gd name="T14" fmla="*/ 1150 w 1256"/>
                    <a:gd name="T15" fmla="*/ 288 h 890"/>
                    <a:gd name="T16" fmla="*/ 1202 w 1256"/>
                    <a:gd name="T17" fmla="*/ 341 h 890"/>
                    <a:gd name="T18" fmla="*/ 1255 w 1256"/>
                    <a:gd name="T19" fmla="*/ 288 h 890"/>
                    <a:gd name="T20" fmla="*/ 1255 w 1256"/>
                    <a:gd name="T21" fmla="*/ 85 h 890"/>
                    <a:gd name="T22" fmla="*/ 1255 w 1256"/>
                    <a:gd name="T23" fmla="*/ 64 h 890"/>
                    <a:gd name="T24" fmla="*/ 1255 w 1256"/>
                    <a:gd name="T25" fmla="*/ 53 h 890"/>
                    <a:gd name="T26" fmla="*/ 1202 w 1256"/>
                    <a:gd name="T27" fmla="*/ 0 h 890"/>
                    <a:gd name="T28" fmla="*/ 963 w 1256"/>
                    <a:gd name="T29" fmla="*/ 0 h 890"/>
                    <a:gd name="T30" fmla="*/ 910 w 1256"/>
                    <a:gd name="T31" fmla="*/ 53 h 890"/>
                    <a:gd name="T32" fmla="*/ 963 w 1256"/>
                    <a:gd name="T33" fmla="*/ 106 h 890"/>
                    <a:gd name="T34" fmla="*/ 1065 w 1256"/>
                    <a:gd name="T35" fmla="*/ 106 h 890"/>
                    <a:gd name="T36" fmla="*/ 705 w 1256"/>
                    <a:gd name="T37" fmla="*/ 466 h 890"/>
                    <a:gd name="T38" fmla="*/ 568 w 1256"/>
                    <a:gd name="T39" fmla="*/ 329 h 890"/>
                    <a:gd name="T40" fmla="*/ 522 w 1256"/>
                    <a:gd name="T41" fmla="*/ 309 h 890"/>
                    <a:gd name="T42" fmla="*/ 475 w 1256"/>
                    <a:gd name="T43" fmla="*/ 329 h 890"/>
                    <a:gd name="T44" fmla="*/ 26 w 1256"/>
                    <a:gd name="T45" fmla="*/ 777 h 890"/>
                    <a:gd name="T46" fmla="*/ 26 w 1256"/>
                    <a:gd name="T47" fmla="*/ 871 h 890"/>
                    <a:gd name="T48" fmla="*/ 73 w 1256"/>
                    <a:gd name="T49" fmla="*/ 89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56" h="890">
                      <a:moveTo>
                        <a:pt x="73" y="890"/>
                      </a:moveTo>
                      <a:cubicBezTo>
                        <a:pt x="90" y="890"/>
                        <a:pt x="107" y="884"/>
                        <a:pt x="119" y="871"/>
                      </a:cubicBezTo>
                      <a:cubicBezTo>
                        <a:pt x="522" y="469"/>
                        <a:pt x="522" y="469"/>
                        <a:pt x="522" y="469"/>
                      </a:cubicBezTo>
                      <a:cubicBezTo>
                        <a:pt x="659" y="606"/>
                        <a:pt x="659" y="606"/>
                        <a:pt x="659" y="606"/>
                      </a:cubicBezTo>
                      <a:cubicBezTo>
                        <a:pt x="671" y="619"/>
                        <a:pt x="688" y="626"/>
                        <a:pt x="706" y="626"/>
                      </a:cubicBezTo>
                      <a:cubicBezTo>
                        <a:pt x="723" y="626"/>
                        <a:pt x="740" y="619"/>
                        <a:pt x="752" y="606"/>
                      </a:cubicBezTo>
                      <a:cubicBezTo>
                        <a:pt x="1150" y="209"/>
                        <a:pt x="1150" y="209"/>
                        <a:pt x="1150" y="209"/>
                      </a:cubicBezTo>
                      <a:cubicBezTo>
                        <a:pt x="1150" y="288"/>
                        <a:pt x="1150" y="288"/>
                        <a:pt x="1150" y="288"/>
                      </a:cubicBezTo>
                      <a:cubicBezTo>
                        <a:pt x="1150" y="317"/>
                        <a:pt x="1173" y="341"/>
                        <a:pt x="1202" y="341"/>
                      </a:cubicBezTo>
                      <a:cubicBezTo>
                        <a:pt x="1232" y="341"/>
                        <a:pt x="1255" y="317"/>
                        <a:pt x="1255" y="288"/>
                      </a:cubicBezTo>
                      <a:cubicBezTo>
                        <a:pt x="1255" y="85"/>
                        <a:pt x="1255" y="85"/>
                        <a:pt x="1255" y="85"/>
                      </a:cubicBezTo>
                      <a:cubicBezTo>
                        <a:pt x="1256" y="78"/>
                        <a:pt x="1256" y="71"/>
                        <a:pt x="1255" y="64"/>
                      </a:cubicBezTo>
                      <a:cubicBezTo>
                        <a:pt x="1255" y="53"/>
                        <a:pt x="1255" y="53"/>
                        <a:pt x="1255" y="53"/>
                      </a:cubicBezTo>
                      <a:cubicBezTo>
                        <a:pt x="1255" y="24"/>
                        <a:pt x="1232" y="0"/>
                        <a:pt x="1202" y="0"/>
                      </a:cubicBezTo>
                      <a:cubicBezTo>
                        <a:pt x="963" y="0"/>
                        <a:pt x="963" y="0"/>
                        <a:pt x="963" y="0"/>
                      </a:cubicBezTo>
                      <a:cubicBezTo>
                        <a:pt x="934" y="0"/>
                        <a:pt x="910" y="24"/>
                        <a:pt x="910" y="53"/>
                      </a:cubicBezTo>
                      <a:cubicBezTo>
                        <a:pt x="910" y="82"/>
                        <a:pt x="934" y="106"/>
                        <a:pt x="963" y="106"/>
                      </a:cubicBezTo>
                      <a:cubicBezTo>
                        <a:pt x="1065" y="106"/>
                        <a:pt x="1065" y="106"/>
                        <a:pt x="1065" y="106"/>
                      </a:cubicBezTo>
                      <a:cubicBezTo>
                        <a:pt x="705" y="466"/>
                        <a:pt x="705" y="466"/>
                        <a:pt x="705" y="466"/>
                      </a:cubicBezTo>
                      <a:cubicBezTo>
                        <a:pt x="568" y="329"/>
                        <a:pt x="568" y="329"/>
                        <a:pt x="568" y="329"/>
                      </a:cubicBezTo>
                      <a:cubicBezTo>
                        <a:pt x="555" y="316"/>
                        <a:pt x="538" y="309"/>
                        <a:pt x="522" y="309"/>
                      </a:cubicBezTo>
                      <a:cubicBezTo>
                        <a:pt x="505" y="309"/>
                        <a:pt x="488" y="316"/>
                        <a:pt x="475" y="329"/>
                      </a:cubicBezTo>
                      <a:cubicBezTo>
                        <a:pt x="26" y="777"/>
                        <a:pt x="26" y="777"/>
                        <a:pt x="26" y="777"/>
                      </a:cubicBezTo>
                      <a:cubicBezTo>
                        <a:pt x="0" y="803"/>
                        <a:pt x="0" y="845"/>
                        <a:pt x="26" y="871"/>
                      </a:cubicBezTo>
                      <a:cubicBezTo>
                        <a:pt x="39" y="884"/>
                        <a:pt x="56" y="890"/>
                        <a:pt x="73" y="890"/>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grpSp>
        <p:nvGrpSpPr>
          <p:cNvPr id="20" name="Group 19">
            <a:extLst>
              <a:ext uri="{FF2B5EF4-FFF2-40B4-BE49-F238E27FC236}">
                <a16:creationId xmlns:a16="http://schemas.microsoft.com/office/drawing/2014/main" id="{7A1D8BB5-AF64-414E-932D-AF031015652C}"/>
              </a:ext>
            </a:extLst>
          </p:cNvPr>
          <p:cNvGrpSpPr/>
          <p:nvPr/>
        </p:nvGrpSpPr>
        <p:grpSpPr>
          <a:xfrm>
            <a:off x="5494790" y="2087618"/>
            <a:ext cx="3011190" cy="1506146"/>
            <a:chOff x="5494790" y="1744396"/>
            <a:chExt cx="3011190" cy="1506146"/>
          </a:xfrm>
        </p:grpSpPr>
        <p:sp>
          <p:nvSpPr>
            <p:cNvPr id="24" name="TextBox 8">
              <a:extLst>
                <a:ext uri="{FF2B5EF4-FFF2-40B4-BE49-F238E27FC236}">
                  <a16:creationId xmlns:a16="http://schemas.microsoft.com/office/drawing/2014/main" id="{393286CE-8207-4CD9-AD0D-D546D93DED2C}"/>
                </a:ext>
              </a:extLst>
            </p:cNvPr>
            <p:cNvSpPr txBox="1"/>
            <p:nvPr/>
          </p:nvSpPr>
          <p:spPr>
            <a:xfrm>
              <a:off x="6171196" y="2604211"/>
              <a:ext cx="233478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tx1">
                      <a:lumMod val="50000"/>
                    </a:schemeClr>
                  </a:solidFill>
                </a:rPr>
                <a:t>The top retirement goal for            pre-retirees is to have enough money to last a lifetime.</a:t>
              </a:r>
              <a:r>
                <a:rPr lang="en-US" sz="1200" baseline="30000" dirty="0">
                  <a:solidFill>
                    <a:schemeClr val="tx1">
                      <a:lumMod val="50000"/>
                    </a:schemeClr>
                  </a:solidFill>
                </a:rPr>
                <a:t>2</a:t>
              </a:r>
            </a:p>
          </p:txBody>
        </p:sp>
        <p:grpSp>
          <p:nvGrpSpPr>
            <p:cNvPr id="4" name="Group 3">
              <a:extLst>
                <a:ext uri="{FF2B5EF4-FFF2-40B4-BE49-F238E27FC236}">
                  <a16:creationId xmlns:a16="http://schemas.microsoft.com/office/drawing/2014/main" id="{0FD59F8D-AD0A-4896-8380-A79271769ADF}"/>
                </a:ext>
              </a:extLst>
            </p:cNvPr>
            <p:cNvGrpSpPr/>
            <p:nvPr/>
          </p:nvGrpSpPr>
          <p:grpSpPr>
            <a:xfrm>
              <a:off x="5494790" y="1744396"/>
              <a:ext cx="2773584" cy="864672"/>
              <a:chOff x="5494790" y="1744396"/>
              <a:chExt cx="2773584" cy="864672"/>
            </a:xfrm>
          </p:grpSpPr>
          <p:sp>
            <p:nvSpPr>
              <p:cNvPr id="38" name="Flowchart: Process 37">
                <a:extLst>
                  <a:ext uri="{FF2B5EF4-FFF2-40B4-BE49-F238E27FC236}">
                    <a16:creationId xmlns:a16="http://schemas.microsoft.com/office/drawing/2014/main" id="{F4C4262C-8594-41A7-A82A-A8603B9FE284}"/>
                  </a:ext>
                </a:extLst>
              </p:cNvPr>
              <p:cNvSpPr/>
              <p:nvPr/>
            </p:nvSpPr>
            <p:spPr>
              <a:xfrm>
                <a:off x="6229262" y="1744396"/>
                <a:ext cx="2039112" cy="644317"/>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13">
                <a:extLst>
                  <a:ext uri="{FF2B5EF4-FFF2-40B4-BE49-F238E27FC236}">
                    <a16:creationId xmlns:a16="http://schemas.microsoft.com/office/drawing/2014/main" id="{0AF2204C-6FD0-4C90-A12F-804A793A8007}"/>
                  </a:ext>
                </a:extLst>
              </p:cNvPr>
              <p:cNvSpPr txBox="1"/>
              <p:nvPr/>
            </p:nvSpPr>
            <p:spPr>
              <a:xfrm>
                <a:off x="6182650" y="1951784"/>
                <a:ext cx="1940703"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Income</a:t>
                </a:r>
              </a:p>
            </p:txBody>
          </p:sp>
          <p:grpSp>
            <p:nvGrpSpPr>
              <p:cNvPr id="26" name="Group 25">
                <a:extLst>
                  <a:ext uri="{FF2B5EF4-FFF2-40B4-BE49-F238E27FC236}">
                    <a16:creationId xmlns:a16="http://schemas.microsoft.com/office/drawing/2014/main" id="{26BE3144-E6FD-4305-8433-A6F79AF9D4EF}"/>
                  </a:ext>
                </a:extLst>
              </p:cNvPr>
              <p:cNvGrpSpPr/>
              <p:nvPr/>
            </p:nvGrpSpPr>
            <p:grpSpPr>
              <a:xfrm>
                <a:off x="5494790" y="1744396"/>
                <a:ext cx="586955" cy="864672"/>
                <a:chOff x="6181809" y="1766065"/>
                <a:chExt cx="573993" cy="823939"/>
              </a:xfrm>
              <a:solidFill>
                <a:schemeClr val="tx2"/>
              </a:solidFill>
            </p:grpSpPr>
            <p:sp>
              <p:nvSpPr>
                <p:cNvPr id="27" name="Freeform: Shape 26">
                  <a:extLst>
                    <a:ext uri="{FF2B5EF4-FFF2-40B4-BE49-F238E27FC236}">
                      <a16:creationId xmlns:a16="http://schemas.microsoft.com/office/drawing/2014/main" id="{E6E1360F-D0D7-496D-9932-469277E7D8B5}"/>
                    </a:ext>
                  </a:extLst>
                </p:cNvPr>
                <p:cNvSpPr/>
                <p:nvPr/>
              </p:nvSpPr>
              <p:spPr>
                <a:xfrm>
                  <a:off x="6224438" y="1942560"/>
                  <a:ext cx="501971" cy="423284"/>
                </a:xfrm>
                <a:custGeom>
                  <a:avLst/>
                  <a:gdLst>
                    <a:gd name="connsiteX0" fmla="*/ 111248 w 501970"/>
                    <a:gd name="connsiteY0" fmla="*/ 423284 h 423284"/>
                    <a:gd name="connsiteX1" fmla="*/ 24420 w 501970"/>
                    <a:gd name="connsiteY1" fmla="*/ 390723 h 423284"/>
                    <a:gd name="connsiteX2" fmla="*/ 37987 w 501970"/>
                    <a:gd name="connsiteY2" fmla="*/ 328316 h 423284"/>
                    <a:gd name="connsiteX3" fmla="*/ 0 w 501970"/>
                    <a:gd name="connsiteY3" fmla="*/ 236062 h 423284"/>
                    <a:gd name="connsiteX4" fmla="*/ 13567 w 501970"/>
                    <a:gd name="connsiteY4" fmla="*/ 173655 h 423284"/>
                    <a:gd name="connsiteX5" fmla="*/ 89541 w 501970"/>
                    <a:gd name="connsiteY5" fmla="*/ 84114 h 423284"/>
                    <a:gd name="connsiteX6" fmla="*/ 241488 w 501970"/>
                    <a:gd name="connsiteY6" fmla="*/ 35274 h 423284"/>
                    <a:gd name="connsiteX7" fmla="*/ 320176 w 501970"/>
                    <a:gd name="connsiteY7" fmla="*/ 46127 h 423284"/>
                    <a:gd name="connsiteX8" fmla="*/ 398863 w 501970"/>
                    <a:gd name="connsiteY8" fmla="*/ 0 h 423284"/>
                    <a:gd name="connsiteX9" fmla="*/ 401576 w 501970"/>
                    <a:gd name="connsiteY9" fmla="*/ 103108 h 423284"/>
                    <a:gd name="connsiteX10" fmla="*/ 447703 w 501970"/>
                    <a:gd name="connsiteY10" fmla="*/ 160088 h 423284"/>
                    <a:gd name="connsiteX11" fmla="*/ 501970 w 501970"/>
                    <a:gd name="connsiteY11" fmla="*/ 162802 h 423284"/>
                    <a:gd name="connsiteX12" fmla="*/ 491117 w 501970"/>
                    <a:gd name="connsiteY12" fmla="*/ 255056 h 423284"/>
                    <a:gd name="connsiteX13" fmla="*/ 458557 w 501970"/>
                    <a:gd name="connsiteY13" fmla="*/ 255056 h 423284"/>
                    <a:gd name="connsiteX14" fmla="*/ 412430 w 501970"/>
                    <a:gd name="connsiteY14" fmla="*/ 331030 h 423284"/>
                    <a:gd name="connsiteX15" fmla="*/ 442277 w 501970"/>
                    <a:gd name="connsiteY15" fmla="*/ 382583 h 423284"/>
                    <a:gd name="connsiteX16" fmla="*/ 358163 w 501970"/>
                    <a:gd name="connsiteY16" fmla="*/ 417857 h 423284"/>
                    <a:gd name="connsiteX17" fmla="*/ 347309 w 501970"/>
                    <a:gd name="connsiteY17" fmla="*/ 377157 h 423284"/>
                    <a:gd name="connsiteX18" fmla="*/ 217068 w 501970"/>
                    <a:gd name="connsiteY18" fmla="*/ 409717 h 423284"/>
                    <a:gd name="connsiteX19" fmla="*/ 135668 w 501970"/>
                    <a:gd name="connsiteY19" fmla="*/ 374443 h 423284"/>
                    <a:gd name="connsiteX20" fmla="*/ 111248 w 501970"/>
                    <a:gd name="connsiteY20" fmla="*/ 423284 h 42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1970" h="423284">
                      <a:moveTo>
                        <a:pt x="111248" y="423284"/>
                      </a:moveTo>
                      <a:lnTo>
                        <a:pt x="24420" y="390723"/>
                      </a:lnTo>
                      <a:lnTo>
                        <a:pt x="37987" y="328316"/>
                      </a:lnTo>
                      <a:lnTo>
                        <a:pt x="0" y="236062"/>
                      </a:lnTo>
                      <a:lnTo>
                        <a:pt x="13567" y="173655"/>
                      </a:lnTo>
                      <a:lnTo>
                        <a:pt x="89541" y="84114"/>
                      </a:lnTo>
                      <a:lnTo>
                        <a:pt x="241488" y="35274"/>
                      </a:lnTo>
                      <a:lnTo>
                        <a:pt x="320176" y="46127"/>
                      </a:lnTo>
                      <a:lnTo>
                        <a:pt x="398863" y="0"/>
                      </a:lnTo>
                      <a:cubicBezTo>
                        <a:pt x="399767" y="34369"/>
                        <a:pt x="400672" y="68739"/>
                        <a:pt x="401576" y="103108"/>
                      </a:cubicBezTo>
                      <a:lnTo>
                        <a:pt x="447703" y="160088"/>
                      </a:lnTo>
                      <a:lnTo>
                        <a:pt x="501970" y="162802"/>
                      </a:lnTo>
                      <a:lnTo>
                        <a:pt x="491117" y="255056"/>
                      </a:lnTo>
                      <a:lnTo>
                        <a:pt x="458557" y="255056"/>
                      </a:lnTo>
                      <a:lnTo>
                        <a:pt x="412430" y="331030"/>
                      </a:lnTo>
                      <a:lnTo>
                        <a:pt x="442277" y="382583"/>
                      </a:lnTo>
                      <a:lnTo>
                        <a:pt x="358163" y="417857"/>
                      </a:lnTo>
                      <a:lnTo>
                        <a:pt x="347309" y="377157"/>
                      </a:lnTo>
                      <a:lnTo>
                        <a:pt x="217068" y="409717"/>
                      </a:lnTo>
                      <a:lnTo>
                        <a:pt x="135668" y="374443"/>
                      </a:lnTo>
                      <a:lnTo>
                        <a:pt x="111248" y="423284"/>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8" name="Group 27">
                  <a:extLst>
                    <a:ext uri="{FF2B5EF4-FFF2-40B4-BE49-F238E27FC236}">
                      <a16:creationId xmlns:a16="http://schemas.microsoft.com/office/drawing/2014/main" id="{30D0D387-0074-4596-8518-3435A64F1459}"/>
                    </a:ext>
                  </a:extLst>
                </p:cNvPr>
                <p:cNvGrpSpPr/>
                <p:nvPr/>
              </p:nvGrpSpPr>
              <p:grpSpPr>
                <a:xfrm>
                  <a:off x="6181809" y="1766065"/>
                  <a:ext cx="573993" cy="823939"/>
                  <a:chOff x="4867069" y="1451506"/>
                  <a:chExt cx="266430" cy="382448"/>
                </a:xfrm>
                <a:grpFill/>
              </p:grpSpPr>
              <p:sp>
                <p:nvSpPr>
                  <p:cNvPr id="29" name="Freeform: Shape 28">
                    <a:extLst>
                      <a:ext uri="{FF2B5EF4-FFF2-40B4-BE49-F238E27FC236}">
                        <a16:creationId xmlns:a16="http://schemas.microsoft.com/office/drawing/2014/main" id="{3FB23177-C1F8-4781-9B37-F75CE8EDC52E}"/>
                      </a:ext>
                    </a:extLst>
                  </p:cNvPr>
                  <p:cNvSpPr/>
                  <p:nvPr/>
                </p:nvSpPr>
                <p:spPr>
                  <a:xfrm>
                    <a:off x="4963323" y="1451506"/>
                    <a:ext cx="72663" cy="67819"/>
                  </a:xfrm>
                  <a:custGeom>
                    <a:avLst/>
                    <a:gdLst>
                      <a:gd name="connsiteX0" fmla="*/ 76441 w 72662"/>
                      <a:gd name="connsiteY0" fmla="*/ 38463 h 67818"/>
                      <a:gd name="connsiteX1" fmla="*/ 37978 w 72662"/>
                      <a:gd name="connsiteY1" fmla="*/ 0 h 67818"/>
                      <a:gd name="connsiteX2" fmla="*/ 0 w 72662"/>
                      <a:gd name="connsiteY2" fmla="*/ 32795 h 67818"/>
                      <a:gd name="connsiteX3" fmla="*/ 6879 w 72662"/>
                      <a:gd name="connsiteY3" fmla="*/ 32359 h 67818"/>
                      <a:gd name="connsiteX4" fmla="*/ 14775 w 72662"/>
                      <a:gd name="connsiteY4" fmla="*/ 32940 h 67818"/>
                      <a:gd name="connsiteX5" fmla="*/ 37978 w 72662"/>
                      <a:gd name="connsiteY5" fmla="*/ 14533 h 67818"/>
                      <a:gd name="connsiteX6" fmla="*/ 61909 w 72662"/>
                      <a:gd name="connsiteY6" fmla="*/ 38463 h 67818"/>
                      <a:gd name="connsiteX7" fmla="*/ 52753 w 72662"/>
                      <a:gd name="connsiteY7" fmla="*/ 57161 h 67818"/>
                      <a:gd name="connsiteX8" fmla="*/ 59051 w 72662"/>
                      <a:gd name="connsiteY8" fmla="*/ 70628 h 67818"/>
                      <a:gd name="connsiteX9" fmla="*/ 76441 w 72662"/>
                      <a:gd name="connsiteY9" fmla="*/ 38463 h 67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662" h="67818">
                        <a:moveTo>
                          <a:pt x="76441" y="38463"/>
                        </a:moveTo>
                        <a:cubicBezTo>
                          <a:pt x="76441" y="17245"/>
                          <a:pt x="59196" y="0"/>
                          <a:pt x="37978" y="0"/>
                        </a:cubicBezTo>
                        <a:cubicBezTo>
                          <a:pt x="18699" y="0"/>
                          <a:pt x="2761" y="14290"/>
                          <a:pt x="0" y="32795"/>
                        </a:cubicBezTo>
                        <a:cubicBezTo>
                          <a:pt x="2277" y="32504"/>
                          <a:pt x="4554" y="32359"/>
                          <a:pt x="6879" y="32359"/>
                        </a:cubicBezTo>
                        <a:cubicBezTo>
                          <a:pt x="9543" y="32359"/>
                          <a:pt x="12159" y="32601"/>
                          <a:pt x="14775" y="32940"/>
                        </a:cubicBezTo>
                        <a:cubicBezTo>
                          <a:pt x="17294" y="22429"/>
                          <a:pt x="26692" y="14533"/>
                          <a:pt x="37978" y="14533"/>
                        </a:cubicBezTo>
                        <a:cubicBezTo>
                          <a:pt x="51155" y="14533"/>
                          <a:pt x="61909" y="25238"/>
                          <a:pt x="61909" y="38463"/>
                        </a:cubicBezTo>
                        <a:cubicBezTo>
                          <a:pt x="61909" y="46068"/>
                          <a:pt x="58276" y="52753"/>
                          <a:pt x="52753" y="57161"/>
                        </a:cubicBezTo>
                        <a:cubicBezTo>
                          <a:pt x="55369" y="61230"/>
                          <a:pt x="57500" y="65784"/>
                          <a:pt x="59051" y="70628"/>
                        </a:cubicBezTo>
                        <a:cubicBezTo>
                          <a:pt x="69514" y="63701"/>
                          <a:pt x="76441" y="51881"/>
                          <a:pt x="76441" y="38463"/>
                        </a:cubicBezTo>
                        <a:close/>
                      </a:path>
                    </a:pathLst>
                  </a:custGeom>
                  <a:solidFill>
                    <a:schemeClr val="accent3"/>
                  </a:solidFill>
                  <a:ln w="482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30" name="Group 29">
                    <a:extLst>
                      <a:ext uri="{FF2B5EF4-FFF2-40B4-BE49-F238E27FC236}">
                        <a16:creationId xmlns:a16="http://schemas.microsoft.com/office/drawing/2014/main" id="{F1F953C9-D0E6-44DD-BF6E-049CA4D5EC44}"/>
                      </a:ext>
                    </a:extLst>
                  </p:cNvPr>
                  <p:cNvGrpSpPr/>
                  <p:nvPr/>
                </p:nvGrpSpPr>
                <p:grpSpPr>
                  <a:xfrm>
                    <a:off x="4867069" y="1495975"/>
                    <a:ext cx="266430" cy="337979"/>
                    <a:chOff x="4867069" y="1495975"/>
                    <a:chExt cx="266430" cy="337979"/>
                  </a:xfrm>
                  <a:grpFill/>
                </p:grpSpPr>
                <p:sp>
                  <p:nvSpPr>
                    <p:cNvPr id="31" name="Freeform: Shape 30">
                      <a:extLst>
                        <a:ext uri="{FF2B5EF4-FFF2-40B4-BE49-F238E27FC236}">
                          <a16:creationId xmlns:a16="http://schemas.microsoft.com/office/drawing/2014/main" id="{E935E535-A7DC-4F88-A70F-F5E15C8A8B1A}"/>
                        </a:ext>
                      </a:extLst>
                    </p:cNvPr>
                    <p:cNvSpPr/>
                    <p:nvPr/>
                  </p:nvSpPr>
                  <p:spPr>
                    <a:xfrm>
                      <a:off x="4969766" y="1737409"/>
                      <a:ext cx="9688" cy="19377"/>
                    </a:xfrm>
                    <a:custGeom>
                      <a:avLst/>
                      <a:gdLst>
                        <a:gd name="connsiteX0" fmla="*/ 5474 w 9688"/>
                        <a:gd name="connsiteY0" fmla="*/ 0 h 19376"/>
                        <a:gd name="connsiteX1" fmla="*/ 0 w 9688"/>
                        <a:gd name="connsiteY1" fmla="*/ 5474 h 19376"/>
                        <a:gd name="connsiteX2" fmla="*/ 0 w 9688"/>
                        <a:gd name="connsiteY2" fmla="*/ 22380 h 19376"/>
                        <a:gd name="connsiteX3" fmla="*/ 10899 w 9688"/>
                        <a:gd name="connsiteY3" fmla="*/ 15259 h 19376"/>
                        <a:gd name="connsiteX4" fmla="*/ 10899 w 9688"/>
                        <a:gd name="connsiteY4" fmla="*/ 5474 h 19376"/>
                        <a:gd name="connsiteX5" fmla="*/ 5474 w 9688"/>
                        <a:gd name="connsiteY5" fmla="*/ 0 h 1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88" h="19376">
                          <a:moveTo>
                            <a:pt x="5474" y="0"/>
                          </a:moveTo>
                          <a:cubicBezTo>
                            <a:pt x="2471" y="0"/>
                            <a:pt x="0" y="2422"/>
                            <a:pt x="0" y="5474"/>
                          </a:cubicBezTo>
                          <a:lnTo>
                            <a:pt x="0" y="22380"/>
                          </a:lnTo>
                          <a:cubicBezTo>
                            <a:pt x="3294" y="19522"/>
                            <a:pt x="6927" y="17148"/>
                            <a:pt x="10899" y="15259"/>
                          </a:cubicBezTo>
                          <a:lnTo>
                            <a:pt x="10899" y="5474"/>
                          </a:lnTo>
                          <a:cubicBezTo>
                            <a:pt x="10948" y="2471"/>
                            <a:pt x="8477" y="0"/>
                            <a:pt x="5474" y="0"/>
                          </a:cubicBezTo>
                          <a:close/>
                        </a:path>
                      </a:pathLst>
                    </a:custGeom>
                    <a:solidFill>
                      <a:schemeClr val="accent3"/>
                    </a:solidFill>
                    <a:ln w="482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Shape 31">
                      <a:extLst>
                        <a:ext uri="{FF2B5EF4-FFF2-40B4-BE49-F238E27FC236}">
                          <a16:creationId xmlns:a16="http://schemas.microsoft.com/office/drawing/2014/main" id="{F932C86C-7B98-4A02-8393-4FFAAE90FBBF}"/>
                        </a:ext>
                      </a:extLst>
                    </p:cNvPr>
                    <p:cNvSpPr/>
                    <p:nvPr/>
                  </p:nvSpPr>
                  <p:spPr>
                    <a:xfrm>
                      <a:off x="4867069" y="1520192"/>
                      <a:ext cx="266430" cy="217988"/>
                    </a:xfrm>
                    <a:custGeom>
                      <a:avLst/>
                      <a:gdLst>
                        <a:gd name="connsiteX0" fmla="*/ 266091 w 266430"/>
                        <a:gd name="connsiteY0" fmla="*/ 76591 h 217988"/>
                        <a:gd name="connsiteX1" fmla="*/ 257420 w 266430"/>
                        <a:gd name="connsiteY1" fmla="*/ 72522 h 217988"/>
                        <a:gd name="connsiteX2" fmla="*/ 234313 w 266430"/>
                        <a:gd name="connsiteY2" fmla="*/ 72522 h 217988"/>
                        <a:gd name="connsiteX3" fmla="*/ 218715 w 266430"/>
                        <a:gd name="connsiteY3" fmla="*/ 53969 h 217988"/>
                        <a:gd name="connsiteX4" fmla="*/ 218715 w 266430"/>
                        <a:gd name="connsiteY4" fmla="*/ 343 h 217988"/>
                        <a:gd name="connsiteX5" fmla="*/ 159858 w 266430"/>
                        <a:gd name="connsiteY5" fmla="*/ 24710 h 217988"/>
                        <a:gd name="connsiteX6" fmla="*/ 132101 w 266430"/>
                        <a:gd name="connsiteY6" fmla="*/ 21900 h 217988"/>
                        <a:gd name="connsiteX7" fmla="*/ 52027 w 266430"/>
                        <a:gd name="connsiteY7" fmla="*/ 49076 h 217988"/>
                        <a:gd name="connsiteX8" fmla="*/ 19038 w 266430"/>
                        <a:gd name="connsiteY8" fmla="*/ 100860 h 217988"/>
                        <a:gd name="connsiteX9" fmla="*/ 0 w 266430"/>
                        <a:gd name="connsiteY9" fmla="*/ 122756 h 217988"/>
                        <a:gd name="connsiteX10" fmla="*/ 22089 w 266430"/>
                        <a:gd name="connsiteY10" fmla="*/ 144845 h 217988"/>
                        <a:gd name="connsiteX11" fmla="*/ 34200 w 266430"/>
                        <a:gd name="connsiteY11" fmla="*/ 167371 h 217988"/>
                        <a:gd name="connsiteX12" fmla="*/ 27321 w 266430"/>
                        <a:gd name="connsiteY12" fmla="*/ 185779 h 217988"/>
                        <a:gd name="connsiteX13" fmla="*/ 27757 w 266430"/>
                        <a:gd name="connsiteY13" fmla="*/ 197017 h 217988"/>
                        <a:gd name="connsiteX14" fmla="*/ 38802 w 266430"/>
                        <a:gd name="connsiteY14" fmla="*/ 207045 h 217988"/>
                        <a:gd name="connsiteX15" fmla="*/ 68351 w 266430"/>
                        <a:gd name="connsiteY15" fmla="*/ 218041 h 217988"/>
                        <a:gd name="connsiteX16" fmla="*/ 76054 w 266430"/>
                        <a:gd name="connsiteY16" fmla="*/ 219349 h 217988"/>
                        <a:gd name="connsiteX17" fmla="*/ 91943 w 266430"/>
                        <a:gd name="connsiteY17" fmla="*/ 206851 h 217988"/>
                        <a:gd name="connsiteX18" fmla="*/ 132537 w 266430"/>
                        <a:gd name="connsiteY18" fmla="*/ 212955 h 217988"/>
                        <a:gd name="connsiteX19" fmla="*/ 175069 w 266430"/>
                        <a:gd name="connsiteY19" fmla="*/ 206270 h 217988"/>
                        <a:gd name="connsiteX20" fmla="*/ 191006 w 266430"/>
                        <a:gd name="connsiteY20" fmla="*/ 220027 h 217988"/>
                        <a:gd name="connsiteX21" fmla="*/ 200453 w 266430"/>
                        <a:gd name="connsiteY21" fmla="*/ 218041 h 217988"/>
                        <a:gd name="connsiteX22" fmla="*/ 229082 w 266430"/>
                        <a:gd name="connsiteY22" fmla="*/ 204962 h 217988"/>
                        <a:gd name="connsiteX23" fmla="*/ 239012 w 266430"/>
                        <a:gd name="connsiteY23" fmla="*/ 182921 h 217988"/>
                        <a:gd name="connsiteX24" fmla="*/ 231504 w 266430"/>
                        <a:gd name="connsiteY24" fmla="*/ 166547 h 217988"/>
                        <a:gd name="connsiteX25" fmla="*/ 243081 w 266430"/>
                        <a:gd name="connsiteY25" fmla="*/ 144652 h 217988"/>
                        <a:gd name="connsiteX26" fmla="*/ 258098 w 266430"/>
                        <a:gd name="connsiteY26" fmla="*/ 134915 h 217988"/>
                        <a:gd name="connsiteX27" fmla="*/ 268174 w 266430"/>
                        <a:gd name="connsiteY27" fmla="*/ 84777 h 217988"/>
                        <a:gd name="connsiteX28" fmla="*/ 266091 w 266430"/>
                        <a:gd name="connsiteY28" fmla="*/ 76591 h 217988"/>
                        <a:gd name="connsiteX29" fmla="*/ 243905 w 266430"/>
                        <a:gd name="connsiteY29" fmla="*/ 129538 h 217988"/>
                        <a:gd name="connsiteX30" fmla="*/ 231940 w 266430"/>
                        <a:gd name="connsiteY30" fmla="*/ 129538 h 217988"/>
                        <a:gd name="connsiteX31" fmla="*/ 214113 w 266430"/>
                        <a:gd name="connsiteY31" fmla="*/ 164416 h 217988"/>
                        <a:gd name="connsiteX32" fmla="*/ 224673 w 266430"/>
                        <a:gd name="connsiteY32" fmla="*/ 187474 h 217988"/>
                        <a:gd name="connsiteX33" fmla="*/ 222929 w 266430"/>
                        <a:gd name="connsiteY33" fmla="*/ 191253 h 217988"/>
                        <a:gd name="connsiteX34" fmla="*/ 194300 w 266430"/>
                        <a:gd name="connsiteY34" fmla="*/ 204332 h 217988"/>
                        <a:gd name="connsiteX35" fmla="*/ 190280 w 266430"/>
                        <a:gd name="connsiteY35" fmla="*/ 203121 h 217988"/>
                        <a:gd name="connsiteX36" fmla="*/ 183013 w 266430"/>
                        <a:gd name="connsiteY36" fmla="*/ 187184 h 217988"/>
                        <a:gd name="connsiteX37" fmla="*/ 132634 w 266430"/>
                        <a:gd name="connsiteY37" fmla="*/ 197889 h 217988"/>
                        <a:gd name="connsiteX38" fmla="*/ 83078 w 266430"/>
                        <a:gd name="connsiteY38" fmla="*/ 187571 h 217988"/>
                        <a:gd name="connsiteX39" fmla="*/ 77604 w 266430"/>
                        <a:gd name="connsiteY39" fmla="*/ 202298 h 217988"/>
                        <a:gd name="connsiteX40" fmla="*/ 73632 w 266430"/>
                        <a:gd name="connsiteY40" fmla="*/ 203896 h 217988"/>
                        <a:gd name="connsiteX41" fmla="*/ 44179 w 266430"/>
                        <a:gd name="connsiteY41" fmla="*/ 192900 h 217988"/>
                        <a:gd name="connsiteX42" fmla="*/ 42241 w 266430"/>
                        <a:gd name="connsiteY42" fmla="*/ 189073 h 217988"/>
                        <a:gd name="connsiteX43" fmla="*/ 51348 w 266430"/>
                        <a:gd name="connsiteY43" fmla="*/ 164561 h 217988"/>
                        <a:gd name="connsiteX44" fmla="*/ 32408 w 266430"/>
                        <a:gd name="connsiteY44" fmla="*/ 117427 h 217988"/>
                        <a:gd name="connsiteX45" fmla="*/ 61570 w 266430"/>
                        <a:gd name="connsiteY45" fmla="*/ 60750 h 217988"/>
                        <a:gd name="connsiteX46" fmla="*/ 132634 w 266430"/>
                        <a:gd name="connsiteY46" fmla="*/ 36965 h 217988"/>
                        <a:gd name="connsiteX47" fmla="*/ 165962 w 266430"/>
                        <a:gd name="connsiteY47" fmla="*/ 41519 h 217988"/>
                        <a:gd name="connsiteX48" fmla="*/ 203698 w 266430"/>
                        <a:gd name="connsiteY48" fmla="*/ 15845 h 217988"/>
                        <a:gd name="connsiteX49" fmla="*/ 203698 w 266430"/>
                        <a:gd name="connsiteY49" fmla="*/ 60702 h 217988"/>
                        <a:gd name="connsiteX50" fmla="*/ 225788 w 266430"/>
                        <a:gd name="connsiteY50" fmla="*/ 87490 h 217988"/>
                        <a:gd name="connsiteX51" fmla="*/ 252334 w 266430"/>
                        <a:gd name="connsiteY51" fmla="*/ 87490 h 217988"/>
                        <a:gd name="connsiteX52" fmla="*/ 243905 w 266430"/>
                        <a:gd name="connsiteY52" fmla="*/ 129538 h 217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6430" h="217988">
                          <a:moveTo>
                            <a:pt x="266091" y="76591"/>
                          </a:moveTo>
                          <a:cubicBezTo>
                            <a:pt x="263960" y="74023"/>
                            <a:pt x="260763" y="72522"/>
                            <a:pt x="257420" y="72522"/>
                          </a:cubicBezTo>
                          <a:lnTo>
                            <a:pt x="234313" y="72522"/>
                          </a:lnTo>
                          <a:cubicBezTo>
                            <a:pt x="230002" y="65837"/>
                            <a:pt x="224770" y="59588"/>
                            <a:pt x="218715" y="53969"/>
                          </a:cubicBezTo>
                          <a:lnTo>
                            <a:pt x="218715" y="343"/>
                          </a:lnTo>
                          <a:cubicBezTo>
                            <a:pt x="191975" y="-2273"/>
                            <a:pt x="171969" y="10468"/>
                            <a:pt x="159858" y="24710"/>
                          </a:cubicBezTo>
                          <a:cubicBezTo>
                            <a:pt x="150606" y="22869"/>
                            <a:pt x="141305" y="21900"/>
                            <a:pt x="132101" y="21900"/>
                          </a:cubicBezTo>
                          <a:cubicBezTo>
                            <a:pt x="90247" y="21900"/>
                            <a:pt x="62151" y="40889"/>
                            <a:pt x="52027" y="49076"/>
                          </a:cubicBezTo>
                          <a:cubicBezTo>
                            <a:pt x="34975" y="62833"/>
                            <a:pt x="23252" y="81241"/>
                            <a:pt x="19038" y="100860"/>
                          </a:cubicBezTo>
                          <a:cubicBezTo>
                            <a:pt x="7944" y="102556"/>
                            <a:pt x="0" y="111663"/>
                            <a:pt x="0" y="122756"/>
                          </a:cubicBezTo>
                          <a:cubicBezTo>
                            <a:pt x="0" y="134963"/>
                            <a:pt x="9446" y="144409"/>
                            <a:pt x="22089" y="144845"/>
                          </a:cubicBezTo>
                          <a:cubicBezTo>
                            <a:pt x="24948" y="152741"/>
                            <a:pt x="29017" y="160347"/>
                            <a:pt x="34200" y="167371"/>
                          </a:cubicBezTo>
                          <a:lnTo>
                            <a:pt x="27321" y="185779"/>
                          </a:lnTo>
                          <a:cubicBezTo>
                            <a:pt x="25916" y="189267"/>
                            <a:pt x="26062" y="193239"/>
                            <a:pt x="27757" y="197017"/>
                          </a:cubicBezTo>
                          <a:cubicBezTo>
                            <a:pt x="29792" y="201619"/>
                            <a:pt x="33716" y="205156"/>
                            <a:pt x="38802" y="207045"/>
                          </a:cubicBezTo>
                          <a:lnTo>
                            <a:pt x="68351" y="218041"/>
                          </a:lnTo>
                          <a:cubicBezTo>
                            <a:pt x="71064" y="218913"/>
                            <a:pt x="73632" y="219349"/>
                            <a:pt x="76054" y="219349"/>
                          </a:cubicBezTo>
                          <a:cubicBezTo>
                            <a:pt x="83756" y="219349"/>
                            <a:pt x="89375" y="214892"/>
                            <a:pt x="91943" y="206851"/>
                          </a:cubicBezTo>
                          <a:cubicBezTo>
                            <a:pt x="104877" y="210872"/>
                            <a:pt x="118537" y="212955"/>
                            <a:pt x="132537" y="212955"/>
                          </a:cubicBezTo>
                          <a:cubicBezTo>
                            <a:pt x="147263" y="212955"/>
                            <a:pt x="161554" y="210678"/>
                            <a:pt x="175069" y="206270"/>
                          </a:cubicBezTo>
                          <a:cubicBezTo>
                            <a:pt x="177830" y="213197"/>
                            <a:pt x="181996" y="220027"/>
                            <a:pt x="191006" y="220027"/>
                          </a:cubicBezTo>
                          <a:cubicBezTo>
                            <a:pt x="193768" y="220027"/>
                            <a:pt x="196965" y="219349"/>
                            <a:pt x="200453" y="218041"/>
                          </a:cubicBezTo>
                          <a:lnTo>
                            <a:pt x="229082" y="204962"/>
                          </a:lnTo>
                          <a:cubicBezTo>
                            <a:pt x="238189" y="200796"/>
                            <a:pt x="242645" y="190914"/>
                            <a:pt x="239012" y="182921"/>
                          </a:cubicBezTo>
                          <a:lnTo>
                            <a:pt x="231504" y="166547"/>
                          </a:lnTo>
                          <a:cubicBezTo>
                            <a:pt x="236445" y="159669"/>
                            <a:pt x="240369" y="152305"/>
                            <a:pt x="243081" y="144652"/>
                          </a:cubicBezTo>
                          <a:cubicBezTo>
                            <a:pt x="251026" y="144603"/>
                            <a:pt x="256354" y="143780"/>
                            <a:pt x="258098" y="134915"/>
                          </a:cubicBezTo>
                          <a:lnTo>
                            <a:pt x="268174" y="84777"/>
                          </a:lnTo>
                          <a:cubicBezTo>
                            <a:pt x="268804" y="81823"/>
                            <a:pt x="268029" y="78916"/>
                            <a:pt x="266091" y="76591"/>
                          </a:cubicBezTo>
                          <a:close/>
                          <a:moveTo>
                            <a:pt x="243905" y="129538"/>
                          </a:moveTo>
                          <a:lnTo>
                            <a:pt x="231940" y="129538"/>
                          </a:lnTo>
                          <a:cubicBezTo>
                            <a:pt x="230099" y="137773"/>
                            <a:pt x="225836" y="151143"/>
                            <a:pt x="214113" y="164416"/>
                          </a:cubicBezTo>
                          <a:cubicBezTo>
                            <a:pt x="214113" y="164416"/>
                            <a:pt x="221961" y="181467"/>
                            <a:pt x="224673" y="187474"/>
                          </a:cubicBezTo>
                          <a:cubicBezTo>
                            <a:pt x="225400" y="189121"/>
                            <a:pt x="224867" y="190381"/>
                            <a:pt x="222929" y="191253"/>
                          </a:cubicBezTo>
                          <a:lnTo>
                            <a:pt x="194300" y="204332"/>
                          </a:lnTo>
                          <a:cubicBezTo>
                            <a:pt x="192266" y="205252"/>
                            <a:pt x="191152" y="205059"/>
                            <a:pt x="190280" y="203121"/>
                          </a:cubicBezTo>
                          <a:lnTo>
                            <a:pt x="183013" y="187184"/>
                          </a:lnTo>
                          <a:cubicBezTo>
                            <a:pt x="171823" y="192367"/>
                            <a:pt x="150509" y="197889"/>
                            <a:pt x="132634" y="197889"/>
                          </a:cubicBezTo>
                          <a:cubicBezTo>
                            <a:pt x="114662" y="197889"/>
                            <a:pt x="92960" y="192464"/>
                            <a:pt x="83078" y="187571"/>
                          </a:cubicBezTo>
                          <a:lnTo>
                            <a:pt x="77604" y="202298"/>
                          </a:lnTo>
                          <a:cubicBezTo>
                            <a:pt x="76926" y="204187"/>
                            <a:pt x="75618" y="204671"/>
                            <a:pt x="73632" y="203896"/>
                          </a:cubicBezTo>
                          <a:lnTo>
                            <a:pt x="44179" y="192900"/>
                          </a:lnTo>
                          <a:cubicBezTo>
                            <a:pt x="41708" y="191883"/>
                            <a:pt x="41612" y="190768"/>
                            <a:pt x="42241" y="189073"/>
                          </a:cubicBezTo>
                          <a:cubicBezTo>
                            <a:pt x="44760" y="182339"/>
                            <a:pt x="51348" y="164561"/>
                            <a:pt x="51348" y="164561"/>
                          </a:cubicBezTo>
                          <a:cubicBezTo>
                            <a:pt x="45729" y="158215"/>
                            <a:pt x="32408" y="140582"/>
                            <a:pt x="32408" y="117427"/>
                          </a:cubicBezTo>
                          <a:cubicBezTo>
                            <a:pt x="32408" y="96161"/>
                            <a:pt x="42774" y="76058"/>
                            <a:pt x="61570" y="60750"/>
                          </a:cubicBezTo>
                          <a:cubicBezTo>
                            <a:pt x="80171" y="45636"/>
                            <a:pt x="106088" y="36965"/>
                            <a:pt x="132634" y="36965"/>
                          </a:cubicBezTo>
                          <a:cubicBezTo>
                            <a:pt x="143679" y="36965"/>
                            <a:pt x="155256" y="38612"/>
                            <a:pt x="165962" y="41519"/>
                          </a:cubicBezTo>
                          <a:cubicBezTo>
                            <a:pt x="172211" y="31491"/>
                            <a:pt x="185968" y="18461"/>
                            <a:pt x="203698" y="15845"/>
                          </a:cubicBezTo>
                          <a:lnTo>
                            <a:pt x="203698" y="60702"/>
                          </a:lnTo>
                          <a:cubicBezTo>
                            <a:pt x="212999" y="67968"/>
                            <a:pt x="221718" y="79691"/>
                            <a:pt x="225788" y="87490"/>
                          </a:cubicBezTo>
                          <a:lnTo>
                            <a:pt x="252334" y="87490"/>
                          </a:lnTo>
                          <a:lnTo>
                            <a:pt x="243905" y="129538"/>
                          </a:lnTo>
                          <a:close/>
                        </a:path>
                      </a:pathLst>
                    </a:custGeom>
                    <a:solidFill>
                      <a:schemeClr val="accent3"/>
                    </a:solidFill>
                    <a:ln w="482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Freeform: Shape 32">
                      <a:extLst>
                        <a:ext uri="{FF2B5EF4-FFF2-40B4-BE49-F238E27FC236}">
                          <a16:creationId xmlns:a16="http://schemas.microsoft.com/office/drawing/2014/main" id="{7AE3EE65-8F78-4F70-818D-A28DFECA0B92}"/>
                        </a:ext>
                      </a:extLst>
                    </p:cNvPr>
                    <p:cNvSpPr/>
                    <p:nvPr/>
                  </p:nvSpPr>
                  <p:spPr>
                    <a:xfrm>
                      <a:off x="5046014" y="1590146"/>
                      <a:ext cx="24221" cy="24221"/>
                    </a:xfrm>
                    <a:custGeom>
                      <a:avLst/>
                      <a:gdLst>
                        <a:gd name="connsiteX0" fmla="*/ 13418 w 24220"/>
                        <a:gd name="connsiteY0" fmla="*/ 0 h 24220"/>
                        <a:gd name="connsiteX1" fmla="*/ 0 w 24220"/>
                        <a:gd name="connsiteY1" fmla="*/ 13418 h 24220"/>
                        <a:gd name="connsiteX2" fmla="*/ 13418 w 24220"/>
                        <a:gd name="connsiteY2" fmla="*/ 26837 h 24220"/>
                        <a:gd name="connsiteX3" fmla="*/ 26837 w 24220"/>
                        <a:gd name="connsiteY3" fmla="*/ 13418 h 24220"/>
                        <a:gd name="connsiteX4" fmla="*/ 13418 w 24220"/>
                        <a:gd name="connsiteY4" fmla="*/ 0 h 24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20" h="24220">
                          <a:moveTo>
                            <a:pt x="13418" y="0"/>
                          </a:moveTo>
                          <a:cubicBezTo>
                            <a:pt x="6007" y="0"/>
                            <a:pt x="0" y="6007"/>
                            <a:pt x="0" y="13418"/>
                          </a:cubicBezTo>
                          <a:cubicBezTo>
                            <a:pt x="0" y="20830"/>
                            <a:pt x="6007" y="26837"/>
                            <a:pt x="13418" y="26837"/>
                          </a:cubicBezTo>
                          <a:cubicBezTo>
                            <a:pt x="20830" y="26837"/>
                            <a:pt x="26837" y="20830"/>
                            <a:pt x="26837" y="13418"/>
                          </a:cubicBezTo>
                          <a:cubicBezTo>
                            <a:pt x="26837" y="6007"/>
                            <a:pt x="20830" y="0"/>
                            <a:pt x="13418" y="0"/>
                          </a:cubicBezTo>
                          <a:close/>
                        </a:path>
                      </a:pathLst>
                    </a:custGeom>
                    <a:solidFill>
                      <a:schemeClr val="bg1"/>
                    </a:solidFill>
                    <a:ln w="482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 name="Freeform: Shape 33">
                      <a:extLst>
                        <a:ext uri="{FF2B5EF4-FFF2-40B4-BE49-F238E27FC236}">
                          <a16:creationId xmlns:a16="http://schemas.microsoft.com/office/drawing/2014/main" id="{CD6E0A70-4352-4B06-A5E4-A0B31F067334}"/>
                        </a:ext>
                      </a:extLst>
                    </p:cNvPr>
                    <p:cNvSpPr/>
                    <p:nvPr/>
                  </p:nvSpPr>
                  <p:spPr>
                    <a:xfrm>
                      <a:off x="4927808" y="1495975"/>
                      <a:ext cx="82351" cy="48442"/>
                    </a:xfrm>
                    <a:custGeom>
                      <a:avLst/>
                      <a:gdLst>
                        <a:gd name="connsiteX0" fmla="*/ 42395 w 82351"/>
                        <a:gd name="connsiteY0" fmla="*/ 0 h 48441"/>
                        <a:gd name="connsiteX1" fmla="*/ 31979 w 82351"/>
                        <a:gd name="connsiteY1" fmla="*/ 1308 h 48441"/>
                        <a:gd name="connsiteX2" fmla="*/ 831 w 82351"/>
                        <a:gd name="connsiteY2" fmla="*/ 50331 h 48441"/>
                        <a:gd name="connsiteX3" fmla="*/ 72138 w 82351"/>
                        <a:gd name="connsiteY3" fmla="*/ 31875 h 48441"/>
                        <a:gd name="connsiteX4" fmla="*/ 83764 w 82351"/>
                        <a:gd name="connsiteY4" fmla="*/ 32359 h 48441"/>
                        <a:gd name="connsiteX5" fmla="*/ 42395 w 82351"/>
                        <a:gd name="connsiteY5" fmla="*/ 0 h 4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351" h="48441">
                          <a:moveTo>
                            <a:pt x="42395" y="0"/>
                          </a:moveTo>
                          <a:cubicBezTo>
                            <a:pt x="38907" y="0"/>
                            <a:pt x="35370" y="436"/>
                            <a:pt x="31979" y="1308"/>
                          </a:cubicBezTo>
                          <a:cubicBezTo>
                            <a:pt x="10278" y="6830"/>
                            <a:pt x="-3625" y="29017"/>
                            <a:pt x="831" y="50331"/>
                          </a:cubicBezTo>
                          <a:cubicBezTo>
                            <a:pt x="22243" y="37688"/>
                            <a:pt x="48498" y="31875"/>
                            <a:pt x="72138" y="31875"/>
                          </a:cubicBezTo>
                          <a:cubicBezTo>
                            <a:pt x="76110" y="31875"/>
                            <a:pt x="79985" y="32020"/>
                            <a:pt x="83764" y="32359"/>
                          </a:cubicBezTo>
                          <a:cubicBezTo>
                            <a:pt x="78338" y="11093"/>
                            <a:pt x="60270" y="0"/>
                            <a:pt x="42395" y="0"/>
                          </a:cubicBezTo>
                          <a:close/>
                        </a:path>
                      </a:pathLst>
                    </a:custGeom>
                    <a:solidFill>
                      <a:schemeClr val="accent3"/>
                    </a:solidFill>
                    <a:ln w="482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 name="Freeform: Shape 34">
                      <a:extLst>
                        <a:ext uri="{FF2B5EF4-FFF2-40B4-BE49-F238E27FC236}">
                          <a16:creationId xmlns:a16="http://schemas.microsoft.com/office/drawing/2014/main" id="{73FF3E43-1CEB-44EC-9216-91E697EB1E79}"/>
                        </a:ext>
                      </a:extLst>
                    </p:cNvPr>
                    <p:cNvSpPr/>
                    <p:nvPr/>
                  </p:nvSpPr>
                  <p:spPr>
                    <a:xfrm>
                      <a:off x="4962887" y="1746759"/>
                      <a:ext cx="72663" cy="87195"/>
                    </a:xfrm>
                    <a:custGeom>
                      <a:avLst/>
                      <a:gdLst>
                        <a:gd name="connsiteX0" fmla="*/ 40982 w 72662"/>
                        <a:gd name="connsiteY0" fmla="*/ 5426 h 87195"/>
                        <a:gd name="connsiteX1" fmla="*/ 40982 w 72662"/>
                        <a:gd name="connsiteY1" fmla="*/ 38996 h 87195"/>
                        <a:gd name="connsiteX2" fmla="*/ 43501 w 72662"/>
                        <a:gd name="connsiteY2" fmla="*/ 43452 h 87195"/>
                        <a:gd name="connsiteX3" fmla="*/ 46456 w 72662"/>
                        <a:gd name="connsiteY3" fmla="*/ 44421 h 87195"/>
                        <a:gd name="connsiteX4" fmla="*/ 51930 w 72662"/>
                        <a:gd name="connsiteY4" fmla="*/ 38947 h 87195"/>
                        <a:gd name="connsiteX5" fmla="*/ 51930 w 72662"/>
                        <a:gd name="connsiteY5" fmla="*/ 29550 h 87195"/>
                        <a:gd name="connsiteX6" fmla="*/ 62393 w 72662"/>
                        <a:gd name="connsiteY6" fmla="*/ 49314 h 87195"/>
                        <a:gd name="connsiteX7" fmla="*/ 38463 w 72662"/>
                        <a:gd name="connsiteY7" fmla="*/ 73244 h 87195"/>
                        <a:gd name="connsiteX8" fmla="*/ 14533 w 72662"/>
                        <a:gd name="connsiteY8" fmla="*/ 49314 h 87195"/>
                        <a:gd name="connsiteX9" fmla="*/ 33425 w 72662"/>
                        <a:gd name="connsiteY9" fmla="*/ 25965 h 87195"/>
                        <a:gd name="connsiteX10" fmla="*/ 33425 w 72662"/>
                        <a:gd name="connsiteY10" fmla="*/ 11239 h 87195"/>
                        <a:gd name="connsiteX11" fmla="*/ 0 w 72662"/>
                        <a:gd name="connsiteY11" fmla="*/ 49314 h 87195"/>
                        <a:gd name="connsiteX12" fmla="*/ 38463 w 72662"/>
                        <a:gd name="connsiteY12" fmla="*/ 87777 h 87195"/>
                        <a:gd name="connsiteX13" fmla="*/ 76926 w 72662"/>
                        <a:gd name="connsiteY13" fmla="*/ 49314 h 87195"/>
                        <a:gd name="connsiteX14" fmla="*/ 51930 w 72662"/>
                        <a:gd name="connsiteY14" fmla="*/ 13370 h 87195"/>
                        <a:gd name="connsiteX15" fmla="*/ 51930 w 72662"/>
                        <a:gd name="connsiteY15" fmla="*/ 5426 h 87195"/>
                        <a:gd name="connsiteX16" fmla="*/ 51300 w 72662"/>
                        <a:gd name="connsiteY16" fmla="*/ 3004 h 87195"/>
                        <a:gd name="connsiteX17" fmla="*/ 46504 w 72662"/>
                        <a:gd name="connsiteY17" fmla="*/ 0 h 87195"/>
                        <a:gd name="connsiteX18" fmla="*/ 43549 w 72662"/>
                        <a:gd name="connsiteY18" fmla="*/ 969 h 87195"/>
                        <a:gd name="connsiteX19" fmla="*/ 40982 w 72662"/>
                        <a:gd name="connsiteY19" fmla="*/ 5426 h 8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662" h="87195">
                          <a:moveTo>
                            <a:pt x="40982" y="5426"/>
                          </a:moveTo>
                          <a:lnTo>
                            <a:pt x="40982" y="38996"/>
                          </a:lnTo>
                          <a:cubicBezTo>
                            <a:pt x="40982" y="40885"/>
                            <a:pt x="41999" y="42484"/>
                            <a:pt x="43501" y="43452"/>
                          </a:cubicBezTo>
                          <a:cubicBezTo>
                            <a:pt x="44373" y="44034"/>
                            <a:pt x="45342" y="44421"/>
                            <a:pt x="46456" y="44421"/>
                          </a:cubicBezTo>
                          <a:cubicBezTo>
                            <a:pt x="49459" y="44421"/>
                            <a:pt x="51930" y="41999"/>
                            <a:pt x="51930" y="38947"/>
                          </a:cubicBezTo>
                          <a:lnTo>
                            <a:pt x="51930" y="29550"/>
                          </a:lnTo>
                          <a:cubicBezTo>
                            <a:pt x="58227" y="33861"/>
                            <a:pt x="62393" y="41079"/>
                            <a:pt x="62393" y="49314"/>
                          </a:cubicBezTo>
                          <a:cubicBezTo>
                            <a:pt x="62393" y="62490"/>
                            <a:pt x="51687" y="73244"/>
                            <a:pt x="38463" y="73244"/>
                          </a:cubicBezTo>
                          <a:cubicBezTo>
                            <a:pt x="25238" y="73244"/>
                            <a:pt x="14533" y="62538"/>
                            <a:pt x="14533" y="49314"/>
                          </a:cubicBezTo>
                          <a:cubicBezTo>
                            <a:pt x="14533" y="37833"/>
                            <a:pt x="22622" y="28242"/>
                            <a:pt x="33425" y="25965"/>
                          </a:cubicBezTo>
                          <a:lnTo>
                            <a:pt x="33425" y="11239"/>
                          </a:lnTo>
                          <a:cubicBezTo>
                            <a:pt x="14581" y="13709"/>
                            <a:pt x="0" y="29840"/>
                            <a:pt x="0" y="49314"/>
                          </a:cubicBezTo>
                          <a:cubicBezTo>
                            <a:pt x="0" y="70532"/>
                            <a:pt x="17245" y="87777"/>
                            <a:pt x="38463" y="87777"/>
                          </a:cubicBezTo>
                          <a:cubicBezTo>
                            <a:pt x="59680" y="87777"/>
                            <a:pt x="76926" y="70532"/>
                            <a:pt x="76926" y="49314"/>
                          </a:cubicBezTo>
                          <a:cubicBezTo>
                            <a:pt x="76926" y="32844"/>
                            <a:pt x="66511" y="18795"/>
                            <a:pt x="51930" y="13370"/>
                          </a:cubicBezTo>
                          <a:lnTo>
                            <a:pt x="51930" y="5426"/>
                          </a:lnTo>
                          <a:cubicBezTo>
                            <a:pt x="51930" y="4554"/>
                            <a:pt x="51687" y="3730"/>
                            <a:pt x="51300" y="3004"/>
                          </a:cubicBezTo>
                          <a:cubicBezTo>
                            <a:pt x="50380" y="1211"/>
                            <a:pt x="48587" y="0"/>
                            <a:pt x="46504" y="0"/>
                          </a:cubicBezTo>
                          <a:cubicBezTo>
                            <a:pt x="45390" y="0"/>
                            <a:pt x="44421" y="436"/>
                            <a:pt x="43549" y="969"/>
                          </a:cubicBezTo>
                          <a:cubicBezTo>
                            <a:pt x="41999" y="1938"/>
                            <a:pt x="40982" y="3536"/>
                            <a:pt x="40982" y="5426"/>
                          </a:cubicBezTo>
                          <a:close/>
                        </a:path>
                      </a:pathLst>
                    </a:custGeom>
                    <a:solidFill>
                      <a:schemeClr val="accent3"/>
                    </a:solidFill>
                    <a:ln w="482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6" name="Freeform: Shape 35">
                      <a:extLst>
                        <a:ext uri="{FF2B5EF4-FFF2-40B4-BE49-F238E27FC236}">
                          <a16:creationId xmlns:a16="http://schemas.microsoft.com/office/drawing/2014/main" id="{FA46D2E8-C238-4D92-87D6-A4C83A7A91A7}"/>
                        </a:ext>
                      </a:extLst>
                    </p:cNvPr>
                    <p:cNvSpPr/>
                    <p:nvPr/>
                  </p:nvSpPr>
                  <p:spPr>
                    <a:xfrm>
                      <a:off x="5021211" y="1736150"/>
                      <a:ext cx="9688" cy="19377"/>
                    </a:xfrm>
                    <a:custGeom>
                      <a:avLst/>
                      <a:gdLst>
                        <a:gd name="connsiteX0" fmla="*/ 5522 w 9688"/>
                        <a:gd name="connsiteY0" fmla="*/ 23591 h 19376"/>
                        <a:gd name="connsiteX1" fmla="*/ 9446 w 9688"/>
                        <a:gd name="connsiteY1" fmla="*/ 21896 h 19376"/>
                        <a:gd name="connsiteX2" fmla="*/ 10948 w 9688"/>
                        <a:gd name="connsiteY2" fmla="*/ 18166 h 19376"/>
                        <a:gd name="connsiteX3" fmla="*/ 10948 w 9688"/>
                        <a:gd name="connsiteY3" fmla="*/ 5474 h 19376"/>
                        <a:gd name="connsiteX4" fmla="*/ 5474 w 9688"/>
                        <a:gd name="connsiteY4" fmla="*/ 0 h 19376"/>
                        <a:gd name="connsiteX5" fmla="*/ 0 w 9688"/>
                        <a:gd name="connsiteY5" fmla="*/ 5474 h 19376"/>
                        <a:gd name="connsiteX6" fmla="*/ 0 w 9688"/>
                        <a:gd name="connsiteY6" fmla="*/ 16228 h 19376"/>
                        <a:gd name="connsiteX7" fmla="*/ 0 w 9688"/>
                        <a:gd name="connsiteY7" fmla="*/ 18166 h 19376"/>
                        <a:gd name="connsiteX8" fmla="*/ 5522 w 9688"/>
                        <a:gd name="connsiteY8" fmla="*/ 23591 h 1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8" h="19376">
                          <a:moveTo>
                            <a:pt x="5522" y="23591"/>
                          </a:moveTo>
                          <a:cubicBezTo>
                            <a:pt x="7072" y="23591"/>
                            <a:pt x="8477" y="22913"/>
                            <a:pt x="9446" y="21896"/>
                          </a:cubicBezTo>
                          <a:cubicBezTo>
                            <a:pt x="10366" y="20927"/>
                            <a:pt x="10948" y="19619"/>
                            <a:pt x="10948" y="18166"/>
                          </a:cubicBezTo>
                          <a:lnTo>
                            <a:pt x="10948" y="5474"/>
                          </a:lnTo>
                          <a:cubicBezTo>
                            <a:pt x="10948" y="2470"/>
                            <a:pt x="8526" y="0"/>
                            <a:pt x="5474" y="0"/>
                          </a:cubicBezTo>
                          <a:cubicBezTo>
                            <a:pt x="2422" y="0"/>
                            <a:pt x="0" y="2422"/>
                            <a:pt x="0" y="5474"/>
                          </a:cubicBezTo>
                          <a:lnTo>
                            <a:pt x="0" y="16228"/>
                          </a:lnTo>
                          <a:lnTo>
                            <a:pt x="0" y="18166"/>
                          </a:lnTo>
                          <a:cubicBezTo>
                            <a:pt x="97" y="21169"/>
                            <a:pt x="2519" y="23591"/>
                            <a:pt x="5522" y="23591"/>
                          </a:cubicBezTo>
                          <a:close/>
                        </a:path>
                      </a:pathLst>
                    </a:custGeom>
                    <a:solidFill>
                      <a:schemeClr val="accent3"/>
                    </a:solidFill>
                    <a:ln w="482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grpSp>
      </p:grpSp>
      <p:sp>
        <p:nvSpPr>
          <p:cNvPr id="39" name="TextBox 5">
            <a:extLst>
              <a:ext uri="{FF2B5EF4-FFF2-40B4-BE49-F238E27FC236}">
                <a16:creationId xmlns:a16="http://schemas.microsoft.com/office/drawing/2014/main" id="{FC3F611A-EECD-4F6C-B7CF-C9B86C5772E2}"/>
              </a:ext>
            </a:extLst>
          </p:cNvPr>
          <p:cNvSpPr txBox="1"/>
          <p:nvPr/>
        </p:nvSpPr>
        <p:spPr>
          <a:xfrm>
            <a:off x="4192652" y="4139695"/>
            <a:ext cx="4278842" cy="44114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8738" marR="0" lvl="0" indent="-58738" algn="l" defTabSz="914400" rtl="0" eaLnBrk="1" fontAlgn="auto" latinLnBrk="0" hangingPunct="1">
              <a:lnSpc>
                <a:spcPct val="100000"/>
              </a:lnSpc>
              <a:spcBef>
                <a:spcPts val="200"/>
              </a:spcBef>
              <a:spcAft>
                <a:spcPts val="0"/>
              </a:spcAft>
              <a:buClrTx/>
              <a:buSzTx/>
              <a:buFontTx/>
              <a:buNone/>
              <a:tabLst/>
              <a:defRPr/>
            </a:pPr>
            <a:r>
              <a:rPr kumimoji="0" lang="en-US" sz="700" b="0" i="0" u="none" strike="noStrike" kern="1200" cap="none" spc="0" normalizeH="0" baseline="30000" noProof="0" dirty="0">
                <a:ln>
                  <a:noFill/>
                </a:ln>
                <a:solidFill>
                  <a:schemeClr val="bg1">
                    <a:lumMod val="75000"/>
                  </a:schemeClr>
                </a:solidFill>
                <a:effectLst/>
                <a:uLnTx/>
                <a:uFillTx/>
                <a:latin typeface="Arial"/>
                <a:ea typeface="+mn-ea"/>
                <a:cs typeface="+mn-cs"/>
              </a:rPr>
              <a:t>1</a:t>
            </a:r>
            <a:r>
              <a:rPr kumimoji="0" lang="en-US" sz="700" b="0" i="0" u="none" strike="noStrike" kern="1200" cap="none" spc="0" normalizeH="0" noProof="0" dirty="0">
                <a:ln>
                  <a:noFill/>
                </a:ln>
                <a:solidFill>
                  <a:schemeClr val="bg1">
                    <a:lumMod val="75000"/>
                  </a:schemeClr>
                </a:solidFill>
                <a:effectLst/>
                <a:uLnTx/>
                <a:uFillTx/>
                <a:latin typeface="Arial"/>
                <a:ea typeface="+mn-ea"/>
                <a:cs typeface="+mn-cs"/>
              </a:rPr>
              <a:t> Based on data form LIMRA Secure Retirement Institute. The Inner Workings of Retirement Timing. Consumer Behavior and Attitudes. 2018.</a:t>
            </a:r>
          </a:p>
          <a:p>
            <a:pPr marL="0" marR="0" lvl="0" indent="0" algn="l" defTabSz="914400" rtl="0" eaLnBrk="1" fontAlgn="auto" latinLnBrk="0" hangingPunct="1">
              <a:lnSpc>
                <a:spcPct val="100000"/>
              </a:lnSpc>
              <a:spcBef>
                <a:spcPts val="200"/>
              </a:spcBef>
              <a:spcAft>
                <a:spcPts val="0"/>
              </a:spcAft>
              <a:buClrTx/>
              <a:buSzTx/>
              <a:buFontTx/>
              <a:buNone/>
              <a:tabLst/>
              <a:defRPr/>
            </a:pPr>
            <a:r>
              <a:rPr lang="en-US" sz="700" baseline="30000" dirty="0">
                <a:solidFill>
                  <a:schemeClr val="bg1">
                    <a:lumMod val="75000"/>
                  </a:schemeClr>
                </a:solidFill>
                <a:latin typeface="Arial"/>
              </a:rPr>
              <a:t>2 </a:t>
            </a:r>
            <a:r>
              <a:rPr kumimoji="0" lang="en-US" sz="700" b="0" i="0" u="none" strike="noStrike" kern="1200" cap="none" spc="0" normalizeH="0" baseline="0" noProof="0" dirty="0">
                <a:ln>
                  <a:noFill/>
                </a:ln>
                <a:solidFill>
                  <a:schemeClr val="bg1">
                    <a:lumMod val="75000"/>
                  </a:schemeClr>
                </a:solidFill>
                <a:effectLst/>
                <a:uLnTx/>
                <a:uFillTx/>
                <a:latin typeface="Arial"/>
                <a:ea typeface="+mn-ea"/>
                <a:cs typeface="+mn-cs"/>
              </a:rPr>
              <a:t>LIMRA. Secure Retirement Institute. The Retirement Income Reference Book- Fourth Edition. 2018.</a:t>
            </a:r>
          </a:p>
        </p:txBody>
      </p:sp>
      <p:cxnSp>
        <p:nvCxnSpPr>
          <p:cNvPr id="5" name="Straight Connector 4">
            <a:extLst>
              <a:ext uri="{FF2B5EF4-FFF2-40B4-BE49-F238E27FC236}">
                <a16:creationId xmlns:a16="http://schemas.microsoft.com/office/drawing/2014/main" id="{6D3BE515-78A6-4DC8-B185-EEAA99C6E4F2}"/>
              </a:ext>
            </a:extLst>
          </p:cNvPr>
          <p:cNvCxnSpPr>
            <a:cxnSpLocks/>
          </p:cNvCxnSpPr>
          <p:nvPr/>
        </p:nvCxnSpPr>
        <p:spPr>
          <a:xfrm flipV="1">
            <a:off x="8322071" y="4657745"/>
            <a:ext cx="0" cy="30399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A5BA23B8-FFD9-4F42-AB62-16E0E5C6971C}"/>
              </a:ext>
            </a:extLst>
          </p:cNvPr>
          <p:cNvGrpSpPr/>
          <p:nvPr/>
        </p:nvGrpSpPr>
        <p:grpSpPr>
          <a:xfrm>
            <a:off x="4323975" y="1633719"/>
            <a:ext cx="736468" cy="1960045"/>
            <a:chOff x="4323975" y="1633719"/>
            <a:chExt cx="736468" cy="1960045"/>
          </a:xfrm>
        </p:grpSpPr>
        <p:cxnSp>
          <p:nvCxnSpPr>
            <p:cNvPr id="37" name="Straight Connector 36">
              <a:extLst>
                <a:ext uri="{FF2B5EF4-FFF2-40B4-BE49-F238E27FC236}">
                  <a16:creationId xmlns:a16="http://schemas.microsoft.com/office/drawing/2014/main" id="{35644F24-C285-467C-A5F5-36527A532AB8}"/>
                </a:ext>
              </a:extLst>
            </p:cNvPr>
            <p:cNvCxnSpPr>
              <a:cxnSpLocks/>
            </p:cNvCxnSpPr>
            <p:nvPr/>
          </p:nvCxnSpPr>
          <p:spPr>
            <a:xfrm flipH="1">
              <a:off x="4686183" y="1633719"/>
              <a:ext cx="12053" cy="1960045"/>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7EECE3A0-D1FA-4DF7-92A5-9D8B3809A769}"/>
                </a:ext>
              </a:extLst>
            </p:cNvPr>
            <p:cNvSpPr/>
            <p:nvPr/>
          </p:nvSpPr>
          <p:spPr>
            <a:xfrm>
              <a:off x="4323975" y="2087618"/>
              <a:ext cx="736468" cy="736468"/>
            </a:xfrm>
            <a:prstGeom prst="ellipse">
              <a:avLst/>
            </a:prstGeom>
            <a:solidFill>
              <a:schemeClr val="bg1"/>
            </a:solidFill>
            <a:ln>
              <a:no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Cross 16">
              <a:extLst>
                <a:ext uri="{FF2B5EF4-FFF2-40B4-BE49-F238E27FC236}">
                  <a16:creationId xmlns:a16="http://schemas.microsoft.com/office/drawing/2014/main" id="{DE955BAB-0F41-494F-BF13-CEA884652769}"/>
                </a:ext>
              </a:extLst>
            </p:cNvPr>
            <p:cNvSpPr/>
            <p:nvPr/>
          </p:nvSpPr>
          <p:spPr>
            <a:xfrm>
              <a:off x="4444243" y="2213065"/>
              <a:ext cx="495932" cy="495932"/>
            </a:xfrm>
            <a:prstGeom prst="plus">
              <a:avLst>
                <a:gd name="adj" fmla="val 3947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5866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person&#10;&#10;Description automatically generated">
            <a:extLst>
              <a:ext uri="{FF2B5EF4-FFF2-40B4-BE49-F238E27FC236}">
                <a16:creationId xmlns:a16="http://schemas.microsoft.com/office/drawing/2014/main" id="{63B1FCB4-6A52-4CD5-AC7A-C0FA446BA22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636974"/>
            <a:ext cx="9144000" cy="4494170"/>
          </a:xfrm>
          <a:prstGeom prst="rect">
            <a:avLst/>
          </a:prstGeom>
        </p:spPr>
      </p:pic>
      <p:grpSp>
        <p:nvGrpSpPr>
          <p:cNvPr id="8" name="Group 7">
            <a:extLst>
              <a:ext uri="{FF2B5EF4-FFF2-40B4-BE49-F238E27FC236}">
                <a16:creationId xmlns:a16="http://schemas.microsoft.com/office/drawing/2014/main" id="{06DB104F-B9E4-436E-A245-2382E7967C2C}"/>
              </a:ext>
            </a:extLst>
          </p:cNvPr>
          <p:cNvGrpSpPr/>
          <p:nvPr/>
        </p:nvGrpSpPr>
        <p:grpSpPr>
          <a:xfrm>
            <a:off x="0" y="173483"/>
            <a:ext cx="9144000" cy="466224"/>
            <a:chOff x="0" y="2448142"/>
            <a:chExt cx="9144000" cy="466224"/>
          </a:xfrm>
        </p:grpSpPr>
        <p:sp>
          <p:nvSpPr>
            <p:cNvPr id="9" name="Rectangle 8">
              <a:extLst>
                <a:ext uri="{FF2B5EF4-FFF2-40B4-BE49-F238E27FC236}">
                  <a16:creationId xmlns:a16="http://schemas.microsoft.com/office/drawing/2014/main" id="{7BF0DDA0-E3D3-4254-9BDE-25DF9D3079E6}"/>
                </a:ext>
              </a:extLst>
            </p:cNvPr>
            <p:cNvSpPr/>
            <p:nvPr userDrawn="1"/>
          </p:nvSpPr>
          <p:spPr>
            <a:xfrm>
              <a:off x="367096" y="2448142"/>
              <a:ext cx="8776904" cy="46622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Rectangle 9">
              <a:extLst>
                <a:ext uri="{FF2B5EF4-FFF2-40B4-BE49-F238E27FC236}">
                  <a16:creationId xmlns:a16="http://schemas.microsoft.com/office/drawing/2014/main" id="{2F287B9D-EC6E-45D5-9E3D-6804B8C6BF10}"/>
                </a:ext>
              </a:extLst>
            </p:cNvPr>
            <p:cNvSpPr/>
            <p:nvPr userDrawn="1"/>
          </p:nvSpPr>
          <p:spPr>
            <a:xfrm>
              <a:off x="0" y="2448142"/>
              <a:ext cx="367096" cy="46622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cxnSp>
        <p:nvCxnSpPr>
          <p:cNvPr id="13" name="Straight Connector 12">
            <a:extLst>
              <a:ext uri="{FF2B5EF4-FFF2-40B4-BE49-F238E27FC236}">
                <a16:creationId xmlns:a16="http://schemas.microsoft.com/office/drawing/2014/main" id="{5141FEDD-F31C-440B-8537-03E0E87F9E72}"/>
              </a:ext>
            </a:extLst>
          </p:cNvPr>
          <p:cNvCxnSpPr>
            <a:cxnSpLocks/>
          </p:cNvCxnSpPr>
          <p:nvPr/>
        </p:nvCxnSpPr>
        <p:spPr>
          <a:xfrm>
            <a:off x="361681" y="-9804"/>
            <a:ext cx="0" cy="109728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D5B6A71-9E6D-454A-AF0A-4B161D9A16C3}"/>
              </a:ext>
            </a:extLst>
          </p:cNvPr>
          <p:cNvSpPr txBox="1"/>
          <p:nvPr/>
        </p:nvSpPr>
        <p:spPr>
          <a:xfrm>
            <a:off x="1128386" y="2041360"/>
            <a:ext cx="2591358" cy="2308324"/>
          </a:xfrm>
          <a:prstGeom prst="rect">
            <a:avLst/>
          </a:prstGeom>
          <a:noFill/>
        </p:spPr>
        <p:txBody>
          <a:bodyPr wrap="square" rtlCol="0">
            <a:spAutoFit/>
          </a:bodyPr>
          <a:lstStyle/>
          <a:p>
            <a:r>
              <a:rPr lang="en-US" sz="1400" dirty="0">
                <a:solidFill>
                  <a:schemeClr val="tx1">
                    <a:lumMod val="50000"/>
                  </a:schemeClr>
                </a:solidFill>
              </a:rPr>
              <a:t>Look for a “safe”              withdrawal rate of 3-5%?</a:t>
            </a:r>
          </a:p>
          <a:p>
            <a:endParaRPr lang="en-US" sz="1400" dirty="0">
              <a:solidFill>
                <a:schemeClr val="tx1">
                  <a:lumMod val="50000"/>
                </a:schemeClr>
              </a:solidFill>
            </a:endParaRPr>
          </a:p>
          <a:p>
            <a:endParaRPr lang="en-US" sz="1400" dirty="0">
              <a:solidFill>
                <a:schemeClr val="tx1">
                  <a:lumMod val="50000"/>
                </a:schemeClr>
              </a:solidFill>
            </a:endParaRPr>
          </a:p>
          <a:p>
            <a:r>
              <a:rPr lang="en-US" sz="1400" dirty="0">
                <a:solidFill>
                  <a:schemeClr val="tx1">
                    <a:lumMod val="50000"/>
                  </a:schemeClr>
                </a:solidFill>
              </a:rPr>
              <a:t>Consider the amount                       of retirement income             driven by dividends                       or fixed income                        assets?</a:t>
            </a:r>
          </a:p>
          <a:p>
            <a:endParaRPr lang="en-US" dirty="0"/>
          </a:p>
        </p:txBody>
      </p:sp>
      <p:sp>
        <p:nvSpPr>
          <p:cNvPr id="6" name="TextBox 5">
            <a:extLst>
              <a:ext uri="{FF2B5EF4-FFF2-40B4-BE49-F238E27FC236}">
                <a16:creationId xmlns:a16="http://schemas.microsoft.com/office/drawing/2014/main" id="{403BBD4D-8FEE-48D2-942A-1D3FA4BFE1DA}"/>
              </a:ext>
            </a:extLst>
          </p:cNvPr>
          <p:cNvSpPr txBox="1"/>
          <p:nvPr/>
        </p:nvSpPr>
        <p:spPr>
          <a:xfrm>
            <a:off x="8456326" y="4746172"/>
            <a:ext cx="260008" cy="253916"/>
          </a:xfrm>
          <a:prstGeom prst="rect">
            <a:avLst/>
          </a:prstGeom>
          <a:noFill/>
        </p:spPr>
        <p:txBody>
          <a:bodyPr wrap="none" rtlCol="0">
            <a:spAutoFit/>
          </a:bodyPr>
          <a:lstStyle/>
          <a:p>
            <a:fld id="{84406E1E-7371-4B54-AD40-2F66787D5BE3}" type="slidenum">
              <a:rPr lang="en-US" sz="1050" smtClean="0">
                <a:solidFill>
                  <a:schemeClr val="tx1">
                    <a:lumMod val="75000"/>
                  </a:schemeClr>
                </a:solidFill>
              </a:rPr>
              <a:t>4</a:t>
            </a:fld>
            <a:endParaRPr lang="en-US" sz="1050" dirty="0">
              <a:solidFill>
                <a:schemeClr val="tx1">
                  <a:lumMod val="75000"/>
                </a:schemeClr>
              </a:solidFill>
            </a:endParaRPr>
          </a:p>
        </p:txBody>
      </p:sp>
      <p:cxnSp>
        <p:nvCxnSpPr>
          <p:cNvPr id="7" name="Straight Connector 6">
            <a:extLst>
              <a:ext uri="{FF2B5EF4-FFF2-40B4-BE49-F238E27FC236}">
                <a16:creationId xmlns:a16="http://schemas.microsoft.com/office/drawing/2014/main" id="{EC352111-68EA-4368-9EED-D1DC175C42F1}"/>
              </a:ext>
            </a:extLst>
          </p:cNvPr>
          <p:cNvCxnSpPr>
            <a:cxnSpLocks/>
          </p:cNvCxnSpPr>
          <p:nvPr/>
        </p:nvCxnSpPr>
        <p:spPr>
          <a:xfrm>
            <a:off x="8322466" y="4706343"/>
            <a:ext cx="0" cy="263674"/>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2">
            <a:extLst>
              <a:ext uri="{FF2B5EF4-FFF2-40B4-BE49-F238E27FC236}">
                <a16:creationId xmlns:a16="http://schemas.microsoft.com/office/drawing/2014/main" id="{0D45BBA2-EC56-4D7F-A1A9-49AFC768A20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8053" y="4629140"/>
            <a:ext cx="987669" cy="32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a16="http://schemas.microsoft.com/office/drawing/2014/main" id="{996A7231-6A37-4917-B7AA-C8BE1151DC86}"/>
              </a:ext>
            </a:extLst>
          </p:cNvPr>
          <p:cNvSpPr txBox="1"/>
          <p:nvPr/>
        </p:nvSpPr>
        <p:spPr>
          <a:xfrm>
            <a:off x="3750466" y="4799307"/>
            <a:ext cx="4572000" cy="199285"/>
          </a:xfrm>
          <a:prstGeom prst="rect">
            <a:avLst/>
          </a:prstGeom>
          <a:noFill/>
        </p:spPr>
        <p:txBody>
          <a:bodyPr wrap="square">
            <a:spAutoFit/>
          </a:bodyPr>
          <a:lstStyle/>
          <a:p>
            <a:pPr marL="0" marR="0" algn="r">
              <a:lnSpc>
                <a:spcPct val="107000"/>
              </a:lnSpc>
              <a:spcBef>
                <a:spcPts val="0"/>
              </a:spcBef>
              <a:spcAft>
                <a:spcPts val="800"/>
              </a:spcAft>
            </a:pPr>
            <a:r>
              <a:rPr lang="en-US" sz="700" dirty="0">
                <a:solidFill>
                  <a:schemeClr val="tx1">
                    <a:lumMod val="75000"/>
                  </a:schemeClr>
                </a:solidFill>
                <a:effectLst/>
                <a:latin typeface="+mj-lt"/>
                <a:ea typeface="Calibri" panose="020F0502020204030204" pitchFamily="34" charset="0"/>
                <a:cs typeface="Calibri" panose="020F0502020204030204" pitchFamily="34" charset="0"/>
              </a:rPr>
              <a:t>For Financial Professional Use Only. Not for Use With Consumers.</a:t>
            </a:r>
            <a:endParaRPr lang="en-US" sz="700" dirty="0">
              <a:solidFill>
                <a:schemeClr val="tx1">
                  <a:lumMod val="75000"/>
                </a:schemeClr>
              </a:solidFill>
              <a:effectLst/>
              <a:latin typeface="+mj-lt"/>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3E6A4360-4841-4F2E-A1FE-7B1705FDBC4C}"/>
              </a:ext>
            </a:extLst>
          </p:cNvPr>
          <p:cNvSpPr>
            <a:spLocks noGrp="1"/>
          </p:cNvSpPr>
          <p:nvPr>
            <p:ph type="title"/>
          </p:nvPr>
        </p:nvSpPr>
        <p:spPr>
          <a:xfrm>
            <a:off x="527889" y="128804"/>
            <a:ext cx="7308583" cy="570680"/>
          </a:xfrm>
        </p:spPr>
        <p:txBody>
          <a:bodyPr>
            <a:noAutofit/>
          </a:bodyPr>
          <a:lstStyle/>
          <a:p>
            <a:r>
              <a:rPr lang="en-US" dirty="0"/>
              <a:t>How do you gauge the health of a retirement strategy? </a:t>
            </a:r>
          </a:p>
        </p:txBody>
      </p:sp>
      <p:cxnSp>
        <p:nvCxnSpPr>
          <p:cNvPr id="16" name="Straight Connector 15">
            <a:extLst>
              <a:ext uri="{FF2B5EF4-FFF2-40B4-BE49-F238E27FC236}">
                <a16:creationId xmlns:a16="http://schemas.microsoft.com/office/drawing/2014/main" id="{910DA814-DDE2-46AF-A851-C46E8DE0D225}"/>
              </a:ext>
            </a:extLst>
          </p:cNvPr>
          <p:cNvCxnSpPr>
            <a:cxnSpLocks/>
          </p:cNvCxnSpPr>
          <p:nvPr/>
        </p:nvCxnSpPr>
        <p:spPr>
          <a:xfrm>
            <a:off x="491973" y="2742068"/>
            <a:ext cx="3334696"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AA1888B-6BDA-4391-9CC2-772A38258DC4}"/>
              </a:ext>
            </a:extLst>
          </p:cNvPr>
          <p:cNvCxnSpPr>
            <a:cxnSpLocks/>
          </p:cNvCxnSpPr>
          <p:nvPr/>
        </p:nvCxnSpPr>
        <p:spPr>
          <a:xfrm>
            <a:off x="5822156" y="2742068"/>
            <a:ext cx="588169"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nvGrpSpPr>
          <p:cNvPr id="23" name="Graphic 1">
            <a:extLst>
              <a:ext uri="{FF2B5EF4-FFF2-40B4-BE49-F238E27FC236}">
                <a16:creationId xmlns:a16="http://schemas.microsoft.com/office/drawing/2014/main" id="{42DDB3BF-B224-42DA-ADA4-C2FA3288BE05}"/>
              </a:ext>
            </a:extLst>
          </p:cNvPr>
          <p:cNvGrpSpPr/>
          <p:nvPr/>
        </p:nvGrpSpPr>
        <p:grpSpPr>
          <a:xfrm>
            <a:off x="527889" y="3008912"/>
            <a:ext cx="452504" cy="383819"/>
            <a:chOff x="1503273" y="938893"/>
            <a:chExt cx="368413" cy="312492"/>
          </a:xfrm>
          <a:solidFill>
            <a:schemeClr val="accent3"/>
          </a:solidFill>
        </p:grpSpPr>
        <p:sp>
          <p:nvSpPr>
            <p:cNvPr id="24" name="Freeform: Shape 23">
              <a:extLst>
                <a:ext uri="{FF2B5EF4-FFF2-40B4-BE49-F238E27FC236}">
                  <a16:creationId xmlns:a16="http://schemas.microsoft.com/office/drawing/2014/main" id="{5BFBC4B1-52AE-429E-B071-56A9A6FAD6ED}"/>
                </a:ext>
              </a:extLst>
            </p:cNvPr>
            <p:cNvSpPr/>
            <p:nvPr/>
          </p:nvSpPr>
          <p:spPr>
            <a:xfrm>
              <a:off x="1503273" y="1046078"/>
              <a:ext cx="120801" cy="69789"/>
            </a:xfrm>
            <a:custGeom>
              <a:avLst/>
              <a:gdLst>
                <a:gd name="connsiteX0" fmla="*/ 22128 w 120801"/>
                <a:gd name="connsiteY0" fmla="*/ 58774 h 69789"/>
                <a:gd name="connsiteX1" fmla="*/ 21527 w 120801"/>
                <a:gd name="connsiteY1" fmla="*/ 55269 h 69789"/>
                <a:gd name="connsiteX2" fmla="*/ 37998 w 120801"/>
                <a:gd name="connsiteY2" fmla="*/ 36696 h 69789"/>
                <a:gd name="connsiteX3" fmla="*/ 42603 w 120801"/>
                <a:gd name="connsiteY3" fmla="*/ 37697 h 69789"/>
                <a:gd name="connsiteX4" fmla="*/ 51715 w 120801"/>
                <a:gd name="connsiteY4" fmla="*/ 32891 h 69789"/>
                <a:gd name="connsiteX5" fmla="*/ 72141 w 120801"/>
                <a:gd name="connsiteY5" fmla="*/ 40050 h 69789"/>
                <a:gd name="connsiteX6" fmla="*/ 72091 w 120801"/>
                <a:gd name="connsiteY6" fmla="*/ 40301 h 69789"/>
                <a:gd name="connsiteX7" fmla="*/ 83154 w 120801"/>
                <a:gd name="connsiteY7" fmla="*/ 51365 h 69789"/>
                <a:gd name="connsiteX8" fmla="*/ 94219 w 120801"/>
                <a:gd name="connsiteY8" fmla="*/ 40301 h 69789"/>
                <a:gd name="connsiteX9" fmla="*/ 93017 w 120801"/>
                <a:gd name="connsiteY9" fmla="*/ 35394 h 69789"/>
                <a:gd name="connsiteX10" fmla="*/ 106234 w 120801"/>
                <a:gd name="connsiteY10" fmla="*/ 21527 h 69789"/>
                <a:gd name="connsiteX11" fmla="*/ 109738 w 120801"/>
                <a:gd name="connsiteY11" fmla="*/ 22128 h 69789"/>
                <a:gd name="connsiteX12" fmla="*/ 120802 w 120801"/>
                <a:gd name="connsiteY12" fmla="*/ 11064 h 69789"/>
                <a:gd name="connsiteX13" fmla="*/ 109738 w 120801"/>
                <a:gd name="connsiteY13" fmla="*/ 0 h 69789"/>
                <a:gd name="connsiteX14" fmla="*/ 98674 w 120801"/>
                <a:gd name="connsiteY14" fmla="*/ 11064 h 69789"/>
                <a:gd name="connsiteX15" fmla="*/ 99475 w 120801"/>
                <a:gd name="connsiteY15" fmla="*/ 15119 h 69789"/>
                <a:gd name="connsiteX16" fmla="*/ 85708 w 120801"/>
                <a:gd name="connsiteY16" fmla="*/ 29587 h 69789"/>
                <a:gd name="connsiteX17" fmla="*/ 83205 w 120801"/>
                <a:gd name="connsiteY17" fmla="*/ 29287 h 69789"/>
                <a:gd name="connsiteX18" fmla="*/ 76396 w 120801"/>
                <a:gd name="connsiteY18" fmla="*/ 31690 h 69789"/>
                <a:gd name="connsiteX19" fmla="*/ 53167 w 120801"/>
                <a:gd name="connsiteY19" fmla="*/ 23530 h 69789"/>
                <a:gd name="connsiteX20" fmla="*/ 42603 w 120801"/>
                <a:gd name="connsiteY20" fmla="*/ 15570 h 69789"/>
                <a:gd name="connsiteX21" fmla="*/ 31540 w 120801"/>
                <a:gd name="connsiteY21" fmla="*/ 26633 h 69789"/>
                <a:gd name="connsiteX22" fmla="*/ 31940 w 120801"/>
                <a:gd name="connsiteY22" fmla="*/ 29437 h 69789"/>
                <a:gd name="connsiteX23" fmla="*/ 15069 w 120801"/>
                <a:gd name="connsiteY23" fmla="*/ 48461 h 69789"/>
                <a:gd name="connsiteX24" fmla="*/ 11064 w 120801"/>
                <a:gd name="connsiteY24" fmla="*/ 47660 h 69789"/>
                <a:gd name="connsiteX25" fmla="*/ 0 w 120801"/>
                <a:gd name="connsiteY25" fmla="*/ 58724 h 69789"/>
                <a:gd name="connsiteX26" fmla="*/ 11064 w 120801"/>
                <a:gd name="connsiteY26" fmla="*/ 69788 h 69789"/>
                <a:gd name="connsiteX27" fmla="*/ 22128 w 120801"/>
                <a:gd name="connsiteY27" fmla="*/ 58774 h 6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0801" h="69789">
                  <a:moveTo>
                    <a:pt x="22128" y="58774"/>
                  </a:moveTo>
                  <a:cubicBezTo>
                    <a:pt x="22128" y="57572"/>
                    <a:pt x="21877" y="56371"/>
                    <a:pt x="21527" y="55269"/>
                  </a:cubicBezTo>
                  <a:lnTo>
                    <a:pt x="37998" y="36696"/>
                  </a:lnTo>
                  <a:cubicBezTo>
                    <a:pt x="39400" y="37347"/>
                    <a:pt x="40951" y="37697"/>
                    <a:pt x="42603" y="37697"/>
                  </a:cubicBezTo>
                  <a:cubicBezTo>
                    <a:pt x="46408" y="37697"/>
                    <a:pt x="49712" y="35795"/>
                    <a:pt x="51715" y="32891"/>
                  </a:cubicBezTo>
                  <a:lnTo>
                    <a:pt x="72141" y="40050"/>
                  </a:lnTo>
                  <a:cubicBezTo>
                    <a:pt x="72141" y="40150"/>
                    <a:pt x="72091" y="40201"/>
                    <a:pt x="72091" y="40301"/>
                  </a:cubicBezTo>
                  <a:cubicBezTo>
                    <a:pt x="72091" y="46408"/>
                    <a:pt x="77047" y="51365"/>
                    <a:pt x="83154" y="51365"/>
                  </a:cubicBezTo>
                  <a:cubicBezTo>
                    <a:pt x="89262" y="51365"/>
                    <a:pt x="94219" y="46408"/>
                    <a:pt x="94219" y="40301"/>
                  </a:cubicBezTo>
                  <a:cubicBezTo>
                    <a:pt x="94219" y="38498"/>
                    <a:pt x="93768" y="36846"/>
                    <a:pt x="93017" y="35394"/>
                  </a:cubicBezTo>
                  <a:lnTo>
                    <a:pt x="106234" y="21527"/>
                  </a:lnTo>
                  <a:cubicBezTo>
                    <a:pt x="107335" y="21877"/>
                    <a:pt x="108486" y="22128"/>
                    <a:pt x="109738" y="22128"/>
                  </a:cubicBezTo>
                  <a:cubicBezTo>
                    <a:pt x="115846" y="22128"/>
                    <a:pt x="120802" y="17172"/>
                    <a:pt x="120802" y="11064"/>
                  </a:cubicBezTo>
                  <a:cubicBezTo>
                    <a:pt x="120802" y="4956"/>
                    <a:pt x="115846" y="0"/>
                    <a:pt x="109738" y="0"/>
                  </a:cubicBezTo>
                  <a:cubicBezTo>
                    <a:pt x="103630" y="0"/>
                    <a:pt x="98674" y="4956"/>
                    <a:pt x="98674" y="11064"/>
                  </a:cubicBezTo>
                  <a:cubicBezTo>
                    <a:pt x="98674" y="12516"/>
                    <a:pt x="98974" y="13867"/>
                    <a:pt x="99475" y="15119"/>
                  </a:cubicBezTo>
                  <a:lnTo>
                    <a:pt x="85708" y="29587"/>
                  </a:lnTo>
                  <a:cubicBezTo>
                    <a:pt x="84907" y="29387"/>
                    <a:pt x="84056" y="29287"/>
                    <a:pt x="83205" y="29287"/>
                  </a:cubicBezTo>
                  <a:cubicBezTo>
                    <a:pt x="80601" y="29287"/>
                    <a:pt x="78298" y="30188"/>
                    <a:pt x="76396" y="31690"/>
                  </a:cubicBezTo>
                  <a:lnTo>
                    <a:pt x="53167" y="23530"/>
                  </a:lnTo>
                  <a:cubicBezTo>
                    <a:pt x="51815" y="18924"/>
                    <a:pt x="47610" y="15570"/>
                    <a:pt x="42603" y="15570"/>
                  </a:cubicBezTo>
                  <a:cubicBezTo>
                    <a:pt x="36496" y="15570"/>
                    <a:pt x="31540" y="20526"/>
                    <a:pt x="31540" y="26633"/>
                  </a:cubicBezTo>
                  <a:cubicBezTo>
                    <a:pt x="31540" y="27635"/>
                    <a:pt x="31690" y="28536"/>
                    <a:pt x="31940" y="29437"/>
                  </a:cubicBezTo>
                  <a:lnTo>
                    <a:pt x="15069" y="48461"/>
                  </a:lnTo>
                  <a:cubicBezTo>
                    <a:pt x="13817" y="47960"/>
                    <a:pt x="12466" y="47660"/>
                    <a:pt x="11064" y="47660"/>
                  </a:cubicBezTo>
                  <a:cubicBezTo>
                    <a:pt x="4956" y="47660"/>
                    <a:pt x="0" y="52616"/>
                    <a:pt x="0" y="58724"/>
                  </a:cubicBezTo>
                  <a:cubicBezTo>
                    <a:pt x="0" y="64832"/>
                    <a:pt x="4956" y="69788"/>
                    <a:pt x="11064" y="69788"/>
                  </a:cubicBezTo>
                  <a:cubicBezTo>
                    <a:pt x="17172" y="69888"/>
                    <a:pt x="22128" y="64932"/>
                    <a:pt x="22128" y="58774"/>
                  </a:cubicBezTo>
                  <a:close/>
                </a:path>
              </a:pathLst>
            </a:custGeom>
            <a:grpFill/>
            <a:ln w="4994"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5332A5F4-D4EB-40E1-909C-CD69894F0D36}"/>
                </a:ext>
              </a:extLst>
            </p:cNvPr>
            <p:cNvSpPr/>
            <p:nvPr/>
          </p:nvSpPr>
          <p:spPr>
            <a:xfrm>
              <a:off x="1531909" y="973036"/>
              <a:ext cx="18222" cy="50613"/>
            </a:xfrm>
            <a:custGeom>
              <a:avLst/>
              <a:gdLst>
                <a:gd name="connsiteX0" fmla="*/ 0 w 18222"/>
                <a:gd name="connsiteY0" fmla="*/ 0 h 50613"/>
                <a:gd name="connsiteX1" fmla="*/ 18223 w 18222"/>
                <a:gd name="connsiteY1" fmla="*/ 0 h 50613"/>
                <a:gd name="connsiteX2" fmla="*/ 18223 w 18222"/>
                <a:gd name="connsiteY2" fmla="*/ 50614 h 50613"/>
                <a:gd name="connsiteX3" fmla="*/ 0 w 18222"/>
                <a:gd name="connsiteY3" fmla="*/ 50614 h 50613"/>
              </a:gdLst>
              <a:ahLst/>
              <a:cxnLst>
                <a:cxn ang="0">
                  <a:pos x="connsiteX0" y="connsiteY0"/>
                </a:cxn>
                <a:cxn ang="0">
                  <a:pos x="connsiteX1" y="connsiteY1"/>
                </a:cxn>
                <a:cxn ang="0">
                  <a:pos x="connsiteX2" y="connsiteY2"/>
                </a:cxn>
                <a:cxn ang="0">
                  <a:pos x="connsiteX3" y="connsiteY3"/>
                </a:cxn>
              </a:cxnLst>
              <a:rect l="l" t="t" r="r" b="b"/>
              <a:pathLst>
                <a:path w="18222" h="50613">
                  <a:moveTo>
                    <a:pt x="0" y="0"/>
                  </a:moveTo>
                  <a:lnTo>
                    <a:pt x="18223" y="0"/>
                  </a:lnTo>
                  <a:lnTo>
                    <a:pt x="18223" y="50614"/>
                  </a:lnTo>
                  <a:lnTo>
                    <a:pt x="0" y="50614"/>
                  </a:lnTo>
                  <a:close/>
                </a:path>
              </a:pathLst>
            </a:custGeom>
            <a:grpFill/>
            <a:ln w="4994"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C839F60-7064-49B3-955C-895933EA1F3D}"/>
                </a:ext>
              </a:extLst>
            </p:cNvPr>
            <p:cNvSpPr/>
            <p:nvPr/>
          </p:nvSpPr>
          <p:spPr>
            <a:xfrm>
              <a:off x="1596490" y="960771"/>
              <a:ext cx="18222" cy="62879"/>
            </a:xfrm>
            <a:custGeom>
              <a:avLst/>
              <a:gdLst>
                <a:gd name="connsiteX0" fmla="*/ 0 w 18222"/>
                <a:gd name="connsiteY0" fmla="*/ 0 h 62879"/>
                <a:gd name="connsiteX1" fmla="*/ 18223 w 18222"/>
                <a:gd name="connsiteY1" fmla="*/ 0 h 62879"/>
                <a:gd name="connsiteX2" fmla="*/ 18223 w 18222"/>
                <a:gd name="connsiteY2" fmla="*/ 62879 h 62879"/>
                <a:gd name="connsiteX3" fmla="*/ 0 w 18222"/>
                <a:gd name="connsiteY3" fmla="*/ 62879 h 62879"/>
              </a:gdLst>
              <a:ahLst/>
              <a:cxnLst>
                <a:cxn ang="0">
                  <a:pos x="connsiteX0" y="connsiteY0"/>
                </a:cxn>
                <a:cxn ang="0">
                  <a:pos x="connsiteX1" y="connsiteY1"/>
                </a:cxn>
                <a:cxn ang="0">
                  <a:pos x="connsiteX2" y="connsiteY2"/>
                </a:cxn>
                <a:cxn ang="0">
                  <a:pos x="connsiteX3" y="connsiteY3"/>
                </a:cxn>
              </a:cxnLst>
              <a:rect l="l" t="t" r="r" b="b"/>
              <a:pathLst>
                <a:path w="18222" h="62879">
                  <a:moveTo>
                    <a:pt x="0" y="0"/>
                  </a:moveTo>
                  <a:lnTo>
                    <a:pt x="18223" y="0"/>
                  </a:lnTo>
                  <a:lnTo>
                    <a:pt x="18223" y="62879"/>
                  </a:lnTo>
                  <a:lnTo>
                    <a:pt x="0" y="62879"/>
                  </a:lnTo>
                  <a:close/>
                </a:path>
              </a:pathLst>
            </a:custGeom>
            <a:grpFill/>
            <a:ln w="4994"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361B23CF-F3D6-43FD-8BC0-16EA383A77FB}"/>
                </a:ext>
              </a:extLst>
            </p:cNvPr>
            <p:cNvSpPr/>
            <p:nvPr/>
          </p:nvSpPr>
          <p:spPr>
            <a:xfrm>
              <a:off x="1564200" y="938893"/>
              <a:ext cx="18222" cy="84756"/>
            </a:xfrm>
            <a:custGeom>
              <a:avLst/>
              <a:gdLst>
                <a:gd name="connsiteX0" fmla="*/ 0 w 18222"/>
                <a:gd name="connsiteY0" fmla="*/ 0 h 84756"/>
                <a:gd name="connsiteX1" fmla="*/ 18223 w 18222"/>
                <a:gd name="connsiteY1" fmla="*/ 0 h 84756"/>
                <a:gd name="connsiteX2" fmla="*/ 18223 w 18222"/>
                <a:gd name="connsiteY2" fmla="*/ 84757 h 84756"/>
                <a:gd name="connsiteX3" fmla="*/ 0 w 18222"/>
                <a:gd name="connsiteY3" fmla="*/ 84757 h 84756"/>
              </a:gdLst>
              <a:ahLst/>
              <a:cxnLst>
                <a:cxn ang="0">
                  <a:pos x="connsiteX0" y="connsiteY0"/>
                </a:cxn>
                <a:cxn ang="0">
                  <a:pos x="connsiteX1" y="connsiteY1"/>
                </a:cxn>
                <a:cxn ang="0">
                  <a:pos x="connsiteX2" y="connsiteY2"/>
                </a:cxn>
                <a:cxn ang="0">
                  <a:pos x="connsiteX3" y="connsiteY3"/>
                </a:cxn>
              </a:cxnLst>
              <a:rect l="l" t="t" r="r" b="b"/>
              <a:pathLst>
                <a:path w="18222" h="84756">
                  <a:moveTo>
                    <a:pt x="0" y="0"/>
                  </a:moveTo>
                  <a:lnTo>
                    <a:pt x="18223" y="0"/>
                  </a:lnTo>
                  <a:lnTo>
                    <a:pt x="18223" y="84757"/>
                  </a:lnTo>
                  <a:lnTo>
                    <a:pt x="0" y="84757"/>
                  </a:lnTo>
                  <a:close/>
                </a:path>
              </a:pathLst>
            </a:custGeom>
            <a:grpFill/>
            <a:ln w="4994"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EFAE1D8-031C-4F55-AAC1-5C42C66D4776}"/>
                </a:ext>
              </a:extLst>
            </p:cNvPr>
            <p:cNvSpPr/>
            <p:nvPr/>
          </p:nvSpPr>
          <p:spPr>
            <a:xfrm>
              <a:off x="1767292" y="989056"/>
              <a:ext cx="45971" cy="87610"/>
            </a:xfrm>
            <a:custGeom>
              <a:avLst/>
              <a:gdLst>
                <a:gd name="connsiteX0" fmla="*/ 45921 w 45971"/>
                <a:gd name="connsiteY0" fmla="*/ 0 h 87610"/>
                <a:gd name="connsiteX1" fmla="*/ 12179 w 45971"/>
                <a:gd name="connsiteY1" fmla="*/ 18323 h 87610"/>
                <a:gd name="connsiteX2" fmla="*/ 14081 w 45971"/>
                <a:gd name="connsiteY2" fmla="*/ 87610 h 87610"/>
                <a:gd name="connsiteX3" fmla="*/ 45971 w 45971"/>
                <a:gd name="connsiteY3" fmla="*/ 49612 h 87610"/>
                <a:gd name="connsiteX4" fmla="*/ 45971 w 45971"/>
                <a:gd name="connsiteY4" fmla="*/ 0 h 8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71" h="87610">
                  <a:moveTo>
                    <a:pt x="45921" y="0"/>
                  </a:moveTo>
                  <a:cubicBezTo>
                    <a:pt x="32504" y="1452"/>
                    <a:pt x="21190" y="7610"/>
                    <a:pt x="12179" y="18323"/>
                  </a:cubicBezTo>
                  <a:cubicBezTo>
                    <a:pt x="-4943" y="38749"/>
                    <a:pt x="-3741" y="68636"/>
                    <a:pt x="14081" y="87610"/>
                  </a:cubicBezTo>
                  <a:lnTo>
                    <a:pt x="45971" y="49612"/>
                  </a:lnTo>
                  <a:lnTo>
                    <a:pt x="45971" y="0"/>
                  </a:lnTo>
                  <a:close/>
                </a:path>
              </a:pathLst>
            </a:custGeom>
            <a:grpFill/>
            <a:ln w="4994"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44D453B-721F-41C6-837E-CBDEC2487C01}"/>
                </a:ext>
              </a:extLst>
            </p:cNvPr>
            <p:cNvSpPr/>
            <p:nvPr/>
          </p:nvSpPr>
          <p:spPr>
            <a:xfrm>
              <a:off x="1790885" y="1047730"/>
              <a:ext cx="78598" cy="45457"/>
            </a:xfrm>
            <a:custGeom>
              <a:avLst/>
              <a:gdLst>
                <a:gd name="connsiteX0" fmla="*/ 0 w 78598"/>
                <a:gd name="connsiteY0" fmla="*/ 36997 h 45457"/>
                <a:gd name="connsiteX1" fmla="*/ 19525 w 78598"/>
                <a:gd name="connsiteY1" fmla="*/ 44656 h 45457"/>
                <a:gd name="connsiteX2" fmla="*/ 28686 w 78598"/>
                <a:gd name="connsiteY2" fmla="*/ 45457 h 45457"/>
                <a:gd name="connsiteX3" fmla="*/ 78599 w 78598"/>
                <a:gd name="connsiteY3" fmla="*/ 8361 h 45457"/>
                <a:gd name="connsiteX4" fmla="*/ 31089 w 78598"/>
                <a:gd name="connsiteY4" fmla="*/ 0 h 45457"/>
                <a:gd name="connsiteX5" fmla="*/ 0 w 78598"/>
                <a:gd name="connsiteY5" fmla="*/ 36997 h 4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98" h="45457">
                  <a:moveTo>
                    <a:pt x="0" y="36997"/>
                  </a:moveTo>
                  <a:cubicBezTo>
                    <a:pt x="5908" y="40951"/>
                    <a:pt x="12115" y="43354"/>
                    <a:pt x="19525" y="44656"/>
                  </a:cubicBezTo>
                  <a:cubicBezTo>
                    <a:pt x="22528" y="45207"/>
                    <a:pt x="25632" y="45457"/>
                    <a:pt x="28686" y="45457"/>
                  </a:cubicBezTo>
                  <a:cubicBezTo>
                    <a:pt x="51915" y="45457"/>
                    <a:pt x="72041" y="30188"/>
                    <a:pt x="78599" y="8361"/>
                  </a:cubicBezTo>
                  <a:lnTo>
                    <a:pt x="31089" y="0"/>
                  </a:lnTo>
                  <a:lnTo>
                    <a:pt x="0" y="36997"/>
                  </a:lnTo>
                  <a:close/>
                </a:path>
              </a:pathLst>
            </a:custGeom>
            <a:grpFill/>
            <a:ln w="4994"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3F041F42-B9F7-4D72-A499-9EF25700E185}"/>
                </a:ext>
              </a:extLst>
            </p:cNvPr>
            <p:cNvSpPr/>
            <p:nvPr/>
          </p:nvSpPr>
          <p:spPr>
            <a:xfrm>
              <a:off x="1825729" y="989106"/>
              <a:ext cx="45957" cy="54718"/>
            </a:xfrm>
            <a:custGeom>
              <a:avLst/>
              <a:gdLst>
                <a:gd name="connsiteX0" fmla="*/ 0 w 45957"/>
                <a:gd name="connsiteY0" fmla="*/ 0 h 54718"/>
                <a:gd name="connsiteX1" fmla="*/ 0 w 45957"/>
                <a:gd name="connsiteY1" fmla="*/ 46609 h 54718"/>
                <a:gd name="connsiteX2" fmla="*/ 45908 w 45957"/>
                <a:gd name="connsiteY2" fmla="*/ 54719 h 54718"/>
                <a:gd name="connsiteX3" fmla="*/ 45958 w 45957"/>
                <a:gd name="connsiteY3" fmla="*/ 51865 h 54718"/>
                <a:gd name="connsiteX4" fmla="*/ 0 w 45957"/>
                <a:gd name="connsiteY4" fmla="*/ 0 h 54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57" h="54718">
                  <a:moveTo>
                    <a:pt x="0" y="0"/>
                  </a:moveTo>
                  <a:lnTo>
                    <a:pt x="0" y="46609"/>
                  </a:lnTo>
                  <a:lnTo>
                    <a:pt x="45908" y="54719"/>
                  </a:lnTo>
                  <a:cubicBezTo>
                    <a:pt x="45958" y="53818"/>
                    <a:pt x="45958" y="52866"/>
                    <a:pt x="45958" y="51865"/>
                  </a:cubicBezTo>
                  <a:cubicBezTo>
                    <a:pt x="45958" y="25132"/>
                    <a:pt x="25882" y="3054"/>
                    <a:pt x="0" y="0"/>
                  </a:cubicBezTo>
                  <a:close/>
                </a:path>
              </a:pathLst>
            </a:custGeom>
            <a:grpFill/>
            <a:ln w="4994"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7F28882-4256-4222-9CED-94783819FC8F}"/>
                </a:ext>
              </a:extLst>
            </p:cNvPr>
            <p:cNvSpPr/>
            <p:nvPr/>
          </p:nvSpPr>
          <p:spPr>
            <a:xfrm>
              <a:off x="1636040" y="950458"/>
              <a:ext cx="117247" cy="117247"/>
            </a:xfrm>
            <a:custGeom>
              <a:avLst/>
              <a:gdLst>
                <a:gd name="connsiteX0" fmla="*/ 117248 w 117247"/>
                <a:gd name="connsiteY0" fmla="*/ 58624 h 117247"/>
                <a:gd name="connsiteX1" fmla="*/ 58624 w 117247"/>
                <a:gd name="connsiteY1" fmla="*/ 0 h 117247"/>
                <a:gd name="connsiteX2" fmla="*/ 0 w 117247"/>
                <a:gd name="connsiteY2" fmla="*/ 58624 h 117247"/>
                <a:gd name="connsiteX3" fmla="*/ 58624 w 117247"/>
                <a:gd name="connsiteY3" fmla="*/ 117247 h 117247"/>
                <a:gd name="connsiteX4" fmla="*/ 117248 w 117247"/>
                <a:gd name="connsiteY4" fmla="*/ 58624 h 1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47" h="117247">
                  <a:moveTo>
                    <a:pt x="117248" y="58624"/>
                  </a:moveTo>
                  <a:cubicBezTo>
                    <a:pt x="117248" y="26233"/>
                    <a:pt x="90964" y="0"/>
                    <a:pt x="58624" y="0"/>
                  </a:cubicBezTo>
                  <a:cubicBezTo>
                    <a:pt x="26233" y="0"/>
                    <a:pt x="0" y="26233"/>
                    <a:pt x="0" y="58624"/>
                  </a:cubicBezTo>
                  <a:cubicBezTo>
                    <a:pt x="0" y="91014"/>
                    <a:pt x="26233" y="117247"/>
                    <a:pt x="58624" y="117247"/>
                  </a:cubicBezTo>
                  <a:cubicBezTo>
                    <a:pt x="90964" y="117247"/>
                    <a:pt x="117248" y="91014"/>
                    <a:pt x="117248" y="58624"/>
                  </a:cubicBezTo>
                  <a:close/>
                </a:path>
              </a:pathLst>
            </a:custGeom>
            <a:grpFill/>
            <a:ln w="4994"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F1233C48-0B57-41FC-A313-8368A4CE5AF6}"/>
                </a:ext>
              </a:extLst>
            </p:cNvPr>
            <p:cNvSpPr/>
            <p:nvPr/>
          </p:nvSpPr>
          <p:spPr>
            <a:xfrm>
              <a:off x="1562648" y="1077417"/>
              <a:ext cx="263981" cy="173968"/>
            </a:xfrm>
            <a:custGeom>
              <a:avLst/>
              <a:gdLst>
                <a:gd name="connsiteX0" fmla="*/ 168962 w 263981"/>
                <a:gd name="connsiteY0" fmla="*/ 951 h 173968"/>
                <a:gd name="connsiteX1" fmla="*/ 131966 w 263981"/>
                <a:gd name="connsiteY1" fmla="*/ 30188 h 173968"/>
                <a:gd name="connsiteX2" fmla="*/ 93768 w 263981"/>
                <a:gd name="connsiteY2" fmla="*/ 0 h 173968"/>
                <a:gd name="connsiteX3" fmla="*/ 28936 w 263981"/>
                <a:gd name="connsiteY3" fmla="*/ 72441 h 173968"/>
                <a:gd name="connsiteX4" fmla="*/ 28936 w 263981"/>
                <a:gd name="connsiteY4" fmla="*/ 96571 h 173968"/>
                <a:gd name="connsiteX5" fmla="*/ 0 w 263981"/>
                <a:gd name="connsiteY5" fmla="*/ 96571 h 173968"/>
                <a:gd name="connsiteX6" fmla="*/ 0 w 263981"/>
                <a:gd name="connsiteY6" fmla="*/ 111440 h 173968"/>
                <a:gd name="connsiteX7" fmla="*/ 43455 w 263981"/>
                <a:gd name="connsiteY7" fmla="*/ 111440 h 173968"/>
                <a:gd name="connsiteX8" fmla="*/ 43455 w 263981"/>
                <a:gd name="connsiteY8" fmla="*/ 129363 h 173968"/>
                <a:gd name="connsiteX9" fmla="*/ 36145 w 263981"/>
                <a:gd name="connsiteY9" fmla="*/ 129363 h 173968"/>
                <a:gd name="connsiteX10" fmla="*/ 30088 w 263981"/>
                <a:gd name="connsiteY10" fmla="*/ 132517 h 173968"/>
                <a:gd name="connsiteX11" fmla="*/ 29187 w 263981"/>
                <a:gd name="connsiteY11" fmla="*/ 139275 h 173968"/>
                <a:gd name="connsiteX12" fmla="*/ 40050 w 263981"/>
                <a:gd name="connsiteY12" fmla="*/ 169063 h 173968"/>
                <a:gd name="connsiteX13" fmla="*/ 47009 w 263981"/>
                <a:gd name="connsiteY13" fmla="*/ 173969 h 173968"/>
                <a:gd name="connsiteX14" fmla="*/ 217023 w 263981"/>
                <a:gd name="connsiteY14" fmla="*/ 173969 h 173968"/>
                <a:gd name="connsiteX15" fmla="*/ 223982 w 263981"/>
                <a:gd name="connsiteY15" fmla="*/ 169063 h 173968"/>
                <a:gd name="connsiteX16" fmla="*/ 234845 w 263981"/>
                <a:gd name="connsiteY16" fmla="*/ 139275 h 173968"/>
                <a:gd name="connsiteX17" fmla="*/ 233944 w 263981"/>
                <a:gd name="connsiteY17" fmla="*/ 132517 h 173968"/>
                <a:gd name="connsiteX18" fmla="*/ 227837 w 263981"/>
                <a:gd name="connsiteY18" fmla="*/ 129363 h 173968"/>
                <a:gd name="connsiteX19" fmla="*/ 220527 w 263981"/>
                <a:gd name="connsiteY19" fmla="*/ 129363 h 173968"/>
                <a:gd name="connsiteX20" fmla="*/ 220527 w 263981"/>
                <a:gd name="connsiteY20" fmla="*/ 111440 h 173968"/>
                <a:gd name="connsiteX21" fmla="*/ 263982 w 263981"/>
                <a:gd name="connsiteY21" fmla="*/ 111440 h 173968"/>
                <a:gd name="connsiteX22" fmla="*/ 263982 w 263981"/>
                <a:gd name="connsiteY22" fmla="*/ 96571 h 173968"/>
                <a:gd name="connsiteX23" fmla="*/ 235046 w 263981"/>
                <a:gd name="connsiteY23" fmla="*/ 96571 h 173968"/>
                <a:gd name="connsiteX24" fmla="*/ 235046 w 263981"/>
                <a:gd name="connsiteY24" fmla="*/ 72441 h 173968"/>
                <a:gd name="connsiteX25" fmla="*/ 168962 w 263981"/>
                <a:gd name="connsiteY25" fmla="*/ 951 h 173968"/>
                <a:gd name="connsiteX26" fmla="*/ 209413 w 263981"/>
                <a:gd name="connsiteY26" fmla="*/ 162554 h 173968"/>
                <a:gd name="connsiteX27" fmla="*/ 54569 w 263981"/>
                <a:gd name="connsiteY27" fmla="*/ 162554 h 173968"/>
                <a:gd name="connsiteX28" fmla="*/ 54569 w 263981"/>
                <a:gd name="connsiteY28" fmla="*/ 66934 h 173968"/>
                <a:gd name="connsiteX29" fmla="*/ 60526 w 263981"/>
                <a:gd name="connsiteY29" fmla="*/ 60977 h 173968"/>
                <a:gd name="connsiteX30" fmla="*/ 203506 w 263981"/>
                <a:gd name="connsiteY30" fmla="*/ 60977 h 173968"/>
                <a:gd name="connsiteX31" fmla="*/ 209463 w 263981"/>
                <a:gd name="connsiteY31" fmla="*/ 66934 h 173968"/>
                <a:gd name="connsiteX32" fmla="*/ 209463 w 263981"/>
                <a:gd name="connsiteY32" fmla="*/ 162554 h 17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3981" h="173968">
                  <a:moveTo>
                    <a:pt x="168962" y="951"/>
                  </a:moveTo>
                  <a:lnTo>
                    <a:pt x="131966" y="30188"/>
                  </a:lnTo>
                  <a:lnTo>
                    <a:pt x="93768" y="0"/>
                  </a:lnTo>
                  <a:cubicBezTo>
                    <a:pt x="55770" y="7459"/>
                    <a:pt x="28936" y="28386"/>
                    <a:pt x="28936" y="72441"/>
                  </a:cubicBezTo>
                  <a:lnTo>
                    <a:pt x="28936" y="96571"/>
                  </a:lnTo>
                  <a:lnTo>
                    <a:pt x="0" y="96571"/>
                  </a:lnTo>
                  <a:lnTo>
                    <a:pt x="0" y="111440"/>
                  </a:lnTo>
                  <a:lnTo>
                    <a:pt x="43455" y="111440"/>
                  </a:lnTo>
                  <a:lnTo>
                    <a:pt x="43455" y="129363"/>
                  </a:lnTo>
                  <a:lnTo>
                    <a:pt x="36145" y="129363"/>
                  </a:lnTo>
                  <a:cubicBezTo>
                    <a:pt x="33692" y="129363"/>
                    <a:pt x="31440" y="130514"/>
                    <a:pt x="30088" y="132517"/>
                  </a:cubicBezTo>
                  <a:cubicBezTo>
                    <a:pt x="28686" y="134469"/>
                    <a:pt x="28336" y="137022"/>
                    <a:pt x="29187" y="139275"/>
                  </a:cubicBezTo>
                  <a:lnTo>
                    <a:pt x="40050" y="169063"/>
                  </a:lnTo>
                  <a:cubicBezTo>
                    <a:pt x="41102" y="172016"/>
                    <a:pt x="43905" y="173969"/>
                    <a:pt x="47009" y="173969"/>
                  </a:cubicBezTo>
                  <a:lnTo>
                    <a:pt x="217023" y="173969"/>
                  </a:lnTo>
                  <a:cubicBezTo>
                    <a:pt x="220127" y="173969"/>
                    <a:pt x="222930" y="172016"/>
                    <a:pt x="223982" y="169063"/>
                  </a:cubicBezTo>
                  <a:lnTo>
                    <a:pt x="234845" y="139275"/>
                  </a:lnTo>
                  <a:cubicBezTo>
                    <a:pt x="235646" y="137022"/>
                    <a:pt x="235346" y="134469"/>
                    <a:pt x="233944" y="132517"/>
                  </a:cubicBezTo>
                  <a:cubicBezTo>
                    <a:pt x="232542" y="130514"/>
                    <a:pt x="230290" y="129363"/>
                    <a:pt x="227837" y="129363"/>
                  </a:cubicBezTo>
                  <a:lnTo>
                    <a:pt x="220527" y="129363"/>
                  </a:lnTo>
                  <a:lnTo>
                    <a:pt x="220527" y="111440"/>
                  </a:lnTo>
                  <a:lnTo>
                    <a:pt x="263982" y="111440"/>
                  </a:lnTo>
                  <a:lnTo>
                    <a:pt x="263982" y="96571"/>
                  </a:lnTo>
                  <a:lnTo>
                    <a:pt x="235046" y="96571"/>
                  </a:lnTo>
                  <a:lnTo>
                    <a:pt x="235046" y="72441"/>
                  </a:lnTo>
                  <a:cubicBezTo>
                    <a:pt x="235046" y="35294"/>
                    <a:pt x="207611" y="10413"/>
                    <a:pt x="168962" y="951"/>
                  </a:cubicBezTo>
                  <a:close/>
                  <a:moveTo>
                    <a:pt x="209413" y="162554"/>
                  </a:moveTo>
                  <a:lnTo>
                    <a:pt x="54569" y="162554"/>
                  </a:lnTo>
                  <a:lnTo>
                    <a:pt x="54569" y="66934"/>
                  </a:lnTo>
                  <a:cubicBezTo>
                    <a:pt x="54569" y="63630"/>
                    <a:pt x="57222" y="60977"/>
                    <a:pt x="60526" y="60977"/>
                  </a:cubicBezTo>
                  <a:lnTo>
                    <a:pt x="203506" y="60977"/>
                  </a:lnTo>
                  <a:cubicBezTo>
                    <a:pt x="206760" y="60977"/>
                    <a:pt x="209463" y="63630"/>
                    <a:pt x="209463" y="66934"/>
                  </a:cubicBezTo>
                  <a:lnTo>
                    <a:pt x="209463" y="162554"/>
                  </a:lnTo>
                  <a:close/>
                </a:path>
              </a:pathLst>
            </a:custGeom>
            <a:grpFill/>
            <a:ln w="4994"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15B1CE96-B7F0-4094-B3B2-B19BD59CCB0C}"/>
                </a:ext>
              </a:extLst>
            </p:cNvPr>
            <p:cNvSpPr/>
            <p:nvPr/>
          </p:nvSpPr>
          <p:spPr>
            <a:xfrm>
              <a:off x="1681097" y="1177543"/>
              <a:ext cx="27034" cy="27034"/>
            </a:xfrm>
            <a:custGeom>
              <a:avLst/>
              <a:gdLst>
                <a:gd name="connsiteX0" fmla="*/ 13517 w 27034"/>
                <a:gd name="connsiteY0" fmla="*/ 0 h 27034"/>
                <a:gd name="connsiteX1" fmla="*/ 0 w 27034"/>
                <a:gd name="connsiteY1" fmla="*/ 13517 h 27034"/>
                <a:gd name="connsiteX2" fmla="*/ 13517 w 27034"/>
                <a:gd name="connsiteY2" fmla="*/ 27034 h 27034"/>
                <a:gd name="connsiteX3" fmla="*/ 27034 w 27034"/>
                <a:gd name="connsiteY3" fmla="*/ 13517 h 27034"/>
                <a:gd name="connsiteX4" fmla="*/ 13517 w 27034"/>
                <a:gd name="connsiteY4" fmla="*/ 0 h 27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34" h="27034">
                  <a:moveTo>
                    <a:pt x="13517" y="0"/>
                  </a:moveTo>
                  <a:cubicBezTo>
                    <a:pt x="6058" y="0"/>
                    <a:pt x="0" y="6058"/>
                    <a:pt x="0" y="13517"/>
                  </a:cubicBezTo>
                  <a:cubicBezTo>
                    <a:pt x="0" y="20976"/>
                    <a:pt x="6058" y="27034"/>
                    <a:pt x="13517" y="27034"/>
                  </a:cubicBezTo>
                  <a:cubicBezTo>
                    <a:pt x="20976" y="27034"/>
                    <a:pt x="27034" y="20976"/>
                    <a:pt x="27034" y="13517"/>
                  </a:cubicBezTo>
                  <a:cubicBezTo>
                    <a:pt x="27084" y="6058"/>
                    <a:pt x="20976" y="0"/>
                    <a:pt x="13517" y="0"/>
                  </a:cubicBezTo>
                  <a:close/>
                </a:path>
              </a:pathLst>
            </a:custGeom>
            <a:grpFill/>
            <a:ln w="4994" cap="flat">
              <a:noFill/>
              <a:prstDash val="solid"/>
              <a:miter/>
            </a:ln>
          </p:spPr>
          <p:txBody>
            <a:bodyPr rtlCol="0" anchor="ctr"/>
            <a:lstStyle/>
            <a:p>
              <a:endParaRPr lang="en-US"/>
            </a:p>
          </p:txBody>
        </p:sp>
      </p:grpSp>
      <p:grpSp>
        <p:nvGrpSpPr>
          <p:cNvPr id="35" name="Graphic 3">
            <a:extLst>
              <a:ext uri="{FF2B5EF4-FFF2-40B4-BE49-F238E27FC236}">
                <a16:creationId xmlns:a16="http://schemas.microsoft.com/office/drawing/2014/main" id="{6CC42273-D2B3-4350-8C89-167EBE37A7DC}"/>
              </a:ext>
            </a:extLst>
          </p:cNvPr>
          <p:cNvGrpSpPr/>
          <p:nvPr/>
        </p:nvGrpSpPr>
        <p:grpSpPr>
          <a:xfrm>
            <a:off x="590328" y="2120232"/>
            <a:ext cx="345151" cy="350008"/>
            <a:chOff x="5383598" y="1476356"/>
            <a:chExt cx="316235" cy="320685"/>
          </a:xfrm>
          <a:solidFill>
            <a:schemeClr val="accent3"/>
          </a:solidFill>
        </p:grpSpPr>
        <p:sp>
          <p:nvSpPr>
            <p:cNvPr id="36" name="Freeform: Shape 35">
              <a:extLst>
                <a:ext uri="{FF2B5EF4-FFF2-40B4-BE49-F238E27FC236}">
                  <a16:creationId xmlns:a16="http://schemas.microsoft.com/office/drawing/2014/main" id="{7DC66F93-AEB9-4E2D-8589-14AED1369DC7}"/>
                </a:ext>
              </a:extLst>
            </p:cNvPr>
            <p:cNvSpPr/>
            <p:nvPr/>
          </p:nvSpPr>
          <p:spPr>
            <a:xfrm>
              <a:off x="5510667" y="1505615"/>
              <a:ext cx="55427" cy="90295"/>
            </a:xfrm>
            <a:custGeom>
              <a:avLst/>
              <a:gdLst>
                <a:gd name="connsiteX0" fmla="*/ 27418 w 55427"/>
                <a:gd name="connsiteY0" fmla="*/ 53674 h 90295"/>
                <a:gd name="connsiteX1" fmla="*/ 36864 w 55427"/>
                <a:gd name="connsiteY1" fmla="*/ 57065 h 90295"/>
                <a:gd name="connsiteX2" fmla="*/ 27660 w 55427"/>
                <a:gd name="connsiteY2" fmla="*/ 69659 h 90295"/>
                <a:gd name="connsiteX3" fmla="*/ 17778 w 55427"/>
                <a:gd name="connsiteY3" fmla="*/ 64185 h 90295"/>
                <a:gd name="connsiteX4" fmla="*/ 436 w 55427"/>
                <a:gd name="connsiteY4" fmla="*/ 64185 h 90295"/>
                <a:gd name="connsiteX5" fmla="*/ 19571 w 55427"/>
                <a:gd name="connsiteY5" fmla="*/ 82787 h 90295"/>
                <a:gd name="connsiteX6" fmla="*/ 19571 w 55427"/>
                <a:gd name="connsiteY6" fmla="*/ 90296 h 90295"/>
                <a:gd name="connsiteX7" fmla="*/ 35750 w 55427"/>
                <a:gd name="connsiteY7" fmla="*/ 90296 h 90295"/>
                <a:gd name="connsiteX8" fmla="*/ 35750 w 55427"/>
                <a:gd name="connsiteY8" fmla="*/ 82787 h 90295"/>
                <a:gd name="connsiteX9" fmla="*/ 48733 w 55427"/>
                <a:gd name="connsiteY9" fmla="*/ 75569 h 90295"/>
                <a:gd name="connsiteX10" fmla="*/ 49168 w 55427"/>
                <a:gd name="connsiteY10" fmla="*/ 46359 h 90295"/>
                <a:gd name="connsiteX11" fmla="*/ 30034 w 55427"/>
                <a:gd name="connsiteY11" fmla="*/ 38608 h 90295"/>
                <a:gd name="connsiteX12" fmla="*/ 18311 w 55427"/>
                <a:gd name="connsiteY12" fmla="*/ 34248 h 90295"/>
                <a:gd name="connsiteX13" fmla="*/ 27660 w 55427"/>
                <a:gd name="connsiteY13" fmla="*/ 21460 h 90295"/>
                <a:gd name="connsiteX14" fmla="*/ 38463 w 55427"/>
                <a:gd name="connsiteY14" fmla="*/ 30567 h 90295"/>
                <a:gd name="connsiteX15" fmla="*/ 55272 w 55427"/>
                <a:gd name="connsiteY15" fmla="*/ 30567 h 90295"/>
                <a:gd name="connsiteX16" fmla="*/ 35750 w 55427"/>
                <a:gd name="connsiteY16" fmla="*/ 8332 h 90295"/>
                <a:gd name="connsiteX17" fmla="*/ 35750 w 55427"/>
                <a:gd name="connsiteY17" fmla="*/ 0 h 90295"/>
                <a:gd name="connsiteX18" fmla="*/ 19571 w 55427"/>
                <a:gd name="connsiteY18" fmla="*/ 0 h 90295"/>
                <a:gd name="connsiteX19" fmla="*/ 19571 w 55427"/>
                <a:gd name="connsiteY19" fmla="*/ 8332 h 90295"/>
                <a:gd name="connsiteX20" fmla="*/ 0 w 55427"/>
                <a:gd name="connsiteY20" fmla="*/ 30761 h 90295"/>
                <a:gd name="connsiteX21" fmla="*/ 5329 w 55427"/>
                <a:gd name="connsiteY21" fmla="*/ 44276 h 90295"/>
                <a:gd name="connsiteX22" fmla="*/ 27418 w 55427"/>
                <a:gd name="connsiteY22" fmla="*/ 53674 h 9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5427" h="90295">
                  <a:moveTo>
                    <a:pt x="27418" y="53674"/>
                  </a:moveTo>
                  <a:cubicBezTo>
                    <a:pt x="33086" y="54449"/>
                    <a:pt x="35653" y="55950"/>
                    <a:pt x="36864" y="57065"/>
                  </a:cubicBezTo>
                  <a:cubicBezTo>
                    <a:pt x="40401" y="60262"/>
                    <a:pt x="38463" y="69659"/>
                    <a:pt x="27660" y="69659"/>
                  </a:cubicBezTo>
                  <a:cubicBezTo>
                    <a:pt x="23252" y="69659"/>
                    <a:pt x="19474" y="67383"/>
                    <a:pt x="17778" y="64185"/>
                  </a:cubicBezTo>
                  <a:lnTo>
                    <a:pt x="436" y="64185"/>
                  </a:lnTo>
                  <a:cubicBezTo>
                    <a:pt x="2083" y="73050"/>
                    <a:pt x="9592" y="80220"/>
                    <a:pt x="19571" y="82787"/>
                  </a:cubicBezTo>
                  <a:lnTo>
                    <a:pt x="19571" y="90296"/>
                  </a:lnTo>
                  <a:lnTo>
                    <a:pt x="35750" y="90296"/>
                  </a:lnTo>
                  <a:lnTo>
                    <a:pt x="35750" y="82787"/>
                  </a:lnTo>
                  <a:cubicBezTo>
                    <a:pt x="40885" y="81479"/>
                    <a:pt x="45390" y="78912"/>
                    <a:pt x="48733" y="75569"/>
                  </a:cubicBezTo>
                  <a:cubicBezTo>
                    <a:pt x="54546" y="70144"/>
                    <a:pt x="60116" y="56629"/>
                    <a:pt x="49168" y="46359"/>
                  </a:cubicBezTo>
                  <a:cubicBezTo>
                    <a:pt x="44809" y="42290"/>
                    <a:pt x="38221" y="39722"/>
                    <a:pt x="30034" y="38608"/>
                  </a:cubicBezTo>
                  <a:cubicBezTo>
                    <a:pt x="22429" y="37542"/>
                    <a:pt x="19716" y="35508"/>
                    <a:pt x="18311" y="34248"/>
                  </a:cubicBezTo>
                  <a:cubicBezTo>
                    <a:pt x="15259" y="31536"/>
                    <a:pt x="16858" y="21460"/>
                    <a:pt x="27660" y="21460"/>
                  </a:cubicBezTo>
                  <a:cubicBezTo>
                    <a:pt x="33619" y="21460"/>
                    <a:pt x="38463" y="25529"/>
                    <a:pt x="38463" y="30567"/>
                  </a:cubicBezTo>
                  <a:lnTo>
                    <a:pt x="55272" y="30567"/>
                  </a:lnTo>
                  <a:cubicBezTo>
                    <a:pt x="55272" y="20103"/>
                    <a:pt x="47086" y="11239"/>
                    <a:pt x="35750" y="8332"/>
                  </a:cubicBezTo>
                  <a:lnTo>
                    <a:pt x="35750" y="0"/>
                  </a:lnTo>
                  <a:lnTo>
                    <a:pt x="19571" y="0"/>
                  </a:lnTo>
                  <a:lnTo>
                    <a:pt x="19571" y="8332"/>
                  </a:lnTo>
                  <a:cubicBezTo>
                    <a:pt x="4457" y="12207"/>
                    <a:pt x="0" y="24560"/>
                    <a:pt x="0" y="30761"/>
                  </a:cubicBezTo>
                  <a:cubicBezTo>
                    <a:pt x="0" y="34006"/>
                    <a:pt x="920" y="39674"/>
                    <a:pt x="5329" y="44276"/>
                  </a:cubicBezTo>
                  <a:cubicBezTo>
                    <a:pt x="9737" y="48878"/>
                    <a:pt x="17052" y="52317"/>
                    <a:pt x="27418" y="53674"/>
                  </a:cubicBezTo>
                  <a:close/>
                </a:path>
              </a:pathLst>
            </a:custGeom>
            <a:grpFill/>
            <a:ln w="4829"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F1A6D030-6027-4B74-8F47-49A0D8FB5A14}"/>
                </a:ext>
              </a:extLst>
            </p:cNvPr>
            <p:cNvSpPr/>
            <p:nvPr/>
          </p:nvSpPr>
          <p:spPr>
            <a:xfrm>
              <a:off x="5575386" y="1505663"/>
              <a:ext cx="94461" cy="133311"/>
            </a:xfrm>
            <a:custGeom>
              <a:avLst/>
              <a:gdLst>
                <a:gd name="connsiteX0" fmla="*/ 41030 w 94461"/>
                <a:gd name="connsiteY0" fmla="*/ 0 h 133311"/>
                <a:gd name="connsiteX1" fmla="*/ 53431 w 94461"/>
                <a:gd name="connsiteY1" fmla="*/ 45390 h 133311"/>
                <a:gd name="connsiteX2" fmla="*/ 0 w 94461"/>
                <a:gd name="connsiteY2" fmla="*/ 127596 h 133311"/>
                <a:gd name="connsiteX3" fmla="*/ 27079 w 94461"/>
                <a:gd name="connsiteY3" fmla="*/ 133312 h 133311"/>
                <a:gd name="connsiteX4" fmla="*/ 94462 w 94461"/>
                <a:gd name="connsiteY4" fmla="*/ 65929 h 133311"/>
                <a:gd name="connsiteX5" fmla="*/ 41030 w 94461"/>
                <a:gd name="connsiteY5" fmla="*/ 0 h 13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461" h="133311">
                  <a:moveTo>
                    <a:pt x="41030" y="0"/>
                  </a:moveTo>
                  <a:cubicBezTo>
                    <a:pt x="48878" y="13370"/>
                    <a:pt x="53431" y="28823"/>
                    <a:pt x="53431" y="45390"/>
                  </a:cubicBezTo>
                  <a:cubicBezTo>
                    <a:pt x="53431" y="82012"/>
                    <a:pt x="31439" y="113499"/>
                    <a:pt x="0" y="127596"/>
                  </a:cubicBezTo>
                  <a:cubicBezTo>
                    <a:pt x="8284" y="131229"/>
                    <a:pt x="17439" y="133312"/>
                    <a:pt x="27079" y="133312"/>
                  </a:cubicBezTo>
                  <a:cubicBezTo>
                    <a:pt x="64282" y="133312"/>
                    <a:pt x="94462" y="103133"/>
                    <a:pt x="94462" y="65929"/>
                  </a:cubicBezTo>
                  <a:cubicBezTo>
                    <a:pt x="94462" y="33473"/>
                    <a:pt x="71549" y="6443"/>
                    <a:pt x="41030" y="0"/>
                  </a:cubicBezTo>
                  <a:close/>
                </a:path>
              </a:pathLst>
            </a:custGeom>
            <a:grpFill/>
            <a:ln w="4829"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0662DDFD-2FD9-4E0E-A752-C3075E9B61A8}"/>
                </a:ext>
              </a:extLst>
            </p:cNvPr>
            <p:cNvSpPr/>
            <p:nvPr/>
          </p:nvSpPr>
          <p:spPr>
            <a:xfrm>
              <a:off x="5432482" y="1476356"/>
              <a:ext cx="267350" cy="320685"/>
            </a:xfrm>
            <a:custGeom>
              <a:avLst/>
              <a:gdLst>
                <a:gd name="connsiteX0" fmla="*/ 194639 w 267350"/>
                <a:gd name="connsiteY0" fmla="*/ 180398 h 320685"/>
                <a:gd name="connsiteX1" fmla="*/ 118053 w 267350"/>
                <a:gd name="connsiteY1" fmla="*/ 172889 h 320685"/>
                <a:gd name="connsiteX2" fmla="*/ 59680 w 267350"/>
                <a:gd name="connsiteY2" fmla="*/ 151623 h 320685"/>
                <a:gd name="connsiteX3" fmla="*/ 69853 w 267350"/>
                <a:gd name="connsiteY3" fmla="*/ 139755 h 320685"/>
                <a:gd name="connsiteX4" fmla="*/ 106330 w 267350"/>
                <a:gd name="connsiteY4" fmla="*/ 149298 h 320685"/>
                <a:gd name="connsiteX5" fmla="*/ 180979 w 267350"/>
                <a:gd name="connsiteY5" fmla="*/ 74649 h 320685"/>
                <a:gd name="connsiteX6" fmla="*/ 106330 w 267350"/>
                <a:gd name="connsiteY6" fmla="*/ 0 h 320685"/>
                <a:gd name="connsiteX7" fmla="*/ 31681 w 267350"/>
                <a:gd name="connsiteY7" fmla="*/ 74649 h 320685"/>
                <a:gd name="connsiteX8" fmla="*/ 41321 w 267350"/>
                <a:gd name="connsiteY8" fmla="*/ 111223 h 320685"/>
                <a:gd name="connsiteX9" fmla="*/ 37736 w 267350"/>
                <a:gd name="connsiteY9" fmla="*/ 114323 h 320685"/>
                <a:gd name="connsiteX10" fmla="*/ 27999 w 267350"/>
                <a:gd name="connsiteY10" fmla="*/ 175650 h 320685"/>
                <a:gd name="connsiteX11" fmla="*/ 0 w 267350"/>
                <a:gd name="connsiteY11" fmla="*/ 189456 h 320685"/>
                <a:gd name="connsiteX12" fmla="*/ 80850 w 267350"/>
                <a:gd name="connsiteY12" fmla="*/ 237075 h 320685"/>
                <a:gd name="connsiteX13" fmla="*/ 81140 w 267350"/>
                <a:gd name="connsiteY13" fmla="*/ 320685 h 320685"/>
                <a:gd name="connsiteX14" fmla="*/ 190522 w 267350"/>
                <a:gd name="connsiteY14" fmla="*/ 320685 h 320685"/>
                <a:gd name="connsiteX15" fmla="*/ 193622 w 267350"/>
                <a:gd name="connsiteY15" fmla="*/ 274617 h 320685"/>
                <a:gd name="connsiteX16" fmla="*/ 204812 w 267350"/>
                <a:gd name="connsiteY16" fmla="*/ 274617 h 320685"/>
                <a:gd name="connsiteX17" fmla="*/ 208881 w 267350"/>
                <a:gd name="connsiteY17" fmla="*/ 320685 h 320685"/>
                <a:gd name="connsiteX18" fmla="*/ 267351 w 267350"/>
                <a:gd name="connsiteY18" fmla="*/ 320685 h 320685"/>
                <a:gd name="connsiteX19" fmla="*/ 266672 w 267350"/>
                <a:gd name="connsiteY19" fmla="*/ 265897 h 320685"/>
                <a:gd name="connsiteX20" fmla="*/ 194639 w 267350"/>
                <a:gd name="connsiteY20" fmla="*/ 180398 h 320685"/>
                <a:gd name="connsiteX21" fmla="*/ 106281 w 267350"/>
                <a:gd name="connsiteY21" fmla="*/ 17052 h 320685"/>
                <a:gd name="connsiteX22" fmla="*/ 163879 w 267350"/>
                <a:gd name="connsiteY22" fmla="*/ 74649 h 320685"/>
                <a:gd name="connsiteX23" fmla="*/ 106281 w 267350"/>
                <a:gd name="connsiteY23" fmla="*/ 132246 h 320685"/>
                <a:gd name="connsiteX24" fmla="*/ 48684 w 267350"/>
                <a:gd name="connsiteY24" fmla="*/ 74649 h 320685"/>
                <a:gd name="connsiteX25" fmla="*/ 106281 w 267350"/>
                <a:gd name="connsiteY25" fmla="*/ 17052 h 32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7350" h="320685">
                  <a:moveTo>
                    <a:pt x="194639" y="180398"/>
                  </a:moveTo>
                  <a:cubicBezTo>
                    <a:pt x="175602" y="177733"/>
                    <a:pt x="137187" y="174778"/>
                    <a:pt x="118053" y="172889"/>
                  </a:cubicBezTo>
                  <a:cubicBezTo>
                    <a:pt x="96254" y="170758"/>
                    <a:pt x="71258" y="160972"/>
                    <a:pt x="59680" y="151623"/>
                  </a:cubicBezTo>
                  <a:lnTo>
                    <a:pt x="69853" y="139755"/>
                  </a:lnTo>
                  <a:cubicBezTo>
                    <a:pt x="80656" y="145810"/>
                    <a:pt x="93057" y="149298"/>
                    <a:pt x="106330" y="149298"/>
                  </a:cubicBezTo>
                  <a:cubicBezTo>
                    <a:pt x="147506" y="149298"/>
                    <a:pt x="180979" y="115825"/>
                    <a:pt x="180979" y="74649"/>
                  </a:cubicBezTo>
                  <a:cubicBezTo>
                    <a:pt x="180979" y="33522"/>
                    <a:pt x="147506" y="0"/>
                    <a:pt x="106330" y="0"/>
                  </a:cubicBezTo>
                  <a:cubicBezTo>
                    <a:pt x="65154" y="0"/>
                    <a:pt x="31681" y="33473"/>
                    <a:pt x="31681" y="74649"/>
                  </a:cubicBezTo>
                  <a:cubicBezTo>
                    <a:pt x="31681" y="87922"/>
                    <a:pt x="35217" y="100420"/>
                    <a:pt x="41321" y="111223"/>
                  </a:cubicBezTo>
                  <a:lnTo>
                    <a:pt x="37736" y="114323"/>
                  </a:lnTo>
                  <a:cubicBezTo>
                    <a:pt x="48200" y="132925"/>
                    <a:pt x="44324" y="159422"/>
                    <a:pt x="27999" y="175650"/>
                  </a:cubicBezTo>
                  <a:cubicBezTo>
                    <a:pt x="20200" y="183401"/>
                    <a:pt x="10609" y="188051"/>
                    <a:pt x="0" y="189456"/>
                  </a:cubicBezTo>
                  <a:cubicBezTo>
                    <a:pt x="17439" y="209995"/>
                    <a:pt x="55902" y="229469"/>
                    <a:pt x="80850" y="237075"/>
                  </a:cubicBezTo>
                  <a:lnTo>
                    <a:pt x="81140" y="320685"/>
                  </a:lnTo>
                  <a:lnTo>
                    <a:pt x="190522" y="320685"/>
                  </a:lnTo>
                  <a:lnTo>
                    <a:pt x="193622" y="274617"/>
                  </a:lnTo>
                  <a:lnTo>
                    <a:pt x="204812" y="274617"/>
                  </a:lnTo>
                  <a:lnTo>
                    <a:pt x="208881" y="320685"/>
                  </a:lnTo>
                  <a:lnTo>
                    <a:pt x="267351" y="320685"/>
                  </a:lnTo>
                  <a:lnTo>
                    <a:pt x="266672" y="265897"/>
                  </a:lnTo>
                  <a:cubicBezTo>
                    <a:pt x="265413" y="212708"/>
                    <a:pt x="241822" y="186986"/>
                    <a:pt x="194639" y="180398"/>
                  </a:cubicBezTo>
                  <a:close/>
                  <a:moveTo>
                    <a:pt x="106281" y="17052"/>
                  </a:moveTo>
                  <a:cubicBezTo>
                    <a:pt x="138059" y="17052"/>
                    <a:pt x="163879" y="42920"/>
                    <a:pt x="163879" y="74649"/>
                  </a:cubicBezTo>
                  <a:cubicBezTo>
                    <a:pt x="163879" y="106427"/>
                    <a:pt x="138059" y="132246"/>
                    <a:pt x="106281" y="132246"/>
                  </a:cubicBezTo>
                  <a:cubicBezTo>
                    <a:pt x="74504" y="132246"/>
                    <a:pt x="48684" y="106427"/>
                    <a:pt x="48684" y="74649"/>
                  </a:cubicBezTo>
                  <a:cubicBezTo>
                    <a:pt x="48636" y="42920"/>
                    <a:pt x="74504" y="17052"/>
                    <a:pt x="106281" y="17052"/>
                  </a:cubicBezTo>
                  <a:close/>
                </a:path>
              </a:pathLst>
            </a:custGeom>
            <a:grpFill/>
            <a:ln w="4829"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3A157FA3-9210-4F91-B7B9-9B9CD930062A}"/>
                </a:ext>
              </a:extLst>
            </p:cNvPr>
            <p:cNvSpPr/>
            <p:nvPr/>
          </p:nvSpPr>
          <p:spPr>
            <a:xfrm>
              <a:off x="5383598" y="1577648"/>
              <a:ext cx="79717" cy="75859"/>
            </a:xfrm>
            <a:custGeom>
              <a:avLst/>
              <a:gdLst>
                <a:gd name="connsiteX0" fmla="*/ 14782 w 79717"/>
                <a:gd name="connsiteY0" fmla="*/ 66559 h 75859"/>
                <a:gd name="connsiteX1" fmla="*/ 42200 w 79717"/>
                <a:gd name="connsiteY1" fmla="*/ 75860 h 75859"/>
                <a:gd name="connsiteX2" fmla="*/ 67777 w 79717"/>
                <a:gd name="connsiteY2" fmla="*/ 65348 h 75859"/>
                <a:gd name="connsiteX3" fmla="*/ 73590 w 79717"/>
                <a:gd name="connsiteY3" fmla="*/ 16616 h 75859"/>
                <a:gd name="connsiteX4" fmla="*/ 46753 w 79717"/>
                <a:gd name="connsiteY4" fmla="*/ 0 h 75859"/>
                <a:gd name="connsiteX5" fmla="*/ 19432 w 79717"/>
                <a:gd name="connsiteY5" fmla="*/ 18069 h 75859"/>
                <a:gd name="connsiteX6" fmla="*/ 55 w 79717"/>
                <a:gd name="connsiteY6" fmla="*/ 45826 h 75859"/>
                <a:gd name="connsiteX7" fmla="*/ 14782 w 79717"/>
                <a:gd name="connsiteY7" fmla="*/ 66559 h 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717" h="75859">
                  <a:moveTo>
                    <a:pt x="14782" y="66559"/>
                  </a:moveTo>
                  <a:cubicBezTo>
                    <a:pt x="23114" y="72566"/>
                    <a:pt x="32802" y="75860"/>
                    <a:pt x="42200" y="75860"/>
                  </a:cubicBezTo>
                  <a:cubicBezTo>
                    <a:pt x="51501" y="75860"/>
                    <a:pt x="60511" y="72614"/>
                    <a:pt x="67777" y="65348"/>
                  </a:cubicBezTo>
                  <a:cubicBezTo>
                    <a:pt x="81777" y="51397"/>
                    <a:pt x="83133" y="29162"/>
                    <a:pt x="73590" y="16616"/>
                  </a:cubicBezTo>
                  <a:cubicBezTo>
                    <a:pt x="66808" y="7702"/>
                    <a:pt x="55570" y="0"/>
                    <a:pt x="46753" y="0"/>
                  </a:cubicBezTo>
                  <a:cubicBezTo>
                    <a:pt x="37259" y="0"/>
                    <a:pt x="29556" y="8041"/>
                    <a:pt x="19432" y="18069"/>
                  </a:cubicBezTo>
                  <a:cubicBezTo>
                    <a:pt x="9744" y="27660"/>
                    <a:pt x="782" y="36767"/>
                    <a:pt x="55" y="45826"/>
                  </a:cubicBezTo>
                  <a:cubicBezTo>
                    <a:pt x="-720" y="54449"/>
                    <a:pt x="6789" y="60794"/>
                    <a:pt x="14782" y="66559"/>
                  </a:cubicBezTo>
                  <a:close/>
                </a:path>
              </a:pathLst>
            </a:custGeom>
            <a:grpFill/>
            <a:ln w="4829" cap="flat">
              <a:noFill/>
              <a:prstDash val="solid"/>
              <a:miter/>
            </a:ln>
          </p:spPr>
          <p:txBody>
            <a:bodyPr rtlCol="0" anchor="ctr"/>
            <a:lstStyle/>
            <a:p>
              <a:endParaRPr lang="en-US"/>
            </a:p>
          </p:txBody>
        </p:sp>
      </p:grpSp>
    </p:spTree>
    <p:extLst>
      <p:ext uri="{BB962C8B-B14F-4D97-AF65-F5344CB8AC3E}">
        <p14:creationId xmlns:p14="http://schemas.microsoft.com/office/powerpoint/2010/main" val="282633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A4360-4841-4F2E-A1FE-7B1705FDBC4C}"/>
              </a:ext>
            </a:extLst>
          </p:cNvPr>
          <p:cNvSpPr>
            <a:spLocks noGrp="1"/>
          </p:cNvSpPr>
          <p:nvPr>
            <p:ph type="title"/>
          </p:nvPr>
        </p:nvSpPr>
        <p:spPr>
          <a:xfrm>
            <a:off x="546139" y="144067"/>
            <a:ext cx="7131918" cy="570680"/>
          </a:xfrm>
        </p:spPr>
        <p:txBody>
          <a:bodyPr>
            <a:normAutofit/>
          </a:bodyPr>
          <a:lstStyle/>
          <a:p>
            <a:r>
              <a:rPr lang="en-US" dirty="0"/>
              <a:t>Safe withdrawal rate challenges</a:t>
            </a:r>
          </a:p>
        </p:txBody>
      </p:sp>
      <p:cxnSp>
        <p:nvCxnSpPr>
          <p:cNvPr id="22" name="Straight Connector 21">
            <a:extLst>
              <a:ext uri="{FF2B5EF4-FFF2-40B4-BE49-F238E27FC236}">
                <a16:creationId xmlns:a16="http://schemas.microsoft.com/office/drawing/2014/main" id="{0E7BDE13-BAFC-47F2-BA49-A177FF51E8C0}"/>
              </a:ext>
            </a:extLst>
          </p:cNvPr>
          <p:cNvCxnSpPr/>
          <p:nvPr/>
        </p:nvCxnSpPr>
        <p:spPr>
          <a:xfrm>
            <a:off x="4344618" y="1143245"/>
            <a:ext cx="0" cy="338357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8E9F32A-7557-473B-B33B-668476E198C0}"/>
              </a:ext>
            </a:extLst>
          </p:cNvPr>
          <p:cNvSpPr txBox="1"/>
          <p:nvPr/>
        </p:nvSpPr>
        <p:spPr>
          <a:xfrm>
            <a:off x="5509964" y="4330413"/>
            <a:ext cx="3036955" cy="523220"/>
          </a:xfrm>
          <a:prstGeom prst="rect">
            <a:avLst/>
          </a:prstGeom>
          <a:noFill/>
        </p:spPr>
        <p:txBody>
          <a:bodyPr wrap="square">
            <a:spAutoFit/>
          </a:bodyPr>
          <a:lstStyle/>
          <a:p>
            <a:r>
              <a:rPr lang="en-US" sz="700" baseline="30000" dirty="0">
                <a:solidFill>
                  <a:schemeClr val="bg1">
                    <a:lumMod val="75000"/>
                  </a:schemeClr>
                </a:solidFill>
              </a:rPr>
              <a:t>1</a:t>
            </a:r>
            <a:r>
              <a:rPr lang="en-US" sz="700" dirty="0">
                <a:solidFill>
                  <a:schemeClr val="bg1">
                    <a:lumMod val="75000"/>
                  </a:schemeClr>
                </a:solidFill>
              </a:rPr>
              <a:t>"What's the Most Appropriate Planning Age for Retirees?,” Wade Pfau, Ph.D., CFA, RICP®, https://retirementresearcher.com/ whats-appropriate-planning-age-retirees/</a:t>
            </a:r>
          </a:p>
          <a:p>
            <a:r>
              <a:rPr lang="en-US" sz="700" baseline="30000" dirty="0">
                <a:solidFill>
                  <a:schemeClr val="bg1">
                    <a:lumMod val="75000"/>
                  </a:schemeClr>
                </a:solidFill>
              </a:rPr>
              <a:t>2</a:t>
            </a:r>
            <a:r>
              <a:rPr lang="en-US" sz="700" dirty="0">
                <a:solidFill>
                  <a:schemeClr val="bg1">
                    <a:lumMod val="75000"/>
                  </a:schemeClr>
                </a:solidFill>
              </a:rPr>
              <a:t>Assuming 4% original Withdrawal Rate on $750k Account</a:t>
            </a:r>
          </a:p>
        </p:txBody>
      </p:sp>
      <p:cxnSp>
        <p:nvCxnSpPr>
          <p:cNvPr id="36" name="Straight Connector 35">
            <a:extLst>
              <a:ext uri="{FF2B5EF4-FFF2-40B4-BE49-F238E27FC236}">
                <a16:creationId xmlns:a16="http://schemas.microsoft.com/office/drawing/2014/main" id="{980544DF-09BF-4443-8FF3-5DFEAEEB961D}"/>
              </a:ext>
            </a:extLst>
          </p:cNvPr>
          <p:cNvCxnSpPr>
            <a:cxnSpLocks/>
          </p:cNvCxnSpPr>
          <p:nvPr/>
        </p:nvCxnSpPr>
        <p:spPr>
          <a:xfrm>
            <a:off x="8322466" y="4592023"/>
            <a:ext cx="0" cy="377994"/>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8864BEF1-DE36-4530-B201-EE6EC6391E7C}"/>
              </a:ext>
            </a:extLst>
          </p:cNvPr>
          <p:cNvGrpSpPr/>
          <p:nvPr/>
        </p:nvGrpSpPr>
        <p:grpSpPr>
          <a:xfrm>
            <a:off x="591492" y="1192814"/>
            <a:ext cx="3657705" cy="2811968"/>
            <a:chOff x="591492" y="1192814"/>
            <a:chExt cx="3657705" cy="2811968"/>
          </a:xfrm>
        </p:grpSpPr>
        <p:sp>
          <p:nvSpPr>
            <p:cNvPr id="3" name="TextBox 2">
              <a:extLst>
                <a:ext uri="{FF2B5EF4-FFF2-40B4-BE49-F238E27FC236}">
                  <a16:creationId xmlns:a16="http://schemas.microsoft.com/office/drawing/2014/main" id="{A066700C-7295-44EC-B792-34EB74883680}"/>
                </a:ext>
              </a:extLst>
            </p:cNvPr>
            <p:cNvSpPr txBox="1"/>
            <p:nvPr/>
          </p:nvSpPr>
          <p:spPr>
            <a:xfrm>
              <a:off x="591492" y="1192814"/>
              <a:ext cx="3657705" cy="492443"/>
            </a:xfrm>
            <a:prstGeom prst="rect">
              <a:avLst/>
            </a:prstGeom>
            <a:noFill/>
          </p:spPr>
          <p:txBody>
            <a:bodyPr wrap="square" rtlCol="0">
              <a:spAutoFit/>
            </a:bodyPr>
            <a:lstStyle/>
            <a:p>
              <a:r>
                <a:rPr lang="en-US" sz="1200" b="1" dirty="0">
                  <a:solidFill>
                    <a:schemeClr val="tx2"/>
                  </a:solidFill>
                </a:rPr>
                <a:t>Actual length of retirement</a:t>
              </a:r>
            </a:p>
            <a:p>
              <a:pPr marL="285750" indent="-285750">
                <a:buFont typeface="Arial" panose="020B0604020202020204" pitchFamily="34" charset="0"/>
                <a:buChar char="•"/>
              </a:pPr>
              <a:endParaRPr lang="en-US" sz="1400" dirty="0"/>
            </a:p>
          </p:txBody>
        </p:sp>
        <p:graphicFrame>
          <p:nvGraphicFramePr>
            <p:cNvPr id="25" name="Chart 24">
              <a:extLst>
                <a:ext uri="{FF2B5EF4-FFF2-40B4-BE49-F238E27FC236}">
                  <a16:creationId xmlns:a16="http://schemas.microsoft.com/office/drawing/2014/main" id="{9E6C8345-93FD-45D6-B5AE-68281D3F439F}"/>
                </a:ext>
              </a:extLst>
            </p:cNvPr>
            <p:cNvGraphicFramePr/>
            <p:nvPr>
              <p:extLst>
                <p:ext uri="{D42A27DB-BD31-4B8C-83A1-F6EECF244321}">
                  <p14:modId xmlns:p14="http://schemas.microsoft.com/office/powerpoint/2010/main" val="4286465051"/>
                </p:ext>
              </p:extLst>
            </p:nvPr>
          </p:nvGraphicFramePr>
          <p:xfrm>
            <a:off x="896899" y="1939783"/>
            <a:ext cx="3220367" cy="2064999"/>
          </p:xfrm>
          <a:graphic>
            <a:graphicData uri="http://schemas.openxmlformats.org/drawingml/2006/chart">
              <c:chart xmlns:c="http://schemas.openxmlformats.org/drawingml/2006/chart" xmlns:r="http://schemas.openxmlformats.org/officeDocument/2006/relationships" r:id="rId3"/>
            </a:graphicData>
          </a:graphic>
        </p:graphicFrame>
        <p:sp>
          <p:nvSpPr>
            <p:cNvPr id="32" name="TextBox 31">
              <a:extLst>
                <a:ext uri="{FF2B5EF4-FFF2-40B4-BE49-F238E27FC236}">
                  <a16:creationId xmlns:a16="http://schemas.microsoft.com/office/drawing/2014/main" id="{0D2CA1F9-8DAB-4545-BD5C-EE4F959D8F75}"/>
                </a:ext>
              </a:extLst>
            </p:cNvPr>
            <p:cNvSpPr txBox="1"/>
            <p:nvPr/>
          </p:nvSpPr>
          <p:spPr>
            <a:xfrm>
              <a:off x="1460208" y="3604672"/>
              <a:ext cx="2657057" cy="400110"/>
            </a:xfrm>
            <a:prstGeom prst="rect">
              <a:avLst/>
            </a:prstGeom>
            <a:noFill/>
          </p:spPr>
          <p:txBody>
            <a:bodyPr wrap="square" rtlCol="0">
              <a:spAutoFit/>
            </a:bodyPr>
            <a:lstStyle/>
            <a:p>
              <a:pPr algn="ctr"/>
              <a:r>
                <a:rPr lang="en-US" sz="1000" dirty="0">
                  <a:solidFill>
                    <a:schemeClr val="tx1">
                      <a:lumMod val="75000"/>
                    </a:schemeClr>
                  </a:solidFill>
                </a:rPr>
                <a:t>Years in Retirement</a:t>
              </a:r>
              <a:r>
                <a:rPr lang="en-US" sz="1000" baseline="30000" dirty="0">
                  <a:solidFill>
                    <a:schemeClr val="tx1">
                      <a:lumMod val="75000"/>
                    </a:schemeClr>
                  </a:solidFill>
                </a:rPr>
                <a:t>1</a:t>
              </a:r>
            </a:p>
            <a:p>
              <a:pPr algn="ctr"/>
              <a:endParaRPr lang="en-US" sz="1000" dirty="0">
                <a:solidFill>
                  <a:schemeClr val="tx1">
                    <a:lumMod val="75000"/>
                  </a:schemeClr>
                </a:solidFill>
              </a:endParaRPr>
            </a:p>
          </p:txBody>
        </p:sp>
        <p:sp>
          <p:nvSpPr>
            <p:cNvPr id="33" name="TextBox 32">
              <a:extLst>
                <a:ext uri="{FF2B5EF4-FFF2-40B4-BE49-F238E27FC236}">
                  <a16:creationId xmlns:a16="http://schemas.microsoft.com/office/drawing/2014/main" id="{1D4A9AB5-2079-43E1-8E50-F89B10806D9C}"/>
                </a:ext>
              </a:extLst>
            </p:cNvPr>
            <p:cNvSpPr txBox="1"/>
            <p:nvPr/>
          </p:nvSpPr>
          <p:spPr>
            <a:xfrm rot="16200000">
              <a:off x="99589" y="2537857"/>
              <a:ext cx="1348399" cy="246221"/>
            </a:xfrm>
            <a:prstGeom prst="rect">
              <a:avLst/>
            </a:prstGeom>
            <a:noFill/>
          </p:spPr>
          <p:txBody>
            <a:bodyPr wrap="square" rtlCol="0">
              <a:spAutoFit/>
            </a:bodyPr>
            <a:lstStyle/>
            <a:p>
              <a:pPr algn="ctr"/>
              <a:r>
                <a:rPr lang="en-US" sz="1000" dirty="0">
                  <a:solidFill>
                    <a:schemeClr val="tx1">
                      <a:lumMod val="75000"/>
                    </a:schemeClr>
                  </a:solidFill>
                </a:rPr>
                <a:t>Safe Max W/D</a:t>
              </a:r>
              <a:endParaRPr lang="en-US" sz="1400" dirty="0"/>
            </a:p>
          </p:txBody>
        </p:sp>
        <p:sp>
          <p:nvSpPr>
            <p:cNvPr id="38" name="Freeform: Shape 37">
              <a:extLst>
                <a:ext uri="{FF2B5EF4-FFF2-40B4-BE49-F238E27FC236}">
                  <a16:creationId xmlns:a16="http://schemas.microsoft.com/office/drawing/2014/main" id="{02C66785-F392-402F-A0FD-E81B5500CF63}"/>
                </a:ext>
              </a:extLst>
            </p:cNvPr>
            <p:cNvSpPr/>
            <p:nvPr/>
          </p:nvSpPr>
          <p:spPr>
            <a:xfrm>
              <a:off x="1562445" y="2009670"/>
              <a:ext cx="2089843" cy="979715"/>
            </a:xfrm>
            <a:custGeom>
              <a:avLst/>
              <a:gdLst>
                <a:gd name="connsiteX0" fmla="*/ 0 w 2270928"/>
                <a:gd name="connsiteY0" fmla="*/ 0 h 979715"/>
                <a:gd name="connsiteX1" fmla="*/ 331596 w 2270928"/>
                <a:gd name="connsiteY1" fmla="*/ 663192 h 979715"/>
                <a:gd name="connsiteX2" fmla="*/ 678264 w 2270928"/>
                <a:gd name="connsiteY2" fmla="*/ 823965 h 979715"/>
                <a:gd name="connsiteX3" fmla="*/ 924449 w 2270928"/>
                <a:gd name="connsiteY3" fmla="*/ 884255 h 979715"/>
                <a:gd name="connsiteX4" fmla="*/ 1296238 w 2270928"/>
                <a:gd name="connsiteY4" fmla="*/ 934497 h 979715"/>
                <a:gd name="connsiteX5" fmla="*/ 1617785 w 2270928"/>
                <a:gd name="connsiteY5" fmla="*/ 934497 h 979715"/>
                <a:gd name="connsiteX6" fmla="*/ 1974501 w 2270928"/>
                <a:gd name="connsiteY6" fmla="*/ 964642 h 979715"/>
                <a:gd name="connsiteX7" fmla="*/ 2270928 w 2270928"/>
                <a:gd name="connsiteY7" fmla="*/ 979715 h 97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0928" h="979715">
                  <a:moveTo>
                    <a:pt x="0" y="0"/>
                  </a:moveTo>
                  <a:lnTo>
                    <a:pt x="331596" y="663192"/>
                  </a:lnTo>
                  <a:lnTo>
                    <a:pt x="678264" y="823965"/>
                  </a:lnTo>
                  <a:lnTo>
                    <a:pt x="924449" y="884255"/>
                  </a:lnTo>
                  <a:lnTo>
                    <a:pt x="1296238" y="934497"/>
                  </a:lnTo>
                  <a:lnTo>
                    <a:pt x="1617785" y="934497"/>
                  </a:lnTo>
                  <a:lnTo>
                    <a:pt x="1974501" y="964642"/>
                  </a:lnTo>
                  <a:lnTo>
                    <a:pt x="2270928" y="979715"/>
                  </a:ln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5516A07E-A349-4DF8-8F40-77264C670E75}"/>
                </a:ext>
              </a:extLst>
            </p:cNvPr>
            <p:cNvSpPr txBox="1"/>
            <p:nvPr/>
          </p:nvSpPr>
          <p:spPr>
            <a:xfrm>
              <a:off x="1419239" y="1949039"/>
              <a:ext cx="391133" cy="138499"/>
            </a:xfrm>
            <a:prstGeom prst="rect">
              <a:avLst/>
            </a:prstGeom>
            <a:solidFill>
              <a:schemeClr val="bg1"/>
            </a:solidFill>
          </p:spPr>
          <p:txBody>
            <a:bodyPr wrap="none" lIns="0" tIns="0" rIns="0" bIns="0" rtlCol="0">
              <a:spAutoFit/>
            </a:bodyPr>
            <a:lstStyle/>
            <a:p>
              <a:pPr algn="ctr"/>
              <a:r>
                <a:rPr lang="en-US" sz="900" b="1" dirty="0">
                  <a:solidFill>
                    <a:schemeClr val="accent3"/>
                  </a:solidFill>
                </a:rPr>
                <a:t>16.82%</a:t>
              </a:r>
            </a:p>
          </p:txBody>
        </p:sp>
        <p:sp>
          <p:nvSpPr>
            <p:cNvPr id="41" name="TextBox 40">
              <a:extLst>
                <a:ext uri="{FF2B5EF4-FFF2-40B4-BE49-F238E27FC236}">
                  <a16:creationId xmlns:a16="http://schemas.microsoft.com/office/drawing/2014/main" id="{91BB1737-46BE-42BA-81D1-8D7FA78AE3F8}"/>
                </a:ext>
              </a:extLst>
            </p:cNvPr>
            <p:cNvSpPr txBox="1"/>
            <p:nvPr/>
          </p:nvSpPr>
          <p:spPr>
            <a:xfrm>
              <a:off x="1752810" y="2587104"/>
              <a:ext cx="327013" cy="138499"/>
            </a:xfrm>
            <a:prstGeom prst="rect">
              <a:avLst/>
            </a:prstGeom>
            <a:solidFill>
              <a:schemeClr val="bg1"/>
            </a:solidFill>
          </p:spPr>
          <p:txBody>
            <a:bodyPr wrap="none" lIns="0" tIns="0" rIns="0" bIns="0" rtlCol="0">
              <a:spAutoFit/>
            </a:bodyPr>
            <a:lstStyle/>
            <a:p>
              <a:pPr algn="ctr"/>
              <a:r>
                <a:rPr lang="en-US" sz="900" b="1" dirty="0">
                  <a:solidFill>
                    <a:schemeClr val="accent3"/>
                  </a:solidFill>
                </a:rPr>
                <a:t>8.16%</a:t>
              </a:r>
            </a:p>
          </p:txBody>
        </p:sp>
        <p:sp>
          <p:nvSpPr>
            <p:cNvPr id="42" name="TextBox 41">
              <a:extLst>
                <a:ext uri="{FF2B5EF4-FFF2-40B4-BE49-F238E27FC236}">
                  <a16:creationId xmlns:a16="http://schemas.microsoft.com/office/drawing/2014/main" id="{03497696-CC74-44FF-A892-974858B50FD7}"/>
                </a:ext>
              </a:extLst>
            </p:cNvPr>
            <p:cNvSpPr txBox="1"/>
            <p:nvPr/>
          </p:nvSpPr>
          <p:spPr>
            <a:xfrm>
              <a:off x="2370650" y="2835030"/>
              <a:ext cx="327013" cy="138499"/>
            </a:xfrm>
            <a:prstGeom prst="rect">
              <a:avLst/>
            </a:prstGeom>
            <a:solidFill>
              <a:schemeClr val="bg1"/>
            </a:solidFill>
          </p:spPr>
          <p:txBody>
            <a:bodyPr wrap="none" lIns="0" tIns="0" rIns="0" bIns="0" rtlCol="0">
              <a:spAutoFit/>
            </a:bodyPr>
            <a:lstStyle/>
            <a:p>
              <a:pPr algn="ctr"/>
              <a:r>
                <a:rPr lang="en-US" sz="900" b="1" dirty="0">
                  <a:solidFill>
                    <a:schemeClr val="accent3"/>
                  </a:solidFill>
                </a:rPr>
                <a:t>4.98%</a:t>
              </a:r>
            </a:p>
          </p:txBody>
        </p:sp>
        <p:sp>
          <p:nvSpPr>
            <p:cNvPr id="43" name="TextBox 42">
              <a:extLst>
                <a:ext uri="{FF2B5EF4-FFF2-40B4-BE49-F238E27FC236}">
                  <a16:creationId xmlns:a16="http://schemas.microsoft.com/office/drawing/2014/main" id="{EFEE24A6-75C1-401A-8D4F-BE8387A8D806}"/>
                </a:ext>
              </a:extLst>
            </p:cNvPr>
            <p:cNvSpPr txBox="1"/>
            <p:nvPr/>
          </p:nvSpPr>
          <p:spPr>
            <a:xfrm>
              <a:off x="2942140" y="2881063"/>
              <a:ext cx="327013" cy="138499"/>
            </a:xfrm>
            <a:prstGeom prst="rect">
              <a:avLst/>
            </a:prstGeom>
            <a:solidFill>
              <a:schemeClr val="bg2"/>
            </a:solidFill>
          </p:spPr>
          <p:txBody>
            <a:bodyPr wrap="none" lIns="0" tIns="0" rIns="0" bIns="0" rtlCol="0">
              <a:spAutoFit/>
            </a:bodyPr>
            <a:lstStyle/>
            <a:p>
              <a:pPr algn="ctr"/>
              <a:r>
                <a:rPr lang="en-US" sz="900" b="1" dirty="0">
                  <a:solidFill>
                    <a:schemeClr val="accent3"/>
                  </a:solidFill>
                </a:rPr>
                <a:t>4.30%</a:t>
              </a:r>
            </a:p>
          </p:txBody>
        </p:sp>
        <p:sp>
          <p:nvSpPr>
            <p:cNvPr id="44" name="TextBox 43">
              <a:extLst>
                <a:ext uri="{FF2B5EF4-FFF2-40B4-BE49-F238E27FC236}">
                  <a16:creationId xmlns:a16="http://schemas.microsoft.com/office/drawing/2014/main" id="{3DE0A169-1463-45B2-8BAF-47A6530DF1AF}"/>
                </a:ext>
              </a:extLst>
            </p:cNvPr>
            <p:cNvSpPr txBox="1"/>
            <p:nvPr/>
          </p:nvSpPr>
          <p:spPr>
            <a:xfrm>
              <a:off x="3558098" y="2920773"/>
              <a:ext cx="327013" cy="138499"/>
            </a:xfrm>
            <a:prstGeom prst="rect">
              <a:avLst/>
            </a:prstGeom>
            <a:solidFill>
              <a:schemeClr val="bg1"/>
            </a:solidFill>
          </p:spPr>
          <p:txBody>
            <a:bodyPr wrap="none" lIns="0" tIns="0" rIns="0" bIns="0" rtlCol="0">
              <a:spAutoFit/>
            </a:bodyPr>
            <a:lstStyle/>
            <a:p>
              <a:pPr algn="ctr"/>
              <a:r>
                <a:rPr lang="en-US" sz="900" b="1" dirty="0">
                  <a:solidFill>
                    <a:schemeClr val="accent3"/>
                  </a:solidFill>
                </a:rPr>
                <a:t>3.72%</a:t>
              </a:r>
            </a:p>
          </p:txBody>
        </p:sp>
        <p:sp>
          <p:nvSpPr>
            <p:cNvPr id="47" name="TextBox 46">
              <a:extLst>
                <a:ext uri="{FF2B5EF4-FFF2-40B4-BE49-F238E27FC236}">
                  <a16:creationId xmlns:a16="http://schemas.microsoft.com/office/drawing/2014/main" id="{D49A8FA4-F7E3-4113-A44F-0E692F34691B}"/>
                </a:ext>
              </a:extLst>
            </p:cNvPr>
            <p:cNvSpPr txBox="1"/>
            <p:nvPr/>
          </p:nvSpPr>
          <p:spPr>
            <a:xfrm>
              <a:off x="591492" y="1474105"/>
              <a:ext cx="3657705" cy="492443"/>
            </a:xfrm>
            <a:prstGeom prst="rect">
              <a:avLst/>
            </a:prstGeom>
            <a:noFill/>
          </p:spPr>
          <p:txBody>
            <a:bodyPr wrap="square" rtlCol="0">
              <a:spAutoFit/>
            </a:bodyPr>
            <a:lstStyle/>
            <a:p>
              <a:r>
                <a:rPr lang="en-US" sz="1100" dirty="0">
                  <a:solidFill>
                    <a:schemeClr val="tx1">
                      <a:lumMod val="50000"/>
                    </a:schemeClr>
                  </a:solidFill>
                </a:rPr>
                <a:t>Safe Max Withdrawal Rates </a:t>
              </a:r>
            </a:p>
            <a:p>
              <a:pPr marL="285750" indent="-285750">
                <a:buFont typeface="Arial" panose="020B0604020202020204" pitchFamily="34" charset="0"/>
                <a:buChar char="•"/>
              </a:pPr>
              <a:endParaRPr lang="en-US" sz="1400" dirty="0"/>
            </a:p>
          </p:txBody>
        </p:sp>
      </p:grpSp>
      <p:grpSp>
        <p:nvGrpSpPr>
          <p:cNvPr id="51" name="Group 50">
            <a:extLst>
              <a:ext uri="{FF2B5EF4-FFF2-40B4-BE49-F238E27FC236}">
                <a16:creationId xmlns:a16="http://schemas.microsoft.com/office/drawing/2014/main" id="{74A239B3-4AAE-47BC-BF96-5788D07DE1F1}"/>
              </a:ext>
            </a:extLst>
          </p:cNvPr>
          <p:cNvGrpSpPr/>
          <p:nvPr/>
        </p:nvGrpSpPr>
        <p:grpSpPr>
          <a:xfrm>
            <a:off x="4572000" y="1192814"/>
            <a:ext cx="4270442" cy="2802240"/>
            <a:chOff x="4572000" y="1192814"/>
            <a:chExt cx="4270442" cy="2802240"/>
          </a:xfrm>
        </p:grpSpPr>
        <p:sp>
          <p:nvSpPr>
            <p:cNvPr id="7" name="TextBox 6">
              <a:extLst>
                <a:ext uri="{FF2B5EF4-FFF2-40B4-BE49-F238E27FC236}">
                  <a16:creationId xmlns:a16="http://schemas.microsoft.com/office/drawing/2014/main" id="{2FC47775-9AB8-47EB-9E3C-1C31A65D484D}"/>
                </a:ext>
              </a:extLst>
            </p:cNvPr>
            <p:cNvSpPr txBox="1"/>
            <p:nvPr/>
          </p:nvSpPr>
          <p:spPr>
            <a:xfrm>
              <a:off x="4572000" y="1192814"/>
              <a:ext cx="3657705" cy="492443"/>
            </a:xfrm>
            <a:prstGeom prst="rect">
              <a:avLst/>
            </a:prstGeom>
            <a:noFill/>
          </p:spPr>
          <p:txBody>
            <a:bodyPr wrap="square" rtlCol="0">
              <a:spAutoFit/>
            </a:bodyPr>
            <a:lstStyle/>
            <a:p>
              <a:r>
                <a:rPr lang="en-US" sz="1200" b="1" dirty="0">
                  <a:solidFill>
                    <a:schemeClr val="tx2"/>
                  </a:solidFill>
                </a:rPr>
                <a:t>Impact of market correction </a:t>
              </a:r>
            </a:p>
            <a:p>
              <a:pPr marL="285750" indent="-285750">
                <a:buFont typeface="Arial" panose="020B0604020202020204" pitchFamily="34" charset="0"/>
                <a:buChar char="•"/>
              </a:pPr>
              <a:endParaRPr lang="en-US" sz="1400" dirty="0"/>
            </a:p>
          </p:txBody>
        </p:sp>
        <p:grpSp>
          <p:nvGrpSpPr>
            <p:cNvPr id="20" name="Group 19">
              <a:extLst>
                <a:ext uri="{FF2B5EF4-FFF2-40B4-BE49-F238E27FC236}">
                  <a16:creationId xmlns:a16="http://schemas.microsoft.com/office/drawing/2014/main" id="{5C8514B3-4F20-4D29-9AF2-E598BA5E9207}"/>
                </a:ext>
              </a:extLst>
            </p:cNvPr>
            <p:cNvGrpSpPr/>
            <p:nvPr/>
          </p:nvGrpSpPr>
          <p:grpSpPr>
            <a:xfrm>
              <a:off x="4619625" y="1930055"/>
              <a:ext cx="4133249" cy="2064999"/>
              <a:chOff x="4464612" y="1683834"/>
              <a:chExt cx="4133249" cy="2064999"/>
            </a:xfrm>
          </p:grpSpPr>
          <p:graphicFrame>
            <p:nvGraphicFramePr>
              <p:cNvPr id="9" name="Chart 8">
                <a:extLst>
                  <a:ext uri="{FF2B5EF4-FFF2-40B4-BE49-F238E27FC236}">
                    <a16:creationId xmlns:a16="http://schemas.microsoft.com/office/drawing/2014/main" id="{9566E320-D0BE-40B1-BE2F-C2FA032FBD5E}"/>
                  </a:ext>
                </a:extLst>
              </p:cNvPr>
              <p:cNvGraphicFramePr/>
              <p:nvPr>
                <p:extLst>
                  <p:ext uri="{D42A27DB-BD31-4B8C-83A1-F6EECF244321}">
                    <p14:modId xmlns:p14="http://schemas.microsoft.com/office/powerpoint/2010/main" val="3980589149"/>
                  </p:ext>
                </p:extLst>
              </p:nvPr>
            </p:nvGraphicFramePr>
            <p:xfrm>
              <a:off x="4729882" y="1683834"/>
              <a:ext cx="3867979" cy="206499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43913674-BC8F-4D44-BEF9-A6EF9CB45989}"/>
                  </a:ext>
                </a:extLst>
              </p:cNvPr>
              <p:cNvSpPr txBox="1"/>
              <p:nvPr/>
            </p:nvSpPr>
            <p:spPr>
              <a:xfrm>
                <a:off x="5208105" y="1788174"/>
                <a:ext cx="583814" cy="261610"/>
              </a:xfrm>
              <a:prstGeom prst="rect">
                <a:avLst/>
              </a:prstGeom>
              <a:noFill/>
            </p:spPr>
            <p:txBody>
              <a:bodyPr wrap="none" rtlCol="0">
                <a:spAutoFit/>
              </a:bodyPr>
              <a:lstStyle/>
              <a:p>
                <a:pPr algn="ctr"/>
                <a:r>
                  <a:rPr lang="en-US" sz="1050" b="1" dirty="0">
                    <a:solidFill>
                      <a:schemeClr val="bg1"/>
                    </a:solidFill>
                  </a:rPr>
                  <a:t>4.44%</a:t>
                </a:r>
              </a:p>
            </p:txBody>
          </p:sp>
          <p:sp>
            <p:nvSpPr>
              <p:cNvPr id="11" name="TextBox 10">
                <a:extLst>
                  <a:ext uri="{FF2B5EF4-FFF2-40B4-BE49-F238E27FC236}">
                    <a16:creationId xmlns:a16="http://schemas.microsoft.com/office/drawing/2014/main" id="{DF951BA6-C20A-4A16-8B84-6C4F7FC17690}"/>
                  </a:ext>
                </a:extLst>
              </p:cNvPr>
              <p:cNvSpPr txBox="1"/>
              <p:nvPr/>
            </p:nvSpPr>
            <p:spPr>
              <a:xfrm>
                <a:off x="5885991" y="1788174"/>
                <a:ext cx="583814" cy="261610"/>
              </a:xfrm>
              <a:prstGeom prst="rect">
                <a:avLst/>
              </a:prstGeom>
              <a:noFill/>
            </p:spPr>
            <p:txBody>
              <a:bodyPr wrap="none" rtlCol="0">
                <a:spAutoFit/>
              </a:bodyPr>
              <a:lstStyle/>
              <a:p>
                <a:pPr algn="ctr"/>
                <a:r>
                  <a:rPr lang="en-US" sz="1050" b="1" dirty="0">
                    <a:solidFill>
                      <a:schemeClr val="bg1"/>
                    </a:solidFill>
                  </a:rPr>
                  <a:t>4.71%</a:t>
                </a:r>
              </a:p>
            </p:txBody>
          </p:sp>
          <p:sp>
            <p:nvSpPr>
              <p:cNvPr id="12" name="TextBox 11">
                <a:extLst>
                  <a:ext uri="{FF2B5EF4-FFF2-40B4-BE49-F238E27FC236}">
                    <a16:creationId xmlns:a16="http://schemas.microsoft.com/office/drawing/2014/main" id="{EE4A59DA-C672-4708-9672-15F5CA4324BB}"/>
                  </a:ext>
                </a:extLst>
              </p:cNvPr>
              <p:cNvSpPr txBox="1"/>
              <p:nvPr/>
            </p:nvSpPr>
            <p:spPr>
              <a:xfrm>
                <a:off x="6567211" y="1788174"/>
                <a:ext cx="583814" cy="261610"/>
              </a:xfrm>
              <a:prstGeom prst="rect">
                <a:avLst/>
              </a:prstGeom>
              <a:noFill/>
            </p:spPr>
            <p:txBody>
              <a:bodyPr wrap="none" rtlCol="0">
                <a:spAutoFit/>
              </a:bodyPr>
              <a:lstStyle/>
              <a:p>
                <a:pPr algn="ctr"/>
                <a:r>
                  <a:rPr lang="en-US" sz="1050" b="1" dirty="0">
                    <a:solidFill>
                      <a:schemeClr val="bg1"/>
                    </a:solidFill>
                  </a:rPr>
                  <a:t>5.00%</a:t>
                </a:r>
              </a:p>
            </p:txBody>
          </p:sp>
          <p:sp>
            <p:nvSpPr>
              <p:cNvPr id="13" name="TextBox 12">
                <a:extLst>
                  <a:ext uri="{FF2B5EF4-FFF2-40B4-BE49-F238E27FC236}">
                    <a16:creationId xmlns:a16="http://schemas.microsoft.com/office/drawing/2014/main" id="{8F636322-BFC1-46BA-AA06-FEF9C6F9B022}"/>
                  </a:ext>
                </a:extLst>
              </p:cNvPr>
              <p:cNvSpPr txBox="1"/>
              <p:nvPr/>
            </p:nvSpPr>
            <p:spPr>
              <a:xfrm>
                <a:off x="7257956" y="1788174"/>
                <a:ext cx="583814" cy="261610"/>
              </a:xfrm>
              <a:prstGeom prst="rect">
                <a:avLst/>
              </a:prstGeom>
              <a:noFill/>
            </p:spPr>
            <p:txBody>
              <a:bodyPr wrap="none" rtlCol="0">
                <a:spAutoFit/>
              </a:bodyPr>
              <a:lstStyle/>
              <a:p>
                <a:pPr algn="ctr"/>
                <a:r>
                  <a:rPr lang="en-US" sz="1050" b="1" dirty="0">
                    <a:solidFill>
                      <a:schemeClr val="bg1"/>
                    </a:solidFill>
                  </a:rPr>
                  <a:t>5.33%</a:t>
                </a:r>
              </a:p>
            </p:txBody>
          </p:sp>
          <p:sp>
            <p:nvSpPr>
              <p:cNvPr id="14" name="TextBox 13">
                <a:extLst>
                  <a:ext uri="{FF2B5EF4-FFF2-40B4-BE49-F238E27FC236}">
                    <a16:creationId xmlns:a16="http://schemas.microsoft.com/office/drawing/2014/main" id="{9C2DA201-5A57-4FE2-806D-0D30AD7FF0B0}"/>
                  </a:ext>
                </a:extLst>
              </p:cNvPr>
              <p:cNvSpPr txBox="1"/>
              <p:nvPr/>
            </p:nvSpPr>
            <p:spPr>
              <a:xfrm>
                <a:off x="7939176" y="1788174"/>
                <a:ext cx="583814" cy="261610"/>
              </a:xfrm>
              <a:prstGeom prst="rect">
                <a:avLst/>
              </a:prstGeom>
              <a:noFill/>
            </p:spPr>
            <p:txBody>
              <a:bodyPr wrap="none" rtlCol="0">
                <a:spAutoFit/>
              </a:bodyPr>
              <a:lstStyle/>
              <a:p>
                <a:pPr algn="ctr"/>
                <a:r>
                  <a:rPr lang="en-US" sz="1050" b="1" dirty="0">
                    <a:solidFill>
                      <a:schemeClr val="bg1"/>
                    </a:solidFill>
                  </a:rPr>
                  <a:t>5.71%</a:t>
                </a:r>
              </a:p>
            </p:txBody>
          </p:sp>
          <p:cxnSp>
            <p:nvCxnSpPr>
              <p:cNvPr id="16" name="Straight Connector 15">
                <a:extLst>
                  <a:ext uri="{FF2B5EF4-FFF2-40B4-BE49-F238E27FC236}">
                    <a16:creationId xmlns:a16="http://schemas.microsoft.com/office/drawing/2014/main" id="{19932AAB-26A0-4960-80D4-B4837F713D2B}"/>
                  </a:ext>
                </a:extLst>
              </p:cNvPr>
              <p:cNvCxnSpPr>
                <a:cxnSpLocks/>
              </p:cNvCxnSpPr>
              <p:nvPr/>
            </p:nvCxnSpPr>
            <p:spPr>
              <a:xfrm>
                <a:off x="5148998" y="1754457"/>
                <a:ext cx="3448863"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02A4BFC-BB8E-43C1-A25B-2CE6057D2F86}"/>
                  </a:ext>
                </a:extLst>
              </p:cNvPr>
              <p:cNvSpPr txBox="1"/>
              <p:nvPr/>
            </p:nvSpPr>
            <p:spPr>
              <a:xfrm>
                <a:off x="5247710" y="3352041"/>
                <a:ext cx="3350151" cy="246221"/>
              </a:xfrm>
              <a:prstGeom prst="rect">
                <a:avLst/>
              </a:prstGeom>
              <a:noFill/>
            </p:spPr>
            <p:txBody>
              <a:bodyPr wrap="square" rtlCol="0">
                <a:spAutoFit/>
              </a:bodyPr>
              <a:lstStyle/>
              <a:p>
                <a:pPr algn="ctr"/>
                <a:r>
                  <a:rPr lang="en-US" sz="1000" dirty="0">
                    <a:solidFill>
                      <a:schemeClr val="tx1">
                        <a:lumMod val="75000"/>
                      </a:schemeClr>
                    </a:solidFill>
                  </a:rPr>
                  <a:t>New Withdrawal Rate</a:t>
                </a:r>
                <a:r>
                  <a:rPr lang="en-US" sz="1000" baseline="30000" dirty="0">
                    <a:solidFill>
                      <a:schemeClr val="tx1">
                        <a:lumMod val="75000"/>
                      </a:schemeClr>
                    </a:solidFill>
                  </a:rPr>
                  <a:t>2</a:t>
                </a:r>
              </a:p>
            </p:txBody>
          </p:sp>
          <p:sp>
            <p:nvSpPr>
              <p:cNvPr id="19" name="TextBox 18">
                <a:extLst>
                  <a:ext uri="{FF2B5EF4-FFF2-40B4-BE49-F238E27FC236}">
                    <a16:creationId xmlns:a16="http://schemas.microsoft.com/office/drawing/2014/main" id="{10CF41A6-8D09-4C56-8D56-D61CC526BF9E}"/>
                  </a:ext>
                </a:extLst>
              </p:cNvPr>
              <p:cNvSpPr txBox="1"/>
              <p:nvPr/>
            </p:nvSpPr>
            <p:spPr>
              <a:xfrm rot="16200000">
                <a:off x="3913523" y="2291636"/>
                <a:ext cx="1348399" cy="246221"/>
              </a:xfrm>
              <a:prstGeom prst="rect">
                <a:avLst/>
              </a:prstGeom>
              <a:noFill/>
            </p:spPr>
            <p:txBody>
              <a:bodyPr wrap="square" rtlCol="0">
                <a:spAutoFit/>
              </a:bodyPr>
              <a:lstStyle/>
              <a:p>
                <a:pPr algn="ctr"/>
                <a:r>
                  <a:rPr lang="en-US" sz="1000" dirty="0">
                    <a:solidFill>
                      <a:schemeClr val="tx1">
                        <a:lumMod val="75000"/>
                      </a:schemeClr>
                    </a:solidFill>
                  </a:rPr>
                  <a:t>Market Correction</a:t>
                </a:r>
                <a:endParaRPr lang="en-US" sz="1400" dirty="0"/>
              </a:p>
            </p:txBody>
          </p:sp>
        </p:grpSp>
        <p:sp>
          <p:nvSpPr>
            <p:cNvPr id="49" name="TextBox 48">
              <a:extLst>
                <a:ext uri="{FF2B5EF4-FFF2-40B4-BE49-F238E27FC236}">
                  <a16:creationId xmlns:a16="http://schemas.microsoft.com/office/drawing/2014/main" id="{54E97606-7EBC-4A69-88CC-3317D83BC10F}"/>
                </a:ext>
              </a:extLst>
            </p:cNvPr>
            <p:cNvSpPr txBox="1"/>
            <p:nvPr/>
          </p:nvSpPr>
          <p:spPr>
            <a:xfrm>
              <a:off x="4579635" y="1474105"/>
              <a:ext cx="4262807" cy="477054"/>
            </a:xfrm>
            <a:prstGeom prst="rect">
              <a:avLst/>
            </a:prstGeom>
            <a:noFill/>
          </p:spPr>
          <p:txBody>
            <a:bodyPr wrap="square" rtlCol="0">
              <a:spAutoFit/>
            </a:bodyPr>
            <a:lstStyle/>
            <a:p>
              <a:r>
                <a:rPr lang="en-US" sz="1100" dirty="0">
                  <a:solidFill>
                    <a:schemeClr val="tx1">
                      <a:lumMod val="50000"/>
                    </a:schemeClr>
                  </a:solidFill>
                </a:rPr>
                <a:t>Relationship Between Market Correction &amp; Withdrawal Rate</a:t>
              </a:r>
            </a:p>
            <a:p>
              <a:pPr marL="285750" indent="-285750">
                <a:buFont typeface="Arial" panose="020B0604020202020204" pitchFamily="34" charset="0"/>
                <a:buChar char="•"/>
              </a:pPr>
              <a:endParaRPr lang="en-US" sz="1400" dirty="0"/>
            </a:p>
          </p:txBody>
        </p:sp>
      </p:grpSp>
    </p:spTree>
    <p:extLst>
      <p:ext uri="{BB962C8B-B14F-4D97-AF65-F5344CB8AC3E}">
        <p14:creationId xmlns:p14="http://schemas.microsoft.com/office/powerpoint/2010/main" val="335562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A4360-4841-4F2E-A1FE-7B1705FDBC4C}"/>
              </a:ext>
            </a:extLst>
          </p:cNvPr>
          <p:cNvSpPr>
            <a:spLocks noGrp="1"/>
          </p:cNvSpPr>
          <p:nvPr>
            <p:ph type="title"/>
          </p:nvPr>
        </p:nvSpPr>
        <p:spPr>
          <a:xfrm>
            <a:off x="538808" y="142980"/>
            <a:ext cx="6790832" cy="570680"/>
          </a:xfrm>
        </p:spPr>
        <p:txBody>
          <a:bodyPr>
            <a:normAutofit/>
          </a:bodyPr>
          <a:lstStyle/>
          <a:p>
            <a:r>
              <a:rPr lang="en-US" dirty="0"/>
              <a:t>The risks in relying on the markets</a:t>
            </a:r>
          </a:p>
        </p:txBody>
      </p:sp>
      <p:grpSp>
        <p:nvGrpSpPr>
          <p:cNvPr id="16" name="Group 15">
            <a:extLst>
              <a:ext uri="{FF2B5EF4-FFF2-40B4-BE49-F238E27FC236}">
                <a16:creationId xmlns:a16="http://schemas.microsoft.com/office/drawing/2014/main" id="{0A49292F-74BA-47B0-ADE8-12DF1E71EF02}"/>
              </a:ext>
            </a:extLst>
          </p:cNvPr>
          <p:cNvGrpSpPr/>
          <p:nvPr/>
        </p:nvGrpSpPr>
        <p:grpSpPr>
          <a:xfrm>
            <a:off x="4855328" y="2102091"/>
            <a:ext cx="4036060" cy="480131"/>
            <a:chOff x="4692469" y="2018241"/>
            <a:chExt cx="4036060" cy="480131"/>
          </a:xfrm>
        </p:grpSpPr>
        <p:sp>
          <p:nvSpPr>
            <p:cNvPr id="3" name="TextBox 2">
              <a:extLst>
                <a:ext uri="{FF2B5EF4-FFF2-40B4-BE49-F238E27FC236}">
                  <a16:creationId xmlns:a16="http://schemas.microsoft.com/office/drawing/2014/main" id="{A066700C-7295-44EC-B792-34EB74883680}"/>
                </a:ext>
              </a:extLst>
            </p:cNvPr>
            <p:cNvSpPr txBox="1"/>
            <p:nvPr/>
          </p:nvSpPr>
          <p:spPr>
            <a:xfrm>
              <a:off x="5253515" y="2018241"/>
              <a:ext cx="3475014" cy="480131"/>
            </a:xfrm>
            <a:prstGeom prst="rect">
              <a:avLst/>
            </a:prstGeom>
            <a:noFill/>
          </p:spPr>
          <p:txBody>
            <a:bodyPr wrap="square" rtlCol="0">
              <a:spAutoFit/>
            </a:bodyPr>
            <a:lstStyle/>
            <a:p>
              <a:pPr>
                <a:lnSpc>
                  <a:spcPct val="90000"/>
                </a:lnSpc>
              </a:pPr>
              <a:r>
                <a:rPr lang="en-US" sz="1400" dirty="0">
                  <a:solidFill>
                    <a:schemeClr val="tx1">
                      <a:lumMod val="50000"/>
                    </a:schemeClr>
                  </a:solidFill>
                </a:rPr>
                <a:t>A </a:t>
              </a:r>
              <a:r>
                <a:rPr lang="en-US" sz="1400" dirty="0">
                  <a:solidFill>
                    <a:schemeClr val="accent1"/>
                  </a:solidFill>
                </a:rPr>
                <a:t>poor sequence of returns                               </a:t>
              </a:r>
              <a:r>
                <a:rPr lang="en-US" sz="1400" dirty="0">
                  <a:solidFill>
                    <a:schemeClr val="tx1">
                      <a:lumMod val="50000"/>
                    </a:schemeClr>
                  </a:solidFill>
                </a:rPr>
                <a:t>early in retirement</a:t>
              </a:r>
            </a:p>
          </p:txBody>
        </p:sp>
        <p:grpSp>
          <p:nvGrpSpPr>
            <p:cNvPr id="82" name="Group 81">
              <a:extLst>
                <a:ext uri="{FF2B5EF4-FFF2-40B4-BE49-F238E27FC236}">
                  <a16:creationId xmlns:a16="http://schemas.microsoft.com/office/drawing/2014/main" id="{227C2385-0EB6-4FE7-9A2C-F19A31E794C2}"/>
                </a:ext>
              </a:extLst>
            </p:cNvPr>
            <p:cNvGrpSpPr/>
            <p:nvPr/>
          </p:nvGrpSpPr>
          <p:grpSpPr>
            <a:xfrm>
              <a:off x="4692469" y="2082079"/>
              <a:ext cx="404002" cy="352454"/>
              <a:chOff x="4843378" y="1793326"/>
              <a:chExt cx="495289" cy="432095"/>
            </a:xfrm>
            <a:solidFill>
              <a:schemeClr val="accent3"/>
            </a:solidFill>
          </p:grpSpPr>
          <p:grpSp>
            <p:nvGrpSpPr>
              <p:cNvPr id="73" name="Group 72">
                <a:extLst>
                  <a:ext uri="{FF2B5EF4-FFF2-40B4-BE49-F238E27FC236}">
                    <a16:creationId xmlns:a16="http://schemas.microsoft.com/office/drawing/2014/main" id="{B1FC42F6-4D7B-47FE-838B-7FBA0967AE08}"/>
                  </a:ext>
                </a:extLst>
              </p:cNvPr>
              <p:cNvGrpSpPr/>
              <p:nvPr/>
            </p:nvGrpSpPr>
            <p:grpSpPr>
              <a:xfrm>
                <a:off x="4843378" y="1793326"/>
                <a:ext cx="495289" cy="432095"/>
                <a:chOff x="4445717" y="2097604"/>
                <a:chExt cx="366753" cy="319959"/>
              </a:xfrm>
              <a:grpFill/>
            </p:grpSpPr>
            <p:sp>
              <p:nvSpPr>
                <p:cNvPr id="76" name="Freeform: Shape 75">
                  <a:extLst>
                    <a:ext uri="{FF2B5EF4-FFF2-40B4-BE49-F238E27FC236}">
                      <a16:creationId xmlns:a16="http://schemas.microsoft.com/office/drawing/2014/main" id="{E7BDE306-0C55-47ED-BC3B-46E2CD9DB79F}"/>
                    </a:ext>
                  </a:extLst>
                </p:cNvPr>
                <p:cNvSpPr/>
                <p:nvPr/>
              </p:nvSpPr>
              <p:spPr>
                <a:xfrm>
                  <a:off x="4477311" y="2097604"/>
                  <a:ext cx="335159" cy="177437"/>
                </a:xfrm>
                <a:custGeom>
                  <a:avLst/>
                  <a:gdLst>
                    <a:gd name="connsiteX0" fmla="*/ 264628 w 335159"/>
                    <a:gd name="connsiteY0" fmla="*/ 137840 h 177437"/>
                    <a:gd name="connsiteX1" fmla="*/ 265219 w 335159"/>
                    <a:gd name="connsiteY1" fmla="*/ 141733 h 177437"/>
                    <a:gd name="connsiteX2" fmla="*/ 298932 w 335159"/>
                    <a:gd name="connsiteY2" fmla="*/ 181065 h 177437"/>
                    <a:gd name="connsiteX3" fmla="*/ 301742 w 335159"/>
                    <a:gd name="connsiteY3" fmla="*/ 182347 h 177437"/>
                    <a:gd name="connsiteX4" fmla="*/ 301840 w 335159"/>
                    <a:gd name="connsiteY4" fmla="*/ 182347 h 177437"/>
                    <a:gd name="connsiteX5" fmla="*/ 304650 w 335159"/>
                    <a:gd name="connsiteY5" fmla="*/ 180918 h 177437"/>
                    <a:gd name="connsiteX6" fmla="*/ 336243 w 335159"/>
                    <a:gd name="connsiteY6" fmla="*/ 140353 h 177437"/>
                    <a:gd name="connsiteX7" fmla="*/ 336638 w 335159"/>
                    <a:gd name="connsiteY7" fmla="*/ 136410 h 177437"/>
                    <a:gd name="connsiteX8" fmla="*/ 333286 w 335159"/>
                    <a:gd name="connsiteY8" fmla="*/ 134390 h 177437"/>
                    <a:gd name="connsiteX9" fmla="*/ 311107 w 335159"/>
                    <a:gd name="connsiteY9" fmla="*/ 134784 h 177437"/>
                    <a:gd name="connsiteX10" fmla="*/ 251419 w 335159"/>
                    <a:gd name="connsiteY10" fmla="*/ 33891 h 177437"/>
                    <a:gd name="connsiteX11" fmla="*/ 133029 w 335159"/>
                    <a:gd name="connsiteY11" fmla="*/ 1262 h 177437"/>
                    <a:gd name="connsiteX12" fmla="*/ 26221 w 335159"/>
                    <a:gd name="connsiteY12" fmla="*/ 61887 h 177437"/>
                    <a:gd name="connsiteX13" fmla="*/ 0 w 335159"/>
                    <a:gd name="connsiteY13" fmla="*/ 111323 h 177437"/>
                    <a:gd name="connsiteX14" fmla="*/ 19074 w 335159"/>
                    <a:gd name="connsiteY14" fmla="*/ 117484 h 177437"/>
                    <a:gd name="connsiteX15" fmla="*/ 41993 w 335159"/>
                    <a:gd name="connsiteY15" fmla="*/ 74209 h 177437"/>
                    <a:gd name="connsiteX16" fmla="*/ 135444 w 335159"/>
                    <a:gd name="connsiteY16" fmla="*/ 21175 h 177437"/>
                    <a:gd name="connsiteX17" fmla="*/ 239047 w 335159"/>
                    <a:gd name="connsiteY17" fmla="*/ 49762 h 177437"/>
                    <a:gd name="connsiteX18" fmla="*/ 290800 w 335159"/>
                    <a:gd name="connsiteY18" fmla="*/ 135227 h 177437"/>
                    <a:gd name="connsiteX19" fmla="*/ 267930 w 335159"/>
                    <a:gd name="connsiteY19" fmla="*/ 135671 h 177437"/>
                    <a:gd name="connsiteX20" fmla="*/ 264628 w 335159"/>
                    <a:gd name="connsiteY20" fmla="*/ 137840 h 17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5159" h="177437">
                      <a:moveTo>
                        <a:pt x="264628" y="137840"/>
                      </a:moveTo>
                      <a:cubicBezTo>
                        <a:pt x="264036" y="139121"/>
                        <a:pt x="264283" y="140649"/>
                        <a:pt x="265219" y="141733"/>
                      </a:cubicBezTo>
                      <a:lnTo>
                        <a:pt x="298932" y="181065"/>
                      </a:lnTo>
                      <a:cubicBezTo>
                        <a:pt x="299622" y="181903"/>
                        <a:pt x="300657" y="182347"/>
                        <a:pt x="301742" y="182347"/>
                      </a:cubicBezTo>
                      <a:cubicBezTo>
                        <a:pt x="301791" y="182347"/>
                        <a:pt x="301791" y="182347"/>
                        <a:pt x="301840" y="182347"/>
                      </a:cubicBezTo>
                      <a:cubicBezTo>
                        <a:pt x="302925" y="182298"/>
                        <a:pt x="304009" y="181805"/>
                        <a:pt x="304650" y="180918"/>
                      </a:cubicBezTo>
                      <a:lnTo>
                        <a:pt x="336243" y="140353"/>
                      </a:lnTo>
                      <a:cubicBezTo>
                        <a:pt x="337131" y="139220"/>
                        <a:pt x="337279" y="137692"/>
                        <a:pt x="336638" y="136410"/>
                      </a:cubicBezTo>
                      <a:cubicBezTo>
                        <a:pt x="335997" y="135129"/>
                        <a:pt x="334814" y="134439"/>
                        <a:pt x="333286" y="134390"/>
                      </a:cubicBezTo>
                      <a:lnTo>
                        <a:pt x="311107" y="134784"/>
                      </a:lnTo>
                      <a:cubicBezTo>
                        <a:pt x="304650" y="95008"/>
                        <a:pt x="283505" y="58880"/>
                        <a:pt x="251419" y="33891"/>
                      </a:cubicBezTo>
                      <a:cubicBezTo>
                        <a:pt x="217607" y="7571"/>
                        <a:pt x="175564" y="-4061"/>
                        <a:pt x="133029" y="1262"/>
                      </a:cubicBezTo>
                      <a:cubicBezTo>
                        <a:pt x="90493" y="6536"/>
                        <a:pt x="52590" y="28075"/>
                        <a:pt x="26221" y="61887"/>
                      </a:cubicBezTo>
                      <a:cubicBezTo>
                        <a:pt x="14589" y="76821"/>
                        <a:pt x="5767" y="93480"/>
                        <a:pt x="0" y="111323"/>
                      </a:cubicBezTo>
                      <a:lnTo>
                        <a:pt x="19074" y="117484"/>
                      </a:lnTo>
                      <a:cubicBezTo>
                        <a:pt x="24102" y="101859"/>
                        <a:pt x="31791" y="87270"/>
                        <a:pt x="41993" y="74209"/>
                      </a:cubicBezTo>
                      <a:cubicBezTo>
                        <a:pt x="65060" y="44636"/>
                        <a:pt x="98231" y="25808"/>
                        <a:pt x="135444" y="21175"/>
                      </a:cubicBezTo>
                      <a:cubicBezTo>
                        <a:pt x="172656" y="16542"/>
                        <a:pt x="209425" y="26695"/>
                        <a:pt x="239047" y="49762"/>
                      </a:cubicBezTo>
                      <a:cubicBezTo>
                        <a:pt x="266353" y="71054"/>
                        <a:pt x="284639" y="101514"/>
                        <a:pt x="290800" y="135227"/>
                      </a:cubicBezTo>
                      <a:lnTo>
                        <a:pt x="267930" y="135671"/>
                      </a:lnTo>
                      <a:cubicBezTo>
                        <a:pt x="266501" y="135671"/>
                        <a:pt x="265219" y="136509"/>
                        <a:pt x="264628" y="137840"/>
                      </a:cubicBezTo>
                      <a:close/>
                    </a:path>
                  </a:pathLst>
                </a:custGeom>
                <a:grpFill/>
                <a:ln w="4928" cap="flat">
                  <a:noFill/>
                  <a:prstDash val="solid"/>
                  <a:miter/>
                </a:ln>
              </p:spPr>
              <p:txBody>
                <a:bodyPr rtlCol="0" anchor="ctr"/>
                <a:lstStyle/>
                <a:p>
                  <a:pPr>
                    <a:lnSpc>
                      <a:spcPct val="90000"/>
                    </a:lnSpc>
                  </a:pPr>
                  <a:endParaRPr lang="en-US"/>
                </a:p>
              </p:txBody>
            </p:sp>
            <p:sp>
              <p:nvSpPr>
                <p:cNvPr id="77" name="Freeform: Shape 76">
                  <a:extLst>
                    <a:ext uri="{FF2B5EF4-FFF2-40B4-BE49-F238E27FC236}">
                      <a16:creationId xmlns:a16="http://schemas.microsoft.com/office/drawing/2014/main" id="{EA1E42A5-C091-4C95-89FD-FA803BE37A24}"/>
                    </a:ext>
                  </a:extLst>
                </p:cNvPr>
                <p:cNvSpPr/>
                <p:nvPr/>
              </p:nvSpPr>
              <p:spPr>
                <a:xfrm>
                  <a:off x="4445717" y="2235197"/>
                  <a:ext cx="335159" cy="182366"/>
                </a:xfrm>
                <a:custGeom>
                  <a:avLst/>
                  <a:gdLst>
                    <a:gd name="connsiteX0" fmla="*/ 85761 w 335159"/>
                    <a:gd name="connsiteY0" fmla="*/ 149491 h 182365"/>
                    <a:gd name="connsiteX1" fmla="*/ 184041 w 335159"/>
                    <a:gd name="connsiteY1" fmla="*/ 183401 h 182365"/>
                    <a:gd name="connsiteX2" fmla="*/ 204102 w 335159"/>
                    <a:gd name="connsiteY2" fmla="*/ 182169 h 182365"/>
                    <a:gd name="connsiteX3" fmla="*/ 310909 w 335159"/>
                    <a:gd name="connsiteY3" fmla="*/ 121544 h 182365"/>
                    <a:gd name="connsiteX4" fmla="*/ 337623 w 335159"/>
                    <a:gd name="connsiteY4" fmla="*/ 70482 h 182365"/>
                    <a:gd name="connsiteX5" fmla="*/ 318499 w 335159"/>
                    <a:gd name="connsiteY5" fmla="*/ 64567 h 182365"/>
                    <a:gd name="connsiteX6" fmla="*/ 295087 w 335159"/>
                    <a:gd name="connsiteY6" fmla="*/ 109272 h 182365"/>
                    <a:gd name="connsiteX7" fmla="*/ 201637 w 335159"/>
                    <a:gd name="connsiteY7" fmla="*/ 162306 h 182365"/>
                    <a:gd name="connsiteX8" fmla="*/ 98034 w 335159"/>
                    <a:gd name="connsiteY8" fmla="*/ 133719 h 182365"/>
                    <a:gd name="connsiteX9" fmla="*/ 46133 w 335159"/>
                    <a:gd name="connsiteY9" fmla="*/ 47612 h 182365"/>
                    <a:gd name="connsiteX10" fmla="*/ 69151 w 335159"/>
                    <a:gd name="connsiteY10" fmla="*/ 47021 h 182365"/>
                    <a:gd name="connsiteX11" fmla="*/ 72453 w 335159"/>
                    <a:gd name="connsiteY11" fmla="*/ 44852 h 182365"/>
                    <a:gd name="connsiteX12" fmla="*/ 71911 w 335159"/>
                    <a:gd name="connsiteY12" fmla="*/ 40958 h 182365"/>
                    <a:gd name="connsiteX13" fmla="*/ 38543 w 335159"/>
                    <a:gd name="connsiteY13" fmla="*/ 1331 h 182365"/>
                    <a:gd name="connsiteX14" fmla="*/ 35635 w 335159"/>
                    <a:gd name="connsiteY14" fmla="*/ 0 h 182365"/>
                    <a:gd name="connsiteX15" fmla="*/ 32776 w 335159"/>
                    <a:gd name="connsiteY15" fmla="*/ 1429 h 182365"/>
                    <a:gd name="connsiteX16" fmla="*/ 788 w 335159"/>
                    <a:gd name="connsiteY16" fmla="*/ 42684 h 182365"/>
                    <a:gd name="connsiteX17" fmla="*/ 394 w 335159"/>
                    <a:gd name="connsiteY17" fmla="*/ 46627 h 182365"/>
                    <a:gd name="connsiteX18" fmla="*/ 3696 w 335159"/>
                    <a:gd name="connsiteY18" fmla="*/ 48647 h 182365"/>
                    <a:gd name="connsiteX19" fmla="*/ 3795 w 335159"/>
                    <a:gd name="connsiteY19" fmla="*/ 48647 h 182365"/>
                    <a:gd name="connsiteX20" fmla="*/ 25826 w 335159"/>
                    <a:gd name="connsiteY20" fmla="*/ 48105 h 182365"/>
                    <a:gd name="connsiteX21" fmla="*/ 85761 w 335159"/>
                    <a:gd name="connsiteY21" fmla="*/ 149491 h 18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5159" h="182365">
                      <a:moveTo>
                        <a:pt x="85761" y="149491"/>
                      </a:moveTo>
                      <a:cubicBezTo>
                        <a:pt x="114200" y="171671"/>
                        <a:pt x="148505" y="183401"/>
                        <a:pt x="184041" y="183401"/>
                      </a:cubicBezTo>
                      <a:cubicBezTo>
                        <a:pt x="190695" y="183401"/>
                        <a:pt x="197398" y="183007"/>
                        <a:pt x="204102" y="182169"/>
                      </a:cubicBezTo>
                      <a:cubicBezTo>
                        <a:pt x="246637" y="176895"/>
                        <a:pt x="284540" y="155356"/>
                        <a:pt x="310909" y="121544"/>
                      </a:cubicBezTo>
                      <a:cubicBezTo>
                        <a:pt x="322935" y="106117"/>
                        <a:pt x="331906" y="88965"/>
                        <a:pt x="337623" y="70482"/>
                      </a:cubicBezTo>
                      <a:lnTo>
                        <a:pt x="318499" y="64567"/>
                      </a:lnTo>
                      <a:cubicBezTo>
                        <a:pt x="313521" y="80734"/>
                        <a:pt x="305635" y="95767"/>
                        <a:pt x="295087" y="109272"/>
                      </a:cubicBezTo>
                      <a:cubicBezTo>
                        <a:pt x="272070" y="138845"/>
                        <a:pt x="238850" y="157673"/>
                        <a:pt x="201637" y="162306"/>
                      </a:cubicBezTo>
                      <a:cubicBezTo>
                        <a:pt x="164425" y="166939"/>
                        <a:pt x="127656" y="156785"/>
                        <a:pt x="98034" y="133719"/>
                      </a:cubicBezTo>
                      <a:cubicBezTo>
                        <a:pt x="70334" y="112130"/>
                        <a:pt x="52196" y="81818"/>
                        <a:pt x="46133" y="47612"/>
                      </a:cubicBezTo>
                      <a:lnTo>
                        <a:pt x="69151" y="47021"/>
                      </a:lnTo>
                      <a:cubicBezTo>
                        <a:pt x="70580" y="46972"/>
                        <a:pt x="71862" y="46134"/>
                        <a:pt x="72453" y="44852"/>
                      </a:cubicBezTo>
                      <a:cubicBezTo>
                        <a:pt x="73044" y="43571"/>
                        <a:pt x="72847" y="42043"/>
                        <a:pt x="71911" y="40958"/>
                      </a:cubicBezTo>
                      <a:lnTo>
                        <a:pt x="38543" y="1331"/>
                      </a:lnTo>
                      <a:cubicBezTo>
                        <a:pt x="37803" y="493"/>
                        <a:pt x="36768" y="49"/>
                        <a:pt x="35635" y="0"/>
                      </a:cubicBezTo>
                      <a:cubicBezTo>
                        <a:pt x="34501" y="0"/>
                        <a:pt x="33466" y="542"/>
                        <a:pt x="32776" y="1429"/>
                      </a:cubicBezTo>
                      <a:lnTo>
                        <a:pt x="788" y="42684"/>
                      </a:lnTo>
                      <a:cubicBezTo>
                        <a:pt x="-99" y="43817"/>
                        <a:pt x="-247" y="45345"/>
                        <a:pt x="394" y="46627"/>
                      </a:cubicBezTo>
                      <a:cubicBezTo>
                        <a:pt x="1035" y="47859"/>
                        <a:pt x="2316" y="48647"/>
                        <a:pt x="3696" y="48647"/>
                      </a:cubicBezTo>
                      <a:cubicBezTo>
                        <a:pt x="3745" y="48647"/>
                        <a:pt x="3745" y="48647"/>
                        <a:pt x="3795" y="48647"/>
                      </a:cubicBezTo>
                      <a:lnTo>
                        <a:pt x="25826" y="48105"/>
                      </a:lnTo>
                      <a:cubicBezTo>
                        <a:pt x="32333" y="88423"/>
                        <a:pt x="53329" y="124206"/>
                        <a:pt x="85761" y="149491"/>
                      </a:cubicBezTo>
                      <a:close/>
                    </a:path>
                  </a:pathLst>
                </a:custGeom>
                <a:grpFill/>
                <a:ln w="4928" cap="flat">
                  <a:noFill/>
                  <a:prstDash val="solid"/>
                  <a:miter/>
                </a:ln>
              </p:spPr>
              <p:txBody>
                <a:bodyPr rtlCol="0" anchor="ctr"/>
                <a:lstStyle/>
                <a:p>
                  <a:pPr>
                    <a:lnSpc>
                      <a:spcPct val="90000"/>
                    </a:lnSpc>
                  </a:pPr>
                  <a:endParaRPr lang="en-US"/>
                </a:p>
              </p:txBody>
            </p:sp>
          </p:grpSp>
          <p:grpSp>
            <p:nvGrpSpPr>
              <p:cNvPr id="78" name="Group 77">
                <a:extLst>
                  <a:ext uri="{FF2B5EF4-FFF2-40B4-BE49-F238E27FC236}">
                    <a16:creationId xmlns:a16="http://schemas.microsoft.com/office/drawing/2014/main" id="{8583FDEA-CAEE-4035-A04B-DA5E6C187E90}"/>
                  </a:ext>
                </a:extLst>
              </p:cNvPr>
              <p:cNvGrpSpPr/>
              <p:nvPr/>
            </p:nvGrpSpPr>
            <p:grpSpPr>
              <a:xfrm>
                <a:off x="4976286" y="1889667"/>
                <a:ext cx="219379" cy="224514"/>
                <a:chOff x="2351464" y="2204293"/>
                <a:chExt cx="195822" cy="200405"/>
              </a:xfrm>
              <a:grpFill/>
            </p:grpSpPr>
            <p:sp>
              <p:nvSpPr>
                <p:cNvPr id="79" name="Freeform: Shape 78">
                  <a:extLst>
                    <a:ext uri="{FF2B5EF4-FFF2-40B4-BE49-F238E27FC236}">
                      <a16:creationId xmlns:a16="http://schemas.microsoft.com/office/drawing/2014/main" id="{388EF921-6643-40F5-9331-EF4EC06096F8}"/>
                    </a:ext>
                  </a:extLst>
                </p:cNvPr>
                <p:cNvSpPr/>
                <p:nvPr/>
              </p:nvSpPr>
              <p:spPr>
                <a:xfrm>
                  <a:off x="2351464" y="2232190"/>
                  <a:ext cx="187295" cy="172508"/>
                </a:xfrm>
                <a:custGeom>
                  <a:avLst/>
                  <a:gdLst>
                    <a:gd name="connsiteX0" fmla="*/ 186802 w 187294"/>
                    <a:gd name="connsiteY0" fmla="*/ 99808 h 172508"/>
                    <a:gd name="connsiteX1" fmla="*/ 188133 w 187294"/>
                    <a:gd name="connsiteY1" fmla="*/ 80832 h 172508"/>
                    <a:gd name="connsiteX2" fmla="*/ 171818 w 187294"/>
                    <a:gd name="connsiteY2" fmla="*/ 52048 h 172508"/>
                    <a:gd name="connsiteX3" fmla="*/ 161911 w 187294"/>
                    <a:gd name="connsiteY3" fmla="*/ 27108 h 172508"/>
                    <a:gd name="connsiteX4" fmla="*/ 88324 w 187294"/>
                    <a:gd name="connsiteY4" fmla="*/ 0 h 172508"/>
                    <a:gd name="connsiteX5" fmla="*/ 55006 w 187294"/>
                    <a:gd name="connsiteY5" fmla="*/ 3549 h 172508"/>
                    <a:gd name="connsiteX6" fmla="*/ 76249 w 187294"/>
                    <a:gd name="connsiteY6" fmla="*/ 15476 h 172508"/>
                    <a:gd name="connsiteX7" fmla="*/ 86747 w 187294"/>
                    <a:gd name="connsiteY7" fmla="*/ 15082 h 172508"/>
                    <a:gd name="connsiteX8" fmla="*/ 148407 w 187294"/>
                    <a:gd name="connsiteY8" fmla="*/ 35685 h 172508"/>
                    <a:gd name="connsiteX9" fmla="*/ 155208 w 187294"/>
                    <a:gd name="connsiteY9" fmla="*/ 49534 h 172508"/>
                    <a:gd name="connsiteX10" fmla="*/ 85614 w 187294"/>
                    <a:gd name="connsiteY10" fmla="*/ 84529 h 172508"/>
                    <a:gd name="connsiteX11" fmla="*/ 18335 w 187294"/>
                    <a:gd name="connsiteY11" fmla="*/ 56780 h 172508"/>
                    <a:gd name="connsiteX12" fmla="*/ 17399 w 187294"/>
                    <a:gd name="connsiteY12" fmla="*/ 44606 h 172508"/>
                    <a:gd name="connsiteX13" fmla="*/ 2711 w 187294"/>
                    <a:gd name="connsiteY13" fmla="*/ 38543 h 172508"/>
                    <a:gd name="connsiteX14" fmla="*/ 0 w 187294"/>
                    <a:gd name="connsiteY14" fmla="*/ 54266 h 172508"/>
                    <a:gd name="connsiteX15" fmla="*/ 0 w 187294"/>
                    <a:gd name="connsiteY15" fmla="*/ 59787 h 172508"/>
                    <a:gd name="connsiteX16" fmla="*/ 16315 w 187294"/>
                    <a:gd name="connsiteY16" fmla="*/ 89556 h 172508"/>
                    <a:gd name="connsiteX17" fmla="*/ 19518 w 187294"/>
                    <a:gd name="connsiteY17" fmla="*/ 104491 h 172508"/>
                    <a:gd name="connsiteX18" fmla="*/ 18089 w 187294"/>
                    <a:gd name="connsiteY18" fmla="*/ 113313 h 172508"/>
                    <a:gd name="connsiteX19" fmla="*/ 18138 w 187294"/>
                    <a:gd name="connsiteY19" fmla="*/ 122629 h 172508"/>
                    <a:gd name="connsiteX20" fmla="*/ 43472 w 187294"/>
                    <a:gd name="connsiteY20" fmla="*/ 158412 h 172508"/>
                    <a:gd name="connsiteX21" fmla="*/ 103850 w 187294"/>
                    <a:gd name="connsiteY21" fmla="*/ 172952 h 172508"/>
                    <a:gd name="connsiteX22" fmla="*/ 164376 w 187294"/>
                    <a:gd name="connsiteY22" fmla="*/ 158412 h 172508"/>
                    <a:gd name="connsiteX23" fmla="*/ 190104 w 187294"/>
                    <a:gd name="connsiteY23" fmla="*/ 122136 h 172508"/>
                    <a:gd name="connsiteX24" fmla="*/ 190055 w 187294"/>
                    <a:gd name="connsiteY24" fmla="*/ 113511 h 172508"/>
                    <a:gd name="connsiteX25" fmla="*/ 186802 w 187294"/>
                    <a:gd name="connsiteY25" fmla="*/ 99808 h 172508"/>
                    <a:gd name="connsiteX26" fmla="*/ 86304 w 187294"/>
                    <a:gd name="connsiteY26" fmla="*/ 107202 h 172508"/>
                    <a:gd name="connsiteX27" fmla="*/ 167974 w 187294"/>
                    <a:gd name="connsiteY27" fmla="*/ 67426 h 172508"/>
                    <a:gd name="connsiteX28" fmla="*/ 174283 w 187294"/>
                    <a:gd name="connsiteY28" fmla="*/ 81769 h 172508"/>
                    <a:gd name="connsiteX29" fmla="*/ 100548 w 187294"/>
                    <a:gd name="connsiteY29" fmla="*/ 118587 h 172508"/>
                    <a:gd name="connsiteX30" fmla="*/ 41205 w 187294"/>
                    <a:gd name="connsiteY30" fmla="*/ 100597 h 172508"/>
                    <a:gd name="connsiteX31" fmla="*/ 86304 w 187294"/>
                    <a:gd name="connsiteY31" fmla="*/ 107202 h 172508"/>
                    <a:gd name="connsiteX32" fmla="*/ 102914 w 187294"/>
                    <a:gd name="connsiteY32" fmla="*/ 150329 h 172508"/>
                    <a:gd name="connsiteX33" fmla="*/ 31988 w 187294"/>
                    <a:gd name="connsiteY33" fmla="*/ 117256 h 172508"/>
                    <a:gd name="connsiteX34" fmla="*/ 101977 w 187294"/>
                    <a:gd name="connsiteY34" fmla="*/ 138795 h 172508"/>
                    <a:gd name="connsiteX35" fmla="*/ 175860 w 187294"/>
                    <a:gd name="connsiteY35" fmla="*/ 113461 h 172508"/>
                    <a:gd name="connsiteX36" fmla="*/ 102914 w 187294"/>
                    <a:gd name="connsiteY36" fmla="*/ 150329 h 17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7294" h="172508">
                      <a:moveTo>
                        <a:pt x="186802" y="99808"/>
                      </a:moveTo>
                      <a:cubicBezTo>
                        <a:pt x="188774" y="94337"/>
                        <a:pt x="188428" y="84874"/>
                        <a:pt x="188133" y="80832"/>
                      </a:cubicBezTo>
                      <a:cubicBezTo>
                        <a:pt x="188182" y="70778"/>
                        <a:pt x="182514" y="60822"/>
                        <a:pt x="171818" y="52048"/>
                      </a:cubicBezTo>
                      <a:cubicBezTo>
                        <a:pt x="172311" y="43768"/>
                        <a:pt x="168861" y="34995"/>
                        <a:pt x="161911" y="27108"/>
                      </a:cubicBezTo>
                      <a:cubicBezTo>
                        <a:pt x="146928" y="10153"/>
                        <a:pt x="119425" y="0"/>
                        <a:pt x="88324" y="0"/>
                      </a:cubicBezTo>
                      <a:cubicBezTo>
                        <a:pt x="78072" y="0"/>
                        <a:pt x="66785" y="1084"/>
                        <a:pt x="55006" y="3549"/>
                      </a:cubicBezTo>
                      <a:cubicBezTo>
                        <a:pt x="59836" y="11533"/>
                        <a:pt x="69743" y="15033"/>
                        <a:pt x="76249" y="15476"/>
                      </a:cubicBezTo>
                      <a:cubicBezTo>
                        <a:pt x="79748" y="15230"/>
                        <a:pt x="83297" y="15082"/>
                        <a:pt x="86747" y="15082"/>
                      </a:cubicBezTo>
                      <a:cubicBezTo>
                        <a:pt x="117602" y="15082"/>
                        <a:pt x="138795" y="25728"/>
                        <a:pt x="148407" y="35685"/>
                      </a:cubicBezTo>
                      <a:cubicBezTo>
                        <a:pt x="152941" y="40416"/>
                        <a:pt x="155356" y="45345"/>
                        <a:pt x="155208" y="49534"/>
                      </a:cubicBezTo>
                      <a:cubicBezTo>
                        <a:pt x="154568" y="66440"/>
                        <a:pt x="126424" y="84529"/>
                        <a:pt x="85614" y="84529"/>
                      </a:cubicBezTo>
                      <a:cubicBezTo>
                        <a:pt x="56484" y="84529"/>
                        <a:pt x="29425" y="75559"/>
                        <a:pt x="18335" y="56780"/>
                      </a:cubicBezTo>
                      <a:cubicBezTo>
                        <a:pt x="16512" y="53675"/>
                        <a:pt x="15624" y="49091"/>
                        <a:pt x="17399" y="44606"/>
                      </a:cubicBezTo>
                      <a:cubicBezTo>
                        <a:pt x="13899" y="41698"/>
                        <a:pt x="9168" y="39381"/>
                        <a:pt x="2711" y="38543"/>
                      </a:cubicBezTo>
                      <a:cubicBezTo>
                        <a:pt x="887" y="43127"/>
                        <a:pt x="0" y="48204"/>
                        <a:pt x="0" y="54266"/>
                      </a:cubicBezTo>
                      <a:lnTo>
                        <a:pt x="0" y="59787"/>
                      </a:lnTo>
                      <a:cubicBezTo>
                        <a:pt x="0" y="72996"/>
                        <a:pt x="9956" y="84923"/>
                        <a:pt x="16315" y="89556"/>
                      </a:cubicBezTo>
                      <a:cubicBezTo>
                        <a:pt x="16216" y="94929"/>
                        <a:pt x="17103" y="98970"/>
                        <a:pt x="19518" y="104491"/>
                      </a:cubicBezTo>
                      <a:cubicBezTo>
                        <a:pt x="18976" y="106413"/>
                        <a:pt x="18138" y="109765"/>
                        <a:pt x="18089" y="113313"/>
                      </a:cubicBezTo>
                      <a:lnTo>
                        <a:pt x="18138" y="122629"/>
                      </a:lnTo>
                      <a:cubicBezTo>
                        <a:pt x="18187" y="136232"/>
                        <a:pt x="27158" y="148899"/>
                        <a:pt x="43472" y="158412"/>
                      </a:cubicBezTo>
                      <a:cubicBezTo>
                        <a:pt x="59589" y="167777"/>
                        <a:pt x="81030" y="172952"/>
                        <a:pt x="103850" y="172952"/>
                      </a:cubicBezTo>
                      <a:cubicBezTo>
                        <a:pt x="126671" y="172952"/>
                        <a:pt x="148160" y="167826"/>
                        <a:pt x="164376" y="158412"/>
                      </a:cubicBezTo>
                      <a:cubicBezTo>
                        <a:pt x="181035" y="148801"/>
                        <a:pt x="190154" y="135937"/>
                        <a:pt x="190104" y="122136"/>
                      </a:cubicBezTo>
                      <a:lnTo>
                        <a:pt x="190055" y="113511"/>
                      </a:lnTo>
                      <a:cubicBezTo>
                        <a:pt x="189956" y="109124"/>
                        <a:pt x="188872" y="104294"/>
                        <a:pt x="186802" y="99808"/>
                      </a:cubicBezTo>
                      <a:close/>
                      <a:moveTo>
                        <a:pt x="86304" y="107202"/>
                      </a:moveTo>
                      <a:cubicBezTo>
                        <a:pt x="127952" y="107202"/>
                        <a:pt x="161764" y="88866"/>
                        <a:pt x="167974" y="67426"/>
                      </a:cubicBezTo>
                      <a:cubicBezTo>
                        <a:pt x="171375" y="71714"/>
                        <a:pt x="174283" y="77481"/>
                        <a:pt x="174283" y="81769"/>
                      </a:cubicBezTo>
                      <a:cubicBezTo>
                        <a:pt x="174283" y="101977"/>
                        <a:pt x="138450" y="118587"/>
                        <a:pt x="100548" y="118587"/>
                      </a:cubicBezTo>
                      <a:cubicBezTo>
                        <a:pt x="80685" y="118587"/>
                        <a:pt x="58406" y="113412"/>
                        <a:pt x="41205" y="100597"/>
                      </a:cubicBezTo>
                      <a:cubicBezTo>
                        <a:pt x="55252" y="104688"/>
                        <a:pt x="73094" y="107202"/>
                        <a:pt x="86304" y="107202"/>
                      </a:cubicBezTo>
                      <a:close/>
                      <a:moveTo>
                        <a:pt x="102914" y="150329"/>
                      </a:moveTo>
                      <a:cubicBezTo>
                        <a:pt x="73784" y="150329"/>
                        <a:pt x="42733" y="140274"/>
                        <a:pt x="31988" y="117256"/>
                      </a:cubicBezTo>
                      <a:cubicBezTo>
                        <a:pt x="56090" y="133719"/>
                        <a:pt x="78664" y="138795"/>
                        <a:pt x="101977" y="138795"/>
                      </a:cubicBezTo>
                      <a:cubicBezTo>
                        <a:pt x="131156" y="138795"/>
                        <a:pt x="158609" y="129677"/>
                        <a:pt x="175860" y="113461"/>
                      </a:cubicBezTo>
                      <a:cubicBezTo>
                        <a:pt x="171375" y="137169"/>
                        <a:pt x="135542" y="150329"/>
                        <a:pt x="102914" y="150329"/>
                      </a:cubicBezTo>
                      <a:close/>
                    </a:path>
                  </a:pathLst>
                </a:custGeom>
                <a:grpFill/>
                <a:ln w="4928" cap="flat">
                  <a:noFill/>
                  <a:prstDash val="solid"/>
                  <a:miter/>
                </a:ln>
              </p:spPr>
              <p:txBody>
                <a:bodyPr rtlCol="0" anchor="ctr"/>
                <a:lstStyle/>
                <a:p>
                  <a:pPr>
                    <a:lnSpc>
                      <a:spcPct val="90000"/>
                    </a:lnSpc>
                  </a:pPr>
                  <a:endParaRPr lang="en-US"/>
                </a:p>
              </p:txBody>
            </p:sp>
            <p:sp>
              <p:nvSpPr>
                <p:cNvPr id="80" name="Freeform: Shape 79">
                  <a:extLst>
                    <a:ext uri="{FF2B5EF4-FFF2-40B4-BE49-F238E27FC236}">
                      <a16:creationId xmlns:a16="http://schemas.microsoft.com/office/drawing/2014/main" id="{73344B9D-4AC7-4A57-9927-A9D46976729D}"/>
                    </a:ext>
                  </a:extLst>
                </p:cNvPr>
                <p:cNvSpPr/>
                <p:nvPr/>
              </p:nvSpPr>
              <p:spPr>
                <a:xfrm>
                  <a:off x="2355259" y="2224156"/>
                  <a:ext cx="69003" cy="69003"/>
                </a:xfrm>
                <a:custGeom>
                  <a:avLst/>
                  <a:gdLst>
                    <a:gd name="connsiteX0" fmla="*/ 35537 w 69003"/>
                    <a:gd name="connsiteY0" fmla="*/ 0 h 69003"/>
                    <a:gd name="connsiteX1" fmla="*/ 34304 w 69003"/>
                    <a:gd name="connsiteY1" fmla="*/ 0 h 69003"/>
                    <a:gd name="connsiteX2" fmla="*/ 0 w 69003"/>
                    <a:gd name="connsiteY2" fmla="*/ 34304 h 69003"/>
                    <a:gd name="connsiteX3" fmla="*/ 0 w 69003"/>
                    <a:gd name="connsiteY3" fmla="*/ 35537 h 69003"/>
                    <a:gd name="connsiteX4" fmla="*/ 34304 w 69003"/>
                    <a:gd name="connsiteY4" fmla="*/ 69841 h 69003"/>
                    <a:gd name="connsiteX5" fmla="*/ 35537 w 69003"/>
                    <a:gd name="connsiteY5" fmla="*/ 69841 h 69003"/>
                    <a:gd name="connsiteX6" fmla="*/ 69841 w 69003"/>
                    <a:gd name="connsiteY6" fmla="*/ 35537 h 69003"/>
                    <a:gd name="connsiteX7" fmla="*/ 69841 w 69003"/>
                    <a:gd name="connsiteY7" fmla="*/ 34304 h 69003"/>
                    <a:gd name="connsiteX8" fmla="*/ 35537 w 69003"/>
                    <a:gd name="connsiteY8" fmla="*/ 0 h 6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03" h="69003">
                      <a:moveTo>
                        <a:pt x="35537" y="0"/>
                      </a:moveTo>
                      <a:lnTo>
                        <a:pt x="34304" y="0"/>
                      </a:lnTo>
                      <a:cubicBezTo>
                        <a:pt x="31692" y="19321"/>
                        <a:pt x="19272" y="31692"/>
                        <a:pt x="0" y="34304"/>
                      </a:cubicBezTo>
                      <a:lnTo>
                        <a:pt x="0" y="35537"/>
                      </a:lnTo>
                      <a:cubicBezTo>
                        <a:pt x="31643" y="39529"/>
                        <a:pt x="34304" y="69841"/>
                        <a:pt x="34304" y="69841"/>
                      </a:cubicBezTo>
                      <a:lnTo>
                        <a:pt x="35537" y="69841"/>
                      </a:lnTo>
                      <a:cubicBezTo>
                        <a:pt x="35537" y="69841"/>
                        <a:pt x="37607" y="39825"/>
                        <a:pt x="69841" y="35537"/>
                      </a:cubicBezTo>
                      <a:lnTo>
                        <a:pt x="69841" y="34304"/>
                      </a:lnTo>
                      <a:cubicBezTo>
                        <a:pt x="50570" y="31692"/>
                        <a:pt x="38198" y="19321"/>
                        <a:pt x="35537" y="0"/>
                      </a:cubicBezTo>
                      <a:close/>
                    </a:path>
                  </a:pathLst>
                </a:custGeom>
                <a:grpFill/>
                <a:ln w="4928" cap="flat">
                  <a:noFill/>
                  <a:prstDash val="solid"/>
                  <a:miter/>
                </a:ln>
              </p:spPr>
              <p:txBody>
                <a:bodyPr rtlCol="0" anchor="ctr"/>
                <a:lstStyle/>
                <a:p>
                  <a:pPr>
                    <a:lnSpc>
                      <a:spcPct val="90000"/>
                    </a:lnSpc>
                  </a:pPr>
                  <a:endParaRPr lang="en-US"/>
                </a:p>
              </p:txBody>
            </p:sp>
            <p:sp>
              <p:nvSpPr>
                <p:cNvPr id="81" name="Freeform: Shape 80">
                  <a:extLst>
                    <a:ext uri="{FF2B5EF4-FFF2-40B4-BE49-F238E27FC236}">
                      <a16:creationId xmlns:a16="http://schemas.microsoft.com/office/drawing/2014/main" id="{75B5D10A-7752-4885-AD8E-67AA4BF451B9}"/>
                    </a:ext>
                  </a:extLst>
                </p:cNvPr>
                <p:cNvSpPr/>
                <p:nvPr/>
              </p:nvSpPr>
              <p:spPr>
                <a:xfrm>
                  <a:off x="2497998" y="2204293"/>
                  <a:ext cx="49288" cy="49288"/>
                </a:xfrm>
                <a:custGeom>
                  <a:avLst/>
                  <a:gdLst>
                    <a:gd name="connsiteX0" fmla="*/ 50175 w 49288"/>
                    <a:gd name="connsiteY0" fmla="*/ 25531 h 49288"/>
                    <a:gd name="connsiteX1" fmla="*/ 50175 w 49288"/>
                    <a:gd name="connsiteY1" fmla="*/ 24644 h 49288"/>
                    <a:gd name="connsiteX2" fmla="*/ 25531 w 49288"/>
                    <a:gd name="connsiteY2" fmla="*/ 0 h 49288"/>
                    <a:gd name="connsiteX3" fmla="*/ 24644 w 49288"/>
                    <a:gd name="connsiteY3" fmla="*/ 0 h 49288"/>
                    <a:gd name="connsiteX4" fmla="*/ 0 w 49288"/>
                    <a:gd name="connsiteY4" fmla="*/ 24644 h 49288"/>
                    <a:gd name="connsiteX5" fmla="*/ 0 w 49288"/>
                    <a:gd name="connsiteY5" fmla="*/ 25531 h 49288"/>
                    <a:gd name="connsiteX6" fmla="*/ 24644 w 49288"/>
                    <a:gd name="connsiteY6" fmla="*/ 50175 h 49288"/>
                    <a:gd name="connsiteX7" fmla="*/ 25531 w 49288"/>
                    <a:gd name="connsiteY7" fmla="*/ 50175 h 49288"/>
                    <a:gd name="connsiteX8" fmla="*/ 50175 w 49288"/>
                    <a:gd name="connsiteY8" fmla="*/ 25531 h 4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88" h="49288">
                      <a:moveTo>
                        <a:pt x="50175" y="25531"/>
                      </a:moveTo>
                      <a:lnTo>
                        <a:pt x="50175" y="24644"/>
                      </a:lnTo>
                      <a:cubicBezTo>
                        <a:pt x="36325" y="22771"/>
                        <a:pt x="27404" y="13850"/>
                        <a:pt x="25531" y="0"/>
                      </a:cubicBezTo>
                      <a:lnTo>
                        <a:pt x="24644" y="0"/>
                      </a:lnTo>
                      <a:cubicBezTo>
                        <a:pt x="22870" y="12224"/>
                        <a:pt x="14934" y="22820"/>
                        <a:pt x="0" y="24644"/>
                      </a:cubicBezTo>
                      <a:lnTo>
                        <a:pt x="0" y="25531"/>
                      </a:lnTo>
                      <a:cubicBezTo>
                        <a:pt x="13456" y="27256"/>
                        <a:pt x="23609" y="38790"/>
                        <a:pt x="24644" y="50175"/>
                      </a:cubicBezTo>
                      <a:lnTo>
                        <a:pt x="25531" y="50175"/>
                      </a:lnTo>
                      <a:cubicBezTo>
                        <a:pt x="26665" y="40318"/>
                        <a:pt x="33467" y="27946"/>
                        <a:pt x="50175" y="25531"/>
                      </a:cubicBezTo>
                      <a:close/>
                    </a:path>
                  </a:pathLst>
                </a:custGeom>
                <a:grpFill/>
                <a:ln w="4928" cap="flat">
                  <a:noFill/>
                  <a:prstDash val="solid"/>
                  <a:miter/>
                </a:ln>
              </p:spPr>
              <p:txBody>
                <a:bodyPr rtlCol="0" anchor="ctr"/>
                <a:lstStyle/>
                <a:p>
                  <a:pPr>
                    <a:lnSpc>
                      <a:spcPct val="90000"/>
                    </a:lnSpc>
                  </a:pPr>
                  <a:endParaRPr lang="en-US"/>
                </a:p>
              </p:txBody>
            </p:sp>
          </p:grpSp>
        </p:grpSp>
      </p:grpSp>
      <p:grpSp>
        <p:nvGrpSpPr>
          <p:cNvPr id="17" name="Group 16">
            <a:extLst>
              <a:ext uri="{FF2B5EF4-FFF2-40B4-BE49-F238E27FC236}">
                <a16:creationId xmlns:a16="http://schemas.microsoft.com/office/drawing/2014/main" id="{AE2C85FD-54AD-4395-95FA-9387ECF4A4C0}"/>
              </a:ext>
            </a:extLst>
          </p:cNvPr>
          <p:cNvGrpSpPr/>
          <p:nvPr/>
        </p:nvGrpSpPr>
        <p:grpSpPr>
          <a:xfrm>
            <a:off x="4963740" y="2904639"/>
            <a:ext cx="3880603" cy="480131"/>
            <a:chOff x="4770895" y="2806185"/>
            <a:chExt cx="3880603" cy="480131"/>
          </a:xfrm>
        </p:grpSpPr>
        <p:sp>
          <p:nvSpPr>
            <p:cNvPr id="44" name="TextBox 43">
              <a:extLst>
                <a:ext uri="{FF2B5EF4-FFF2-40B4-BE49-F238E27FC236}">
                  <a16:creationId xmlns:a16="http://schemas.microsoft.com/office/drawing/2014/main" id="{85CA6D1E-295C-4B38-AEB3-36F7F2468A7E}"/>
                </a:ext>
              </a:extLst>
            </p:cNvPr>
            <p:cNvSpPr txBox="1"/>
            <p:nvPr/>
          </p:nvSpPr>
          <p:spPr>
            <a:xfrm>
              <a:off x="5253515" y="2806185"/>
              <a:ext cx="3397983" cy="480131"/>
            </a:xfrm>
            <a:prstGeom prst="rect">
              <a:avLst/>
            </a:prstGeom>
            <a:noFill/>
          </p:spPr>
          <p:txBody>
            <a:bodyPr wrap="square" rtlCol="0">
              <a:spAutoFit/>
            </a:bodyPr>
            <a:lstStyle/>
            <a:p>
              <a:pPr>
                <a:lnSpc>
                  <a:spcPct val="90000"/>
                </a:lnSpc>
              </a:pPr>
              <a:r>
                <a:rPr lang="en-US" sz="1400" dirty="0">
                  <a:solidFill>
                    <a:schemeClr val="accent1"/>
                  </a:solidFill>
                </a:rPr>
                <a:t>Lower than expected </a:t>
              </a:r>
              <a:r>
                <a:rPr lang="en-US" sz="1400" dirty="0">
                  <a:solidFill>
                    <a:schemeClr val="tx1">
                      <a:lumMod val="50000"/>
                    </a:schemeClr>
                  </a:solidFill>
                </a:rPr>
                <a:t>dividends                          or bond yields</a:t>
              </a:r>
            </a:p>
          </p:txBody>
        </p:sp>
        <p:grpSp>
          <p:nvGrpSpPr>
            <p:cNvPr id="106" name="Group 105">
              <a:extLst>
                <a:ext uri="{FF2B5EF4-FFF2-40B4-BE49-F238E27FC236}">
                  <a16:creationId xmlns:a16="http://schemas.microsoft.com/office/drawing/2014/main" id="{CE4CAEF1-E2EC-4847-8FA2-6F4422E39E3C}"/>
                </a:ext>
              </a:extLst>
            </p:cNvPr>
            <p:cNvGrpSpPr/>
            <p:nvPr/>
          </p:nvGrpSpPr>
          <p:grpSpPr>
            <a:xfrm>
              <a:off x="4770895" y="2899360"/>
              <a:ext cx="247150" cy="293780"/>
              <a:chOff x="5005418" y="3210365"/>
              <a:chExt cx="270059" cy="321012"/>
            </a:xfrm>
          </p:grpSpPr>
          <p:sp>
            <p:nvSpPr>
              <p:cNvPr id="103" name="Freeform: Shape 102">
                <a:extLst>
                  <a:ext uri="{FF2B5EF4-FFF2-40B4-BE49-F238E27FC236}">
                    <a16:creationId xmlns:a16="http://schemas.microsoft.com/office/drawing/2014/main" id="{AAA6504F-ED4F-437D-8C9F-64185A4935ED}"/>
                  </a:ext>
                </a:extLst>
              </p:cNvPr>
              <p:cNvSpPr/>
              <p:nvPr/>
            </p:nvSpPr>
            <p:spPr>
              <a:xfrm>
                <a:off x="5005418" y="3210365"/>
                <a:ext cx="270059" cy="321012"/>
              </a:xfrm>
              <a:custGeom>
                <a:avLst/>
                <a:gdLst>
                  <a:gd name="connsiteX0" fmla="*/ 19902 w 284317"/>
                  <a:gd name="connsiteY0" fmla="*/ 193658 h 337962"/>
                  <a:gd name="connsiteX1" fmla="*/ 31597 w 284317"/>
                  <a:gd name="connsiteY1" fmla="*/ 288717 h 337962"/>
                  <a:gd name="connsiteX2" fmla="*/ 30953 w 284317"/>
                  <a:gd name="connsiteY2" fmla="*/ 294027 h 337962"/>
                  <a:gd name="connsiteX3" fmla="*/ 48173 w 284317"/>
                  <a:gd name="connsiteY3" fmla="*/ 315432 h 337962"/>
                  <a:gd name="connsiteX4" fmla="*/ 154175 w 284317"/>
                  <a:gd name="connsiteY4" fmla="*/ 339304 h 337962"/>
                  <a:gd name="connsiteX5" fmla="*/ 175151 w 284317"/>
                  <a:gd name="connsiteY5" fmla="*/ 322781 h 337962"/>
                  <a:gd name="connsiteX6" fmla="*/ 176170 w 284317"/>
                  <a:gd name="connsiteY6" fmla="*/ 314466 h 337962"/>
                  <a:gd name="connsiteX7" fmla="*/ 198915 w 284317"/>
                  <a:gd name="connsiteY7" fmla="*/ 295529 h 337962"/>
                  <a:gd name="connsiteX8" fmla="*/ 250575 w 284317"/>
                  <a:gd name="connsiteY8" fmla="*/ 273321 h 337962"/>
                  <a:gd name="connsiteX9" fmla="*/ 263236 w 284317"/>
                  <a:gd name="connsiteY9" fmla="*/ 247517 h 337962"/>
                  <a:gd name="connsiteX10" fmla="*/ 263826 w 284317"/>
                  <a:gd name="connsiteY10" fmla="*/ 229976 h 337962"/>
                  <a:gd name="connsiteX11" fmla="*/ 268010 w 284317"/>
                  <a:gd name="connsiteY11" fmla="*/ 206801 h 337962"/>
                  <a:gd name="connsiteX12" fmla="*/ 284747 w 284317"/>
                  <a:gd name="connsiteY12" fmla="*/ 178584 h 337962"/>
                  <a:gd name="connsiteX13" fmla="*/ 261572 w 284317"/>
                  <a:gd name="connsiteY13" fmla="*/ 144412 h 337962"/>
                  <a:gd name="connsiteX14" fmla="*/ 263075 w 284317"/>
                  <a:gd name="connsiteY14" fmla="*/ 124402 h 337962"/>
                  <a:gd name="connsiteX15" fmla="*/ 131537 w 284317"/>
                  <a:gd name="connsiteY15" fmla="*/ 0 h 337962"/>
                  <a:gd name="connsiteX16" fmla="*/ 0 w 284317"/>
                  <a:gd name="connsiteY16" fmla="*/ 124402 h 337962"/>
                  <a:gd name="connsiteX17" fmla="*/ 19902 w 284317"/>
                  <a:gd name="connsiteY17" fmla="*/ 193658 h 337962"/>
                  <a:gd name="connsiteX18" fmla="*/ 130143 w 284317"/>
                  <a:gd name="connsiteY18" fmla="*/ 160774 h 337962"/>
                  <a:gd name="connsiteX19" fmla="*/ 46993 w 284317"/>
                  <a:gd name="connsiteY19" fmla="*/ 96775 h 337962"/>
                  <a:gd name="connsiteX20" fmla="*/ 130143 w 284317"/>
                  <a:gd name="connsiteY20" fmla="*/ 32777 h 337962"/>
                  <a:gd name="connsiteX21" fmla="*/ 213292 w 284317"/>
                  <a:gd name="connsiteY21" fmla="*/ 96775 h 337962"/>
                  <a:gd name="connsiteX22" fmla="*/ 130143 w 284317"/>
                  <a:gd name="connsiteY22" fmla="*/ 160774 h 337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317" h="337962">
                    <a:moveTo>
                      <a:pt x="19902" y="193658"/>
                    </a:moveTo>
                    <a:cubicBezTo>
                      <a:pt x="34816" y="220051"/>
                      <a:pt x="36211" y="245586"/>
                      <a:pt x="31597" y="288717"/>
                    </a:cubicBezTo>
                    <a:lnTo>
                      <a:pt x="30953" y="294027"/>
                    </a:lnTo>
                    <a:cubicBezTo>
                      <a:pt x="29558" y="305668"/>
                      <a:pt x="36532" y="314037"/>
                      <a:pt x="48173" y="315432"/>
                    </a:cubicBezTo>
                    <a:lnTo>
                      <a:pt x="154175" y="339304"/>
                    </a:lnTo>
                    <a:cubicBezTo>
                      <a:pt x="165816" y="340698"/>
                      <a:pt x="173756" y="334422"/>
                      <a:pt x="175151" y="322781"/>
                    </a:cubicBezTo>
                    <a:lnTo>
                      <a:pt x="176170" y="314466"/>
                    </a:lnTo>
                    <a:cubicBezTo>
                      <a:pt x="179603" y="299446"/>
                      <a:pt x="179710" y="292794"/>
                      <a:pt x="198915" y="295529"/>
                    </a:cubicBezTo>
                    <a:cubicBezTo>
                      <a:pt x="229171" y="299928"/>
                      <a:pt x="250575" y="301484"/>
                      <a:pt x="250575" y="273321"/>
                    </a:cubicBezTo>
                    <a:cubicBezTo>
                      <a:pt x="250575" y="258997"/>
                      <a:pt x="265220" y="256691"/>
                      <a:pt x="263236" y="247517"/>
                    </a:cubicBezTo>
                    <a:cubicBezTo>
                      <a:pt x="261197" y="238344"/>
                      <a:pt x="256369" y="237003"/>
                      <a:pt x="263826" y="229976"/>
                    </a:cubicBezTo>
                    <a:cubicBezTo>
                      <a:pt x="276808" y="217852"/>
                      <a:pt x="250951" y="206640"/>
                      <a:pt x="268010" y="206801"/>
                    </a:cubicBezTo>
                    <a:cubicBezTo>
                      <a:pt x="290702" y="207069"/>
                      <a:pt x="290755" y="187113"/>
                      <a:pt x="284747" y="178584"/>
                    </a:cubicBezTo>
                    <a:cubicBezTo>
                      <a:pt x="279919" y="171717"/>
                      <a:pt x="269190" y="155785"/>
                      <a:pt x="261572" y="144412"/>
                    </a:cubicBezTo>
                    <a:cubicBezTo>
                      <a:pt x="262592" y="137921"/>
                      <a:pt x="263075" y="131215"/>
                      <a:pt x="263075" y="124402"/>
                    </a:cubicBezTo>
                    <a:cubicBezTo>
                      <a:pt x="263075" y="52089"/>
                      <a:pt x="204173" y="0"/>
                      <a:pt x="131537" y="0"/>
                    </a:cubicBezTo>
                    <a:cubicBezTo>
                      <a:pt x="58902" y="0"/>
                      <a:pt x="0" y="52143"/>
                      <a:pt x="0" y="124402"/>
                    </a:cubicBezTo>
                    <a:cubicBezTo>
                      <a:pt x="-53" y="151976"/>
                      <a:pt x="8262" y="173058"/>
                      <a:pt x="19902" y="193658"/>
                    </a:cubicBezTo>
                    <a:close/>
                    <a:moveTo>
                      <a:pt x="130143" y="160774"/>
                    </a:moveTo>
                    <a:cubicBezTo>
                      <a:pt x="84223" y="160774"/>
                      <a:pt x="46993" y="132127"/>
                      <a:pt x="46993" y="96775"/>
                    </a:cubicBezTo>
                    <a:cubicBezTo>
                      <a:pt x="46993" y="61423"/>
                      <a:pt x="84223" y="32777"/>
                      <a:pt x="130143" y="32777"/>
                    </a:cubicBezTo>
                    <a:cubicBezTo>
                      <a:pt x="176063" y="32777"/>
                      <a:pt x="213292" y="61423"/>
                      <a:pt x="213292" y="96775"/>
                    </a:cubicBezTo>
                    <a:cubicBezTo>
                      <a:pt x="213346" y="132127"/>
                      <a:pt x="176116" y="160774"/>
                      <a:pt x="130143" y="160774"/>
                    </a:cubicBezTo>
                    <a:close/>
                  </a:path>
                </a:pathLst>
              </a:custGeom>
              <a:solidFill>
                <a:schemeClr val="accent3"/>
              </a:solidFill>
              <a:ln w="5357"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A8084175-3A83-45B2-8BC5-D35FF6BE6709}"/>
                  </a:ext>
                </a:extLst>
              </p:cNvPr>
              <p:cNvSpPr/>
              <p:nvPr/>
            </p:nvSpPr>
            <p:spPr>
              <a:xfrm>
                <a:off x="5097677" y="3247560"/>
                <a:ext cx="61043" cy="101739"/>
              </a:xfrm>
              <a:custGeom>
                <a:avLst/>
                <a:gdLst>
                  <a:gd name="connsiteX0" fmla="*/ 27079 w 72662"/>
                  <a:gd name="connsiteY0" fmla="*/ 0 h 121104"/>
                  <a:gd name="connsiteX1" fmla="*/ 27079 w 72662"/>
                  <a:gd name="connsiteY1" fmla="*/ 11529 h 121104"/>
                  <a:gd name="connsiteX2" fmla="*/ 0 w 72662"/>
                  <a:gd name="connsiteY2" fmla="*/ 42532 h 121104"/>
                  <a:gd name="connsiteX3" fmla="*/ 7363 w 72662"/>
                  <a:gd name="connsiteY3" fmla="*/ 61230 h 121104"/>
                  <a:gd name="connsiteX4" fmla="*/ 37930 w 72662"/>
                  <a:gd name="connsiteY4" fmla="*/ 74213 h 121104"/>
                  <a:gd name="connsiteX5" fmla="*/ 51009 w 72662"/>
                  <a:gd name="connsiteY5" fmla="*/ 78912 h 121104"/>
                  <a:gd name="connsiteX6" fmla="*/ 38318 w 72662"/>
                  <a:gd name="connsiteY6" fmla="*/ 96351 h 121104"/>
                  <a:gd name="connsiteX7" fmla="*/ 24657 w 72662"/>
                  <a:gd name="connsiteY7" fmla="*/ 88794 h 121104"/>
                  <a:gd name="connsiteX8" fmla="*/ 678 w 72662"/>
                  <a:gd name="connsiteY8" fmla="*/ 88794 h 121104"/>
                  <a:gd name="connsiteX9" fmla="*/ 27127 w 72662"/>
                  <a:gd name="connsiteY9" fmla="*/ 114565 h 121104"/>
                  <a:gd name="connsiteX10" fmla="*/ 27176 w 72662"/>
                  <a:gd name="connsiteY10" fmla="*/ 124980 h 121104"/>
                  <a:gd name="connsiteX11" fmla="*/ 49508 w 72662"/>
                  <a:gd name="connsiteY11" fmla="*/ 124980 h 121104"/>
                  <a:gd name="connsiteX12" fmla="*/ 49508 w 72662"/>
                  <a:gd name="connsiteY12" fmla="*/ 114565 h 121104"/>
                  <a:gd name="connsiteX13" fmla="*/ 67480 w 72662"/>
                  <a:gd name="connsiteY13" fmla="*/ 104586 h 121104"/>
                  <a:gd name="connsiteX14" fmla="*/ 68109 w 72662"/>
                  <a:gd name="connsiteY14" fmla="*/ 64185 h 121104"/>
                  <a:gd name="connsiteX15" fmla="*/ 41660 w 72662"/>
                  <a:gd name="connsiteY15" fmla="*/ 53480 h 121104"/>
                  <a:gd name="connsiteX16" fmla="*/ 25432 w 72662"/>
                  <a:gd name="connsiteY16" fmla="*/ 47473 h 121104"/>
                  <a:gd name="connsiteX17" fmla="*/ 38318 w 72662"/>
                  <a:gd name="connsiteY17" fmla="*/ 29792 h 121104"/>
                  <a:gd name="connsiteX18" fmla="*/ 53238 w 72662"/>
                  <a:gd name="connsiteY18" fmla="*/ 42387 h 121104"/>
                  <a:gd name="connsiteX19" fmla="*/ 76441 w 72662"/>
                  <a:gd name="connsiteY19" fmla="*/ 42387 h 121104"/>
                  <a:gd name="connsiteX20" fmla="*/ 49459 w 72662"/>
                  <a:gd name="connsiteY20" fmla="*/ 11626 h 121104"/>
                  <a:gd name="connsiteX21" fmla="*/ 49459 w 72662"/>
                  <a:gd name="connsiteY21" fmla="*/ 97 h 121104"/>
                  <a:gd name="connsiteX22" fmla="*/ 27079 w 72662"/>
                  <a:gd name="connsiteY22" fmla="*/ 97 h 121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662" h="121104">
                    <a:moveTo>
                      <a:pt x="27079" y="0"/>
                    </a:moveTo>
                    <a:lnTo>
                      <a:pt x="27079" y="11529"/>
                    </a:lnTo>
                    <a:cubicBezTo>
                      <a:pt x="6201" y="16906"/>
                      <a:pt x="0" y="34006"/>
                      <a:pt x="0" y="42532"/>
                    </a:cubicBezTo>
                    <a:cubicBezTo>
                      <a:pt x="0" y="46989"/>
                      <a:pt x="1260" y="54885"/>
                      <a:pt x="7363" y="61230"/>
                    </a:cubicBezTo>
                    <a:cubicBezTo>
                      <a:pt x="13418" y="67528"/>
                      <a:pt x="23591" y="72324"/>
                      <a:pt x="37930" y="74213"/>
                    </a:cubicBezTo>
                    <a:cubicBezTo>
                      <a:pt x="45729" y="75279"/>
                      <a:pt x="49265" y="77313"/>
                      <a:pt x="51009" y="78912"/>
                    </a:cubicBezTo>
                    <a:cubicBezTo>
                      <a:pt x="55853" y="83320"/>
                      <a:pt x="53238" y="96351"/>
                      <a:pt x="38318" y="96351"/>
                    </a:cubicBezTo>
                    <a:cubicBezTo>
                      <a:pt x="32214" y="96351"/>
                      <a:pt x="26934" y="93251"/>
                      <a:pt x="24657" y="88794"/>
                    </a:cubicBezTo>
                    <a:lnTo>
                      <a:pt x="678" y="88794"/>
                    </a:lnTo>
                    <a:cubicBezTo>
                      <a:pt x="2955" y="101050"/>
                      <a:pt x="13370" y="110980"/>
                      <a:pt x="27127" y="114565"/>
                    </a:cubicBezTo>
                    <a:lnTo>
                      <a:pt x="27176" y="124980"/>
                    </a:lnTo>
                    <a:lnTo>
                      <a:pt x="49508" y="124980"/>
                    </a:lnTo>
                    <a:lnTo>
                      <a:pt x="49508" y="114565"/>
                    </a:lnTo>
                    <a:cubicBezTo>
                      <a:pt x="56580" y="112724"/>
                      <a:pt x="62829" y="109188"/>
                      <a:pt x="67480" y="104586"/>
                    </a:cubicBezTo>
                    <a:cubicBezTo>
                      <a:pt x="75472" y="97077"/>
                      <a:pt x="83223" y="78379"/>
                      <a:pt x="68109" y="64185"/>
                    </a:cubicBezTo>
                    <a:cubicBezTo>
                      <a:pt x="62103" y="58566"/>
                      <a:pt x="52995" y="54981"/>
                      <a:pt x="41660" y="53480"/>
                    </a:cubicBezTo>
                    <a:cubicBezTo>
                      <a:pt x="31148" y="52027"/>
                      <a:pt x="27370" y="49168"/>
                      <a:pt x="25432" y="47473"/>
                    </a:cubicBezTo>
                    <a:cubicBezTo>
                      <a:pt x="21218" y="43743"/>
                      <a:pt x="23397" y="29792"/>
                      <a:pt x="38318" y="29792"/>
                    </a:cubicBezTo>
                    <a:cubicBezTo>
                      <a:pt x="46553" y="29792"/>
                      <a:pt x="53238" y="35459"/>
                      <a:pt x="53238" y="42387"/>
                    </a:cubicBezTo>
                    <a:lnTo>
                      <a:pt x="76441" y="42387"/>
                    </a:lnTo>
                    <a:cubicBezTo>
                      <a:pt x="76441" y="27902"/>
                      <a:pt x="65106" y="15647"/>
                      <a:pt x="49459" y="11626"/>
                    </a:cubicBezTo>
                    <a:lnTo>
                      <a:pt x="49459" y="97"/>
                    </a:lnTo>
                    <a:lnTo>
                      <a:pt x="27079" y="97"/>
                    </a:lnTo>
                    <a:close/>
                  </a:path>
                </a:pathLst>
              </a:custGeom>
              <a:solidFill>
                <a:schemeClr val="accent3"/>
              </a:solidFill>
              <a:ln w="4829" cap="flat">
                <a:noFill/>
                <a:prstDash val="solid"/>
                <a:miter/>
              </a:ln>
            </p:spPr>
            <p:txBody>
              <a:bodyPr rtlCol="0" anchor="ctr"/>
              <a:lstStyle/>
              <a:p>
                <a:endParaRPr lang="en-US"/>
              </a:p>
            </p:txBody>
          </p:sp>
        </p:grpSp>
      </p:grpSp>
      <p:grpSp>
        <p:nvGrpSpPr>
          <p:cNvPr id="15" name="Group 14">
            <a:extLst>
              <a:ext uri="{FF2B5EF4-FFF2-40B4-BE49-F238E27FC236}">
                <a16:creationId xmlns:a16="http://schemas.microsoft.com/office/drawing/2014/main" id="{A58CF3BD-2A80-4251-A903-0BF009D1B5B7}"/>
              </a:ext>
            </a:extLst>
          </p:cNvPr>
          <p:cNvGrpSpPr/>
          <p:nvPr/>
        </p:nvGrpSpPr>
        <p:grpSpPr>
          <a:xfrm>
            <a:off x="341184" y="1329067"/>
            <a:ext cx="3646289" cy="2629598"/>
            <a:chOff x="341184" y="1329067"/>
            <a:chExt cx="3646289" cy="2629598"/>
          </a:xfrm>
        </p:grpSpPr>
        <p:sp>
          <p:nvSpPr>
            <p:cNvPr id="11" name="Oval 10">
              <a:extLst>
                <a:ext uri="{FF2B5EF4-FFF2-40B4-BE49-F238E27FC236}">
                  <a16:creationId xmlns:a16="http://schemas.microsoft.com/office/drawing/2014/main" id="{941AB3E7-E8FF-409B-A874-A166518108F9}"/>
                </a:ext>
              </a:extLst>
            </p:cNvPr>
            <p:cNvSpPr/>
            <p:nvPr/>
          </p:nvSpPr>
          <p:spPr>
            <a:xfrm>
              <a:off x="795525" y="1329067"/>
              <a:ext cx="2629598" cy="2629598"/>
            </a:xfrm>
            <a:prstGeom prst="ellipse">
              <a:avLst/>
            </a:prstGeom>
            <a:solidFill>
              <a:schemeClr val="bg1"/>
            </a:solidFill>
            <a:ln w="127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BA709AB7-0900-4408-BEFB-17CC540337EA}"/>
                </a:ext>
              </a:extLst>
            </p:cNvPr>
            <p:cNvSpPr/>
            <p:nvPr/>
          </p:nvSpPr>
          <p:spPr>
            <a:xfrm>
              <a:off x="887942" y="1429182"/>
              <a:ext cx="2429368" cy="24293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Process 51">
              <a:extLst>
                <a:ext uri="{FF2B5EF4-FFF2-40B4-BE49-F238E27FC236}">
                  <a16:creationId xmlns:a16="http://schemas.microsoft.com/office/drawing/2014/main" id="{3831F7B1-6AAF-4730-828E-2B49A74BF764}"/>
                </a:ext>
              </a:extLst>
            </p:cNvPr>
            <p:cNvSpPr/>
            <p:nvPr/>
          </p:nvSpPr>
          <p:spPr>
            <a:xfrm>
              <a:off x="590674" y="3559600"/>
              <a:ext cx="2991484" cy="59326"/>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Process 3">
              <a:extLst>
                <a:ext uri="{FF2B5EF4-FFF2-40B4-BE49-F238E27FC236}">
                  <a16:creationId xmlns:a16="http://schemas.microsoft.com/office/drawing/2014/main" id="{27BA26B7-0573-4645-B6E0-15C030A00F66}"/>
                </a:ext>
              </a:extLst>
            </p:cNvPr>
            <p:cNvSpPr/>
            <p:nvPr/>
          </p:nvSpPr>
          <p:spPr>
            <a:xfrm>
              <a:off x="590674" y="1663047"/>
              <a:ext cx="2991484" cy="70490"/>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64AD0C-928C-4510-879F-996EB8D3A799}"/>
                </a:ext>
              </a:extLst>
            </p:cNvPr>
            <p:cNvSpPr/>
            <p:nvPr/>
          </p:nvSpPr>
          <p:spPr>
            <a:xfrm>
              <a:off x="609015" y="1733536"/>
              <a:ext cx="2991484" cy="1826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4">
              <a:extLst>
                <a:ext uri="{FF2B5EF4-FFF2-40B4-BE49-F238E27FC236}">
                  <a16:creationId xmlns:a16="http://schemas.microsoft.com/office/drawing/2014/main" id="{3BFA7D9E-0626-47C1-9EA6-DEAE4EA3A047}"/>
                </a:ext>
              </a:extLst>
            </p:cNvPr>
            <p:cNvSpPr/>
            <p:nvPr/>
          </p:nvSpPr>
          <p:spPr>
            <a:xfrm rot="14156685">
              <a:off x="3158203" y="3556724"/>
              <a:ext cx="413054" cy="161491"/>
            </a:xfrm>
            <a:prstGeom prst="parallelogram">
              <a:avLst>
                <a:gd name="adj" fmla="val 816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E09D6392-7DB7-40F6-AB2F-34B6F42FE9F8}"/>
                </a:ext>
              </a:extLst>
            </p:cNvPr>
            <p:cNvGrpSpPr/>
            <p:nvPr/>
          </p:nvGrpSpPr>
          <p:grpSpPr>
            <a:xfrm>
              <a:off x="341184" y="1775763"/>
              <a:ext cx="3646289" cy="2128587"/>
              <a:chOff x="315576" y="1731696"/>
              <a:chExt cx="3646289" cy="2128587"/>
            </a:xfrm>
          </p:grpSpPr>
          <p:grpSp>
            <p:nvGrpSpPr>
              <p:cNvPr id="67" name="Group 66">
                <a:extLst>
                  <a:ext uri="{FF2B5EF4-FFF2-40B4-BE49-F238E27FC236}">
                    <a16:creationId xmlns:a16="http://schemas.microsoft.com/office/drawing/2014/main" id="{EA5A7ECE-09D9-4D62-8FCB-ACF51B19DF59}"/>
                  </a:ext>
                </a:extLst>
              </p:cNvPr>
              <p:cNvGrpSpPr/>
              <p:nvPr/>
            </p:nvGrpSpPr>
            <p:grpSpPr>
              <a:xfrm>
                <a:off x="350379" y="1751961"/>
                <a:ext cx="3611486" cy="2108322"/>
                <a:chOff x="538808" y="1560039"/>
                <a:chExt cx="3475014" cy="2028652"/>
              </a:xfrm>
            </p:grpSpPr>
            <p:grpSp>
              <p:nvGrpSpPr>
                <p:cNvPr id="49" name="Group 48">
                  <a:extLst>
                    <a:ext uri="{FF2B5EF4-FFF2-40B4-BE49-F238E27FC236}">
                      <a16:creationId xmlns:a16="http://schemas.microsoft.com/office/drawing/2014/main" id="{233B198B-ED19-40A3-9190-043B5D3970B6}"/>
                    </a:ext>
                  </a:extLst>
                </p:cNvPr>
                <p:cNvGrpSpPr/>
                <p:nvPr/>
              </p:nvGrpSpPr>
              <p:grpSpPr>
                <a:xfrm>
                  <a:off x="538808" y="1560039"/>
                  <a:ext cx="3475014" cy="2028652"/>
                  <a:chOff x="538808" y="1560039"/>
                  <a:chExt cx="3475014" cy="2028652"/>
                </a:xfrm>
              </p:grpSpPr>
              <p:sp>
                <p:nvSpPr>
                  <p:cNvPr id="48" name="Rectangle 47">
                    <a:extLst>
                      <a:ext uri="{FF2B5EF4-FFF2-40B4-BE49-F238E27FC236}">
                        <a16:creationId xmlns:a16="http://schemas.microsoft.com/office/drawing/2014/main" id="{51FD730A-979C-4D01-A5EF-5F626ED372F3}"/>
                      </a:ext>
                    </a:extLst>
                  </p:cNvPr>
                  <p:cNvSpPr/>
                  <p:nvPr/>
                </p:nvSpPr>
                <p:spPr>
                  <a:xfrm>
                    <a:off x="745382" y="1560039"/>
                    <a:ext cx="2878441" cy="163159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A9A4BA48-16F4-4250-8112-D71DCD37EE2D}"/>
                      </a:ext>
                    </a:extLst>
                  </p:cNvPr>
                  <p:cNvCxnSpPr/>
                  <p:nvPr/>
                </p:nvCxnSpPr>
                <p:spPr>
                  <a:xfrm>
                    <a:off x="745385" y="1560040"/>
                    <a:ext cx="0" cy="16316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C015CFD-8592-49B1-9386-6AFF77046C66}"/>
                      </a:ext>
                    </a:extLst>
                  </p:cNvPr>
                  <p:cNvCxnSpPr/>
                  <p:nvPr/>
                </p:nvCxnSpPr>
                <p:spPr>
                  <a:xfrm>
                    <a:off x="1156592" y="1560040"/>
                    <a:ext cx="0" cy="16316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7B70EEF-5E7A-4FEE-B582-6B8AFEF023B4}"/>
                      </a:ext>
                    </a:extLst>
                  </p:cNvPr>
                  <p:cNvCxnSpPr/>
                  <p:nvPr/>
                </p:nvCxnSpPr>
                <p:spPr>
                  <a:xfrm>
                    <a:off x="1567798" y="1560040"/>
                    <a:ext cx="0" cy="16316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2472CE2-C869-4E47-BACC-58FD4CF52086}"/>
                      </a:ext>
                    </a:extLst>
                  </p:cNvPr>
                  <p:cNvCxnSpPr/>
                  <p:nvPr/>
                </p:nvCxnSpPr>
                <p:spPr>
                  <a:xfrm>
                    <a:off x="1979005" y="1560040"/>
                    <a:ext cx="0" cy="16316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34A4FB5-967E-4DF6-A9F3-F68C707779A5}"/>
                      </a:ext>
                    </a:extLst>
                  </p:cNvPr>
                  <p:cNvCxnSpPr/>
                  <p:nvPr/>
                </p:nvCxnSpPr>
                <p:spPr>
                  <a:xfrm>
                    <a:off x="2390211" y="1560040"/>
                    <a:ext cx="0" cy="16316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D1966C8-7B14-49D4-AD90-55DA72BE92A0}"/>
                      </a:ext>
                    </a:extLst>
                  </p:cNvPr>
                  <p:cNvCxnSpPr/>
                  <p:nvPr/>
                </p:nvCxnSpPr>
                <p:spPr>
                  <a:xfrm>
                    <a:off x="2801418" y="1560040"/>
                    <a:ext cx="0" cy="16316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B83024F-9617-4B29-90E8-E3CEFA97B0FC}"/>
                      </a:ext>
                    </a:extLst>
                  </p:cNvPr>
                  <p:cNvCxnSpPr/>
                  <p:nvPr/>
                </p:nvCxnSpPr>
                <p:spPr>
                  <a:xfrm>
                    <a:off x="3212624" y="1560040"/>
                    <a:ext cx="0" cy="16316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616AE65-BFD4-4F91-B472-B5B1277AF88D}"/>
                      </a:ext>
                    </a:extLst>
                  </p:cNvPr>
                  <p:cNvCxnSpPr/>
                  <p:nvPr/>
                </p:nvCxnSpPr>
                <p:spPr>
                  <a:xfrm>
                    <a:off x="3623832" y="1560040"/>
                    <a:ext cx="0" cy="16316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6A63D79-9BC2-42F7-A9C7-649A9276C368}"/>
                      </a:ext>
                    </a:extLst>
                  </p:cNvPr>
                  <p:cNvGrpSpPr/>
                  <p:nvPr/>
                </p:nvGrpSpPr>
                <p:grpSpPr>
                  <a:xfrm rot="5400000">
                    <a:off x="1368802" y="936624"/>
                    <a:ext cx="1631609" cy="2878444"/>
                    <a:chOff x="1781245" y="1959011"/>
                    <a:chExt cx="3031236" cy="3584855"/>
                  </a:xfrm>
                </p:grpSpPr>
                <p:cxnSp>
                  <p:nvCxnSpPr>
                    <p:cNvPr id="31" name="Straight Connector 30">
                      <a:extLst>
                        <a:ext uri="{FF2B5EF4-FFF2-40B4-BE49-F238E27FC236}">
                          <a16:creationId xmlns:a16="http://schemas.microsoft.com/office/drawing/2014/main" id="{0A79D3D8-985C-4CB5-BD74-8AF62C1F7285}"/>
                        </a:ext>
                      </a:extLst>
                    </p:cNvPr>
                    <p:cNvCxnSpPr/>
                    <p:nvPr/>
                  </p:nvCxnSpPr>
                  <p:spPr>
                    <a:xfrm>
                      <a:off x="1781245" y="1959011"/>
                      <a:ext cx="0" cy="35848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63B097B-5F7A-4F81-ADE3-9A80BDA2AC26}"/>
                        </a:ext>
                      </a:extLst>
                    </p:cNvPr>
                    <p:cNvCxnSpPr/>
                    <p:nvPr/>
                  </p:nvCxnSpPr>
                  <p:spPr>
                    <a:xfrm>
                      <a:off x="2539054" y="1959011"/>
                      <a:ext cx="0" cy="35848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50573E5-D018-483E-BCB3-9074B8622641}"/>
                        </a:ext>
                      </a:extLst>
                    </p:cNvPr>
                    <p:cNvCxnSpPr/>
                    <p:nvPr/>
                  </p:nvCxnSpPr>
                  <p:spPr>
                    <a:xfrm>
                      <a:off x="3296863" y="1959011"/>
                      <a:ext cx="0" cy="35848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185FDE6-14E3-4659-B88C-E4C51C3BFFE9}"/>
                        </a:ext>
                      </a:extLst>
                    </p:cNvPr>
                    <p:cNvCxnSpPr/>
                    <p:nvPr/>
                  </p:nvCxnSpPr>
                  <p:spPr>
                    <a:xfrm>
                      <a:off x="4054672" y="1959011"/>
                      <a:ext cx="0" cy="35848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8652DBB-5192-4458-810C-67150FB22770}"/>
                        </a:ext>
                      </a:extLst>
                    </p:cNvPr>
                    <p:cNvCxnSpPr/>
                    <p:nvPr/>
                  </p:nvCxnSpPr>
                  <p:spPr>
                    <a:xfrm>
                      <a:off x="4812481" y="1959011"/>
                      <a:ext cx="0" cy="35848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Freeform: Shape 9">
                    <a:extLst>
                      <a:ext uri="{FF2B5EF4-FFF2-40B4-BE49-F238E27FC236}">
                        <a16:creationId xmlns:a16="http://schemas.microsoft.com/office/drawing/2014/main" id="{5CBB0107-94DA-4EB5-A9DA-8BD8A9ED2550}"/>
                      </a:ext>
                    </a:extLst>
                  </p:cNvPr>
                  <p:cNvSpPr/>
                  <p:nvPr/>
                </p:nvSpPr>
                <p:spPr>
                  <a:xfrm>
                    <a:off x="538808" y="1727075"/>
                    <a:ext cx="3475014" cy="1861616"/>
                  </a:xfrm>
                  <a:custGeom>
                    <a:avLst/>
                    <a:gdLst>
                      <a:gd name="connsiteX0" fmla="*/ 0 w 6304547"/>
                      <a:gd name="connsiteY0" fmla="*/ 433137 h 3176337"/>
                      <a:gd name="connsiteX1" fmla="*/ 625642 w 6304547"/>
                      <a:gd name="connsiteY1" fmla="*/ 802105 h 3176337"/>
                      <a:gd name="connsiteX2" fmla="*/ 930442 w 6304547"/>
                      <a:gd name="connsiteY2" fmla="*/ 0 h 3176337"/>
                      <a:gd name="connsiteX3" fmla="*/ 1957137 w 6304547"/>
                      <a:gd name="connsiteY3" fmla="*/ 1058779 h 3176337"/>
                      <a:gd name="connsiteX4" fmla="*/ 2374232 w 6304547"/>
                      <a:gd name="connsiteY4" fmla="*/ 368968 h 3176337"/>
                      <a:gd name="connsiteX5" fmla="*/ 5759116 w 6304547"/>
                      <a:gd name="connsiteY5" fmla="*/ 3176337 h 3176337"/>
                      <a:gd name="connsiteX6" fmla="*/ 6304547 w 6304547"/>
                      <a:gd name="connsiteY6" fmla="*/ 2358189 h 3176337"/>
                      <a:gd name="connsiteX0" fmla="*/ 0 w 6304547"/>
                      <a:gd name="connsiteY0" fmla="*/ 433137 h 3176337"/>
                      <a:gd name="connsiteX1" fmla="*/ 625642 w 6304547"/>
                      <a:gd name="connsiteY1" fmla="*/ 802105 h 3176337"/>
                      <a:gd name="connsiteX2" fmla="*/ 1272564 w 6304547"/>
                      <a:gd name="connsiteY2" fmla="*/ 0 h 3176337"/>
                      <a:gd name="connsiteX3" fmla="*/ 1957137 w 6304547"/>
                      <a:gd name="connsiteY3" fmla="*/ 1058779 h 3176337"/>
                      <a:gd name="connsiteX4" fmla="*/ 2374232 w 6304547"/>
                      <a:gd name="connsiteY4" fmla="*/ 368968 h 3176337"/>
                      <a:gd name="connsiteX5" fmla="*/ 5759116 w 6304547"/>
                      <a:gd name="connsiteY5" fmla="*/ 3176337 h 3176337"/>
                      <a:gd name="connsiteX6" fmla="*/ 6304547 w 6304547"/>
                      <a:gd name="connsiteY6" fmla="*/ 2358189 h 3176337"/>
                      <a:gd name="connsiteX0" fmla="*/ 0 w 6304547"/>
                      <a:gd name="connsiteY0" fmla="*/ 433137 h 3176337"/>
                      <a:gd name="connsiteX1" fmla="*/ 625642 w 6304547"/>
                      <a:gd name="connsiteY1" fmla="*/ 802105 h 3176337"/>
                      <a:gd name="connsiteX2" fmla="*/ 1272564 w 6304547"/>
                      <a:gd name="connsiteY2" fmla="*/ 0 h 3176337"/>
                      <a:gd name="connsiteX3" fmla="*/ 1957137 w 6304547"/>
                      <a:gd name="connsiteY3" fmla="*/ 1058779 h 3176337"/>
                      <a:gd name="connsiteX4" fmla="*/ 2374232 w 6304547"/>
                      <a:gd name="connsiteY4" fmla="*/ 462274 h 3176337"/>
                      <a:gd name="connsiteX5" fmla="*/ 5759116 w 6304547"/>
                      <a:gd name="connsiteY5" fmla="*/ 3176337 h 3176337"/>
                      <a:gd name="connsiteX6" fmla="*/ 6304547 w 6304547"/>
                      <a:gd name="connsiteY6" fmla="*/ 2358189 h 3176337"/>
                      <a:gd name="connsiteX0" fmla="*/ 0 w 6279665"/>
                      <a:gd name="connsiteY0" fmla="*/ 0 h 3439886"/>
                      <a:gd name="connsiteX1" fmla="*/ 600760 w 6279665"/>
                      <a:gd name="connsiteY1" fmla="*/ 1065654 h 3439886"/>
                      <a:gd name="connsiteX2" fmla="*/ 1247682 w 6279665"/>
                      <a:gd name="connsiteY2" fmla="*/ 263549 h 3439886"/>
                      <a:gd name="connsiteX3" fmla="*/ 1932255 w 6279665"/>
                      <a:gd name="connsiteY3" fmla="*/ 1322328 h 3439886"/>
                      <a:gd name="connsiteX4" fmla="*/ 2349350 w 6279665"/>
                      <a:gd name="connsiteY4" fmla="*/ 725823 h 3439886"/>
                      <a:gd name="connsiteX5" fmla="*/ 5734234 w 6279665"/>
                      <a:gd name="connsiteY5" fmla="*/ 3439886 h 3439886"/>
                      <a:gd name="connsiteX6" fmla="*/ 6279665 w 6279665"/>
                      <a:gd name="connsiteY6" fmla="*/ 2621738 h 3439886"/>
                      <a:gd name="connsiteX0" fmla="*/ 0 w 6279665"/>
                      <a:gd name="connsiteY0" fmla="*/ 0 h 3439886"/>
                      <a:gd name="connsiteX1" fmla="*/ 600760 w 6279665"/>
                      <a:gd name="connsiteY1" fmla="*/ 1065654 h 3439886"/>
                      <a:gd name="connsiteX2" fmla="*/ 1204140 w 6279665"/>
                      <a:gd name="connsiteY2" fmla="*/ 562128 h 3439886"/>
                      <a:gd name="connsiteX3" fmla="*/ 1932255 w 6279665"/>
                      <a:gd name="connsiteY3" fmla="*/ 1322328 h 3439886"/>
                      <a:gd name="connsiteX4" fmla="*/ 2349350 w 6279665"/>
                      <a:gd name="connsiteY4" fmla="*/ 725823 h 3439886"/>
                      <a:gd name="connsiteX5" fmla="*/ 5734234 w 6279665"/>
                      <a:gd name="connsiteY5" fmla="*/ 3439886 h 3439886"/>
                      <a:gd name="connsiteX6" fmla="*/ 6279665 w 6279665"/>
                      <a:gd name="connsiteY6" fmla="*/ 2621738 h 3439886"/>
                      <a:gd name="connsiteX0" fmla="*/ 0 w 6279665"/>
                      <a:gd name="connsiteY0" fmla="*/ 0 h 3439886"/>
                      <a:gd name="connsiteX1" fmla="*/ 600760 w 6279665"/>
                      <a:gd name="connsiteY1" fmla="*/ 1065654 h 3439886"/>
                      <a:gd name="connsiteX2" fmla="*/ 1204140 w 6279665"/>
                      <a:gd name="connsiteY2" fmla="*/ 562128 h 3439886"/>
                      <a:gd name="connsiteX3" fmla="*/ 1932255 w 6279665"/>
                      <a:gd name="connsiteY3" fmla="*/ 1322328 h 3439886"/>
                      <a:gd name="connsiteX4" fmla="*/ 2598166 w 6279665"/>
                      <a:gd name="connsiteY4" fmla="*/ 271733 h 3439886"/>
                      <a:gd name="connsiteX5" fmla="*/ 5734234 w 6279665"/>
                      <a:gd name="connsiteY5" fmla="*/ 3439886 h 3439886"/>
                      <a:gd name="connsiteX6" fmla="*/ 6279665 w 6279665"/>
                      <a:gd name="connsiteY6" fmla="*/ 2621738 h 3439886"/>
                      <a:gd name="connsiteX0" fmla="*/ 0 w 6279665"/>
                      <a:gd name="connsiteY0" fmla="*/ 0 h 3439886"/>
                      <a:gd name="connsiteX1" fmla="*/ 600760 w 6279665"/>
                      <a:gd name="connsiteY1" fmla="*/ 1065654 h 3439886"/>
                      <a:gd name="connsiteX2" fmla="*/ 1204140 w 6279665"/>
                      <a:gd name="connsiteY2" fmla="*/ 493703 h 3439886"/>
                      <a:gd name="connsiteX3" fmla="*/ 1932255 w 6279665"/>
                      <a:gd name="connsiteY3" fmla="*/ 1322328 h 3439886"/>
                      <a:gd name="connsiteX4" fmla="*/ 2598166 w 6279665"/>
                      <a:gd name="connsiteY4" fmla="*/ 271733 h 3439886"/>
                      <a:gd name="connsiteX5" fmla="*/ 5734234 w 6279665"/>
                      <a:gd name="connsiteY5" fmla="*/ 3439886 h 3439886"/>
                      <a:gd name="connsiteX6" fmla="*/ 6279665 w 6279665"/>
                      <a:gd name="connsiteY6" fmla="*/ 2621738 h 3439886"/>
                      <a:gd name="connsiteX0" fmla="*/ 0 w 6279665"/>
                      <a:gd name="connsiteY0" fmla="*/ 0 h 3439886"/>
                      <a:gd name="connsiteX1" fmla="*/ 806033 w 6279665"/>
                      <a:gd name="connsiteY1" fmla="*/ 1090536 h 3439886"/>
                      <a:gd name="connsiteX2" fmla="*/ 1204140 w 6279665"/>
                      <a:gd name="connsiteY2" fmla="*/ 493703 h 3439886"/>
                      <a:gd name="connsiteX3" fmla="*/ 1932255 w 6279665"/>
                      <a:gd name="connsiteY3" fmla="*/ 1322328 h 3439886"/>
                      <a:gd name="connsiteX4" fmla="*/ 2598166 w 6279665"/>
                      <a:gd name="connsiteY4" fmla="*/ 271733 h 3439886"/>
                      <a:gd name="connsiteX5" fmla="*/ 5734234 w 6279665"/>
                      <a:gd name="connsiteY5" fmla="*/ 3439886 h 3439886"/>
                      <a:gd name="connsiteX6" fmla="*/ 6279665 w 6279665"/>
                      <a:gd name="connsiteY6" fmla="*/ 2621738 h 3439886"/>
                      <a:gd name="connsiteX0" fmla="*/ 0 w 6279665"/>
                      <a:gd name="connsiteY0" fmla="*/ 0 h 3439886"/>
                      <a:gd name="connsiteX1" fmla="*/ 806033 w 6279665"/>
                      <a:gd name="connsiteY1" fmla="*/ 1090536 h 3439886"/>
                      <a:gd name="connsiteX2" fmla="*/ 1602246 w 6279665"/>
                      <a:gd name="connsiteY2" fmla="*/ 456381 h 3439886"/>
                      <a:gd name="connsiteX3" fmla="*/ 1932255 w 6279665"/>
                      <a:gd name="connsiteY3" fmla="*/ 1322328 h 3439886"/>
                      <a:gd name="connsiteX4" fmla="*/ 2598166 w 6279665"/>
                      <a:gd name="connsiteY4" fmla="*/ 271733 h 3439886"/>
                      <a:gd name="connsiteX5" fmla="*/ 5734234 w 6279665"/>
                      <a:gd name="connsiteY5" fmla="*/ 3439886 h 3439886"/>
                      <a:gd name="connsiteX6" fmla="*/ 6279665 w 6279665"/>
                      <a:gd name="connsiteY6" fmla="*/ 2621738 h 3439886"/>
                      <a:gd name="connsiteX0" fmla="*/ 0 w 6279665"/>
                      <a:gd name="connsiteY0" fmla="*/ 0 h 3439886"/>
                      <a:gd name="connsiteX1" fmla="*/ 806033 w 6279665"/>
                      <a:gd name="connsiteY1" fmla="*/ 1090536 h 3439886"/>
                      <a:gd name="connsiteX2" fmla="*/ 1602246 w 6279665"/>
                      <a:gd name="connsiteY2" fmla="*/ 456381 h 3439886"/>
                      <a:gd name="connsiteX3" fmla="*/ 2380125 w 6279665"/>
                      <a:gd name="connsiteY3" fmla="*/ 271079 h 3439886"/>
                      <a:gd name="connsiteX4" fmla="*/ 2598166 w 6279665"/>
                      <a:gd name="connsiteY4" fmla="*/ 271733 h 3439886"/>
                      <a:gd name="connsiteX5" fmla="*/ 5734234 w 6279665"/>
                      <a:gd name="connsiteY5" fmla="*/ 3439886 h 3439886"/>
                      <a:gd name="connsiteX6" fmla="*/ 6279665 w 6279665"/>
                      <a:gd name="connsiteY6" fmla="*/ 2621738 h 3439886"/>
                      <a:gd name="connsiteX0" fmla="*/ 0 w 6279665"/>
                      <a:gd name="connsiteY0" fmla="*/ 0 h 3439886"/>
                      <a:gd name="connsiteX1" fmla="*/ 806033 w 6279665"/>
                      <a:gd name="connsiteY1" fmla="*/ 1090536 h 3439886"/>
                      <a:gd name="connsiteX2" fmla="*/ 1596026 w 6279665"/>
                      <a:gd name="connsiteY2" fmla="*/ 611891 h 3439886"/>
                      <a:gd name="connsiteX3" fmla="*/ 2380125 w 6279665"/>
                      <a:gd name="connsiteY3" fmla="*/ 271079 h 3439886"/>
                      <a:gd name="connsiteX4" fmla="*/ 2598166 w 6279665"/>
                      <a:gd name="connsiteY4" fmla="*/ 271733 h 3439886"/>
                      <a:gd name="connsiteX5" fmla="*/ 5734234 w 6279665"/>
                      <a:gd name="connsiteY5" fmla="*/ 3439886 h 3439886"/>
                      <a:gd name="connsiteX6" fmla="*/ 6279665 w 6279665"/>
                      <a:gd name="connsiteY6" fmla="*/ 2621738 h 3439886"/>
                      <a:gd name="connsiteX0" fmla="*/ 0 w 6279665"/>
                      <a:gd name="connsiteY0" fmla="*/ 0 h 3439886"/>
                      <a:gd name="connsiteX1" fmla="*/ 806033 w 6279665"/>
                      <a:gd name="connsiteY1" fmla="*/ 1090536 h 3439886"/>
                      <a:gd name="connsiteX2" fmla="*/ 1608467 w 6279665"/>
                      <a:gd name="connsiteY2" fmla="*/ 350634 h 3439886"/>
                      <a:gd name="connsiteX3" fmla="*/ 2380125 w 6279665"/>
                      <a:gd name="connsiteY3" fmla="*/ 271079 h 3439886"/>
                      <a:gd name="connsiteX4" fmla="*/ 2598166 w 6279665"/>
                      <a:gd name="connsiteY4" fmla="*/ 271733 h 3439886"/>
                      <a:gd name="connsiteX5" fmla="*/ 5734234 w 6279665"/>
                      <a:gd name="connsiteY5" fmla="*/ 3439886 h 3439886"/>
                      <a:gd name="connsiteX6" fmla="*/ 6279665 w 6279665"/>
                      <a:gd name="connsiteY6" fmla="*/ 2621738 h 3439886"/>
                      <a:gd name="connsiteX0" fmla="*/ 0 w 6279665"/>
                      <a:gd name="connsiteY0" fmla="*/ 0 h 3439886"/>
                      <a:gd name="connsiteX1" fmla="*/ 806033 w 6279665"/>
                      <a:gd name="connsiteY1" fmla="*/ 1090536 h 3439886"/>
                      <a:gd name="connsiteX2" fmla="*/ 1608467 w 6279665"/>
                      <a:gd name="connsiteY2" fmla="*/ 350634 h 3439886"/>
                      <a:gd name="connsiteX3" fmla="*/ 2380125 w 6279665"/>
                      <a:gd name="connsiteY3" fmla="*/ 271079 h 3439886"/>
                      <a:gd name="connsiteX4" fmla="*/ 3213986 w 6279665"/>
                      <a:gd name="connsiteY4" fmla="*/ 1148811 h 3439886"/>
                      <a:gd name="connsiteX5" fmla="*/ 5734234 w 6279665"/>
                      <a:gd name="connsiteY5" fmla="*/ 3439886 h 3439886"/>
                      <a:gd name="connsiteX6" fmla="*/ 6279665 w 6279665"/>
                      <a:gd name="connsiteY6" fmla="*/ 2621738 h 3439886"/>
                      <a:gd name="connsiteX0" fmla="*/ 0 w 6279665"/>
                      <a:gd name="connsiteY0" fmla="*/ 0 h 3439886"/>
                      <a:gd name="connsiteX1" fmla="*/ 806033 w 6279665"/>
                      <a:gd name="connsiteY1" fmla="*/ 1090536 h 3439886"/>
                      <a:gd name="connsiteX2" fmla="*/ 1608467 w 6279665"/>
                      <a:gd name="connsiteY2" fmla="*/ 350634 h 3439886"/>
                      <a:gd name="connsiteX3" fmla="*/ 2380125 w 6279665"/>
                      <a:gd name="connsiteY3" fmla="*/ 271079 h 3439886"/>
                      <a:gd name="connsiteX4" fmla="*/ 3213986 w 6279665"/>
                      <a:gd name="connsiteY4" fmla="*/ 1148811 h 3439886"/>
                      <a:gd name="connsiteX5" fmla="*/ 3981061 w 6279665"/>
                      <a:gd name="connsiteY5" fmla="*/ 1848443 h 3439886"/>
                      <a:gd name="connsiteX6" fmla="*/ 5734234 w 6279665"/>
                      <a:gd name="connsiteY6" fmla="*/ 3439886 h 3439886"/>
                      <a:gd name="connsiteX7" fmla="*/ 6279665 w 6279665"/>
                      <a:gd name="connsiteY7" fmla="*/ 2621738 h 3439886"/>
                      <a:gd name="connsiteX0" fmla="*/ 0 w 6279665"/>
                      <a:gd name="connsiteY0" fmla="*/ 0 h 3439886"/>
                      <a:gd name="connsiteX1" fmla="*/ 806033 w 6279665"/>
                      <a:gd name="connsiteY1" fmla="*/ 1090536 h 3439886"/>
                      <a:gd name="connsiteX2" fmla="*/ 1608467 w 6279665"/>
                      <a:gd name="connsiteY2" fmla="*/ 350634 h 3439886"/>
                      <a:gd name="connsiteX3" fmla="*/ 2380125 w 6279665"/>
                      <a:gd name="connsiteY3" fmla="*/ 271079 h 3439886"/>
                      <a:gd name="connsiteX4" fmla="*/ 3213986 w 6279665"/>
                      <a:gd name="connsiteY4" fmla="*/ 1148811 h 3439886"/>
                      <a:gd name="connsiteX5" fmla="*/ 3968620 w 6279665"/>
                      <a:gd name="connsiteY5" fmla="*/ 486174 h 3439886"/>
                      <a:gd name="connsiteX6" fmla="*/ 5734234 w 6279665"/>
                      <a:gd name="connsiteY6" fmla="*/ 3439886 h 3439886"/>
                      <a:gd name="connsiteX7" fmla="*/ 6279665 w 6279665"/>
                      <a:gd name="connsiteY7" fmla="*/ 2621738 h 3439886"/>
                      <a:gd name="connsiteX0" fmla="*/ 0 w 6279665"/>
                      <a:gd name="connsiteY0" fmla="*/ 0 h 3458547"/>
                      <a:gd name="connsiteX1" fmla="*/ 806033 w 6279665"/>
                      <a:gd name="connsiteY1" fmla="*/ 1090536 h 3458547"/>
                      <a:gd name="connsiteX2" fmla="*/ 1608467 w 6279665"/>
                      <a:gd name="connsiteY2" fmla="*/ 350634 h 3458547"/>
                      <a:gd name="connsiteX3" fmla="*/ 2380125 w 6279665"/>
                      <a:gd name="connsiteY3" fmla="*/ 271079 h 3458547"/>
                      <a:gd name="connsiteX4" fmla="*/ 3213986 w 6279665"/>
                      <a:gd name="connsiteY4" fmla="*/ 1148811 h 3458547"/>
                      <a:gd name="connsiteX5" fmla="*/ 3968620 w 6279665"/>
                      <a:gd name="connsiteY5" fmla="*/ 486174 h 3458547"/>
                      <a:gd name="connsiteX6" fmla="*/ 5566283 w 6279665"/>
                      <a:gd name="connsiteY6" fmla="*/ 3458547 h 3458547"/>
                      <a:gd name="connsiteX7" fmla="*/ 6279665 w 6279665"/>
                      <a:gd name="connsiteY7" fmla="*/ 2621738 h 3458547"/>
                      <a:gd name="connsiteX0" fmla="*/ 0 w 6404073"/>
                      <a:gd name="connsiteY0" fmla="*/ 0 h 3458547"/>
                      <a:gd name="connsiteX1" fmla="*/ 806033 w 6404073"/>
                      <a:gd name="connsiteY1" fmla="*/ 1090536 h 3458547"/>
                      <a:gd name="connsiteX2" fmla="*/ 1608467 w 6404073"/>
                      <a:gd name="connsiteY2" fmla="*/ 350634 h 3458547"/>
                      <a:gd name="connsiteX3" fmla="*/ 2380125 w 6404073"/>
                      <a:gd name="connsiteY3" fmla="*/ 271079 h 3458547"/>
                      <a:gd name="connsiteX4" fmla="*/ 3213986 w 6404073"/>
                      <a:gd name="connsiteY4" fmla="*/ 1148811 h 3458547"/>
                      <a:gd name="connsiteX5" fmla="*/ 3968620 w 6404073"/>
                      <a:gd name="connsiteY5" fmla="*/ 486174 h 3458547"/>
                      <a:gd name="connsiteX6" fmla="*/ 5566283 w 6404073"/>
                      <a:gd name="connsiteY6" fmla="*/ 3458547 h 3458547"/>
                      <a:gd name="connsiteX7" fmla="*/ 6404073 w 6404073"/>
                      <a:gd name="connsiteY7" fmla="*/ 2920318 h 3458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4073" h="3458547">
                        <a:moveTo>
                          <a:pt x="0" y="0"/>
                        </a:moveTo>
                        <a:lnTo>
                          <a:pt x="806033" y="1090536"/>
                        </a:lnTo>
                        <a:lnTo>
                          <a:pt x="1608467" y="350634"/>
                        </a:lnTo>
                        <a:lnTo>
                          <a:pt x="2380125" y="271079"/>
                        </a:lnTo>
                        <a:lnTo>
                          <a:pt x="3213986" y="1148811"/>
                        </a:lnTo>
                        <a:lnTo>
                          <a:pt x="3968620" y="486174"/>
                        </a:lnTo>
                        <a:lnTo>
                          <a:pt x="5566283" y="3458547"/>
                        </a:lnTo>
                        <a:lnTo>
                          <a:pt x="6404073" y="2920318"/>
                        </a:lnTo>
                      </a:path>
                    </a:pathLst>
                  </a:custGeom>
                  <a:noFill/>
                  <a:ln w="47625">
                    <a:solidFill>
                      <a:schemeClr val="accent5"/>
                    </a:solidFill>
                    <a:headEnd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41C54D0E-3B2D-481A-A70B-6510ED212D27}"/>
                    </a:ext>
                  </a:extLst>
                </p:cNvPr>
                <p:cNvGrpSpPr/>
                <p:nvPr/>
              </p:nvGrpSpPr>
              <p:grpSpPr>
                <a:xfrm>
                  <a:off x="2722822" y="2199147"/>
                  <a:ext cx="489802" cy="615177"/>
                  <a:chOff x="2744041" y="2264161"/>
                  <a:chExt cx="489802" cy="615177"/>
                </a:xfrm>
              </p:grpSpPr>
              <p:sp>
                <p:nvSpPr>
                  <p:cNvPr id="65" name="Oval 64">
                    <a:extLst>
                      <a:ext uri="{FF2B5EF4-FFF2-40B4-BE49-F238E27FC236}">
                        <a16:creationId xmlns:a16="http://schemas.microsoft.com/office/drawing/2014/main" id="{9444A8C9-14E9-436F-9F76-AD9322C996F9}"/>
                      </a:ext>
                    </a:extLst>
                  </p:cNvPr>
                  <p:cNvSpPr/>
                  <p:nvPr/>
                </p:nvSpPr>
                <p:spPr>
                  <a:xfrm rot="18999458">
                    <a:off x="2911706" y="2343025"/>
                    <a:ext cx="222750" cy="450033"/>
                  </a:xfrm>
                  <a:custGeom>
                    <a:avLst/>
                    <a:gdLst>
                      <a:gd name="connsiteX0" fmla="*/ 0 w 278086"/>
                      <a:gd name="connsiteY0" fmla="*/ 217872 h 435743"/>
                      <a:gd name="connsiteX1" fmla="*/ 139043 w 278086"/>
                      <a:gd name="connsiteY1" fmla="*/ 0 h 435743"/>
                      <a:gd name="connsiteX2" fmla="*/ 278086 w 278086"/>
                      <a:gd name="connsiteY2" fmla="*/ 217872 h 435743"/>
                      <a:gd name="connsiteX3" fmla="*/ 139043 w 278086"/>
                      <a:gd name="connsiteY3" fmla="*/ 435744 h 435743"/>
                      <a:gd name="connsiteX4" fmla="*/ 0 w 278086"/>
                      <a:gd name="connsiteY4" fmla="*/ 217872 h 435743"/>
                      <a:gd name="connsiteX0" fmla="*/ 0 w 278086"/>
                      <a:gd name="connsiteY0" fmla="*/ 217872 h 435744"/>
                      <a:gd name="connsiteX1" fmla="*/ 139043 w 278086"/>
                      <a:gd name="connsiteY1" fmla="*/ 0 h 435744"/>
                      <a:gd name="connsiteX2" fmla="*/ 278086 w 278086"/>
                      <a:gd name="connsiteY2" fmla="*/ 217872 h 435744"/>
                      <a:gd name="connsiteX3" fmla="*/ 139043 w 278086"/>
                      <a:gd name="connsiteY3" fmla="*/ 435744 h 435744"/>
                      <a:gd name="connsiteX4" fmla="*/ 0 w 278086"/>
                      <a:gd name="connsiteY4" fmla="*/ 217872 h 435744"/>
                      <a:gd name="connsiteX0" fmla="*/ 0 w 256518"/>
                      <a:gd name="connsiteY0" fmla="*/ 312987 h 441837"/>
                      <a:gd name="connsiteX1" fmla="*/ 117475 w 256518"/>
                      <a:gd name="connsiteY1" fmla="*/ 1447 h 441837"/>
                      <a:gd name="connsiteX2" fmla="*/ 256518 w 256518"/>
                      <a:gd name="connsiteY2" fmla="*/ 219319 h 441837"/>
                      <a:gd name="connsiteX3" fmla="*/ 117475 w 256518"/>
                      <a:gd name="connsiteY3" fmla="*/ 437191 h 441837"/>
                      <a:gd name="connsiteX4" fmla="*/ 0 w 256518"/>
                      <a:gd name="connsiteY4" fmla="*/ 312987 h 441837"/>
                      <a:gd name="connsiteX0" fmla="*/ 42 w 256560"/>
                      <a:gd name="connsiteY0" fmla="*/ 323853 h 450383"/>
                      <a:gd name="connsiteX1" fmla="*/ 105884 w 256560"/>
                      <a:gd name="connsiteY1" fmla="*/ 1334 h 450383"/>
                      <a:gd name="connsiteX2" fmla="*/ 256560 w 256560"/>
                      <a:gd name="connsiteY2" fmla="*/ 230185 h 450383"/>
                      <a:gd name="connsiteX3" fmla="*/ 117517 w 256560"/>
                      <a:gd name="connsiteY3" fmla="*/ 448057 h 450383"/>
                      <a:gd name="connsiteX4" fmla="*/ 42 w 256560"/>
                      <a:gd name="connsiteY4" fmla="*/ 323853 h 450383"/>
                      <a:gd name="connsiteX0" fmla="*/ 40 w 222750"/>
                      <a:gd name="connsiteY0" fmla="*/ 323694 h 450033"/>
                      <a:gd name="connsiteX1" fmla="*/ 105882 w 222750"/>
                      <a:gd name="connsiteY1" fmla="*/ 1175 h 450033"/>
                      <a:gd name="connsiteX2" fmla="*/ 222750 w 222750"/>
                      <a:gd name="connsiteY2" fmla="*/ 234776 h 450033"/>
                      <a:gd name="connsiteX3" fmla="*/ 117515 w 222750"/>
                      <a:gd name="connsiteY3" fmla="*/ 447898 h 450033"/>
                      <a:gd name="connsiteX4" fmla="*/ 40 w 222750"/>
                      <a:gd name="connsiteY4" fmla="*/ 323694 h 45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750" h="450033">
                        <a:moveTo>
                          <a:pt x="40" y="323694"/>
                        </a:moveTo>
                        <a:cubicBezTo>
                          <a:pt x="-1899" y="249240"/>
                          <a:pt x="68764" y="15995"/>
                          <a:pt x="105882" y="1175"/>
                        </a:cubicBezTo>
                        <a:cubicBezTo>
                          <a:pt x="143000" y="-13645"/>
                          <a:pt x="222750" y="114449"/>
                          <a:pt x="222750" y="234776"/>
                        </a:cubicBezTo>
                        <a:cubicBezTo>
                          <a:pt x="193316" y="250346"/>
                          <a:pt x="154633" y="433078"/>
                          <a:pt x="117515" y="447898"/>
                        </a:cubicBezTo>
                        <a:cubicBezTo>
                          <a:pt x="80397" y="462718"/>
                          <a:pt x="1979" y="398148"/>
                          <a:pt x="40" y="323694"/>
                        </a:cubicBezTo>
                        <a:close/>
                      </a:path>
                    </a:pathLst>
                  </a:custGeom>
                  <a:solidFill>
                    <a:srgbClr val="53D5FF"/>
                  </a:solidFill>
                  <a:ln>
                    <a:solidFill>
                      <a:srgbClr val="53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41BB4048-8094-4EF5-A6A5-811F08180613}"/>
                      </a:ext>
                    </a:extLst>
                  </p:cNvPr>
                  <p:cNvGrpSpPr/>
                  <p:nvPr/>
                </p:nvGrpSpPr>
                <p:grpSpPr>
                  <a:xfrm rot="434075" flipH="1">
                    <a:off x="2744041" y="2264161"/>
                    <a:ext cx="489802" cy="615177"/>
                    <a:chOff x="9790228" y="3063444"/>
                    <a:chExt cx="836399" cy="1050493"/>
                  </a:xfrm>
                  <a:solidFill>
                    <a:schemeClr val="tx2">
                      <a:lumMod val="40000"/>
                      <a:lumOff val="60000"/>
                    </a:schemeClr>
                  </a:solidFill>
                </p:grpSpPr>
                <p:sp>
                  <p:nvSpPr>
                    <p:cNvPr id="51" name="Oval 195">
                      <a:extLst>
                        <a:ext uri="{FF2B5EF4-FFF2-40B4-BE49-F238E27FC236}">
                          <a16:creationId xmlns:a16="http://schemas.microsoft.com/office/drawing/2014/main" id="{A862250F-FE45-4777-8A36-EBAC01C4ECD8}"/>
                        </a:ext>
                      </a:extLst>
                    </p:cNvPr>
                    <p:cNvSpPr>
                      <a:spLocks noChangeArrowheads="1"/>
                    </p:cNvSpPr>
                    <p:nvPr/>
                  </p:nvSpPr>
                  <p:spPr bwMode="auto">
                    <a:xfrm>
                      <a:off x="9984341" y="3637218"/>
                      <a:ext cx="122747" cy="125602"/>
                    </a:xfrm>
                    <a:prstGeom prst="ellipse">
                      <a:avLst/>
                    </a:prstGeom>
                    <a:solidFill>
                      <a:srgbClr val="53D5FF"/>
                    </a:solidFill>
                    <a:ln w="38100">
                      <a:solidFill>
                        <a:srgbClr val="53D5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97">
                      <a:extLst>
                        <a:ext uri="{FF2B5EF4-FFF2-40B4-BE49-F238E27FC236}">
                          <a16:creationId xmlns:a16="http://schemas.microsoft.com/office/drawing/2014/main" id="{B797774C-C93C-4E46-B5F9-5BF1F80C436D}"/>
                        </a:ext>
                      </a:extLst>
                    </p:cNvPr>
                    <p:cNvSpPr>
                      <a:spLocks/>
                    </p:cNvSpPr>
                    <p:nvPr/>
                  </p:nvSpPr>
                  <p:spPr bwMode="auto">
                    <a:xfrm>
                      <a:off x="9790228" y="3665764"/>
                      <a:ext cx="536665" cy="448173"/>
                    </a:xfrm>
                    <a:custGeom>
                      <a:avLst/>
                      <a:gdLst>
                        <a:gd name="T0" fmla="*/ 0 w 170"/>
                        <a:gd name="T1" fmla="*/ 116 h 142"/>
                        <a:gd name="T2" fmla="*/ 1 w 170"/>
                        <a:gd name="T3" fmla="*/ 100 h 142"/>
                        <a:gd name="T4" fmla="*/ 3 w 170"/>
                        <a:gd name="T5" fmla="*/ 84 h 142"/>
                        <a:gd name="T6" fmla="*/ 7 w 170"/>
                        <a:gd name="T7" fmla="*/ 70 h 142"/>
                        <a:gd name="T8" fmla="*/ 25 w 170"/>
                        <a:gd name="T9" fmla="*/ 64 h 142"/>
                        <a:gd name="T10" fmla="*/ 44 w 170"/>
                        <a:gd name="T11" fmla="*/ 64 h 142"/>
                        <a:gd name="T12" fmla="*/ 59 w 170"/>
                        <a:gd name="T13" fmla="*/ 62 h 142"/>
                        <a:gd name="T14" fmla="*/ 66 w 170"/>
                        <a:gd name="T15" fmla="*/ 56 h 142"/>
                        <a:gd name="T16" fmla="*/ 73 w 170"/>
                        <a:gd name="T17" fmla="*/ 43 h 142"/>
                        <a:gd name="T18" fmla="*/ 80 w 170"/>
                        <a:gd name="T19" fmla="*/ 37 h 142"/>
                        <a:gd name="T20" fmla="*/ 87 w 170"/>
                        <a:gd name="T21" fmla="*/ 32 h 142"/>
                        <a:gd name="T22" fmla="*/ 95 w 170"/>
                        <a:gd name="T23" fmla="*/ 28 h 142"/>
                        <a:gd name="T24" fmla="*/ 102 w 170"/>
                        <a:gd name="T25" fmla="*/ 25 h 142"/>
                        <a:gd name="T26" fmla="*/ 117 w 170"/>
                        <a:gd name="T27" fmla="*/ 18 h 142"/>
                        <a:gd name="T28" fmla="*/ 146 w 170"/>
                        <a:gd name="T29" fmla="*/ 6 h 142"/>
                        <a:gd name="T30" fmla="*/ 161 w 170"/>
                        <a:gd name="T31" fmla="*/ 1 h 142"/>
                        <a:gd name="T32" fmla="*/ 167 w 170"/>
                        <a:gd name="T33" fmla="*/ 1 h 142"/>
                        <a:gd name="T34" fmla="*/ 170 w 170"/>
                        <a:gd name="T35" fmla="*/ 8 h 142"/>
                        <a:gd name="T36" fmla="*/ 166 w 170"/>
                        <a:gd name="T37" fmla="*/ 12 h 142"/>
                        <a:gd name="T38" fmla="*/ 152 w 170"/>
                        <a:gd name="T39" fmla="*/ 20 h 142"/>
                        <a:gd name="T40" fmla="*/ 118 w 170"/>
                        <a:gd name="T41" fmla="*/ 36 h 142"/>
                        <a:gd name="T42" fmla="*/ 104 w 170"/>
                        <a:gd name="T43" fmla="*/ 45 h 142"/>
                        <a:gd name="T44" fmla="*/ 100 w 170"/>
                        <a:gd name="T45" fmla="*/ 49 h 142"/>
                        <a:gd name="T46" fmla="*/ 92 w 170"/>
                        <a:gd name="T47" fmla="*/ 63 h 142"/>
                        <a:gd name="T48" fmla="*/ 88 w 170"/>
                        <a:gd name="T49" fmla="*/ 71 h 142"/>
                        <a:gd name="T50" fmla="*/ 80 w 170"/>
                        <a:gd name="T51" fmla="*/ 84 h 142"/>
                        <a:gd name="T52" fmla="*/ 64 w 170"/>
                        <a:gd name="T53" fmla="*/ 93 h 142"/>
                        <a:gd name="T54" fmla="*/ 54 w 170"/>
                        <a:gd name="T55" fmla="*/ 98 h 142"/>
                        <a:gd name="T56" fmla="*/ 46 w 170"/>
                        <a:gd name="T57" fmla="*/ 116 h 142"/>
                        <a:gd name="T58" fmla="*/ 43 w 170"/>
                        <a:gd name="T59" fmla="*/ 131 h 142"/>
                        <a:gd name="T60" fmla="*/ 41 w 170"/>
                        <a:gd name="T61" fmla="*/ 139 h 142"/>
                        <a:gd name="T62" fmla="*/ 32 w 170"/>
                        <a:gd name="T63" fmla="*/ 142 h 142"/>
                        <a:gd name="T64" fmla="*/ 25 w 170"/>
                        <a:gd name="T65" fmla="*/ 140 h 142"/>
                        <a:gd name="T66" fmla="*/ 25 w 170"/>
                        <a:gd name="T67" fmla="*/ 134 h 142"/>
                        <a:gd name="T68" fmla="*/ 26 w 170"/>
                        <a:gd name="T69" fmla="*/ 119 h 142"/>
                        <a:gd name="T70" fmla="*/ 28 w 170"/>
                        <a:gd name="T71" fmla="*/ 103 h 142"/>
                        <a:gd name="T72" fmla="*/ 29 w 170"/>
                        <a:gd name="T73" fmla="*/ 87 h 142"/>
                        <a:gd name="T74" fmla="*/ 26 w 170"/>
                        <a:gd name="T75" fmla="*/ 83 h 142"/>
                        <a:gd name="T76" fmla="*/ 22 w 170"/>
                        <a:gd name="T77" fmla="*/ 88 h 142"/>
                        <a:gd name="T78" fmla="*/ 19 w 170"/>
                        <a:gd name="T79" fmla="*/ 101 h 142"/>
                        <a:gd name="T80" fmla="*/ 18 w 170"/>
                        <a:gd name="T81" fmla="*/ 114 h 142"/>
                        <a:gd name="T82" fmla="*/ 16 w 170"/>
                        <a:gd name="T83" fmla="*/ 122 h 142"/>
                        <a:gd name="T84" fmla="*/ 9 w 170"/>
                        <a:gd name="T85" fmla="*/ 125 h 142"/>
                        <a:gd name="T86" fmla="*/ 2 w 170"/>
                        <a:gd name="T87" fmla="*/ 123 h 142"/>
                        <a:gd name="T88" fmla="*/ 0 w 170"/>
                        <a:gd name="T89" fmla="*/ 11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 h="142">
                          <a:moveTo>
                            <a:pt x="0" y="116"/>
                          </a:moveTo>
                          <a:cubicBezTo>
                            <a:pt x="0" y="112"/>
                            <a:pt x="0" y="104"/>
                            <a:pt x="1" y="100"/>
                          </a:cubicBezTo>
                          <a:cubicBezTo>
                            <a:pt x="3" y="84"/>
                            <a:pt x="3" y="84"/>
                            <a:pt x="3" y="84"/>
                          </a:cubicBezTo>
                          <a:cubicBezTo>
                            <a:pt x="3" y="80"/>
                            <a:pt x="5" y="74"/>
                            <a:pt x="7" y="70"/>
                          </a:cubicBezTo>
                          <a:cubicBezTo>
                            <a:pt x="9" y="67"/>
                            <a:pt x="20" y="64"/>
                            <a:pt x="25" y="64"/>
                          </a:cubicBezTo>
                          <a:cubicBezTo>
                            <a:pt x="44" y="64"/>
                            <a:pt x="44" y="64"/>
                            <a:pt x="44" y="64"/>
                          </a:cubicBezTo>
                          <a:cubicBezTo>
                            <a:pt x="48" y="64"/>
                            <a:pt x="55" y="63"/>
                            <a:pt x="59" y="62"/>
                          </a:cubicBezTo>
                          <a:cubicBezTo>
                            <a:pt x="59" y="62"/>
                            <a:pt x="65" y="61"/>
                            <a:pt x="66" y="56"/>
                          </a:cubicBezTo>
                          <a:cubicBezTo>
                            <a:pt x="68" y="52"/>
                            <a:pt x="71" y="46"/>
                            <a:pt x="73" y="43"/>
                          </a:cubicBezTo>
                          <a:cubicBezTo>
                            <a:pt x="75" y="41"/>
                            <a:pt x="80" y="37"/>
                            <a:pt x="80" y="37"/>
                          </a:cubicBezTo>
                          <a:cubicBezTo>
                            <a:pt x="84" y="35"/>
                            <a:pt x="87" y="33"/>
                            <a:pt x="87" y="32"/>
                          </a:cubicBezTo>
                          <a:cubicBezTo>
                            <a:pt x="88" y="32"/>
                            <a:pt x="91" y="30"/>
                            <a:pt x="95" y="28"/>
                          </a:cubicBezTo>
                          <a:cubicBezTo>
                            <a:pt x="102" y="25"/>
                            <a:pt x="102" y="25"/>
                            <a:pt x="102" y="25"/>
                          </a:cubicBezTo>
                          <a:cubicBezTo>
                            <a:pt x="106" y="23"/>
                            <a:pt x="113" y="20"/>
                            <a:pt x="117" y="18"/>
                          </a:cubicBezTo>
                          <a:cubicBezTo>
                            <a:pt x="146" y="6"/>
                            <a:pt x="146" y="6"/>
                            <a:pt x="146" y="6"/>
                          </a:cubicBezTo>
                          <a:cubicBezTo>
                            <a:pt x="150" y="4"/>
                            <a:pt x="157" y="2"/>
                            <a:pt x="161" y="1"/>
                          </a:cubicBezTo>
                          <a:cubicBezTo>
                            <a:pt x="161" y="1"/>
                            <a:pt x="165" y="0"/>
                            <a:pt x="167" y="1"/>
                          </a:cubicBezTo>
                          <a:cubicBezTo>
                            <a:pt x="168" y="3"/>
                            <a:pt x="170" y="6"/>
                            <a:pt x="170" y="8"/>
                          </a:cubicBezTo>
                          <a:cubicBezTo>
                            <a:pt x="170" y="10"/>
                            <a:pt x="166" y="12"/>
                            <a:pt x="166" y="12"/>
                          </a:cubicBezTo>
                          <a:cubicBezTo>
                            <a:pt x="162" y="15"/>
                            <a:pt x="156" y="18"/>
                            <a:pt x="152" y="20"/>
                          </a:cubicBezTo>
                          <a:cubicBezTo>
                            <a:pt x="118" y="36"/>
                            <a:pt x="118" y="36"/>
                            <a:pt x="118" y="36"/>
                          </a:cubicBezTo>
                          <a:cubicBezTo>
                            <a:pt x="114" y="38"/>
                            <a:pt x="108" y="42"/>
                            <a:pt x="104" y="45"/>
                          </a:cubicBezTo>
                          <a:cubicBezTo>
                            <a:pt x="100" y="49"/>
                            <a:pt x="100" y="49"/>
                            <a:pt x="100" y="49"/>
                          </a:cubicBezTo>
                          <a:cubicBezTo>
                            <a:pt x="97" y="53"/>
                            <a:pt x="93" y="59"/>
                            <a:pt x="92" y="63"/>
                          </a:cubicBezTo>
                          <a:cubicBezTo>
                            <a:pt x="88" y="71"/>
                            <a:pt x="88" y="71"/>
                            <a:pt x="88" y="71"/>
                          </a:cubicBezTo>
                          <a:cubicBezTo>
                            <a:pt x="86" y="75"/>
                            <a:pt x="83" y="81"/>
                            <a:pt x="80" y="84"/>
                          </a:cubicBezTo>
                          <a:cubicBezTo>
                            <a:pt x="77" y="88"/>
                            <a:pt x="67" y="93"/>
                            <a:pt x="64" y="93"/>
                          </a:cubicBezTo>
                          <a:cubicBezTo>
                            <a:pt x="62" y="94"/>
                            <a:pt x="57" y="96"/>
                            <a:pt x="54" y="98"/>
                          </a:cubicBezTo>
                          <a:cubicBezTo>
                            <a:pt x="50" y="100"/>
                            <a:pt x="46" y="112"/>
                            <a:pt x="46" y="116"/>
                          </a:cubicBezTo>
                          <a:cubicBezTo>
                            <a:pt x="45" y="120"/>
                            <a:pt x="44" y="127"/>
                            <a:pt x="43" y="131"/>
                          </a:cubicBezTo>
                          <a:cubicBezTo>
                            <a:pt x="43" y="131"/>
                            <a:pt x="42" y="137"/>
                            <a:pt x="41" y="139"/>
                          </a:cubicBezTo>
                          <a:cubicBezTo>
                            <a:pt x="39" y="141"/>
                            <a:pt x="35" y="142"/>
                            <a:pt x="32" y="142"/>
                          </a:cubicBezTo>
                          <a:cubicBezTo>
                            <a:pt x="30" y="142"/>
                            <a:pt x="26" y="141"/>
                            <a:pt x="25" y="140"/>
                          </a:cubicBezTo>
                          <a:cubicBezTo>
                            <a:pt x="24" y="139"/>
                            <a:pt x="25" y="134"/>
                            <a:pt x="25" y="134"/>
                          </a:cubicBezTo>
                          <a:cubicBezTo>
                            <a:pt x="25" y="130"/>
                            <a:pt x="26" y="123"/>
                            <a:pt x="26" y="119"/>
                          </a:cubicBezTo>
                          <a:cubicBezTo>
                            <a:pt x="28" y="103"/>
                            <a:pt x="28" y="103"/>
                            <a:pt x="28" y="103"/>
                          </a:cubicBezTo>
                          <a:cubicBezTo>
                            <a:pt x="29" y="99"/>
                            <a:pt x="29" y="92"/>
                            <a:pt x="29" y="87"/>
                          </a:cubicBezTo>
                          <a:cubicBezTo>
                            <a:pt x="29" y="87"/>
                            <a:pt x="29" y="83"/>
                            <a:pt x="26" y="83"/>
                          </a:cubicBezTo>
                          <a:cubicBezTo>
                            <a:pt x="23" y="83"/>
                            <a:pt x="22" y="88"/>
                            <a:pt x="22" y="88"/>
                          </a:cubicBezTo>
                          <a:cubicBezTo>
                            <a:pt x="21" y="92"/>
                            <a:pt x="20" y="98"/>
                            <a:pt x="19" y="101"/>
                          </a:cubicBezTo>
                          <a:cubicBezTo>
                            <a:pt x="19" y="103"/>
                            <a:pt x="19" y="109"/>
                            <a:pt x="18" y="114"/>
                          </a:cubicBezTo>
                          <a:cubicBezTo>
                            <a:pt x="18" y="114"/>
                            <a:pt x="18" y="120"/>
                            <a:pt x="16" y="122"/>
                          </a:cubicBezTo>
                          <a:cubicBezTo>
                            <a:pt x="15" y="124"/>
                            <a:pt x="12" y="125"/>
                            <a:pt x="9" y="125"/>
                          </a:cubicBezTo>
                          <a:cubicBezTo>
                            <a:pt x="7" y="125"/>
                            <a:pt x="3" y="124"/>
                            <a:pt x="2" y="123"/>
                          </a:cubicBezTo>
                          <a:cubicBezTo>
                            <a:pt x="0" y="121"/>
                            <a:pt x="0" y="116"/>
                            <a:pt x="0" y="116"/>
                          </a:cubicBezTo>
                          <a:close/>
                        </a:path>
                      </a:pathLst>
                    </a:custGeom>
                    <a:solidFill>
                      <a:srgbClr val="53D5FF"/>
                    </a:solidFill>
                    <a:ln w="38100">
                      <a:solidFill>
                        <a:srgbClr val="53D5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199">
                      <a:extLst>
                        <a:ext uri="{FF2B5EF4-FFF2-40B4-BE49-F238E27FC236}">
                          <a16:creationId xmlns:a16="http://schemas.microsoft.com/office/drawing/2014/main" id="{7E9D2BF5-EFE6-4B33-BCC1-56306D9C2D06}"/>
                        </a:ext>
                      </a:extLst>
                    </p:cNvPr>
                    <p:cNvSpPr>
                      <a:spLocks/>
                    </p:cNvSpPr>
                    <p:nvPr/>
                  </p:nvSpPr>
                  <p:spPr bwMode="auto">
                    <a:xfrm>
                      <a:off x="10015742" y="3063444"/>
                      <a:ext cx="610885" cy="636577"/>
                    </a:xfrm>
                    <a:custGeom>
                      <a:avLst/>
                      <a:gdLst>
                        <a:gd name="T0" fmla="*/ 169 w 194"/>
                        <a:gd name="T1" fmla="*/ 149 h 202"/>
                        <a:gd name="T2" fmla="*/ 165 w 194"/>
                        <a:gd name="T3" fmla="*/ 136 h 202"/>
                        <a:gd name="T4" fmla="*/ 157 w 194"/>
                        <a:gd name="T5" fmla="*/ 127 h 202"/>
                        <a:gd name="T6" fmla="*/ 146 w 194"/>
                        <a:gd name="T7" fmla="*/ 122 h 202"/>
                        <a:gd name="T8" fmla="*/ 133 w 194"/>
                        <a:gd name="T9" fmla="*/ 121 h 202"/>
                        <a:gd name="T10" fmla="*/ 133 w 194"/>
                        <a:gd name="T11" fmla="*/ 121 h 202"/>
                        <a:gd name="T12" fmla="*/ 119 w 194"/>
                        <a:gd name="T13" fmla="*/ 127 h 202"/>
                        <a:gd name="T14" fmla="*/ 58 w 194"/>
                        <a:gd name="T15" fmla="*/ 193 h 202"/>
                        <a:gd name="T16" fmla="*/ 49 w 194"/>
                        <a:gd name="T17" fmla="*/ 200 h 202"/>
                        <a:gd name="T18" fmla="*/ 44 w 194"/>
                        <a:gd name="T19" fmla="*/ 202 h 202"/>
                        <a:gd name="T20" fmla="*/ 47 w 194"/>
                        <a:gd name="T21" fmla="*/ 196 h 202"/>
                        <a:gd name="T22" fmla="*/ 110 w 194"/>
                        <a:gd name="T23" fmla="*/ 125 h 202"/>
                        <a:gd name="T24" fmla="*/ 115 w 194"/>
                        <a:gd name="T25" fmla="*/ 113 h 202"/>
                        <a:gd name="T26" fmla="*/ 112 w 194"/>
                        <a:gd name="T27" fmla="*/ 102 h 202"/>
                        <a:gd name="T28" fmla="*/ 105 w 194"/>
                        <a:gd name="T29" fmla="*/ 93 h 202"/>
                        <a:gd name="T30" fmla="*/ 98 w 194"/>
                        <a:gd name="T31" fmla="*/ 88 h 202"/>
                        <a:gd name="T32" fmla="*/ 85 w 194"/>
                        <a:gd name="T33" fmla="*/ 85 h 202"/>
                        <a:gd name="T34" fmla="*/ 80 w 194"/>
                        <a:gd name="T35" fmla="*/ 85 h 202"/>
                        <a:gd name="T36" fmla="*/ 67 w 194"/>
                        <a:gd name="T37" fmla="*/ 89 h 202"/>
                        <a:gd name="T38" fmla="*/ 60 w 194"/>
                        <a:gd name="T39" fmla="*/ 99 h 202"/>
                        <a:gd name="T40" fmla="*/ 36 w 194"/>
                        <a:gd name="T41" fmla="*/ 186 h 202"/>
                        <a:gd name="T42" fmla="*/ 32 w 194"/>
                        <a:gd name="T43" fmla="*/ 193 h 202"/>
                        <a:gd name="T44" fmla="*/ 29 w 194"/>
                        <a:gd name="T45" fmla="*/ 189 h 202"/>
                        <a:gd name="T46" fmla="*/ 32 w 194"/>
                        <a:gd name="T47" fmla="*/ 178 h 202"/>
                        <a:gd name="T48" fmla="*/ 56 w 194"/>
                        <a:gd name="T49" fmla="*/ 89 h 202"/>
                        <a:gd name="T50" fmla="*/ 54 w 194"/>
                        <a:gd name="T51" fmla="*/ 74 h 202"/>
                        <a:gd name="T52" fmla="*/ 52 w 194"/>
                        <a:gd name="T53" fmla="*/ 72 h 202"/>
                        <a:gd name="T54" fmla="*/ 43 w 194"/>
                        <a:gd name="T55" fmla="*/ 62 h 202"/>
                        <a:gd name="T56" fmla="*/ 33 w 194"/>
                        <a:gd name="T57" fmla="*/ 57 h 202"/>
                        <a:gd name="T58" fmla="*/ 21 w 194"/>
                        <a:gd name="T59" fmla="*/ 56 h 202"/>
                        <a:gd name="T60" fmla="*/ 10 w 194"/>
                        <a:gd name="T61" fmla="*/ 60 h 202"/>
                        <a:gd name="T62" fmla="*/ 7 w 194"/>
                        <a:gd name="T63" fmla="*/ 70 h 202"/>
                        <a:gd name="T64" fmla="*/ 10 w 194"/>
                        <a:gd name="T65" fmla="*/ 117 h 202"/>
                        <a:gd name="T66" fmla="*/ 7 w 194"/>
                        <a:gd name="T67" fmla="*/ 125 h 202"/>
                        <a:gd name="T68" fmla="*/ 4 w 194"/>
                        <a:gd name="T69" fmla="*/ 117 h 202"/>
                        <a:gd name="T70" fmla="*/ 0 w 194"/>
                        <a:gd name="T71" fmla="*/ 66 h 202"/>
                        <a:gd name="T72" fmla="*/ 4 w 194"/>
                        <a:gd name="T73" fmla="*/ 51 h 202"/>
                        <a:gd name="T74" fmla="*/ 14 w 194"/>
                        <a:gd name="T75" fmla="*/ 37 h 202"/>
                        <a:gd name="T76" fmla="*/ 25 w 194"/>
                        <a:gd name="T77" fmla="*/ 26 h 202"/>
                        <a:gd name="T78" fmla="*/ 39 w 194"/>
                        <a:gd name="T79" fmla="*/ 15 h 202"/>
                        <a:gd name="T80" fmla="*/ 53 w 194"/>
                        <a:gd name="T81" fmla="*/ 8 h 202"/>
                        <a:gd name="T82" fmla="*/ 83 w 194"/>
                        <a:gd name="T83" fmla="*/ 1 h 202"/>
                        <a:gd name="T84" fmla="*/ 99 w 194"/>
                        <a:gd name="T85" fmla="*/ 1 h 202"/>
                        <a:gd name="T86" fmla="*/ 136 w 194"/>
                        <a:gd name="T87" fmla="*/ 10 h 202"/>
                        <a:gd name="T88" fmla="*/ 150 w 194"/>
                        <a:gd name="T89" fmla="*/ 17 h 202"/>
                        <a:gd name="T90" fmla="*/ 167 w 194"/>
                        <a:gd name="T91" fmla="*/ 31 h 202"/>
                        <a:gd name="T92" fmla="*/ 177 w 194"/>
                        <a:gd name="T93" fmla="*/ 44 h 202"/>
                        <a:gd name="T94" fmla="*/ 188 w 194"/>
                        <a:gd name="T95" fmla="*/ 67 h 202"/>
                        <a:gd name="T96" fmla="*/ 192 w 194"/>
                        <a:gd name="T97" fmla="*/ 82 h 202"/>
                        <a:gd name="T98" fmla="*/ 194 w 194"/>
                        <a:gd name="T99" fmla="*/ 97 h 202"/>
                        <a:gd name="T100" fmla="*/ 193 w 194"/>
                        <a:gd name="T101" fmla="*/ 113 h 202"/>
                        <a:gd name="T102" fmla="*/ 190 w 194"/>
                        <a:gd name="T103" fmla="*/ 130 h 202"/>
                        <a:gd name="T104" fmla="*/ 185 w 194"/>
                        <a:gd name="T105" fmla="*/ 145 h 202"/>
                        <a:gd name="T106" fmla="*/ 177 w 194"/>
                        <a:gd name="T107" fmla="*/ 158 h 202"/>
                        <a:gd name="T108" fmla="*/ 165 w 194"/>
                        <a:gd name="T109" fmla="*/ 168 h 202"/>
                        <a:gd name="T110" fmla="*/ 114 w 194"/>
                        <a:gd name="T111" fmla="*/ 191 h 202"/>
                        <a:gd name="T112" fmla="*/ 106 w 194"/>
                        <a:gd name="T113" fmla="*/ 191 h 202"/>
                        <a:gd name="T114" fmla="*/ 114 w 194"/>
                        <a:gd name="T115" fmla="*/ 185 h 202"/>
                        <a:gd name="T116" fmla="*/ 162 w 194"/>
                        <a:gd name="T117" fmla="*/ 164 h 202"/>
                        <a:gd name="T118" fmla="*/ 169 w 194"/>
                        <a:gd name="T119" fmla="*/ 152 h 202"/>
                        <a:gd name="T120" fmla="*/ 169 w 194"/>
                        <a:gd name="T121" fmla="*/ 14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4" h="202">
                          <a:moveTo>
                            <a:pt x="169" y="149"/>
                          </a:moveTo>
                          <a:cubicBezTo>
                            <a:pt x="168" y="145"/>
                            <a:pt x="166" y="139"/>
                            <a:pt x="165" y="136"/>
                          </a:cubicBezTo>
                          <a:cubicBezTo>
                            <a:pt x="163" y="134"/>
                            <a:pt x="159" y="130"/>
                            <a:pt x="157" y="127"/>
                          </a:cubicBezTo>
                          <a:cubicBezTo>
                            <a:pt x="154" y="125"/>
                            <a:pt x="149" y="123"/>
                            <a:pt x="146" y="122"/>
                          </a:cubicBezTo>
                          <a:cubicBezTo>
                            <a:pt x="143" y="121"/>
                            <a:pt x="137" y="120"/>
                            <a:pt x="133" y="121"/>
                          </a:cubicBezTo>
                          <a:cubicBezTo>
                            <a:pt x="133" y="121"/>
                            <a:pt x="133" y="121"/>
                            <a:pt x="133" y="121"/>
                          </a:cubicBezTo>
                          <a:cubicBezTo>
                            <a:pt x="128" y="121"/>
                            <a:pt x="122" y="124"/>
                            <a:pt x="119" y="127"/>
                          </a:cubicBezTo>
                          <a:cubicBezTo>
                            <a:pt x="58" y="193"/>
                            <a:pt x="58" y="193"/>
                            <a:pt x="58" y="193"/>
                          </a:cubicBezTo>
                          <a:cubicBezTo>
                            <a:pt x="55" y="196"/>
                            <a:pt x="51" y="199"/>
                            <a:pt x="49" y="200"/>
                          </a:cubicBezTo>
                          <a:cubicBezTo>
                            <a:pt x="48" y="201"/>
                            <a:pt x="45" y="202"/>
                            <a:pt x="44" y="202"/>
                          </a:cubicBezTo>
                          <a:cubicBezTo>
                            <a:pt x="42" y="202"/>
                            <a:pt x="44" y="199"/>
                            <a:pt x="47" y="196"/>
                          </a:cubicBezTo>
                          <a:cubicBezTo>
                            <a:pt x="110" y="125"/>
                            <a:pt x="110" y="125"/>
                            <a:pt x="110" y="125"/>
                          </a:cubicBezTo>
                          <a:cubicBezTo>
                            <a:pt x="113" y="122"/>
                            <a:pt x="115" y="116"/>
                            <a:pt x="115" y="113"/>
                          </a:cubicBezTo>
                          <a:cubicBezTo>
                            <a:pt x="115" y="110"/>
                            <a:pt x="114" y="104"/>
                            <a:pt x="112" y="102"/>
                          </a:cubicBezTo>
                          <a:cubicBezTo>
                            <a:pt x="110" y="99"/>
                            <a:pt x="107" y="95"/>
                            <a:pt x="105" y="93"/>
                          </a:cubicBezTo>
                          <a:cubicBezTo>
                            <a:pt x="104" y="92"/>
                            <a:pt x="100" y="89"/>
                            <a:pt x="98" y="88"/>
                          </a:cubicBezTo>
                          <a:cubicBezTo>
                            <a:pt x="95" y="86"/>
                            <a:pt x="90" y="85"/>
                            <a:pt x="85" y="85"/>
                          </a:cubicBezTo>
                          <a:cubicBezTo>
                            <a:pt x="80" y="85"/>
                            <a:pt x="80" y="85"/>
                            <a:pt x="80" y="85"/>
                          </a:cubicBezTo>
                          <a:cubicBezTo>
                            <a:pt x="75" y="86"/>
                            <a:pt x="70" y="87"/>
                            <a:pt x="67" y="89"/>
                          </a:cubicBezTo>
                          <a:cubicBezTo>
                            <a:pt x="64" y="90"/>
                            <a:pt x="61" y="95"/>
                            <a:pt x="60" y="99"/>
                          </a:cubicBezTo>
                          <a:cubicBezTo>
                            <a:pt x="36" y="186"/>
                            <a:pt x="36" y="186"/>
                            <a:pt x="36" y="186"/>
                          </a:cubicBezTo>
                          <a:cubicBezTo>
                            <a:pt x="35" y="190"/>
                            <a:pt x="33" y="193"/>
                            <a:pt x="32" y="193"/>
                          </a:cubicBezTo>
                          <a:cubicBezTo>
                            <a:pt x="30" y="192"/>
                            <a:pt x="29" y="190"/>
                            <a:pt x="29" y="189"/>
                          </a:cubicBezTo>
                          <a:cubicBezTo>
                            <a:pt x="30" y="187"/>
                            <a:pt x="31" y="182"/>
                            <a:pt x="32" y="178"/>
                          </a:cubicBezTo>
                          <a:cubicBezTo>
                            <a:pt x="56" y="89"/>
                            <a:pt x="56" y="89"/>
                            <a:pt x="56" y="89"/>
                          </a:cubicBezTo>
                          <a:cubicBezTo>
                            <a:pt x="57" y="85"/>
                            <a:pt x="56" y="78"/>
                            <a:pt x="54" y="74"/>
                          </a:cubicBezTo>
                          <a:cubicBezTo>
                            <a:pt x="52" y="72"/>
                            <a:pt x="52" y="72"/>
                            <a:pt x="52" y="72"/>
                          </a:cubicBezTo>
                          <a:cubicBezTo>
                            <a:pt x="50" y="68"/>
                            <a:pt x="46" y="63"/>
                            <a:pt x="43" y="62"/>
                          </a:cubicBezTo>
                          <a:cubicBezTo>
                            <a:pt x="40" y="60"/>
                            <a:pt x="35" y="58"/>
                            <a:pt x="33" y="57"/>
                          </a:cubicBezTo>
                          <a:cubicBezTo>
                            <a:pt x="30" y="57"/>
                            <a:pt x="25" y="56"/>
                            <a:pt x="21" y="56"/>
                          </a:cubicBezTo>
                          <a:cubicBezTo>
                            <a:pt x="17" y="57"/>
                            <a:pt x="12" y="58"/>
                            <a:pt x="10" y="60"/>
                          </a:cubicBezTo>
                          <a:cubicBezTo>
                            <a:pt x="8" y="61"/>
                            <a:pt x="6" y="66"/>
                            <a:pt x="7" y="70"/>
                          </a:cubicBezTo>
                          <a:cubicBezTo>
                            <a:pt x="10" y="117"/>
                            <a:pt x="10" y="117"/>
                            <a:pt x="10" y="117"/>
                          </a:cubicBezTo>
                          <a:cubicBezTo>
                            <a:pt x="10" y="121"/>
                            <a:pt x="9" y="125"/>
                            <a:pt x="7" y="125"/>
                          </a:cubicBezTo>
                          <a:cubicBezTo>
                            <a:pt x="6" y="125"/>
                            <a:pt x="4" y="121"/>
                            <a:pt x="4" y="117"/>
                          </a:cubicBezTo>
                          <a:cubicBezTo>
                            <a:pt x="0" y="66"/>
                            <a:pt x="0" y="66"/>
                            <a:pt x="0" y="66"/>
                          </a:cubicBezTo>
                          <a:cubicBezTo>
                            <a:pt x="0" y="61"/>
                            <a:pt x="2" y="55"/>
                            <a:pt x="4" y="51"/>
                          </a:cubicBezTo>
                          <a:cubicBezTo>
                            <a:pt x="14" y="37"/>
                            <a:pt x="14" y="37"/>
                            <a:pt x="14" y="37"/>
                          </a:cubicBezTo>
                          <a:cubicBezTo>
                            <a:pt x="17" y="33"/>
                            <a:pt x="22" y="28"/>
                            <a:pt x="25" y="26"/>
                          </a:cubicBezTo>
                          <a:cubicBezTo>
                            <a:pt x="39" y="15"/>
                            <a:pt x="39" y="15"/>
                            <a:pt x="39" y="15"/>
                          </a:cubicBezTo>
                          <a:cubicBezTo>
                            <a:pt x="43" y="12"/>
                            <a:pt x="49" y="9"/>
                            <a:pt x="53" y="8"/>
                          </a:cubicBezTo>
                          <a:cubicBezTo>
                            <a:pt x="83" y="1"/>
                            <a:pt x="83" y="1"/>
                            <a:pt x="83" y="1"/>
                          </a:cubicBezTo>
                          <a:cubicBezTo>
                            <a:pt x="88" y="0"/>
                            <a:pt x="95" y="0"/>
                            <a:pt x="99" y="1"/>
                          </a:cubicBezTo>
                          <a:cubicBezTo>
                            <a:pt x="136" y="10"/>
                            <a:pt x="136" y="10"/>
                            <a:pt x="136" y="10"/>
                          </a:cubicBezTo>
                          <a:cubicBezTo>
                            <a:pt x="140" y="11"/>
                            <a:pt x="146" y="14"/>
                            <a:pt x="150" y="17"/>
                          </a:cubicBezTo>
                          <a:cubicBezTo>
                            <a:pt x="167" y="31"/>
                            <a:pt x="167" y="31"/>
                            <a:pt x="167" y="31"/>
                          </a:cubicBezTo>
                          <a:cubicBezTo>
                            <a:pt x="171" y="34"/>
                            <a:pt x="175" y="40"/>
                            <a:pt x="177" y="44"/>
                          </a:cubicBezTo>
                          <a:cubicBezTo>
                            <a:pt x="188" y="67"/>
                            <a:pt x="188" y="67"/>
                            <a:pt x="188" y="67"/>
                          </a:cubicBezTo>
                          <a:cubicBezTo>
                            <a:pt x="190" y="71"/>
                            <a:pt x="192" y="77"/>
                            <a:pt x="192" y="82"/>
                          </a:cubicBezTo>
                          <a:cubicBezTo>
                            <a:pt x="194" y="97"/>
                            <a:pt x="194" y="97"/>
                            <a:pt x="194" y="97"/>
                          </a:cubicBezTo>
                          <a:cubicBezTo>
                            <a:pt x="194" y="101"/>
                            <a:pt x="194" y="108"/>
                            <a:pt x="193" y="113"/>
                          </a:cubicBezTo>
                          <a:cubicBezTo>
                            <a:pt x="190" y="130"/>
                            <a:pt x="190" y="130"/>
                            <a:pt x="190" y="130"/>
                          </a:cubicBezTo>
                          <a:cubicBezTo>
                            <a:pt x="189" y="135"/>
                            <a:pt x="187" y="141"/>
                            <a:pt x="185" y="145"/>
                          </a:cubicBezTo>
                          <a:cubicBezTo>
                            <a:pt x="177" y="158"/>
                            <a:pt x="177" y="158"/>
                            <a:pt x="177" y="158"/>
                          </a:cubicBezTo>
                          <a:cubicBezTo>
                            <a:pt x="175" y="162"/>
                            <a:pt x="169" y="166"/>
                            <a:pt x="165" y="168"/>
                          </a:cubicBezTo>
                          <a:cubicBezTo>
                            <a:pt x="114" y="191"/>
                            <a:pt x="114" y="191"/>
                            <a:pt x="114" y="191"/>
                          </a:cubicBezTo>
                          <a:cubicBezTo>
                            <a:pt x="109" y="192"/>
                            <a:pt x="106" y="192"/>
                            <a:pt x="106" y="191"/>
                          </a:cubicBezTo>
                          <a:cubicBezTo>
                            <a:pt x="106" y="189"/>
                            <a:pt x="109" y="186"/>
                            <a:pt x="114" y="185"/>
                          </a:cubicBezTo>
                          <a:cubicBezTo>
                            <a:pt x="162" y="164"/>
                            <a:pt x="162" y="164"/>
                            <a:pt x="162" y="164"/>
                          </a:cubicBezTo>
                          <a:cubicBezTo>
                            <a:pt x="166" y="162"/>
                            <a:pt x="169" y="157"/>
                            <a:pt x="169" y="152"/>
                          </a:cubicBezTo>
                          <a:lnTo>
                            <a:pt x="169" y="149"/>
                          </a:lnTo>
                          <a:close/>
                        </a:path>
                      </a:pathLst>
                    </a:custGeom>
                    <a:solidFill>
                      <a:srgbClr val="53D5FF"/>
                    </a:solidFill>
                    <a:ln w="38100">
                      <a:solidFill>
                        <a:srgbClr val="53D5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201">
                      <a:extLst>
                        <a:ext uri="{FF2B5EF4-FFF2-40B4-BE49-F238E27FC236}">
                          <a16:creationId xmlns:a16="http://schemas.microsoft.com/office/drawing/2014/main" id="{9ED17500-0C81-41BF-866D-5E0AA29B6210}"/>
                        </a:ext>
                      </a:extLst>
                    </p:cNvPr>
                    <p:cNvSpPr>
                      <a:spLocks/>
                    </p:cNvSpPr>
                    <p:nvPr/>
                  </p:nvSpPr>
                  <p:spPr bwMode="auto">
                    <a:xfrm>
                      <a:off x="10015742" y="3491634"/>
                      <a:ext cx="51383" cy="139876"/>
                    </a:xfrm>
                    <a:custGeom>
                      <a:avLst/>
                      <a:gdLst>
                        <a:gd name="T0" fmla="*/ 1 w 17"/>
                        <a:gd name="T1" fmla="*/ 8 h 44"/>
                        <a:gd name="T2" fmla="*/ 2 w 17"/>
                        <a:gd name="T3" fmla="*/ 0 h 44"/>
                        <a:gd name="T4" fmla="*/ 9 w 17"/>
                        <a:gd name="T5" fmla="*/ 0 h 44"/>
                        <a:gd name="T6" fmla="*/ 14 w 17"/>
                        <a:gd name="T7" fmla="*/ 8 h 44"/>
                        <a:gd name="T8" fmla="*/ 17 w 17"/>
                        <a:gd name="T9" fmla="*/ 36 h 44"/>
                        <a:gd name="T10" fmla="*/ 11 w 17"/>
                        <a:gd name="T11" fmla="*/ 44 h 44"/>
                        <a:gd name="T12" fmla="*/ 4 w 17"/>
                        <a:gd name="T13" fmla="*/ 36 h 44"/>
                        <a:gd name="T14" fmla="*/ 1 w 17"/>
                        <a:gd name="T15" fmla="*/ 8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44">
                          <a:moveTo>
                            <a:pt x="1" y="8"/>
                          </a:moveTo>
                          <a:cubicBezTo>
                            <a:pt x="0" y="3"/>
                            <a:pt x="1" y="0"/>
                            <a:pt x="2" y="0"/>
                          </a:cubicBezTo>
                          <a:cubicBezTo>
                            <a:pt x="3" y="0"/>
                            <a:pt x="6" y="0"/>
                            <a:pt x="9" y="0"/>
                          </a:cubicBezTo>
                          <a:cubicBezTo>
                            <a:pt x="12" y="0"/>
                            <a:pt x="14" y="3"/>
                            <a:pt x="14" y="8"/>
                          </a:cubicBezTo>
                          <a:cubicBezTo>
                            <a:pt x="17" y="36"/>
                            <a:pt x="17" y="36"/>
                            <a:pt x="17" y="36"/>
                          </a:cubicBezTo>
                          <a:cubicBezTo>
                            <a:pt x="17" y="40"/>
                            <a:pt x="15" y="44"/>
                            <a:pt x="11" y="44"/>
                          </a:cubicBezTo>
                          <a:cubicBezTo>
                            <a:pt x="8" y="44"/>
                            <a:pt x="5" y="40"/>
                            <a:pt x="4" y="36"/>
                          </a:cubicBezTo>
                          <a:lnTo>
                            <a:pt x="1" y="8"/>
                          </a:lnTo>
                          <a:close/>
                        </a:path>
                      </a:pathLst>
                    </a:custGeom>
                    <a:solidFill>
                      <a:schemeClr val="accent3"/>
                    </a:solidFill>
                    <a:ln w="38100">
                      <a:solidFill>
                        <a:srgbClr val="53D5FF"/>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0" name="Group 59">
                    <a:extLst>
                      <a:ext uri="{FF2B5EF4-FFF2-40B4-BE49-F238E27FC236}">
                        <a16:creationId xmlns:a16="http://schemas.microsoft.com/office/drawing/2014/main" id="{690C9D1B-A0B6-408D-AE25-D13EC4E455B1}"/>
                      </a:ext>
                    </a:extLst>
                  </p:cNvPr>
                  <p:cNvGrpSpPr/>
                  <p:nvPr/>
                </p:nvGrpSpPr>
                <p:grpSpPr>
                  <a:xfrm rot="434075" flipH="1">
                    <a:off x="2744041" y="2264161"/>
                    <a:ext cx="489802" cy="615177"/>
                    <a:chOff x="9790228" y="3063444"/>
                    <a:chExt cx="836399" cy="1050493"/>
                  </a:xfrm>
                  <a:solidFill>
                    <a:schemeClr val="accent3"/>
                  </a:solidFill>
                </p:grpSpPr>
                <p:sp>
                  <p:nvSpPr>
                    <p:cNvPr id="61" name="Oval 195">
                      <a:extLst>
                        <a:ext uri="{FF2B5EF4-FFF2-40B4-BE49-F238E27FC236}">
                          <a16:creationId xmlns:a16="http://schemas.microsoft.com/office/drawing/2014/main" id="{DA2D771C-410D-44AA-82C9-184B16F005A0}"/>
                        </a:ext>
                      </a:extLst>
                    </p:cNvPr>
                    <p:cNvSpPr>
                      <a:spLocks noChangeArrowheads="1"/>
                    </p:cNvSpPr>
                    <p:nvPr/>
                  </p:nvSpPr>
                  <p:spPr bwMode="auto">
                    <a:xfrm>
                      <a:off x="9984341" y="3637218"/>
                      <a:ext cx="122747" cy="125602"/>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97">
                      <a:extLst>
                        <a:ext uri="{FF2B5EF4-FFF2-40B4-BE49-F238E27FC236}">
                          <a16:creationId xmlns:a16="http://schemas.microsoft.com/office/drawing/2014/main" id="{47253B05-9A24-4B02-8708-2342D2A97EC6}"/>
                        </a:ext>
                      </a:extLst>
                    </p:cNvPr>
                    <p:cNvSpPr>
                      <a:spLocks/>
                    </p:cNvSpPr>
                    <p:nvPr/>
                  </p:nvSpPr>
                  <p:spPr bwMode="auto">
                    <a:xfrm>
                      <a:off x="9790228" y="3665764"/>
                      <a:ext cx="536665" cy="448173"/>
                    </a:xfrm>
                    <a:custGeom>
                      <a:avLst/>
                      <a:gdLst>
                        <a:gd name="T0" fmla="*/ 0 w 170"/>
                        <a:gd name="T1" fmla="*/ 116 h 142"/>
                        <a:gd name="T2" fmla="*/ 1 w 170"/>
                        <a:gd name="T3" fmla="*/ 100 h 142"/>
                        <a:gd name="T4" fmla="*/ 3 w 170"/>
                        <a:gd name="T5" fmla="*/ 84 h 142"/>
                        <a:gd name="T6" fmla="*/ 7 w 170"/>
                        <a:gd name="T7" fmla="*/ 70 h 142"/>
                        <a:gd name="T8" fmla="*/ 25 w 170"/>
                        <a:gd name="T9" fmla="*/ 64 h 142"/>
                        <a:gd name="T10" fmla="*/ 44 w 170"/>
                        <a:gd name="T11" fmla="*/ 64 h 142"/>
                        <a:gd name="T12" fmla="*/ 59 w 170"/>
                        <a:gd name="T13" fmla="*/ 62 h 142"/>
                        <a:gd name="T14" fmla="*/ 66 w 170"/>
                        <a:gd name="T15" fmla="*/ 56 h 142"/>
                        <a:gd name="T16" fmla="*/ 73 w 170"/>
                        <a:gd name="T17" fmla="*/ 43 h 142"/>
                        <a:gd name="T18" fmla="*/ 80 w 170"/>
                        <a:gd name="T19" fmla="*/ 37 h 142"/>
                        <a:gd name="T20" fmla="*/ 87 w 170"/>
                        <a:gd name="T21" fmla="*/ 32 h 142"/>
                        <a:gd name="T22" fmla="*/ 95 w 170"/>
                        <a:gd name="T23" fmla="*/ 28 h 142"/>
                        <a:gd name="T24" fmla="*/ 102 w 170"/>
                        <a:gd name="T25" fmla="*/ 25 h 142"/>
                        <a:gd name="T26" fmla="*/ 117 w 170"/>
                        <a:gd name="T27" fmla="*/ 18 h 142"/>
                        <a:gd name="T28" fmla="*/ 146 w 170"/>
                        <a:gd name="T29" fmla="*/ 6 h 142"/>
                        <a:gd name="T30" fmla="*/ 161 w 170"/>
                        <a:gd name="T31" fmla="*/ 1 h 142"/>
                        <a:gd name="T32" fmla="*/ 167 w 170"/>
                        <a:gd name="T33" fmla="*/ 1 h 142"/>
                        <a:gd name="T34" fmla="*/ 170 w 170"/>
                        <a:gd name="T35" fmla="*/ 8 h 142"/>
                        <a:gd name="T36" fmla="*/ 166 w 170"/>
                        <a:gd name="T37" fmla="*/ 12 h 142"/>
                        <a:gd name="T38" fmla="*/ 152 w 170"/>
                        <a:gd name="T39" fmla="*/ 20 h 142"/>
                        <a:gd name="T40" fmla="*/ 118 w 170"/>
                        <a:gd name="T41" fmla="*/ 36 h 142"/>
                        <a:gd name="T42" fmla="*/ 104 w 170"/>
                        <a:gd name="T43" fmla="*/ 45 h 142"/>
                        <a:gd name="T44" fmla="*/ 100 w 170"/>
                        <a:gd name="T45" fmla="*/ 49 h 142"/>
                        <a:gd name="T46" fmla="*/ 92 w 170"/>
                        <a:gd name="T47" fmla="*/ 63 h 142"/>
                        <a:gd name="T48" fmla="*/ 88 w 170"/>
                        <a:gd name="T49" fmla="*/ 71 h 142"/>
                        <a:gd name="T50" fmla="*/ 80 w 170"/>
                        <a:gd name="T51" fmla="*/ 84 h 142"/>
                        <a:gd name="T52" fmla="*/ 64 w 170"/>
                        <a:gd name="T53" fmla="*/ 93 h 142"/>
                        <a:gd name="T54" fmla="*/ 54 w 170"/>
                        <a:gd name="T55" fmla="*/ 98 h 142"/>
                        <a:gd name="T56" fmla="*/ 46 w 170"/>
                        <a:gd name="T57" fmla="*/ 116 h 142"/>
                        <a:gd name="T58" fmla="*/ 43 w 170"/>
                        <a:gd name="T59" fmla="*/ 131 h 142"/>
                        <a:gd name="T60" fmla="*/ 41 w 170"/>
                        <a:gd name="T61" fmla="*/ 139 h 142"/>
                        <a:gd name="T62" fmla="*/ 32 w 170"/>
                        <a:gd name="T63" fmla="*/ 142 h 142"/>
                        <a:gd name="T64" fmla="*/ 25 w 170"/>
                        <a:gd name="T65" fmla="*/ 140 h 142"/>
                        <a:gd name="T66" fmla="*/ 25 w 170"/>
                        <a:gd name="T67" fmla="*/ 134 h 142"/>
                        <a:gd name="T68" fmla="*/ 26 w 170"/>
                        <a:gd name="T69" fmla="*/ 119 h 142"/>
                        <a:gd name="T70" fmla="*/ 28 w 170"/>
                        <a:gd name="T71" fmla="*/ 103 h 142"/>
                        <a:gd name="T72" fmla="*/ 29 w 170"/>
                        <a:gd name="T73" fmla="*/ 87 h 142"/>
                        <a:gd name="T74" fmla="*/ 26 w 170"/>
                        <a:gd name="T75" fmla="*/ 83 h 142"/>
                        <a:gd name="T76" fmla="*/ 22 w 170"/>
                        <a:gd name="T77" fmla="*/ 88 h 142"/>
                        <a:gd name="T78" fmla="*/ 19 w 170"/>
                        <a:gd name="T79" fmla="*/ 101 h 142"/>
                        <a:gd name="T80" fmla="*/ 18 w 170"/>
                        <a:gd name="T81" fmla="*/ 114 h 142"/>
                        <a:gd name="T82" fmla="*/ 16 w 170"/>
                        <a:gd name="T83" fmla="*/ 122 h 142"/>
                        <a:gd name="T84" fmla="*/ 9 w 170"/>
                        <a:gd name="T85" fmla="*/ 125 h 142"/>
                        <a:gd name="T86" fmla="*/ 2 w 170"/>
                        <a:gd name="T87" fmla="*/ 123 h 142"/>
                        <a:gd name="T88" fmla="*/ 0 w 170"/>
                        <a:gd name="T89" fmla="*/ 11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 h="142">
                          <a:moveTo>
                            <a:pt x="0" y="116"/>
                          </a:moveTo>
                          <a:cubicBezTo>
                            <a:pt x="0" y="112"/>
                            <a:pt x="0" y="104"/>
                            <a:pt x="1" y="100"/>
                          </a:cubicBezTo>
                          <a:cubicBezTo>
                            <a:pt x="3" y="84"/>
                            <a:pt x="3" y="84"/>
                            <a:pt x="3" y="84"/>
                          </a:cubicBezTo>
                          <a:cubicBezTo>
                            <a:pt x="3" y="80"/>
                            <a:pt x="5" y="74"/>
                            <a:pt x="7" y="70"/>
                          </a:cubicBezTo>
                          <a:cubicBezTo>
                            <a:pt x="9" y="67"/>
                            <a:pt x="20" y="64"/>
                            <a:pt x="25" y="64"/>
                          </a:cubicBezTo>
                          <a:cubicBezTo>
                            <a:pt x="44" y="64"/>
                            <a:pt x="44" y="64"/>
                            <a:pt x="44" y="64"/>
                          </a:cubicBezTo>
                          <a:cubicBezTo>
                            <a:pt x="48" y="64"/>
                            <a:pt x="55" y="63"/>
                            <a:pt x="59" y="62"/>
                          </a:cubicBezTo>
                          <a:cubicBezTo>
                            <a:pt x="59" y="62"/>
                            <a:pt x="65" y="61"/>
                            <a:pt x="66" y="56"/>
                          </a:cubicBezTo>
                          <a:cubicBezTo>
                            <a:pt x="68" y="52"/>
                            <a:pt x="71" y="46"/>
                            <a:pt x="73" y="43"/>
                          </a:cubicBezTo>
                          <a:cubicBezTo>
                            <a:pt x="75" y="41"/>
                            <a:pt x="80" y="37"/>
                            <a:pt x="80" y="37"/>
                          </a:cubicBezTo>
                          <a:cubicBezTo>
                            <a:pt x="84" y="35"/>
                            <a:pt x="87" y="33"/>
                            <a:pt x="87" y="32"/>
                          </a:cubicBezTo>
                          <a:cubicBezTo>
                            <a:pt x="88" y="32"/>
                            <a:pt x="91" y="30"/>
                            <a:pt x="95" y="28"/>
                          </a:cubicBezTo>
                          <a:cubicBezTo>
                            <a:pt x="102" y="25"/>
                            <a:pt x="102" y="25"/>
                            <a:pt x="102" y="25"/>
                          </a:cubicBezTo>
                          <a:cubicBezTo>
                            <a:pt x="106" y="23"/>
                            <a:pt x="113" y="20"/>
                            <a:pt x="117" y="18"/>
                          </a:cubicBezTo>
                          <a:cubicBezTo>
                            <a:pt x="146" y="6"/>
                            <a:pt x="146" y="6"/>
                            <a:pt x="146" y="6"/>
                          </a:cubicBezTo>
                          <a:cubicBezTo>
                            <a:pt x="150" y="4"/>
                            <a:pt x="157" y="2"/>
                            <a:pt x="161" y="1"/>
                          </a:cubicBezTo>
                          <a:cubicBezTo>
                            <a:pt x="161" y="1"/>
                            <a:pt x="165" y="0"/>
                            <a:pt x="167" y="1"/>
                          </a:cubicBezTo>
                          <a:cubicBezTo>
                            <a:pt x="168" y="3"/>
                            <a:pt x="170" y="6"/>
                            <a:pt x="170" y="8"/>
                          </a:cubicBezTo>
                          <a:cubicBezTo>
                            <a:pt x="170" y="10"/>
                            <a:pt x="166" y="12"/>
                            <a:pt x="166" y="12"/>
                          </a:cubicBezTo>
                          <a:cubicBezTo>
                            <a:pt x="162" y="15"/>
                            <a:pt x="156" y="18"/>
                            <a:pt x="152" y="20"/>
                          </a:cubicBezTo>
                          <a:cubicBezTo>
                            <a:pt x="118" y="36"/>
                            <a:pt x="118" y="36"/>
                            <a:pt x="118" y="36"/>
                          </a:cubicBezTo>
                          <a:cubicBezTo>
                            <a:pt x="114" y="38"/>
                            <a:pt x="108" y="42"/>
                            <a:pt x="104" y="45"/>
                          </a:cubicBezTo>
                          <a:cubicBezTo>
                            <a:pt x="100" y="49"/>
                            <a:pt x="100" y="49"/>
                            <a:pt x="100" y="49"/>
                          </a:cubicBezTo>
                          <a:cubicBezTo>
                            <a:pt x="97" y="53"/>
                            <a:pt x="93" y="59"/>
                            <a:pt x="92" y="63"/>
                          </a:cubicBezTo>
                          <a:cubicBezTo>
                            <a:pt x="88" y="71"/>
                            <a:pt x="88" y="71"/>
                            <a:pt x="88" y="71"/>
                          </a:cubicBezTo>
                          <a:cubicBezTo>
                            <a:pt x="86" y="75"/>
                            <a:pt x="83" y="81"/>
                            <a:pt x="80" y="84"/>
                          </a:cubicBezTo>
                          <a:cubicBezTo>
                            <a:pt x="77" y="88"/>
                            <a:pt x="67" y="93"/>
                            <a:pt x="64" y="93"/>
                          </a:cubicBezTo>
                          <a:cubicBezTo>
                            <a:pt x="62" y="94"/>
                            <a:pt x="57" y="96"/>
                            <a:pt x="54" y="98"/>
                          </a:cubicBezTo>
                          <a:cubicBezTo>
                            <a:pt x="50" y="100"/>
                            <a:pt x="46" y="112"/>
                            <a:pt x="46" y="116"/>
                          </a:cubicBezTo>
                          <a:cubicBezTo>
                            <a:pt x="45" y="120"/>
                            <a:pt x="44" y="127"/>
                            <a:pt x="43" y="131"/>
                          </a:cubicBezTo>
                          <a:cubicBezTo>
                            <a:pt x="43" y="131"/>
                            <a:pt x="42" y="137"/>
                            <a:pt x="41" y="139"/>
                          </a:cubicBezTo>
                          <a:cubicBezTo>
                            <a:pt x="39" y="141"/>
                            <a:pt x="35" y="142"/>
                            <a:pt x="32" y="142"/>
                          </a:cubicBezTo>
                          <a:cubicBezTo>
                            <a:pt x="30" y="142"/>
                            <a:pt x="26" y="141"/>
                            <a:pt x="25" y="140"/>
                          </a:cubicBezTo>
                          <a:cubicBezTo>
                            <a:pt x="24" y="139"/>
                            <a:pt x="25" y="134"/>
                            <a:pt x="25" y="134"/>
                          </a:cubicBezTo>
                          <a:cubicBezTo>
                            <a:pt x="25" y="130"/>
                            <a:pt x="26" y="123"/>
                            <a:pt x="26" y="119"/>
                          </a:cubicBezTo>
                          <a:cubicBezTo>
                            <a:pt x="28" y="103"/>
                            <a:pt x="28" y="103"/>
                            <a:pt x="28" y="103"/>
                          </a:cubicBezTo>
                          <a:cubicBezTo>
                            <a:pt x="29" y="99"/>
                            <a:pt x="29" y="92"/>
                            <a:pt x="29" y="87"/>
                          </a:cubicBezTo>
                          <a:cubicBezTo>
                            <a:pt x="29" y="87"/>
                            <a:pt x="29" y="83"/>
                            <a:pt x="26" y="83"/>
                          </a:cubicBezTo>
                          <a:cubicBezTo>
                            <a:pt x="23" y="83"/>
                            <a:pt x="22" y="88"/>
                            <a:pt x="22" y="88"/>
                          </a:cubicBezTo>
                          <a:cubicBezTo>
                            <a:pt x="21" y="92"/>
                            <a:pt x="20" y="98"/>
                            <a:pt x="19" y="101"/>
                          </a:cubicBezTo>
                          <a:cubicBezTo>
                            <a:pt x="19" y="103"/>
                            <a:pt x="19" y="109"/>
                            <a:pt x="18" y="114"/>
                          </a:cubicBezTo>
                          <a:cubicBezTo>
                            <a:pt x="18" y="114"/>
                            <a:pt x="18" y="120"/>
                            <a:pt x="16" y="122"/>
                          </a:cubicBezTo>
                          <a:cubicBezTo>
                            <a:pt x="15" y="124"/>
                            <a:pt x="12" y="125"/>
                            <a:pt x="9" y="125"/>
                          </a:cubicBezTo>
                          <a:cubicBezTo>
                            <a:pt x="7" y="125"/>
                            <a:pt x="3" y="124"/>
                            <a:pt x="2" y="123"/>
                          </a:cubicBezTo>
                          <a:cubicBezTo>
                            <a:pt x="0" y="121"/>
                            <a:pt x="0" y="116"/>
                            <a:pt x="0" y="116"/>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99">
                      <a:extLst>
                        <a:ext uri="{FF2B5EF4-FFF2-40B4-BE49-F238E27FC236}">
                          <a16:creationId xmlns:a16="http://schemas.microsoft.com/office/drawing/2014/main" id="{980447BE-291C-476E-88EC-4B040EE8C26C}"/>
                        </a:ext>
                      </a:extLst>
                    </p:cNvPr>
                    <p:cNvSpPr>
                      <a:spLocks/>
                    </p:cNvSpPr>
                    <p:nvPr/>
                  </p:nvSpPr>
                  <p:spPr bwMode="auto">
                    <a:xfrm>
                      <a:off x="10015742" y="3063444"/>
                      <a:ext cx="610885" cy="636577"/>
                    </a:xfrm>
                    <a:custGeom>
                      <a:avLst/>
                      <a:gdLst>
                        <a:gd name="T0" fmla="*/ 169 w 194"/>
                        <a:gd name="T1" fmla="*/ 149 h 202"/>
                        <a:gd name="T2" fmla="*/ 165 w 194"/>
                        <a:gd name="T3" fmla="*/ 136 h 202"/>
                        <a:gd name="T4" fmla="*/ 157 w 194"/>
                        <a:gd name="T5" fmla="*/ 127 h 202"/>
                        <a:gd name="T6" fmla="*/ 146 w 194"/>
                        <a:gd name="T7" fmla="*/ 122 h 202"/>
                        <a:gd name="T8" fmla="*/ 133 w 194"/>
                        <a:gd name="T9" fmla="*/ 121 h 202"/>
                        <a:gd name="T10" fmla="*/ 133 w 194"/>
                        <a:gd name="T11" fmla="*/ 121 h 202"/>
                        <a:gd name="T12" fmla="*/ 119 w 194"/>
                        <a:gd name="T13" fmla="*/ 127 h 202"/>
                        <a:gd name="T14" fmla="*/ 58 w 194"/>
                        <a:gd name="T15" fmla="*/ 193 h 202"/>
                        <a:gd name="T16" fmla="*/ 49 w 194"/>
                        <a:gd name="T17" fmla="*/ 200 h 202"/>
                        <a:gd name="T18" fmla="*/ 44 w 194"/>
                        <a:gd name="T19" fmla="*/ 202 h 202"/>
                        <a:gd name="T20" fmla="*/ 47 w 194"/>
                        <a:gd name="T21" fmla="*/ 196 h 202"/>
                        <a:gd name="T22" fmla="*/ 110 w 194"/>
                        <a:gd name="T23" fmla="*/ 125 h 202"/>
                        <a:gd name="T24" fmla="*/ 115 w 194"/>
                        <a:gd name="T25" fmla="*/ 113 h 202"/>
                        <a:gd name="T26" fmla="*/ 112 w 194"/>
                        <a:gd name="T27" fmla="*/ 102 h 202"/>
                        <a:gd name="T28" fmla="*/ 105 w 194"/>
                        <a:gd name="T29" fmla="*/ 93 h 202"/>
                        <a:gd name="T30" fmla="*/ 98 w 194"/>
                        <a:gd name="T31" fmla="*/ 88 h 202"/>
                        <a:gd name="T32" fmla="*/ 85 w 194"/>
                        <a:gd name="T33" fmla="*/ 85 h 202"/>
                        <a:gd name="T34" fmla="*/ 80 w 194"/>
                        <a:gd name="T35" fmla="*/ 85 h 202"/>
                        <a:gd name="T36" fmla="*/ 67 w 194"/>
                        <a:gd name="T37" fmla="*/ 89 h 202"/>
                        <a:gd name="T38" fmla="*/ 60 w 194"/>
                        <a:gd name="T39" fmla="*/ 99 h 202"/>
                        <a:gd name="T40" fmla="*/ 36 w 194"/>
                        <a:gd name="T41" fmla="*/ 186 h 202"/>
                        <a:gd name="T42" fmla="*/ 32 w 194"/>
                        <a:gd name="T43" fmla="*/ 193 h 202"/>
                        <a:gd name="T44" fmla="*/ 29 w 194"/>
                        <a:gd name="T45" fmla="*/ 189 h 202"/>
                        <a:gd name="T46" fmla="*/ 32 w 194"/>
                        <a:gd name="T47" fmla="*/ 178 h 202"/>
                        <a:gd name="T48" fmla="*/ 56 w 194"/>
                        <a:gd name="T49" fmla="*/ 89 h 202"/>
                        <a:gd name="T50" fmla="*/ 54 w 194"/>
                        <a:gd name="T51" fmla="*/ 74 h 202"/>
                        <a:gd name="T52" fmla="*/ 52 w 194"/>
                        <a:gd name="T53" fmla="*/ 72 h 202"/>
                        <a:gd name="T54" fmla="*/ 43 w 194"/>
                        <a:gd name="T55" fmla="*/ 62 h 202"/>
                        <a:gd name="T56" fmla="*/ 33 w 194"/>
                        <a:gd name="T57" fmla="*/ 57 h 202"/>
                        <a:gd name="T58" fmla="*/ 21 w 194"/>
                        <a:gd name="T59" fmla="*/ 56 h 202"/>
                        <a:gd name="T60" fmla="*/ 10 w 194"/>
                        <a:gd name="T61" fmla="*/ 60 h 202"/>
                        <a:gd name="T62" fmla="*/ 7 w 194"/>
                        <a:gd name="T63" fmla="*/ 70 h 202"/>
                        <a:gd name="T64" fmla="*/ 10 w 194"/>
                        <a:gd name="T65" fmla="*/ 117 h 202"/>
                        <a:gd name="T66" fmla="*/ 7 w 194"/>
                        <a:gd name="T67" fmla="*/ 125 h 202"/>
                        <a:gd name="T68" fmla="*/ 4 w 194"/>
                        <a:gd name="T69" fmla="*/ 117 h 202"/>
                        <a:gd name="T70" fmla="*/ 0 w 194"/>
                        <a:gd name="T71" fmla="*/ 66 h 202"/>
                        <a:gd name="T72" fmla="*/ 4 w 194"/>
                        <a:gd name="T73" fmla="*/ 51 h 202"/>
                        <a:gd name="T74" fmla="*/ 14 w 194"/>
                        <a:gd name="T75" fmla="*/ 37 h 202"/>
                        <a:gd name="T76" fmla="*/ 25 w 194"/>
                        <a:gd name="T77" fmla="*/ 26 h 202"/>
                        <a:gd name="T78" fmla="*/ 39 w 194"/>
                        <a:gd name="T79" fmla="*/ 15 h 202"/>
                        <a:gd name="T80" fmla="*/ 53 w 194"/>
                        <a:gd name="T81" fmla="*/ 8 h 202"/>
                        <a:gd name="T82" fmla="*/ 83 w 194"/>
                        <a:gd name="T83" fmla="*/ 1 h 202"/>
                        <a:gd name="T84" fmla="*/ 99 w 194"/>
                        <a:gd name="T85" fmla="*/ 1 h 202"/>
                        <a:gd name="T86" fmla="*/ 136 w 194"/>
                        <a:gd name="T87" fmla="*/ 10 h 202"/>
                        <a:gd name="T88" fmla="*/ 150 w 194"/>
                        <a:gd name="T89" fmla="*/ 17 h 202"/>
                        <a:gd name="T90" fmla="*/ 167 w 194"/>
                        <a:gd name="T91" fmla="*/ 31 h 202"/>
                        <a:gd name="T92" fmla="*/ 177 w 194"/>
                        <a:gd name="T93" fmla="*/ 44 h 202"/>
                        <a:gd name="T94" fmla="*/ 188 w 194"/>
                        <a:gd name="T95" fmla="*/ 67 h 202"/>
                        <a:gd name="T96" fmla="*/ 192 w 194"/>
                        <a:gd name="T97" fmla="*/ 82 h 202"/>
                        <a:gd name="T98" fmla="*/ 194 w 194"/>
                        <a:gd name="T99" fmla="*/ 97 h 202"/>
                        <a:gd name="T100" fmla="*/ 193 w 194"/>
                        <a:gd name="T101" fmla="*/ 113 h 202"/>
                        <a:gd name="T102" fmla="*/ 190 w 194"/>
                        <a:gd name="T103" fmla="*/ 130 h 202"/>
                        <a:gd name="T104" fmla="*/ 185 w 194"/>
                        <a:gd name="T105" fmla="*/ 145 h 202"/>
                        <a:gd name="T106" fmla="*/ 177 w 194"/>
                        <a:gd name="T107" fmla="*/ 158 h 202"/>
                        <a:gd name="T108" fmla="*/ 165 w 194"/>
                        <a:gd name="T109" fmla="*/ 168 h 202"/>
                        <a:gd name="T110" fmla="*/ 114 w 194"/>
                        <a:gd name="T111" fmla="*/ 191 h 202"/>
                        <a:gd name="T112" fmla="*/ 106 w 194"/>
                        <a:gd name="T113" fmla="*/ 191 h 202"/>
                        <a:gd name="T114" fmla="*/ 114 w 194"/>
                        <a:gd name="T115" fmla="*/ 185 h 202"/>
                        <a:gd name="T116" fmla="*/ 162 w 194"/>
                        <a:gd name="T117" fmla="*/ 164 h 202"/>
                        <a:gd name="T118" fmla="*/ 169 w 194"/>
                        <a:gd name="T119" fmla="*/ 152 h 202"/>
                        <a:gd name="T120" fmla="*/ 169 w 194"/>
                        <a:gd name="T121" fmla="*/ 14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4" h="202">
                          <a:moveTo>
                            <a:pt x="169" y="149"/>
                          </a:moveTo>
                          <a:cubicBezTo>
                            <a:pt x="168" y="145"/>
                            <a:pt x="166" y="139"/>
                            <a:pt x="165" y="136"/>
                          </a:cubicBezTo>
                          <a:cubicBezTo>
                            <a:pt x="163" y="134"/>
                            <a:pt x="159" y="130"/>
                            <a:pt x="157" y="127"/>
                          </a:cubicBezTo>
                          <a:cubicBezTo>
                            <a:pt x="154" y="125"/>
                            <a:pt x="149" y="123"/>
                            <a:pt x="146" y="122"/>
                          </a:cubicBezTo>
                          <a:cubicBezTo>
                            <a:pt x="143" y="121"/>
                            <a:pt x="137" y="120"/>
                            <a:pt x="133" y="121"/>
                          </a:cubicBezTo>
                          <a:cubicBezTo>
                            <a:pt x="133" y="121"/>
                            <a:pt x="133" y="121"/>
                            <a:pt x="133" y="121"/>
                          </a:cubicBezTo>
                          <a:cubicBezTo>
                            <a:pt x="128" y="121"/>
                            <a:pt x="122" y="124"/>
                            <a:pt x="119" y="127"/>
                          </a:cubicBezTo>
                          <a:cubicBezTo>
                            <a:pt x="58" y="193"/>
                            <a:pt x="58" y="193"/>
                            <a:pt x="58" y="193"/>
                          </a:cubicBezTo>
                          <a:cubicBezTo>
                            <a:pt x="55" y="196"/>
                            <a:pt x="51" y="199"/>
                            <a:pt x="49" y="200"/>
                          </a:cubicBezTo>
                          <a:cubicBezTo>
                            <a:pt x="48" y="201"/>
                            <a:pt x="45" y="202"/>
                            <a:pt x="44" y="202"/>
                          </a:cubicBezTo>
                          <a:cubicBezTo>
                            <a:pt x="42" y="202"/>
                            <a:pt x="44" y="199"/>
                            <a:pt x="47" y="196"/>
                          </a:cubicBezTo>
                          <a:cubicBezTo>
                            <a:pt x="110" y="125"/>
                            <a:pt x="110" y="125"/>
                            <a:pt x="110" y="125"/>
                          </a:cubicBezTo>
                          <a:cubicBezTo>
                            <a:pt x="113" y="122"/>
                            <a:pt x="115" y="116"/>
                            <a:pt x="115" y="113"/>
                          </a:cubicBezTo>
                          <a:cubicBezTo>
                            <a:pt x="115" y="110"/>
                            <a:pt x="114" y="104"/>
                            <a:pt x="112" y="102"/>
                          </a:cubicBezTo>
                          <a:cubicBezTo>
                            <a:pt x="110" y="99"/>
                            <a:pt x="107" y="95"/>
                            <a:pt x="105" y="93"/>
                          </a:cubicBezTo>
                          <a:cubicBezTo>
                            <a:pt x="104" y="92"/>
                            <a:pt x="100" y="89"/>
                            <a:pt x="98" y="88"/>
                          </a:cubicBezTo>
                          <a:cubicBezTo>
                            <a:pt x="95" y="86"/>
                            <a:pt x="90" y="85"/>
                            <a:pt x="85" y="85"/>
                          </a:cubicBezTo>
                          <a:cubicBezTo>
                            <a:pt x="80" y="85"/>
                            <a:pt x="80" y="85"/>
                            <a:pt x="80" y="85"/>
                          </a:cubicBezTo>
                          <a:cubicBezTo>
                            <a:pt x="75" y="86"/>
                            <a:pt x="70" y="87"/>
                            <a:pt x="67" y="89"/>
                          </a:cubicBezTo>
                          <a:cubicBezTo>
                            <a:pt x="64" y="90"/>
                            <a:pt x="61" y="95"/>
                            <a:pt x="60" y="99"/>
                          </a:cubicBezTo>
                          <a:cubicBezTo>
                            <a:pt x="36" y="186"/>
                            <a:pt x="36" y="186"/>
                            <a:pt x="36" y="186"/>
                          </a:cubicBezTo>
                          <a:cubicBezTo>
                            <a:pt x="35" y="190"/>
                            <a:pt x="33" y="193"/>
                            <a:pt x="32" y="193"/>
                          </a:cubicBezTo>
                          <a:cubicBezTo>
                            <a:pt x="30" y="192"/>
                            <a:pt x="29" y="190"/>
                            <a:pt x="29" y="189"/>
                          </a:cubicBezTo>
                          <a:cubicBezTo>
                            <a:pt x="30" y="187"/>
                            <a:pt x="31" y="182"/>
                            <a:pt x="32" y="178"/>
                          </a:cubicBezTo>
                          <a:cubicBezTo>
                            <a:pt x="56" y="89"/>
                            <a:pt x="56" y="89"/>
                            <a:pt x="56" y="89"/>
                          </a:cubicBezTo>
                          <a:cubicBezTo>
                            <a:pt x="57" y="85"/>
                            <a:pt x="56" y="78"/>
                            <a:pt x="54" y="74"/>
                          </a:cubicBezTo>
                          <a:cubicBezTo>
                            <a:pt x="52" y="72"/>
                            <a:pt x="52" y="72"/>
                            <a:pt x="52" y="72"/>
                          </a:cubicBezTo>
                          <a:cubicBezTo>
                            <a:pt x="50" y="68"/>
                            <a:pt x="46" y="63"/>
                            <a:pt x="43" y="62"/>
                          </a:cubicBezTo>
                          <a:cubicBezTo>
                            <a:pt x="40" y="60"/>
                            <a:pt x="35" y="58"/>
                            <a:pt x="33" y="57"/>
                          </a:cubicBezTo>
                          <a:cubicBezTo>
                            <a:pt x="30" y="57"/>
                            <a:pt x="25" y="56"/>
                            <a:pt x="21" y="56"/>
                          </a:cubicBezTo>
                          <a:cubicBezTo>
                            <a:pt x="17" y="57"/>
                            <a:pt x="12" y="58"/>
                            <a:pt x="10" y="60"/>
                          </a:cubicBezTo>
                          <a:cubicBezTo>
                            <a:pt x="8" y="61"/>
                            <a:pt x="6" y="66"/>
                            <a:pt x="7" y="70"/>
                          </a:cubicBezTo>
                          <a:cubicBezTo>
                            <a:pt x="10" y="117"/>
                            <a:pt x="10" y="117"/>
                            <a:pt x="10" y="117"/>
                          </a:cubicBezTo>
                          <a:cubicBezTo>
                            <a:pt x="10" y="121"/>
                            <a:pt x="9" y="125"/>
                            <a:pt x="7" y="125"/>
                          </a:cubicBezTo>
                          <a:cubicBezTo>
                            <a:pt x="6" y="125"/>
                            <a:pt x="4" y="121"/>
                            <a:pt x="4" y="117"/>
                          </a:cubicBezTo>
                          <a:cubicBezTo>
                            <a:pt x="0" y="66"/>
                            <a:pt x="0" y="66"/>
                            <a:pt x="0" y="66"/>
                          </a:cubicBezTo>
                          <a:cubicBezTo>
                            <a:pt x="0" y="61"/>
                            <a:pt x="2" y="55"/>
                            <a:pt x="4" y="51"/>
                          </a:cubicBezTo>
                          <a:cubicBezTo>
                            <a:pt x="14" y="37"/>
                            <a:pt x="14" y="37"/>
                            <a:pt x="14" y="37"/>
                          </a:cubicBezTo>
                          <a:cubicBezTo>
                            <a:pt x="17" y="33"/>
                            <a:pt x="22" y="28"/>
                            <a:pt x="25" y="26"/>
                          </a:cubicBezTo>
                          <a:cubicBezTo>
                            <a:pt x="39" y="15"/>
                            <a:pt x="39" y="15"/>
                            <a:pt x="39" y="15"/>
                          </a:cubicBezTo>
                          <a:cubicBezTo>
                            <a:pt x="43" y="12"/>
                            <a:pt x="49" y="9"/>
                            <a:pt x="53" y="8"/>
                          </a:cubicBezTo>
                          <a:cubicBezTo>
                            <a:pt x="83" y="1"/>
                            <a:pt x="83" y="1"/>
                            <a:pt x="83" y="1"/>
                          </a:cubicBezTo>
                          <a:cubicBezTo>
                            <a:pt x="88" y="0"/>
                            <a:pt x="95" y="0"/>
                            <a:pt x="99" y="1"/>
                          </a:cubicBezTo>
                          <a:cubicBezTo>
                            <a:pt x="136" y="10"/>
                            <a:pt x="136" y="10"/>
                            <a:pt x="136" y="10"/>
                          </a:cubicBezTo>
                          <a:cubicBezTo>
                            <a:pt x="140" y="11"/>
                            <a:pt x="146" y="14"/>
                            <a:pt x="150" y="17"/>
                          </a:cubicBezTo>
                          <a:cubicBezTo>
                            <a:pt x="167" y="31"/>
                            <a:pt x="167" y="31"/>
                            <a:pt x="167" y="31"/>
                          </a:cubicBezTo>
                          <a:cubicBezTo>
                            <a:pt x="171" y="34"/>
                            <a:pt x="175" y="40"/>
                            <a:pt x="177" y="44"/>
                          </a:cubicBezTo>
                          <a:cubicBezTo>
                            <a:pt x="188" y="67"/>
                            <a:pt x="188" y="67"/>
                            <a:pt x="188" y="67"/>
                          </a:cubicBezTo>
                          <a:cubicBezTo>
                            <a:pt x="190" y="71"/>
                            <a:pt x="192" y="77"/>
                            <a:pt x="192" y="82"/>
                          </a:cubicBezTo>
                          <a:cubicBezTo>
                            <a:pt x="194" y="97"/>
                            <a:pt x="194" y="97"/>
                            <a:pt x="194" y="97"/>
                          </a:cubicBezTo>
                          <a:cubicBezTo>
                            <a:pt x="194" y="101"/>
                            <a:pt x="194" y="108"/>
                            <a:pt x="193" y="113"/>
                          </a:cubicBezTo>
                          <a:cubicBezTo>
                            <a:pt x="190" y="130"/>
                            <a:pt x="190" y="130"/>
                            <a:pt x="190" y="130"/>
                          </a:cubicBezTo>
                          <a:cubicBezTo>
                            <a:pt x="189" y="135"/>
                            <a:pt x="187" y="141"/>
                            <a:pt x="185" y="145"/>
                          </a:cubicBezTo>
                          <a:cubicBezTo>
                            <a:pt x="177" y="158"/>
                            <a:pt x="177" y="158"/>
                            <a:pt x="177" y="158"/>
                          </a:cubicBezTo>
                          <a:cubicBezTo>
                            <a:pt x="175" y="162"/>
                            <a:pt x="169" y="166"/>
                            <a:pt x="165" y="168"/>
                          </a:cubicBezTo>
                          <a:cubicBezTo>
                            <a:pt x="114" y="191"/>
                            <a:pt x="114" y="191"/>
                            <a:pt x="114" y="191"/>
                          </a:cubicBezTo>
                          <a:cubicBezTo>
                            <a:pt x="109" y="192"/>
                            <a:pt x="106" y="192"/>
                            <a:pt x="106" y="191"/>
                          </a:cubicBezTo>
                          <a:cubicBezTo>
                            <a:pt x="106" y="189"/>
                            <a:pt x="109" y="186"/>
                            <a:pt x="114" y="185"/>
                          </a:cubicBezTo>
                          <a:cubicBezTo>
                            <a:pt x="162" y="164"/>
                            <a:pt x="162" y="164"/>
                            <a:pt x="162" y="164"/>
                          </a:cubicBezTo>
                          <a:cubicBezTo>
                            <a:pt x="166" y="162"/>
                            <a:pt x="169" y="157"/>
                            <a:pt x="169" y="152"/>
                          </a:cubicBezTo>
                          <a:lnTo>
                            <a:pt x="169" y="149"/>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01">
                      <a:extLst>
                        <a:ext uri="{FF2B5EF4-FFF2-40B4-BE49-F238E27FC236}">
                          <a16:creationId xmlns:a16="http://schemas.microsoft.com/office/drawing/2014/main" id="{6B28CD70-D0D1-495E-BFF7-D7F691E5E31C}"/>
                        </a:ext>
                      </a:extLst>
                    </p:cNvPr>
                    <p:cNvSpPr>
                      <a:spLocks/>
                    </p:cNvSpPr>
                    <p:nvPr/>
                  </p:nvSpPr>
                  <p:spPr bwMode="auto">
                    <a:xfrm>
                      <a:off x="10015742" y="3491634"/>
                      <a:ext cx="51383" cy="139876"/>
                    </a:xfrm>
                    <a:custGeom>
                      <a:avLst/>
                      <a:gdLst>
                        <a:gd name="T0" fmla="*/ 1 w 17"/>
                        <a:gd name="T1" fmla="*/ 8 h 44"/>
                        <a:gd name="T2" fmla="*/ 2 w 17"/>
                        <a:gd name="T3" fmla="*/ 0 h 44"/>
                        <a:gd name="T4" fmla="*/ 9 w 17"/>
                        <a:gd name="T5" fmla="*/ 0 h 44"/>
                        <a:gd name="T6" fmla="*/ 14 w 17"/>
                        <a:gd name="T7" fmla="*/ 8 h 44"/>
                        <a:gd name="T8" fmla="*/ 17 w 17"/>
                        <a:gd name="T9" fmla="*/ 36 h 44"/>
                        <a:gd name="T10" fmla="*/ 11 w 17"/>
                        <a:gd name="T11" fmla="*/ 44 h 44"/>
                        <a:gd name="T12" fmla="*/ 4 w 17"/>
                        <a:gd name="T13" fmla="*/ 36 h 44"/>
                        <a:gd name="T14" fmla="*/ 1 w 17"/>
                        <a:gd name="T15" fmla="*/ 8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44">
                          <a:moveTo>
                            <a:pt x="1" y="8"/>
                          </a:moveTo>
                          <a:cubicBezTo>
                            <a:pt x="0" y="3"/>
                            <a:pt x="1" y="0"/>
                            <a:pt x="2" y="0"/>
                          </a:cubicBezTo>
                          <a:cubicBezTo>
                            <a:pt x="3" y="0"/>
                            <a:pt x="6" y="0"/>
                            <a:pt x="9" y="0"/>
                          </a:cubicBezTo>
                          <a:cubicBezTo>
                            <a:pt x="12" y="0"/>
                            <a:pt x="14" y="3"/>
                            <a:pt x="14" y="8"/>
                          </a:cubicBezTo>
                          <a:cubicBezTo>
                            <a:pt x="17" y="36"/>
                            <a:pt x="17" y="36"/>
                            <a:pt x="17" y="36"/>
                          </a:cubicBezTo>
                          <a:cubicBezTo>
                            <a:pt x="17" y="40"/>
                            <a:pt x="15" y="44"/>
                            <a:pt x="11" y="44"/>
                          </a:cubicBezTo>
                          <a:cubicBezTo>
                            <a:pt x="8" y="44"/>
                            <a:pt x="5" y="40"/>
                            <a:pt x="4" y="36"/>
                          </a:cubicBezTo>
                          <a:lnTo>
                            <a:pt x="1" y="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08" name="Rectangle 107">
                <a:extLst>
                  <a:ext uri="{FF2B5EF4-FFF2-40B4-BE49-F238E27FC236}">
                    <a16:creationId xmlns:a16="http://schemas.microsoft.com/office/drawing/2014/main" id="{4AB2755C-36D8-4F8D-B06F-1165236E983B}"/>
                  </a:ext>
                </a:extLst>
              </p:cNvPr>
              <p:cNvSpPr/>
              <p:nvPr/>
            </p:nvSpPr>
            <p:spPr>
              <a:xfrm>
                <a:off x="315576" y="1731696"/>
                <a:ext cx="252672" cy="995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62949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654AC17D-FA7F-4E86-B65A-72174FDB2F27}"/>
              </a:ext>
            </a:extLst>
          </p:cNvPr>
          <p:cNvSpPr/>
          <p:nvPr/>
        </p:nvSpPr>
        <p:spPr>
          <a:xfrm>
            <a:off x="5589643" y="2145703"/>
            <a:ext cx="2104840" cy="2104840"/>
          </a:xfrm>
          <a:prstGeom prst="ellipse">
            <a:avLst/>
          </a:prstGeom>
          <a:noFill/>
          <a:ln w="63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E85B7BE-CCEA-4F36-8F8F-594529DAA654}"/>
              </a:ext>
            </a:extLst>
          </p:cNvPr>
          <p:cNvSpPr/>
          <p:nvPr/>
        </p:nvSpPr>
        <p:spPr>
          <a:xfrm>
            <a:off x="1260805" y="2145703"/>
            <a:ext cx="2104840" cy="2104840"/>
          </a:xfrm>
          <a:prstGeom prst="ellipse">
            <a:avLst/>
          </a:prstGeom>
          <a:noFill/>
          <a:ln w="63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3"/>
          <p:cNvSpPr txBox="1">
            <a:spLocks noChangeArrowheads="1"/>
          </p:cNvSpPr>
          <p:nvPr/>
        </p:nvSpPr>
        <p:spPr bwMode="auto">
          <a:xfrm>
            <a:off x="542385" y="1288210"/>
            <a:ext cx="8006977" cy="623745"/>
          </a:xfrm>
          <a:prstGeom prst="rect">
            <a:avLst/>
          </a:prstGeom>
          <a:solidFill>
            <a:schemeClr val="accent3"/>
          </a:solidFill>
        </p:spPr>
        <p:txBody>
          <a:bodyPr vert="horz" wrap="square" lIns="68516" tIns="34263" rIns="68516" bIns="34263" numCol="1" rtlCol="0" anchor="ctr" anchorCtr="0" compatLnSpc="1">
            <a:prstTxWarp prst="textNoShape">
              <a:avLst/>
            </a:prstTxWarp>
            <a:noAutofit/>
          </a:bodyPr>
          <a:lstStyle>
            <a:lvl1pPr marL="339725" indent="-339725" algn="l" defTabSz="914400" rtl="0" eaLnBrk="1" latinLnBrk="0" hangingPunct="1">
              <a:spcBef>
                <a:spcPct val="20000"/>
              </a:spcBef>
              <a:buClr>
                <a:schemeClr val="tx2"/>
              </a:buClr>
              <a:buFont typeface="Arial" pitchFamily="34" charset="0"/>
              <a:buChar char="•"/>
              <a:defRPr sz="28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Clr>
                <a:schemeClr val="tx2"/>
              </a:buClr>
              <a:buFont typeface="Arial" pitchFamily="34" charset="0"/>
              <a:buChar char="–"/>
              <a:defRPr sz="24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tx2"/>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1350"/>
              </a:spcBef>
              <a:buClr>
                <a:srgbClr val="00A9E0"/>
              </a:buClr>
              <a:buSzPct val="80000"/>
              <a:buNone/>
            </a:pPr>
            <a:endParaRPr lang="en-US" sz="1500" dirty="0">
              <a:solidFill>
                <a:schemeClr val="tx2"/>
              </a:solidFill>
            </a:endParaRPr>
          </a:p>
          <a:p>
            <a:pPr marL="0" indent="0" algn="ctr">
              <a:lnSpc>
                <a:spcPct val="90000"/>
              </a:lnSpc>
              <a:spcBef>
                <a:spcPts val="1350"/>
              </a:spcBef>
              <a:buClr>
                <a:srgbClr val="00A9E0"/>
              </a:buClr>
              <a:buSzPct val="80000"/>
              <a:buNone/>
            </a:pPr>
            <a:r>
              <a:rPr lang="en-US" sz="1500" dirty="0">
                <a:solidFill>
                  <a:schemeClr val="bg1"/>
                </a:solidFill>
              </a:rPr>
              <a:t>The </a:t>
            </a:r>
            <a:r>
              <a:rPr lang="en-US" sz="1500" b="1" dirty="0">
                <a:solidFill>
                  <a:schemeClr val="bg1"/>
                </a:solidFill>
              </a:rPr>
              <a:t>Portfolio Reliance Rate </a:t>
            </a:r>
            <a:r>
              <a:rPr lang="en-US" sz="1500" dirty="0">
                <a:solidFill>
                  <a:schemeClr val="bg1"/>
                </a:solidFill>
              </a:rPr>
              <a:t>is an indicator of how much a customer                                       relies on their portfolio for income.</a:t>
            </a:r>
          </a:p>
          <a:p>
            <a:pPr>
              <a:lnSpc>
                <a:spcPct val="110000"/>
              </a:lnSpc>
              <a:spcBef>
                <a:spcPts val="1350"/>
              </a:spcBef>
              <a:buClr>
                <a:srgbClr val="00A9E0"/>
              </a:buClr>
              <a:buSzPct val="80000"/>
            </a:pPr>
            <a:endParaRPr lang="en-US" sz="1500" dirty="0">
              <a:solidFill>
                <a:schemeClr val="tx2"/>
              </a:solidFill>
            </a:endParaRPr>
          </a:p>
        </p:txBody>
      </p:sp>
      <p:sp>
        <p:nvSpPr>
          <p:cNvPr id="23" name="Title 2"/>
          <p:cNvSpPr>
            <a:spLocks noGrp="1"/>
          </p:cNvSpPr>
          <p:nvPr>
            <p:ph type="title"/>
          </p:nvPr>
        </p:nvSpPr>
        <p:spPr>
          <a:xfrm>
            <a:off x="542385" y="162982"/>
            <a:ext cx="6166248" cy="509914"/>
          </a:xfrm>
        </p:spPr>
        <p:txBody>
          <a:bodyPr anchor="ctr" anchorCtr="0">
            <a:noAutofit/>
          </a:bodyPr>
          <a:lstStyle/>
          <a:p>
            <a:r>
              <a:rPr lang="en-US" dirty="0"/>
              <a:t>Another important measure: Portfolio Reliance Rates</a:t>
            </a:r>
            <a:endParaRPr lang="en-US" sz="1600" dirty="0">
              <a:solidFill>
                <a:srgbClr val="000000"/>
              </a:solidFill>
            </a:endParaRPr>
          </a:p>
        </p:txBody>
      </p:sp>
      <p:sp>
        <p:nvSpPr>
          <p:cNvPr id="6" name="Rectangle 5"/>
          <p:cNvSpPr/>
          <p:nvPr/>
        </p:nvSpPr>
        <p:spPr>
          <a:xfrm>
            <a:off x="5064811" y="3244776"/>
            <a:ext cx="3154505" cy="590931"/>
          </a:xfrm>
          <a:prstGeom prst="rect">
            <a:avLst/>
          </a:prstGeom>
          <a:solidFill>
            <a:schemeClr val="bg1"/>
          </a:solidFill>
        </p:spPr>
        <p:txBody>
          <a:bodyPr wrap="square">
            <a:spAutoFit/>
          </a:bodyPr>
          <a:lstStyle/>
          <a:p>
            <a:pPr algn="ctr">
              <a:lnSpc>
                <a:spcPct val="90000"/>
              </a:lnSpc>
              <a:spcBef>
                <a:spcPts val="1350"/>
              </a:spcBef>
              <a:buClr>
                <a:srgbClr val="00A9E0"/>
              </a:buClr>
              <a:buSzPct val="80000"/>
            </a:pPr>
            <a:r>
              <a:rPr lang="en-US" sz="1200" dirty="0">
                <a:solidFill>
                  <a:schemeClr val="tx1">
                    <a:lumMod val="50000"/>
                  </a:schemeClr>
                </a:solidFill>
                <a:latin typeface="Arial" pitchFamily="34" charset="0"/>
                <a:cs typeface="Arial" pitchFamily="34" charset="0"/>
              </a:rPr>
              <a:t>The higher the reliance rate, the greater the chance that risks (such as market declines) could derail their strategy</a:t>
            </a:r>
          </a:p>
        </p:txBody>
      </p:sp>
      <p:sp>
        <p:nvSpPr>
          <p:cNvPr id="2" name="Rectangle 1"/>
          <p:cNvSpPr/>
          <p:nvPr/>
        </p:nvSpPr>
        <p:spPr>
          <a:xfrm>
            <a:off x="663208" y="3244776"/>
            <a:ext cx="3399542" cy="757130"/>
          </a:xfrm>
          <a:prstGeom prst="rect">
            <a:avLst/>
          </a:prstGeom>
          <a:solidFill>
            <a:schemeClr val="bg1"/>
          </a:solidFill>
        </p:spPr>
        <p:txBody>
          <a:bodyPr wrap="square">
            <a:spAutoFit/>
          </a:bodyPr>
          <a:lstStyle/>
          <a:p>
            <a:pPr algn="ctr">
              <a:lnSpc>
                <a:spcPct val="90000"/>
              </a:lnSpc>
              <a:spcBef>
                <a:spcPts val="1350"/>
              </a:spcBef>
              <a:buClr>
                <a:srgbClr val="00A9E0"/>
              </a:buClr>
              <a:buSzPct val="80000"/>
            </a:pPr>
            <a:r>
              <a:rPr lang="en-US" sz="1200" dirty="0">
                <a:solidFill>
                  <a:schemeClr val="tx1">
                    <a:lumMod val="50000"/>
                  </a:schemeClr>
                </a:solidFill>
                <a:latin typeface="Arial" pitchFamily="34" charset="0"/>
                <a:cs typeface="Arial" pitchFamily="34" charset="0"/>
              </a:rPr>
              <a:t>The % of expected spending provided by           non-guaranteed income sources (investments) as opposed to guaranteed sources                    (Social Security or pension)</a:t>
            </a:r>
          </a:p>
        </p:txBody>
      </p:sp>
      <p:grpSp>
        <p:nvGrpSpPr>
          <p:cNvPr id="53" name="Group 52">
            <a:extLst>
              <a:ext uri="{FF2B5EF4-FFF2-40B4-BE49-F238E27FC236}">
                <a16:creationId xmlns:a16="http://schemas.microsoft.com/office/drawing/2014/main" id="{75BB4AB9-E1AC-4207-84B0-D0AD50F19CE7}"/>
              </a:ext>
            </a:extLst>
          </p:cNvPr>
          <p:cNvGrpSpPr/>
          <p:nvPr/>
        </p:nvGrpSpPr>
        <p:grpSpPr>
          <a:xfrm>
            <a:off x="2135529" y="2497763"/>
            <a:ext cx="355392" cy="469593"/>
            <a:chOff x="4327734" y="2584755"/>
            <a:chExt cx="242241" cy="320082"/>
          </a:xfrm>
          <a:solidFill>
            <a:schemeClr val="accent3"/>
          </a:solidFill>
        </p:grpSpPr>
        <p:sp>
          <p:nvSpPr>
            <p:cNvPr id="54" name="Freeform: Shape 53">
              <a:extLst>
                <a:ext uri="{FF2B5EF4-FFF2-40B4-BE49-F238E27FC236}">
                  <a16:creationId xmlns:a16="http://schemas.microsoft.com/office/drawing/2014/main" id="{57B2A44B-4B7E-410D-A606-A8C2529165B4}"/>
                </a:ext>
              </a:extLst>
            </p:cNvPr>
            <p:cNvSpPr/>
            <p:nvPr/>
          </p:nvSpPr>
          <p:spPr>
            <a:xfrm>
              <a:off x="4487624" y="2733374"/>
              <a:ext cx="82351" cy="140481"/>
            </a:xfrm>
            <a:custGeom>
              <a:avLst/>
              <a:gdLst>
                <a:gd name="connsiteX0" fmla="*/ 0 w 82351"/>
                <a:gd name="connsiteY0" fmla="*/ 0 h 140481"/>
                <a:gd name="connsiteX1" fmla="*/ 2471 w 82351"/>
                <a:gd name="connsiteY1" fmla="*/ 6733 h 140481"/>
                <a:gd name="connsiteX2" fmla="*/ 24415 w 82351"/>
                <a:gd name="connsiteY2" fmla="*/ 142710 h 140481"/>
                <a:gd name="connsiteX3" fmla="*/ 83029 w 82351"/>
                <a:gd name="connsiteY3" fmla="*/ 142710 h 140481"/>
                <a:gd name="connsiteX4" fmla="*/ 83029 w 82351"/>
                <a:gd name="connsiteY4" fmla="*/ 77943 h 140481"/>
                <a:gd name="connsiteX5" fmla="*/ 0 w 82351"/>
                <a:gd name="connsiteY5" fmla="*/ 0 h 14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351" h="140481">
                  <a:moveTo>
                    <a:pt x="0" y="0"/>
                  </a:moveTo>
                  <a:cubicBezTo>
                    <a:pt x="1211" y="2034"/>
                    <a:pt x="2083" y="4311"/>
                    <a:pt x="2471" y="6733"/>
                  </a:cubicBezTo>
                  <a:lnTo>
                    <a:pt x="24415" y="142710"/>
                  </a:lnTo>
                  <a:lnTo>
                    <a:pt x="83029" y="142710"/>
                  </a:lnTo>
                  <a:lnTo>
                    <a:pt x="83029" y="77943"/>
                  </a:lnTo>
                  <a:cubicBezTo>
                    <a:pt x="83029" y="34588"/>
                    <a:pt x="47618" y="7169"/>
                    <a:pt x="0" y="0"/>
                  </a:cubicBezTo>
                  <a:close/>
                </a:path>
              </a:pathLst>
            </a:custGeom>
            <a:grpFill/>
            <a:ln w="4829"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D844A897-442D-4C6B-B189-9BCFC0FD76CB}"/>
                </a:ext>
              </a:extLst>
            </p:cNvPr>
            <p:cNvSpPr/>
            <p:nvPr/>
          </p:nvSpPr>
          <p:spPr>
            <a:xfrm>
              <a:off x="4396117" y="2584755"/>
              <a:ext cx="130793" cy="130793"/>
            </a:xfrm>
            <a:custGeom>
              <a:avLst/>
              <a:gdLst>
                <a:gd name="connsiteX0" fmla="*/ 131859 w 130793"/>
                <a:gd name="connsiteY0" fmla="*/ 65929 h 130793"/>
                <a:gd name="connsiteX1" fmla="*/ 65929 w 130793"/>
                <a:gd name="connsiteY1" fmla="*/ 0 h 130793"/>
                <a:gd name="connsiteX2" fmla="*/ 0 w 130793"/>
                <a:gd name="connsiteY2" fmla="*/ 65929 h 130793"/>
                <a:gd name="connsiteX3" fmla="*/ 65929 w 130793"/>
                <a:gd name="connsiteY3" fmla="*/ 131859 h 130793"/>
                <a:gd name="connsiteX4" fmla="*/ 131859 w 130793"/>
                <a:gd name="connsiteY4" fmla="*/ 65929 h 130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93" h="130793">
                  <a:moveTo>
                    <a:pt x="131859" y="65929"/>
                  </a:moveTo>
                  <a:cubicBezTo>
                    <a:pt x="131859" y="29501"/>
                    <a:pt x="102358" y="0"/>
                    <a:pt x="65929" y="0"/>
                  </a:cubicBezTo>
                  <a:cubicBezTo>
                    <a:pt x="29501" y="0"/>
                    <a:pt x="0" y="29501"/>
                    <a:pt x="0" y="65929"/>
                  </a:cubicBezTo>
                  <a:cubicBezTo>
                    <a:pt x="0" y="102358"/>
                    <a:pt x="29501" y="131859"/>
                    <a:pt x="65929" y="131859"/>
                  </a:cubicBezTo>
                  <a:cubicBezTo>
                    <a:pt x="102358" y="131859"/>
                    <a:pt x="131859" y="102358"/>
                    <a:pt x="131859" y="65929"/>
                  </a:cubicBezTo>
                  <a:close/>
                </a:path>
              </a:pathLst>
            </a:custGeom>
            <a:grpFill/>
            <a:ln w="4829"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51A6C119-F91D-4EED-98D1-28655C1E909D}"/>
                </a:ext>
              </a:extLst>
            </p:cNvPr>
            <p:cNvSpPr/>
            <p:nvPr/>
          </p:nvSpPr>
          <p:spPr>
            <a:xfrm>
              <a:off x="4341702" y="2725602"/>
              <a:ext cx="155014" cy="179235"/>
            </a:xfrm>
            <a:custGeom>
              <a:avLst/>
              <a:gdLst>
                <a:gd name="connsiteX0" fmla="*/ 133473 w 155014"/>
                <a:gd name="connsiteY0" fmla="*/ 12375 h 179234"/>
                <a:gd name="connsiteX1" fmla="*/ 128774 w 155014"/>
                <a:gd name="connsiteY1" fmla="*/ 11260 h 179234"/>
                <a:gd name="connsiteX2" fmla="*/ 96899 w 155014"/>
                <a:gd name="connsiteY2" fmla="*/ 16395 h 179234"/>
                <a:gd name="connsiteX3" fmla="*/ 93315 w 155014"/>
                <a:gd name="connsiteY3" fmla="*/ 4479 h 179234"/>
                <a:gd name="connsiteX4" fmla="*/ 90263 w 155014"/>
                <a:gd name="connsiteY4" fmla="*/ 748 h 179234"/>
                <a:gd name="connsiteX5" fmla="*/ 85467 w 155014"/>
                <a:gd name="connsiteY5" fmla="*/ 264 h 179234"/>
                <a:gd name="connsiteX6" fmla="*/ 4472 w 155014"/>
                <a:gd name="connsiteY6" fmla="*/ 24727 h 179234"/>
                <a:gd name="connsiteX7" fmla="*/ 258 w 155014"/>
                <a:gd name="connsiteY7" fmla="*/ 32575 h 179234"/>
                <a:gd name="connsiteX8" fmla="*/ 12126 w 155014"/>
                <a:gd name="connsiteY8" fmla="*/ 71813 h 179234"/>
                <a:gd name="connsiteX9" fmla="*/ 24624 w 155014"/>
                <a:gd name="connsiteY9" fmla="*/ 69827 h 179234"/>
                <a:gd name="connsiteX10" fmla="*/ 17503 w 155014"/>
                <a:gd name="connsiteY10" fmla="*/ 46284 h 179234"/>
                <a:gd name="connsiteX11" fmla="*/ 27482 w 155014"/>
                <a:gd name="connsiteY11" fmla="*/ 35820 h 179234"/>
                <a:gd name="connsiteX12" fmla="*/ 26416 w 155014"/>
                <a:gd name="connsiteY12" fmla="*/ 31267 h 179234"/>
                <a:gd name="connsiteX13" fmla="*/ 72775 w 155014"/>
                <a:gd name="connsiteY13" fmla="*/ 17267 h 179234"/>
                <a:gd name="connsiteX14" fmla="*/ 82706 w 155014"/>
                <a:gd name="connsiteY14" fmla="*/ 24388 h 179234"/>
                <a:gd name="connsiteX15" fmla="*/ 86000 w 155014"/>
                <a:gd name="connsiteY15" fmla="*/ 23807 h 179234"/>
                <a:gd name="connsiteX16" fmla="*/ 119328 w 155014"/>
                <a:gd name="connsiteY16" fmla="*/ 134012 h 179234"/>
                <a:gd name="connsiteX17" fmla="*/ 112546 w 155014"/>
                <a:gd name="connsiteY17" fmla="*/ 143797 h 179234"/>
                <a:gd name="connsiteX18" fmla="*/ 113176 w 155014"/>
                <a:gd name="connsiteY18" fmla="*/ 147188 h 179234"/>
                <a:gd name="connsiteX19" fmla="*/ 79266 w 155014"/>
                <a:gd name="connsiteY19" fmla="*/ 157458 h 179234"/>
                <a:gd name="connsiteX20" fmla="*/ 64104 w 155014"/>
                <a:gd name="connsiteY20" fmla="*/ 176689 h 179234"/>
                <a:gd name="connsiteX21" fmla="*/ 71419 w 155014"/>
                <a:gd name="connsiteY21" fmla="*/ 182599 h 179234"/>
                <a:gd name="connsiteX22" fmla="*/ 154303 w 155014"/>
                <a:gd name="connsiteY22" fmla="*/ 169229 h 179234"/>
                <a:gd name="connsiteX23" fmla="*/ 159486 w 155014"/>
                <a:gd name="connsiteY23" fmla="*/ 162012 h 179234"/>
                <a:gd name="connsiteX24" fmla="*/ 135992 w 155014"/>
                <a:gd name="connsiteY24" fmla="*/ 16492 h 179234"/>
                <a:gd name="connsiteX25" fmla="*/ 133473 w 155014"/>
                <a:gd name="connsiteY25" fmla="*/ 12375 h 179234"/>
                <a:gd name="connsiteX26" fmla="*/ 93169 w 155014"/>
                <a:gd name="connsiteY26" fmla="*/ 166323 h 179234"/>
                <a:gd name="connsiteX27" fmla="*/ 132117 w 155014"/>
                <a:gd name="connsiteY27" fmla="*/ 154551 h 179234"/>
                <a:gd name="connsiteX28" fmla="*/ 136331 w 155014"/>
                <a:gd name="connsiteY28" fmla="*/ 146704 h 179234"/>
                <a:gd name="connsiteX29" fmla="*/ 100581 w 155014"/>
                <a:gd name="connsiteY29" fmla="*/ 28506 h 179234"/>
                <a:gd name="connsiteX30" fmla="*/ 124608 w 155014"/>
                <a:gd name="connsiteY30" fmla="*/ 24630 h 179234"/>
                <a:gd name="connsiteX31" fmla="*/ 146116 w 155014"/>
                <a:gd name="connsiteY31" fmla="*/ 157749 h 179234"/>
                <a:gd name="connsiteX32" fmla="*/ 93169 w 155014"/>
                <a:gd name="connsiteY32" fmla="*/ 166323 h 17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014" h="179234">
                  <a:moveTo>
                    <a:pt x="133473" y="12375"/>
                  </a:moveTo>
                  <a:cubicBezTo>
                    <a:pt x="132117" y="11406"/>
                    <a:pt x="130470" y="11018"/>
                    <a:pt x="128774" y="11260"/>
                  </a:cubicBezTo>
                  <a:lnTo>
                    <a:pt x="96899" y="16395"/>
                  </a:lnTo>
                  <a:lnTo>
                    <a:pt x="93315" y="4479"/>
                  </a:lnTo>
                  <a:cubicBezTo>
                    <a:pt x="92830" y="2880"/>
                    <a:pt x="91716" y="1524"/>
                    <a:pt x="90263" y="748"/>
                  </a:cubicBezTo>
                  <a:cubicBezTo>
                    <a:pt x="88809" y="-26"/>
                    <a:pt x="87065" y="-220"/>
                    <a:pt x="85467" y="264"/>
                  </a:cubicBezTo>
                  <a:lnTo>
                    <a:pt x="4472" y="24727"/>
                  </a:lnTo>
                  <a:cubicBezTo>
                    <a:pt x="1130" y="25745"/>
                    <a:pt x="-711" y="29232"/>
                    <a:pt x="258" y="32575"/>
                  </a:cubicBezTo>
                  <a:lnTo>
                    <a:pt x="12126" y="71813"/>
                  </a:lnTo>
                  <a:cubicBezTo>
                    <a:pt x="16340" y="70602"/>
                    <a:pt x="21233" y="69972"/>
                    <a:pt x="24624" y="69827"/>
                  </a:cubicBezTo>
                  <a:lnTo>
                    <a:pt x="17503" y="46284"/>
                  </a:lnTo>
                  <a:cubicBezTo>
                    <a:pt x="23074" y="45993"/>
                    <a:pt x="27482" y="41440"/>
                    <a:pt x="27482" y="35820"/>
                  </a:cubicBezTo>
                  <a:cubicBezTo>
                    <a:pt x="27482" y="34173"/>
                    <a:pt x="27094" y="32672"/>
                    <a:pt x="26416" y="31267"/>
                  </a:cubicBezTo>
                  <a:lnTo>
                    <a:pt x="72775" y="17267"/>
                  </a:lnTo>
                  <a:cubicBezTo>
                    <a:pt x="74180" y="21385"/>
                    <a:pt x="78055" y="24388"/>
                    <a:pt x="82706" y="24388"/>
                  </a:cubicBezTo>
                  <a:cubicBezTo>
                    <a:pt x="83868" y="24388"/>
                    <a:pt x="84934" y="24146"/>
                    <a:pt x="86000" y="23807"/>
                  </a:cubicBezTo>
                  <a:lnTo>
                    <a:pt x="119328" y="134012"/>
                  </a:lnTo>
                  <a:cubicBezTo>
                    <a:pt x="115404" y="135514"/>
                    <a:pt x="112546" y="139341"/>
                    <a:pt x="112546" y="143797"/>
                  </a:cubicBezTo>
                  <a:cubicBezTo>
                    <a:pt x="112546" y="145009"/>
                    <a:pt x="112788" y="146123"/>
                    <a:pt x="113176" y="147188"/>
                  </a:cubicBezTo>
                  <a:lnTo>
                    <a:pt x="79266" y="157458"/>
                  </a:lnTo>
                  <a:cubicBezTo>
                    <a:pt x="75585" y="164627"/>
                    <a:pt x="70450" y="171167"/>
                    <a:pt x="64104" y="176689"/>
                  </a:cubicBezTo>
                  <a:cubicBezTo>
                    <a:pt x="64249" y="180274"/>
                    <a:pt x="67350" y="183277"/>
                    <a:pt x="71419" y="182599"/>
                  </a:cubicBezTo>
                  <a:lnTo>
                    <a:pt x="154303" y="169229"/>
                  </a:lnTo>
                  <a:cubicBezTo>
                    <a:pt x="157742" y="168696"/>
                    <a:pt x="160067" y="165451"/>
                    <a:pt x="159486" y="162012"/>
                  </a:cubicBezTo>
                  <a:lnTo>
                    <a:pt x="135992" y="16492"/>
                  </a:lnTo>
                  <a:cubicBezTo>
                    <a:pt x="135701" y="14845"/>
                    <a:pt x="134829" y="13344"/>
                    <a:pt x="133473" y="12375"/>
                  </a:cubicBezTo>
                  <a:close/>
                  <a:moveTo>
                    <a:pt x="93169" y="166323"/>
                  </a:moveTo>
                  <a:lnTo>
                    <a:pt x="132117" y="154551"/>
                  </a:lnTo>
                  <a:cubicBezTo>
                    <a:pt x="135459" y="153534"/>
                    <a:pt x="137300" y="150046"/>
                    <a:pt x="136331" y="146704"/>
                  </a:cubicBezTo>
                  <a:lnTo>
                    <a:pt x="100581" y="28506"/>
                  </a:lnTo>
                  <a:lnTo>
                    <a:pt x="124608" y="24630"/>
                  </a:lnTo>
                  <a:lnTo>
                    <a:pt x="146116" y="157749"/>
                  </a:lnTo>
                  <a:lnTo>
                    <a:pt x="93169" y="166323"/>
                  </a:lnTo>
                  <a:close/>
                </a:path>
              </a:pathLst>
            </a:custGeom>
            <a:grpFill/>
            <a:ln w="4829"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2BFA408C-F75A-4E60-A615-0F52D703B3B7}"/>
                </a:ext>
              </a:extLst>
            </p:cNvPr>
            <p:cNvSpPr/>
            <p:nvPr/>
          </p:nvSpPr>
          <p:spPr>
            <a:xfrm>
              <a:off x="4391418" y="2792503"/>
              <a:ext cx="43598" cy="43598"/>
            </a:xfrm>
            <a:custGeom>
              <a:avLst/>
              <a:gdLst>
                <a:gd name="connsiteX0" fmla="*/ 32650 w 43597"/>
                <a:gd name="connsiteY0" fmla="*/ 43810 h 43597"/>
                <a:gd name="connsiteX1" fmla="*/ 45342 w 43597"/>
                <a:gd name="connsiteY1" fmla="*/ 16053 h 43597"/>
                <a:gd name="connsiteX2" fmla="*/ 11675 w 43597"/>
                <a:gd name="connsiteY2" fmla="*/ 1424 h 43597"/>
                <a:gd name="connsiteX3" fmla="*/ 0 w 43597"/>
                <a:gd name="connsiteY3" fmla="*/ 7867 h 43597"/>
                <a:gd name="connsiteX4" fmla="*/ 32650 w 43597"/>
                <a:gd name="connsiteY4" fmla="*/ 43810 h 43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7" h="43597">
                  <a:moveTo>
                    <a:pt x="32650" y="43810"/>
                  </a:moveTo>
                  <a:cubicBezTo>
                    <a:pt x="42968" y="37658"/>
                    <a:pt x="48490" y="26420"/>
                    <a:pt x="45342" y="16053"/>
                  </a:cubicBezTo>
                  <a:cubicBezTo>
                    <a:pt x="41515" y="3458"/>
                    <a:pt x="26449" y="-3081"/>
                    <a:pt x="11675" y="1424"/>
                  </a:cubicBezTo>
                  <a:cubicBezTo>
                    <a:pt x="7169" y="2780"/>
                    <a:pt x="3197" y="5057"/>
                    <a:pt x="0" y="7867"/>
                  </a:cubicBezTo>
                  <a:cubicBezTo>
                    <a:pt x="14823" y="14600"/>
                    <a:pt x="26885" y="27582"/>
                    <a:pt x="32650" y="43810"/>
                  </a:cubicBezTo>
                  <a:close/>
                </a:path>
              </a:pathLst>
            </a:custGeom>
            <a:grpFill/>
            <a:ln w="4829"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1D67168F-F135-4E6D-B6C6-6E36B4C79E51}"/>
                </a:ext>
              </a:extLst>
            </p:cNvPr>
            <p:cNvSpPr/>
            <p:nvPr/>
          </p:nvSpPr>
          <p:spPr>
            <a:xfrm>
              <a:off x="4327734" y="2807878"/>
              <a:ext cx="87195" cy="96884"/>
            </a:xfrm>
            <a:custGeom>
              <a:avLst/>
              <a:gdLst>
                <a:gd name="connsiteX0" fmla="*/ 86598 w 87195"/>
                <a:gd name="connsiteY0" fmla="*/ 40207 h 96883"/>
                <a:gd name="connsiteX1" fmla="*/ 41014 w 87195"/>
                <a:gd name="connsiteY1" fmla="*/ 0 h 96883"/>
                <a:gd name="connsiteX2" fmla="*/ 31519 w 87195"/>
                <a:gd name="connsiteY2" fmla="*/ 1114 h 96883"/>
                <a:gd name="connsiteX3" fmla="*/ 21734 w 87195"/>
                <a:gd name="connsiteY3" fmla="*/ 3875 h 96883"/>
                <a:gd name="connsiteX4" fmla="*/ 2842 w 87195"/>
                <a:gd name="connsiteY4" fmla="*/ 56677 h 96883"/>
                <a:gd name="connsiteX5" fmla="*/ 30841 w 87195"/>
                <a:gd name="connsiteY5" fmla="*/ 100371 h 96883"/>
                <a:gd name="connsiteX6" fmla="*/ 38301 w 87195"/>
                <a:gd name="connsiteY6" fmla="*/ 99403 h 96883"/>
                <a:gd name="connsiteX7" fmla="*/ 49637 w 87195"/>
                <a:gd name="connsiteY7" fmla="*/ 96157 h 96883"/>
                <a:gd name="connsiteX8" fmla="*/ 86598 w 87195"/>
                <a:gd name="connsiteY8" fmla="*/ 40207 h 9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95" h="96883">
                  <a:moveTo>
                    <a:pt x="86598" y="40207"/>
                  </a:moveTo>
                  <a:cubicBezTo>
                    <a:pt x="82383" y="17633"/>
                    <a:pt x="62765" y="0"/>
                    <a:pt x="41014" y="0"/>
                  </a:cubicBezTo>
                  <a:cubicBezTo>
                    <a:pt x="37865" y="0"/>
                    <a:pt x="34668" y="388"/>
                    <a:pt x="31519" y="1114"/>
                  </a:cubicBezTo>
                  <a:cubicBezTo>
                    <a:pt x="28274" y="1889"/>
                    <a:pt x="24883" y="2761"/>
                    <a:pt x="21734" y="3875"/>
                  </a:cubicBezTo>
                  <a:cubicBezTo>
                    <a:pt x="-3407" y="12789"/>
                    <a:pt x="-2002" y="30373"/>
                    <a:pt x="2842" y="56677"/>
                  </a:cubicBezTo>
                  <a:cubicBezTo>
                    <a:pt x="7153" y="79784"/>
                    <a:pt x="12191" y="100371"/>
                    <a:pt x="30841" y="100371"/>
                  </a:cubicBezTo>
                  <a:cubicBezTo>
                    <a:pt x="33118" y="100371"/>
                    <a:pt x="35589" y="100081"/>
                    <a:pt x="38301" y="99403"/>
                  </a:cubicBezTo>
                  <a:cubicBezTo>
                    <a:pt x="41547" y="98628"/>
                    <a:pt x="45713" y="97320"/>
                    <a:pt x="49637" y="96157"/>
                  </a:cubicBezTo>
                  <a:cubicBezTo>
                    <a:pt x="74681" y="88746"/>
                    <a:pt x="91491" y="66511"/>
                    <a:pt x="86598" y="40207"/>
                  </a:cubicBezTo>
                  <a:close/>
                </a:path>
              </a:pathLst>
            </a:custGeom>
            <a:grpFill/>
            <a:ln w="4829" cap="flat">
              <a:noFill/>
              <a:prstDash val="solid"/>
              <a:miter/>
            </a:ln>
          </p:spPr>
          <p:txBody>
            <a:bodyPr rtlCol="0" anchor="ctr"/>
            <a:lstStyle/>
            <a:p>
              <a:endParaRPr lang="en-US"/>
            </a:p>
          </p:txBody>
        </p:sp>
      </p:grpSp>
      <p:grpSp>
        <p:nvGrpSpPr>
          <p:cNvPr id="67" name="Graphic 1">
            <a:extLst>
              <a:ext uri="{FF2B5EF4-FFF2-40B4-BE49-F238E27FC236}">
                <a16:creationId xmlns:a16="http://schemas.microsoft.com/office/drawing/2014/main" id="{3FB58225-F17F-4E79-87E7-B6EFD6081E89}"/>
              </a:ext>
            </a:extLst>
          </p:cNvPr>
          <p:cNvGrpSpPr/>
          <p:nvPr/>
        </p:nvGrpSpPr>
        <p:grpSpPr>
          <a:xfrm>
            <a:off x="6455445" y="2527269"/>
            <a:ext cx="452701" cy="410580"/>
            <a:chOff x="383265" y="1539498"/>
            <a:chExt cx="300557" cy="272592"/>
          </a:xfrm>
          <a:solidFill>
            <a:schemeClr val="accent3"/>
          </a:solidFill>
        </p:grpSpPr>
        <p:sp>
          <p:nvSpPr>
            <p:cNvPr id="68" name="Freeform: Shape 67">
              <a:extLst>
                <a:ext uri="{FF2B5EF4-FFF2-40B4-BE49-F238E27FC236}">
                  <a16:creationId xmlns:a16="http://schemas.microsoft.com/office/drawing/2014/main" id="{C09B1CD8-0AAB-429A-9A21-FDB336746738}"/>
                </a:ext>
              </a:extLst>
            </p:cNvPr>
            <p:cNvSpPr/>
            <p:nvPr/>
          </p:nvSpPr>
          <p:spPr>
            <a:xfrm>
              <a:off x="383265" y="1539498"/>
              <a:ext cx="291917" cy="272592"/>
            </a:xfrm>
            <a:custGeom>
              <a:avLst/>
              <a:gdLst>
                <a:gd name="connsiteX0" fmla="*/ 291917 w 291917"/>
                <a:gd name="connsiteY0" fmla="*/ 38498 h 272592"/>
                <a:gd name="connsiteX1" fmla="*/ 253469 w 291917"/>
                <a:gd name="connsiteY1" fmla="*/ 50 h 272592"/>
                <a:gd name="connsiteX2" fmla="*/ 227386 w 291917"/>
                <a:gd name="connsiteY2" fmla="*/ 10313 h 272592"/>
                <a:gd name="connsiteX3" fmla="*/ 185383 w 291917"/>
                <a:gd name="connsiteY3" fmla="*/ 1352 h 272592"/>
                <a:gd name="connsiteX4" fmla="*/ 145533 w 291917"/>
                <a:gd name="connsiteY4" fmla="*/ 4406 h 272592"/>
                <a:gd name="connsiteX5" fmla="*/ 106534 w 291917"/>
                <a:gd name="connsiteY5" fmla="*/ 1352 h 272592"/>
                <a:gd name="connsiteX6" fmla="*/ 64531 w 291917"/>
                <a:gd name="connsiteY6" fmla="*/ 10263 h 272592"/>
                <a:gd name="connsiteX7" fmla="*/ 38448 w 291917"/>
                <a:gd name="connsiteY7" fmla="*/ 0 h 272592"/>
                <a:gd name="connsiteX8" fmla="*/ 0 w 291917"/>
                <a:gd name="connsiteY8" fmla="*/ 38448 h 272592"/>
                <a:gd name="connsiteX9" fmla="*/ 15570 w 291917"/>
                <a:gd name="connsiteY9" fmla="*/ 69337 h 272592"/>
                <a:gd name="connsiteX10" fmla="*/ 123205 w 291917"/>
                <a:gd name="connsiteY10" fmla="*/ 258225 h 272592"/>
                <a:gd name="connsiteX11" fmla="*/ 125458 w 291917"/>
                <a:gd name="connsiteY11" fmla="*/ 240202 h 272592"/>
                <a:gd name="connsiteX12" fmla="*/ 152241 w 291917"/>
                <a:gd name="connsiteY12" fmla="*/ 272593 h 272592"/>
                <a:gd name="connsiteX13" fmla="*/ 165258 w 291917"/>
                <a:gd name="connsiteY13" fmla="*/ 237999 h 272592"/>
                <a:gd name="connsiteX14" fmla="*/ 168712 w 291917"/>
                <a:gd name="connsiteY14" fmla="*/ 258225 h 272592"/>
                <a:gd name="connsiteX15" fmla="*/ 276348 w 291917"/>
                <a:gd name="connsiteY15" fmla="*/ 69337 h 272592"/>
                <a:gd name="connsiteX16" fmla="*/ 291917 w 291917"/>
                <a:gd name="connsiteY16" fmla="*/ 38498 h 272592"/>
                <a:gd name="connsiteX17" fmla="*/ 83355 w 291917"/>
                <a:gd name="connsiteY17" fmla="*/ 108136 h 272592"/>
                <a:gd name="connsiteX18" fmla="*/ 88361 w 291917"/>
                <a:gd name="connsiteY18" fmla="*/ 91765 h 272592"/>
                <a:gd name="connsiteX19" fmla="*/ 105282 w 291917"/>
                <a:gd name="connsiteY19" fmla="*/ 94469 h 272592"/>
                <a:gd name="connsiteX20" fmla="*/ 100276 w 291917"/>
                <a:gd name="connsiteY20" fmla="*/ 110839 h 272592"/>
                <a:gd name="connsiteX21" fmla="*/ 83355 w 291917"/>
                <a:gd name="connsiteY21" fmla="*/ 108136 h 272592"/>
                <a:gd name="connsiteX22" fmla="*/ 146034 w 291917"/>
                <a:gd name="connsiteY22" fmla="*/ 214420 h 272592"/>
                <a:gd name="connsiteX23" fmla="*/ 95971 w 291917"/>
                <a:gd name="connsiteY23" fmla="*/ 156797 h 272592"/>
                <a:gd name="connsiteX24" fmla="*/ 146034 w 291917"/>
                <a:gd name="connsiteY24" fmla="*/ 92566 h 272592"/>
                <a:gd name="connsiteX25" fmla="*/ 196097 w 291917"/>
                <a:gd name="connsiteY25" fmla="*/ 156797 h 272592"/>
                <a:gd name="connsiteX26" fmla="*/ 146034 w 291917"/>
                <a:gd name="connsiteY26" fmla="*/ 214420 h 272592"/>
                <a:gd name="connsiteX27" fmla="*/ 208512 w 291917"/>
                <a:gd name="connsiteY27" fmla="*/ 108136 h 272592"/>
                <a:gd name="connsiteX28" fmla="*/ 191641 w 291917"/>
                <a:gd name="connsiteY28" fmla="*/ 110839 h 272592"/>
                <a:gd name="connsiteX29" fmla="*/ 186635 w 291917"/>
                <a:gd name="connsiteY29" fmla="*/ 94469 h 272592"/>
                <a:gd name="connsiteX30" fmla="*/ 203506 w 291917"/>
                <a:gd name="connsiteY30" fmla="*/ 91765 h 272592"/>
                <a:gd name="connsiteX31" fmla="*/ 208512 w 291917"/>
                <a:gd name="connsiteY31" fmla="*/ 108136 h 272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1917" h="272592">
                  <a:moveTo>
                    <a:pt x="291917" y="38498"/>
                  </a:moveTo>
                  <a:cubicBezTo>
                    <a:pt x="291917" y="17272"/>
                    <a:pt x="274695" y="50"/>
                    <a:pt x="253469" y="50"/>
                  </a:cubicBezTo>
                  <a:cubicBezTo>
                    <a:pt x="243406" y="50"/>
                    <a:pt x="234245" y="3955"/>
                    <a:pt x="227386" y="10313"/>
                  </a:cubicBezTo>
                  <a:cubicBezTo>
                    <a:pt x="214720" y="4105"/>
                    <a:pt x="200452" y="801"/>
                    <a:pt x="185383" y="1352"/>
                  </a:cubicBezTo>
                  <a:cubicBezTo>
                    <a:pt x="175371" y="1702"/>
                    <a:pt x="145533" y="4406"/>
                    <a:pt x="145533" y="4406"/>
                  </a:cubicBezTo>
                  <a:cubicBezTo>
                    <a:pt x="145533" y="4406"/>
                    <a:pt x="116296" y="1702"/>
                    <a:pt x="106534" y="1352"/>
                  </a:cubicBezTo>
                  <a:cubicBezTo>
                    <a:pt x="91465" y="751"/>
                    <a:pt x="77197" y="4055"/>
                    <a:pt x="64531" y="10263"/>
                  </a:cubicBezTo>
                  <a:cubicBezTo>
                    <a:pt x="57673" y="3905"/>
                    <a:pt x="48511" y="0"/>
                    <a:pt x="38448" y="0"/>
                  </a:cubicBezTo>
                  <a:cubicBezTo>
                    <a:pt x="17222" y="0"/>
                    <a:pt x="0" y="17222"/>
                    <a:pt x="0" y="38448"/>
                  </a:cubicBezTo>
                  <a:cubicBezTo>
                    <a:pt x="0" y="51114"/>
                    <a:pt x="6158" y="62328"/>
                    <a:pt x="15570" y="69337"/>
                  </a:cubicBezTo>
                  <a:cubicBezTo>
                    <a:pt x="-5507" y="152942"/>
                    <a:pt x="64131" y="216823"/>
                    <a:pt x="123205" y="258225"/>
                  </a:cubicBezTo>
                  <a:cubicBezTo>
                    <a:pt x="123205" y="258225"/>
                    <a:pt x="122604" y="247111"/>
                    <a:pt x="125458" y="240202"/>
                  </a:cubicBezTo>
                  <a:cubicBezTo>
                    <a:pt x="131165" y="254520"/>
                    <a:pt x="138925" y="267036"/>
                    <a:pt x="152241" y="272593"/>
                  </a:cubicBezTo>
                  <a:cubicBezTo>
                    <a:pt x="151891" y="256623"/>
                    <a:pt x="157298" y="245058"/>
                    <a:pt x="165258" y="237999"/>
                  </a:cubicBezTo>
                  <a:cubicBezTo>
                    <a:pt x="169964" y="246210"/>
                    <a:pt x="168712" y="258225"/>
                    <a:pt x="168712" y="258225"/>
                  </a:cubicBezTo>
                  <a:cubicBezTo>
                    <a:pt x="216272" y="226034"/>
                    <a:pt x="299977" y="153543"/>
                    <a:pt x="276348" y="69337"/>
                  </a:cubicBezTo>
                  <a:cubicBezTo>
                    <a:pt x="285759" y="62378"/>
                    <a:pt x="291917" y="51214"/>
                    <a:pt x="291917" y="38498"/>
                  </a:cubicBezTo>
                  <a:close/>
                  <a:moveTo>
                    <a:pt x="83355" y="108136"/>
                  </a:moveTo>
                  <a:cubicBezTo>
                    <a:pt x="80051" y="102879"/>
                    <a:pt x="82303" y="95570"/>
                    <a:pt x="88361" y="91765"/>
                  </a:cubicBezTo>
                  <a:cubicBezTo>
                    <a:pt x="94419" y="88011"/>
                    <a:pt x="101978" y="89212"/>
                    <a:pt x="105282" y="94469"/>
                  </a:cubicBezTo>
                  <a:cubicBezTo>
                    <a:pt x="108536" y="99725"/>
                    <a:pt x="106334" y="107085"/>
                    <a:pt x="100276" y="110839"/>
                  </a:cubicBezTo>
                  <a:cubicBezTo>
                    <a:pt x="94218" y="114594"/>
                    <a:pt x="86659" y="113393"/>
                    <a:pt x="83355" y="108136"/>
                  </a:cubicBezTo>
                  <a:close/>
                  <a:moveTo>
                    <a:pt x="146034" y="214420"/>
                  </a:moveTo>
                  <a:cubicBezTo>
                    <a:pt x="94419" y="214420"/>
                    <a:pt x="91365" y="185984"/>
                    <a:pt x="95971" y="156797"/>
                  </a:cubicBezTo>
                  <a:cubicBezTo>
                    <a:pt x="98524" y="140527"/>
                    <a:pt x="118399" y="92566"/>
                    <a:pt x="146034" y="92566"/>
                  </a:cubicBezTo>
                  <a:cubicBezTo>
                    <a:pt x="173718" y="92566"/>
                    <a:pt x="193493" y="138524"/>
                    <a:pt x="196097" y="156797"/>
                  </a:cubicBezTo>
                  <a:cubicBezTo>
                    <a:pt x="200302" y="186184"/>
                    <a:pt x="197248" y="214420"/>
                    <a:pt x="146034" y="214420"/>
                  </a:cubicBezTo>
                  <a:close/>
                  <a:moveTo>
                    <a:pt x="208512" y="108136"/>
                  </a:moveTo>
                  <a:cubicBezTo>
                    <a:pt x="205208" y="113393"/>
                    <a:pt x="197649" y="114594"/>
                    <a:pt x="191641" y="110839"/>
                  </a:cubicBezTo>
                  <a:cubicBezTo>
                    <a:pt x="185583" y="107085"/>
                    <a:pt x="183381" y="99775"/>
                    <a:pt x="186635" y="94469"/>
                  </a:cubicBezTo>
                  <a:cubicBezTo>
                    <a:pt x="189939" y="89212"/>
                    <a:pt x="197498" y="88011"/>
                    <a:pt x="203506" y="91765"/>
                  </a:cubicBezTo>
                  <a:cubicBezTo>
                    <a:pt x="209513" y="95570"/>
                    <a:pt x="211766" y="102879"/>
                    <a:pt x="208512" y="108136"/>
                  </a:cubicBezTo>
                  <a:close/>
                </a:path>
              </a:pathLst>
            </a:custGeom>
            <a:grpFill/>
            <a:ln w="4994"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46B51F71-E17D-485B-8E94-07C258894CE3}"/>
                </a:ext>
              </a:extLst>
            </p:cNvPr>
            <p:cNvSpPr/>
            <p:nvPr/>
          </p:nvSpPr>
          <p:spPr>
            <a:xfrm>
              <a:off x="500262" y="1683379"/>
              <a:ext cx="57872" cy="58423"/>
            </a:xfrm>
            <a:custGeom>
              <a:avLst/>
              <a:gdLst>
                <a:gd name="connsiteX0" fmla="*/ 28936 w 57872"/>
                <a:gd name="connsiteY0" fmla="*/ 0 h 58423"/>
                <a:gd name="connsiteX1" fmla="*/ 0 w 57872"/>
                <a:gd name="connsiteY1" fmla="*/ 19925 h 58423"/>
                <a:gd name="connsiteX2" fmla="*/ 24180 w 57872"/>
                <a:gd name="connsiteY2" fmla="*/ 39600 h 58423"/>
                <a:gd name="connsiteX3" fmla="*/ 24180 w 57872"/>
                <a:gd name="connsiteY3" fmla="*/ 49813 h 58423"/>
                <a:gd name="connsiteX4" fmla="*/ 7409 w 57872"/>
                <a:gd name="connsiteY4" fmla="*/ 49813 h 58423"/>
                <a:gd name="connsiteX5" fmla="*/ 7409 w 57872"/>
                <a:gd name="connsiteY5" fmla="*/ 58424 h 58423"/>
                <a:gd name="connsiteX6" fmla="*/ 50514 w 57872"/>
                <a:gd name="connsiteY6" fmla="*/ 58424 h 58423"/>
                <a:gd name="connsiteX7" fmla="*/ 50514 w 57872"/>
                <a:gd name="connsiteY7" fmla="*/ 49813 h 58423"/>
                <a:gd name="connsiteX8" fmla="*/ 33742 w 57872"/>
                <a:gd name="connsiteY8" fmla="*/ 49813 h 58423"/>
                <a:gd name="connsiteX9" fmla="*/ 33742 w 57872"/>
                <a:gd name="connsiteY9" fmla="*/ 39600 h 58423"/>
                <a:gd name="connsiteX10" fmla="*/ 57873 w 57872"/>
                <a:gd name="connsiteY10" fmla="*/ 19925 h 58423"/>
                <a:gd name="connsiteX11" fmla="*/ 28936 w 57872"/>
                <a:gd name="connsiteY11" fmla="*/ 0 h 5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872" h="58423">
                  <a:moveTo>
                    <a:pt x="28936" y="0"/>
                  </a:moveTo>
                  <a:cubicBezTo>
                    <a:pt x="12966" y="0"/>
                    <a:pt x="0" y="8911"/>
                    <a:pt x="0" y="19925"/>
                  </a:cubicBezTo>
                  <a:cubicBezTo>
                    <a:pt x="0" y="29838"/>
                    <a:pt x="10463" y="37998"/>
                    <a:pt x="24180" y="39600"/>
                  </a:cubicBezTo>
                  <a:lnTo>
                    <a:pt x="24180" y="49813"/>
                  </a:lnTo>
                  <a:lnTo>
                    <a:pt x="7409" y="49813"/>
                  </a:lnTo>
                  <a:lnTo>
                    <a:pt x="7409" y="58424"/>
                  </a:lnTo>
                  <a:lnTo>
                    <a:pt x="50514" y="58424"/>
                  </a:lnTo>
                  <a:lnTo>
                    <a:pt x="50514" y="49813"/>
                  </a:lnTo>
                  <a:lnTo>
                    <a:pt x="33742" y="49813"/>
                  </a:lnTo>
                  <a:lnTo>
                    <a:pt x="33742" y="39600"/>
                  </a:lnTo>
                  <a:cubicBezTo>
                    <a:pt x="47410" y="38048"/>
                    <a:pt x="57873" y="29838"/>
                    <a:pt x="57873" y="19925"/>
                  </a:cubicBezTo>
                  <a:cubicBezTo>
                    <a:pt x="57873" y="8911"/>
                    <a:pt x="44906" y="0"/>
                    <a:pt x="28936" y="0"/>
                  </a:cubicBezTo>
                  <a:close/>
                </a:path>
              </a:pathLst>
            </a:custGeom>
            <a:grpFill/>
            <a:ln w="4994"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65C26998-9231-4CEB-AA27-E530E21F7451}"/>
                </a:ext>
              </a:extLst>
            </p:cNvPr>
            <p:cNvSpPr/>
            <p:nvPr/>
          </p:nvSpPr>
          <p:spPr>
            <a:xfrm>
              <a:off x="619218" y="1757573"/>
              <a:ext cx="64604" cy="43604"/>
            </a:xfrm>
            <a:custGeom>
              <a:avLst/>
              <a:gdLst>
                <a:gd name="connsiteX0" fmla="*/ 244 w 64604"/>
                <a:gd name="connsiteY0" fmla="*/ 1402 h 43604"/>
                <a:gd name="connsiteX1" fmla="*/ 494 w 64604"/>
                <a:gd name="connsiteY1" fmla="*/ 4055 h 43604"/>
                <a:gd name="connsiteX2" fmla="*/ 30281 w 64604"/>
                <a:gd name="connsiteY2" fmla="*/ 42654 h 43604"/>
                <a:gd name="connsiteX3" fmla="*/ 32284 w 64604"/>
                <a:gd name="connsiteY3" fmla="*/ 43605 h 43604"/>
                <a:gd name="connsiteX4" fmla="*/ 34286 w 64604"/>
                <a:gd name="connsiteY4" fmla="*/ 42654 h 43604"/>
                <a:gd name="connsiteX5" fmla="*/ 64074 w 64604"/>
                <a:gd name="connsiteY5" fmla="*/ 4055 h 43604"/>
                <a:gd name="connsiteX6" fmla="*/ 64324 w 64604"/>
                <a:gd name="connsiteY6" fmla="*/ 1402 h 43604"/>
                <a:gd name="connsiteX7" fmla="*/ 62071 w 64604"/>
                <a:gd name="connsiteY7" fmla="*/ 0 h 43604"/>
                <a:gd name="connsiteX8" fmla="*/ 2496 w 64604"/>
                <a:gd name="connsiteY8" fmla="*/ 0 h 43604"/>
                <a:gd name="connsiteX9" fmla="*/ 244 w 64604"/>
                <a:gd name="connsiteY9" fmla="*/ 1402 h 4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604" h="43604">
                  <a:moveTo>
                    <a:pt x="244" y="1402"/>
                  </a:moveTo>
                  <a:cubicBezTo>
                    <a:pt x="-157" y="2253"/>
                    <a:pt x="-57" y="3304"/>
                    <a:pt x="494" y="4055"/>
                  </a:cubicBezTo>
                  <a:lnTo>
                    <a:pt x="30281" y="42654"/>
                  </a:lnTo>
                  <a:cubicBezTo>
                    <a:pt x="30732" y="43254"/>
                    <a:pt x="31483" y="43605"/>
                    <a:pt x="32284" y="43605"/>
                  </a:cubicBezTo>
                  <a:cubicBezTo>
                    <a:pt x="33085" y="43605"/>
                    <a:pt x="33786" y="43254"/>
                    <a:pt x="34286" y="42654"/>
                  </a:cubicBezTo>
                  <a:lnTo>
                    <a:pt x="64074" y="4055"/>
                  </a:lnTo>
                  <a:cubicBezTo>
                    <a:pt x="64675" y="3304"/>
                    <a:pt x="64775" y="2253"/>
                    <a:pt x="64324" y="1402"/>
                  </a:cubicBezTo>
                  <a:cubicBezTo>
                    <a:pt x="63924" y="551"/>
                    <a:pt x="63023" y="0"/>
                    <a:pt x="62071" y="0"/>
                  </a:cubicBezTo>
                  <a:lnTo>
                    <a:pt x="2496" y="0"/>
                  </a:lnTo>
                  <a:cubicBezTo>
                    <a:pt x="1545" y="0"/>
                    <a:pt x="644" y="551"/>
                    <a:pt x="244" y="1402"/>
                  </a:cubicBezTo>
                  <a:close/>
                </a:path>
              </a:pathLst>
            </a:custGeom>
            <a:grpFill/>
            <a:ln w="4994" cap="flat">
              <a:noFill/>
              <a:prstDash val="solid"/>
              <a:miter/>
            </a:ln>
          </p:spPr>
          <p:txBody>
            <a:bodyPr rtlCol="0" anchor="ctr"/>
            <a:lstStyle/>
            <a:p>
              <a:endParaRPr lang="en-US"/>
            </a:p>
          </p:txBody>
        </p:sp>
      </p:grpSp>
      <p:cxnSp>
        <p:nvCxnSpPr>
          <p:cNvPr id="7" name="Straight Connector 6">
            <a:extLst>
              <a:ext uri="{FF2B5EF4-FFF2-40B4-BE49-F238E27FC236}">
                <a16:creationId xmlns:a16="http://schemas.microsoft.com/office/drawing/2014/main" id="{6D5CC2BE-5D2A-497D-BD36-8ED7DFDBBEF1}"/>
              </a:ext>
            </a:extLst>
          </p:cNvPr>
          <p:cNvCxnSpPr/>
          <p:nvPr/>
        </p:nvCxnSpPr>
        <p:spPr>
          <a:xfrm>
            <a:off x="1479479" y="3126204"/>
            <a:ext cx="16952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38E5DCC-7E01-49AF-990F-E197A719006A}"/>
              </a:ext>
            </a:extLst>
          </p:cNvPr>
          <p:cNvCxnSpPr/>
          <p:nvPr/>
        </p:nvCxnSpPr>
        <p:spPr>
          <a:xfrm>
            <a:off x="5784049" y="3126204"/>
            <a:ext cx="16952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901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03018-BEE1-4537-9D18-082188258D36}"/>
              </a:ext>
            </a:extLst>
          </p:cNvPr>
          <p:cNvSpPr>
            <a:spLocks noGrp="1"/>
          </p:cNvSpPr>
          <p:nvPr>
            <p:ph type="title"/>
          </p:nvPr>
        </p:nvSpPr>
        <p:spPr>
          <a:xfrm>
            <a:off x="533400" y="138749"/>
            <a:ext cx="8297776" cy="570680"/>
          </a:xfrm>
        </p:spPr>
        <p:txBody>
          <a:bodyPr/>
          <a:lstStyle/>
          <a:p>
            <a:r>
              <a:rPr lang="en-US" dirty="0"/>
              <a:t>Evaluating a reliance rate</a:t>
            </a:r>
          </a:p>
        </p:txBody>
      </p:sp>
      <p:grpSp>
        <p:nvGrpSpPr>
          <p:cNvPr id="39" name="Group 38">
            <a:extLst>
              <a:ext uri="{FF2B5EF4-FFF2-40B4-BE49-F238E27FC236}">
                <a16:creationId xmlns:a16="http://schemas.microsoft.com/office/drawing/2014/main" id="{E2F1BE39-55ED-4A7D-ABAA-113F4E5F512A}"/>
              </a:ext>
            </a:extLst>
          </p:cNvPr>
          <p:cNvGrpSpPr/>
          <p:nvPr/>
        </p:nvGrpSpPr>
        <p:grpSpPr>
          <a:xfrm>
            <a:off x="782780" y="2285310"/>
            <a:ext cx="7799016" cy="853834"/>
            <a:chOff x="782780" y="2364824"/>
            <a:chExt cx="7799016" cy="853834"/>
          </a:xfrm>
          <a:effectLst>
            <a:reflection blurRad="6350" stA="50000" endA="300" endPos="55000" dir="5400000" sy="-100000" algn="bl" rotWithShape="0"/>
          </a:effectLst>
        </p:grpSpPr>
        <p:sp>
          <p:nvSpPr>
            <p:cNvPr id="7" name="Rectangle 6">
              <a:extLst>
                <a:ext uri="{FF2B5EF4-FFF2-40B4-BE49-F238E27FC236}">
                  <a16:creationId xmlns:a16="http://schemas.microsoft.com/office/drawing/2014/main" id="{7FB03021-476B-4F8D-8A9F-69DC53673DE0}"/>
                </a:ext>
              </a:extLst>
            </p:cNvPr>
            <p:cNvSpPr/>
            <p:nvPr/>
          </p:nvSpPr>
          <p:spPr>
            <a:xfrm>
              <a:off x="1198741" y="2383340"/>
              <a:ext cx="2822463" cy="762000"/>
            </a:xfrm>
            <a:prstGeom prst="rect">
              <a:avLst/>
            </a:prstGeom>
            <a:gradFill>
              <a:gsLst>
                <a:gs pos="0">
                  <a:schemeClr val="accent4"/>
                </a:gs>
                <a:gs pos="13000">
                  <a:schemeClr val="accent5"/>
                </a:gs>
              </a:gsLst>
              <a:lin ang="10800000" scaled="1"/>
            </a:gra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b="1" dirty="0"/>
            </a:p>
          </p:txBody>
        </p:sp>
        <p:sp>
          <p:nvSpPr>
            <p:cNvPr id="9" name="Rectangle 8">
              <a:extLst>
                <a:ext uri="{FF2B5EF4-FFF2-40B4-BE49-F238E27FC236}">
                  <a16:creationId xmlns:a16="http://schemas.microsoft.com/office/drawing/2014/main" id="{4F6F68C8-35D9-4A90-A04A-DA98D03BACD2}"/>
                </a:ext>
              </a:extLst>
            </p:cNvPr>
            <p:cNvSpPr/>
            <p:nvPr/>
          </p:nvSpPr>
          <p:spPr>
            <a:xfrm>
              <a:off x="4674709" y="2383340"/>
              <a:ext cx="3461862" cy="762000"/>
            </a:xfrm>
            <a:prstGeom prst="rect">
              <a:avLst/>
            </a:prstGeom>
            <a:gradFill flip="none" rotWithShape="1">
              <a:gsLst>
                <a:gs pos="86000">
                  <a:schemeClr val="accent2"/>
                </a:gs>
                <a:gs pos="100000">
                  <a:schemeClr val="accent4"/>
                </a:gs>
              </a:gsLst>
              <a:lin ang="108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solidFill>
                    <a:schemeClr val="accent2">
                      <a:lumMod val="50000"/>
                    </a:schemeClr>
                  </a:solidFill>
                </a:rPr>
                <a:t>&gt;</a:t>
              </a:r>
              <a:r>
                <a:rPr lang="en-US" sz="2800" b="1" dirty="0">
                  <a:solidFill>
                    <a:schemeClr val="accent2">
                      <a:lumMod val="50000"/>
                    </a:schemeClr>
                  </a:solidFill>
                </a:rPr>
                <a:t> 50</a:t>
              </a:r>
              <a:r>
                <a:rPr lang="en-US" sz="2800" dirty="0">
                  <a:solidFill>
                    <a:schemeClr val="accent2">
                      <a:lumMod val="50000"/>
                    </a:schemeClr>
                  </a:solidFill>
                </a:rPr>
                <a:t>% </a:t>
              </a:r>
            </a:p>
          </p:txBody>
        </p:sp>
        <p:sp>
          <p:nvSpPr>
            <p:cNvPr id="8" name="Rectangle 7">
              <a:extLst>
                <a:ext uri="{FF2B5EF4-FFF2-40B4-BE49-F238E27FC236}">
                  <a16:creationId xmlns:a16="http://schemas.microsoft.com/office/drawing/2014/main" id="{9F43519E-570F-4A60-A773-49BE4E4FD96F}"/>
                </a:ext>
              </a:extLst>
            </p:cNvPr>
            <p:cNvSpPr/>
            <p:nvPr/>
          </p:nvSpPr>
          <p:spPr>
            <a:xfrm>
              <a:off x="4021206" y="2383340"/>
              <a:ext cx="689483" cy="762000"/>
            </a:xfrm>
            <a:prstGeom prst="rect">
              <a:avLst/>
            </a:prstGeom>
            <a:ln w="57150">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wrap="none" lIns="137160" rtlCol="0" anchor="ctr"/>
            <a:lstStyle/>
            <a:p>
              <a:r>
                <a:rPr lang="en-US" b="1" dirty="0">
                  <a:solidFill>
                    <a:schemeClr val="accent2">
                      <a:lumMod val="50000"/>
                    </a:schemeClr>
                  </a:solidFill>
                </a:rPr>
                <a:t> 40</a:t>
              </a:r>
              <a:r>
                <a:rPr lang="en-US" dirty="0">
                  <a:solidFill>
                    <a:schemeClr val="accent2">
                      <a:lumMod val="50000"/>
                    </a:schemeClr>
                  </a:solidFill>
                </a:rPr>
                <a:t>- </a:t>
              </a:r>
            </a:p>
            <a:p>
              <a:r>
                <a:rPr lang="en-US" b="1" dirty="0">
                  <a:solidFill>
                    <a:schemeClr val="accent2">
                      <a:lumMod val="50000"/>
                    </a:schemeClr>
                  </a:solidFill>
                </a:rPr>
                <a:t>50</a:t>
              </a:r>
              <a:r>
                <a:rPr lang="en-US" dirty="0">
                  <a:solidFill>
                    <a:schemeClr val="accent2">
                      <a:lumMod val="50000"/>
                    </a:schemeClr>
                  </a:solidFill>
                </a:rPr>
                <a:t>%</a:t>
              </a:r>
            </a:p>
          </p:txBody>
        </p:sp>
        <p:grpSp>
          <p:nvGrpSpPr>
            <p:cNvPr id="6" name="Group 5">
              <a:extLst>
                <a:ext uri="{FF2B5EF4-FFF2-40B4-BE49-F238E27FC236}">
                  <a16:creationId xmlns:a16="http://schemas.microsoft.com/office/drawing/2014/main" id="{3982040A-A221-4F74-888B-AE34CF367825}"/>
                </a:ext>
              </a:extLst>
            </p:cNvPr>
            <p:cNvGrpSpPr/>
            <p:nvPr/>
          </p:nvGrpSpPr>
          <p:grpSpPr>
            <a:xfrm>
              <a:off x="782780" y="2364824"/>
              <a:ext cx="7799016" cy="853834"/>
              <a:chOff x="193638" y="2117084"/>
              <a:chExt cx="7799016" cy="853834"/>
            </a:xfrm>
          </p:grpSpPr>
          <p:sp>
            <p:nvSpPr>
              <p:cNvPr id="4" name="Rectangle: Rounded Corners 3">
                <a:extLst>
                  <a:ext uri="{FF2B5EF4-FFF2-40B4-BE49-F238E27FC236}">
                    <a16:creationId xmlns:a16="http://schemas.microsoft.com/office/drawing/2014/main" id="{528F15ED-53CF-4FE5-875A-1E0ABC115910}"/>
                  </a:ext>
                </a:extLst>
              </p:cNvPr>
              <p:cNvSpPr/>
              <p:nvPr/>
            </p:nvSpPr>
            <p:spPr>
              <a:xfrm>
                <a:off x="609600" y="2135600"/>
                <a:ext cx="6937830" cy="780516"/>
              </a:xfrm>
              <a:prstGeom prst="roundRect">
                <a:avLst>
                  <a:gd name="adj" fmla="val 50000"/>
                </a:avLst>
              </a:prstGeom>
              <a:noFill/>
              <a:ln w="136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Process 4">
                <a:extLst>
                  <a:ext uri="{FF2B5EF4-FFF2-40B4-BE49-F238E27FC236}">
                    <a16:creationId xmlns:a16="http://schemas.microsoft.com/office/drawing/2014/main" id="{FD038D32-43B3-47BA-9825-8BA4D82F493F}"/>
                  </a:ext>
                </a:extLst>
              </p:cNvPr>
              <p:cNvSpPr/>
              <p:nvPr/>
            </p:nvSpPr>
            <p:spPr>
              <a:xfrm>
                <a:off x="193638" y="2117084"/>
                <a:ext cx="703943" cy="853834"/>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cubicBezTo>
                      <a:pt x="1340" y="5697"/>
                      <a:pt x="8830" y="8452"/>
                      <a:pt x="10000" y="10000"/>
                    </a:cubicBezTo>
                    <a:lnTo>
                      <a:pt x="0" y="10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Process 4">
                <a:extLst>
                  <a:ext uri="{FF2B5EF4-FFF2-40B4-BE49-F238E27FC236}">
                    <a16:creationId xmlns:a16="http://schemas.microsoft.com/office/drawing/2014/main" id="{20E4EF1C-6B3B-439D-8CC3-F7F6E61AB9B0}"/>
                  </a:ext>
                </a:extLst>
              </p:cNvPr>
              <p:cNvSpPr/>
              <p:nvPr/>
            </p:nvSpPr>
            <p:spPr>
              <a:xfrm rot="10800000">
                <a:off x="7252528" y="2117084"/>
                <a:ext cx="740126" cy="853834"/>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514"/>
                  <a:gd name="connsiteY0" fmla="*/ 0 h 10000"/>
                  <a:gd name="connsiteX1" fmla="*/ 10514 w 10514"/>
                  <a:gd name="connsiteY1" fmla="*/ 106 h 10000"/>
                  <a:gd name="connsiteX2" fmla="*/ 10000 w 10514"/>
                  <a:gd name="connsiteY2" fmla="*/ 10000 h 10000"/>
                  <a:gd name="connsiteX3" fmla="*/ 0 w 10514"/>
                  <a:gd name="connsiteY3" fmla="*/ 10000 h 10000"/>
                  <a:gd name="connsiteX4" fmla="*/ 0 w 10514"/>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4" h="10000">
                    <a:moveTo>
                      <a:pt x="0" y="0"/>
                    </a:moveTo>
                    <a:lnTo>
                      <a:pt x="10514" y="106"/>
                    </a:lnTo>
                    <a:cubicBezTo>
                      <a:pt x="1854" y="5803"/>
                      <a:pt x="8830" y="8452"/>
                      <a:pt x="10000" y="10000"/>
                    </a:cubicBezTo>
                    <a:lnTo>
                      <a:pt x="0" y="10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1A045172-1E62-4109-9A19-B4A53093C306}"/>
                </a:ext>
              </a:extLst>
            </p:cNvPr>
            <p:cNvSpPr txBox="1"/>
            <p:nvPr/>
          </p:nvSpPr>
          <p:spPr>
            <a:xfrm>
              <a:off x="1213202" y="2530131"/>
              <a:ext cx="2786488" cy="523220"/>
            </a:xfrm>
            <a:prstGeom prst="rect">
              <a:avLst/>
            </a:prstGeom>
            <a:noFill/>
          </p:spPr>
          <p:txBody>
            <a:bodyPr wrap="square">
              <a:spAutoFit/>
            </a:bodyPr>
            <a:lstStyle/>
            <a:p>
              <a:pPr algn="ctr"/>
              <a:r>
                <a:rPr lang="en-US" sz="2800" dirty="0">
                  <a:solidFill>
                    <a:schemeClr val="accent5">
                      <a:lumMod val="50000"/>
                    </a:schemeClr>
                  </a:solidFill>
                </a:rPr>
                <a:t>&lt; </a:t>
              </a:r>
              <a:r>
                <a:rPr lang="en-US" sz="2800" b="1" dirty="0">
                  <a:solidFill>
                    <a:schemeClr val="accent5">
                      <a:lumMod val="50000"/>
                    </a:schemeClr>
                  </a:solidFill>
                </a:rPr>
                <a:t>40</a:t>
              </a:r>
              <a:r>
                <a:rPr lang="en-US" sz="2800" dirty="0">
                  <a:solidFill>
                    <a:schemeClr val="accent5">
                      <a:lumMod val="50000"/>
                    </a:schemeClr>
                  </a:solidFill>
                </a:rPr>
                <a:t>%</a:t>
              </a:r>
            </a:p>
          </p:txBody>
        </p:sp>
      </p:grpSp>
      <p:sp>
        <p:nvSpPr>
          <p:cNvPr id="15" name="TextBox 14">
            <a:extLst>
              <a:ext uri="{FF2B5EF4-FFF2-40B4-BE49-F238E27FC236}">
                <a16:creationId xmlns:a16="http://schemas.microsoft.com/office/drawing/2014/main" id="{B7FAF530-E762-4090-9821-9D41B1B2ED27}"/>
              </a:ext>
            </a:extLst>
          </p:cNvPr>
          <p:cNvSpPr txBox="1"/>
          <p:nvPr/>
        </p:nvSpPr>
        <p:spPr>
          <a:xfrm>
            <a:off x="1522703" y="1933066"/>
            <a:ext cx="2498501" cy="307777"/>
          </a:xfrm>
          <a:prstGeom prst="rect">
            <a:avLst/>
          </a:prstGeom>
          <a:noFill/>
        </p:spPr>
        <p:txBody>
          <a:bodyPr wrap="square" rtlCol="0">
            <a:spAutoFit/>
          </a:bodyPr>
          <a:lstStyle/>
          <a:p>
            <a:pPr algn="ctr"/>
            <a:r>
              <a:rPr lang="en-US" sz="1400" b="1" dirty="0">
                <a:solidFill>
                  <a:schemeClr val="accent5"/>
                </a:solidFill>
              </a:rPr>
              <a:t>Target Range</a:t>
            </a:r>
          </a:p>
        </p:txBody>
      </p:sp>
      <p:sp>
        <p:nvSpPr>
          <p:cNvPr id="16" name="TextBox 15">
            <a:extLst>
              <a:ext uri="{FF2B5EF4-FFF2-40B4-BE49-F238E27FC236}">
                <a16:creationId xmlns:a16="http://schemas.microsoft.com/office/drawing/2014/main" id="{2334B61A-6146-457B-A902-A9612A3874BE}"/>
              </a:ext>
            </a:extLst>
          </p:cNvPr>
          <p:cNvSpPr txBox="1"/>
          <p:nvPr/>
        </p:nvSpPr>
        <p:spPr>
          <a:xfrm>
            <a:off x="3782330" y="1846889"/>
            <a:ext cx="1221000" cy="480131"/>
          </a:xfrm>
          <a:prstGeom prst="rect">
            <a:avLst/>
          </a:prstGeom>
          <a:noFill/>
        </p:spPr>
        <p:txBody>
          <a:bodyPr wrap="square" rtlCol="0">
            <a:spAutoFit/>
          </a:bodyPr>
          <a:lstStyle/>
          <a:p>
            <a:pPr algn="ctr">
              <a:lnSpc>
                <a:spcPct val="90000"/>
              </a:lnSpc>
            </a:pPr>
            <a:r>
              <a:rPr lang="en-US" sz="1400" b="1" dirty="0">
                <a:solidFill>
                  <a:schemeClr val="accent4">
                    <a:lumMod val="75000"/>
                  </a:schemeClr>
                </a:solidFill>
              </a:rPr>
              <a:t>Moderate </a:t>
            </a:r>
          </a:p>
          <a:p>
            <a:pPr algn="ctr">
              <a:lnSpc>
                <a:spcPct val="90000"/>
              </a:lnSpc>
            </a:pPr>
            <a:r>
              <a:rPr lang="en-US" sz="1400" b="1" dirty="0">
                <a:solidFill>
                  <a:schemeClr val="accent4">
                    <a:lumMod val="75000"/>
                  </a:schemeClr>
                </a:solidFill>
              </a:rPr>
              <a:t>Rate</a:t>
            </a:r>
          </a:p>
        </p:txBody>
      </p:sp>
      <p:sp>
        <p:nvSpPr>
          <p:cNvPr id="17" name="TextBox 16">
            <a:extLst>
              <a:ext uri="{FF2B5EF4-FFF2-40B4-BE49-F238E27FC236}">
                <a16:creationId xmlns:a16="http://schemas.microsoft.com/office/drawing/2014/main" id="{B2914AD2-AC69-4835-B747-8B8B32D7C29B}"/>
              </a:ext>
            </a:extLst>
          </p:cNvPr>
          <p:cNvSpPr txBox="1"/>
          <p:nvPr/>
        </p:nvSpPr>
        <p:spPr>
          <a:xfrm>
            <a:off x="4710689" y="1933066"/>
            <a:ext cx="3012015" cy="307777"/>
          </a:xfrm>
          <a:prstGeom prst="rect">
            <a:avLst/>
          </a:prstGeom>
          <a:noFill/>
        </p:spPr>
        <p:txBody>
          <a:bodyPr wrap="square" rtlCol="0">
            <a:spAutoFit/>
          </a:bodyPr>
          <a:lstStyle/>
          <a:p>
            <a:pPr algn="ctr"/>
            <a:r>
              <a:rPr lang="en-US" sz="1400" b="1" dirty="0">
                <a:solidFill>
                  <a:schemeClr val="accent2"/>
                </a:solidFill>
              </a:rPr>
              <a:t>At Risk</a:t>
            </a:r>
          </a:p>
        </p:txBody>
      </p:sp>
      <p:grpSp>
        <p:nvGrpSpPr>
          <p:cNvPr id="48" name="Group 47">
            <a:extLst>
              <a:ext uri="{FF2B5EF4-FFF2-40B4-BE49-F238E27FC236}">
                <a16:creationId xmlns:a16="http://schemas.microsoft.com/office/drawing/2014/main" id="{75D8D8F2-4E44-41CB-A04B-FF09BCA49841}"/>
              </a:ext>
            </a:extLst>
          </p:cNvPr>
          <p:cNvGrpSpPr/>
          <p:nvPr/>
        </p:nvGrpSpPr>
        <p:grpSpPr>
          <a:xfrm>
            <a:off x="3782330" y="1914774"/>
            <a:ext cx="1221000" cy="344360"/>
            <a:chOff x="3782330" y="1924841"/>
            <a:chExt cx="1221000" cy="439983"/>
          </a:xfrm>
        </p:grpSpPr>
        <p:cxnSp>
          <p:nvCxnSpPr>
            <p:cNvPr id="46" name="Straight Connector 45">
              <a:extLst>
                <a:ext uri="{FF2B5EF4-FFF2-40B4-BE49-F238E27FC236}">
                  <a16:creationId xmlns:a16="http://schemas.microsoft.com/office/drawing/2014/main" id="{5B3BE4BD-B6AE-42AB-B431-1514A15AAFF2}"/>
                </a:ext>
              </a:extLst>
            </p:cNvPr>
            <p:cNvCxnSpPr/>
            <p:nvPr/>
          </p:nvCxnSpPr>
          <p:spPr>
            <a:xfrm>
              <a:off x="3782330" y="1924841"/>
              <a:ext cx="0" cy="43998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6F5D449-12A2-4DCA-996E-BE3628930B10}"/>
                </a:ext>
              </a:extLst>
            </p:cNvPr>
            <p:cNvCxnSpPr/>
            <p:nvPr/>
          </p:nvCxnSpPr>
          <p:spPr>
            <a:xfrm>
              <a:off x="5003330" y="1924841"/>
              <a:ext cx="0" cy="43998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0113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4511" y="178087"/>
            <a:ext cx="6166248" cy="509914"/>
          </a:xfrm>
        </p:spPr>
        <p:txBody>
          <a:bodyPr>
            <a:normAutofit/>
          </a:bodyPr>
          <a:lstStyle/>
          <a:p>
            <a:r>
              <a:rPr lang="en-US" sz="1800" dirty="0"/>
              <a:t>A simple formula</a:t>
            </a:r>
          </a:p>
        </p:txBody>
      </p:sp>
      <p:sp>
        <p:nvSpPr>
          <p:cNvPr id="4" name="TextBox 3"/>
          <p:cNvSpPr txBox="1"/>
          <p:nvPr/>
        </p:nvSpPr>
        <p:spPr>
          <a:xfrm>
            <a:off x="643840" y="3878021"/>
            <a:ext cx="7358743" cy="7645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137160" bIns="3429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825" dirty="0">
                <a:solidFill>
                  <a:schemeClr val="tx1"/>
                </a:solidFill>
              </a:rPr>
              <a:t>This is a hypothetical example for training purposes only. The portfolio reliance rate is one of many factors to consider when assessing the suitability for a particular portfolio of products and withdrawal rates.</a:t>
            </a:r>
          </a:p>
        </p:txBody>
      </p:sp>
      <p:pic>
        <p:nvPicPr>
          <p:cNvPr id="15"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288891" y="2948623"/>
            <a:ext cx="252830" cy="252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 4">
            <a:extLst>
              <a:ext uri="{FF2B5EF4-FFF2-40B4-BE49-F238E27FC236}">
                <a16:creationId xmlns:a16="http://schemas.microsoft.com/office/drawing/2014/main" id="{3C707190-B639-49A7-9547-46BD14CF5E38}"/>
              </a:ext>
            </a:extLst>
          </p:cNvPr>
          <p:cNvGraphicFramePr>
            <a:graphicFrameLocks noGrp="1"/>
          </p:cNvGraphicFramePr>
          <p:nvPr>
            <p:extLst>
              <p:ext uri="{D42A27DB-BD31-4B8C-83A1-F6EECF244321}">
                <p14:modId xmlns:p14="http://schemas.microsoft.com/office/powerpoint/2010/main" val="3577795705"/>
              </p:ext>
            </p:extLst>
          </p:nvPr>
        </p:nvGraphicFramePr>
        <p:xfrm>
          <a:off x="533400" y="1364569"/>
          <a:ext cx="8191501" cy="2344537"/>
        </p:xfrm>
        <a:graphic>
          <a:graphicData uri="http://schemas.openxmlformats.org/drawingml/2006/table">
            <a:tbl>
              <a:tblPr firstRow="1" bandRow="1">
                <a:tableStyleId>{5C22544A-7EE6-4342-B048-85BDC9FD1C3A}</a:tableStyleId>
              </a:tblPr>
              <a:tblGrid>
                <a:gridCol w="4752553">
                  <a:extLst>
                    <a:ext uri="{9D8B030D-6E8A-4147-A177-3AD203B41FA5}">
                      <a16:colId xmlns:a16="http://schemas.microsoft.com/office/drawing/2014/main" val="2613300028"/>
                    </a:ext>
                  </a:extLst>
                </a:gridCol>
                <a:gridCol w="162560">
                  <a:extLst>
                    <a:ext uri="{9D8B030D-6E8A-4147-A177-3AD203B41FA5}">
                      <a16:colId xmlns:a16="http://schemas.microsoft.com/office/drawing/2014/main" val="1618105556"/>
                    </a:ext>
                  </a:extLst>
                </a:gridCol>
                <a:gridCol w="1603142">
                  <a:extLst>
                    <a:ext uri="{9D8B030D-6E8A-4147-A177-3AD203B41FA5}">
                      <a16:colId xmlns:a16="http://schemas.microsoft.com/office/drawing/2014/main" val="3034238159"/>
                    </a:ext>
                  </a:extLst>
                </a:gridCol>
                <a:gridCol w="162560">
                  <a:extLst>
                    <a:ext uri="{9D8B030D-6E8A-4147-A177-3AD203B41FA5}">
                      <a16:colId xmlns:a16="http://schemas.microsoft.com/office/drawing/2014/main" val="1627224519"/>
                    </a:ext>
                  </a:extLst>
                </a:gridCol>
                <a:gridCol w="1510686">
                  <a:extLst>
                    <a:ext uri="{9D8B030D-6E8A-4147-A177-3AD203B41FA5}">
                      <a16:colId xmlns:a16="http://schemas.microsoft.com/office/drawing/2014/main" val="3781340620"/>
                    </a:ext>
                  </a:extLst>
                </a:gridCol>
              </a:tblGrid>
              <a:tr h="342409">
                <a:tc gridSpan="3">
                  <a:txBody>
                    <a:bodyPr/>
                    <a:lstStyle/>
                    <a:p>
                      <a:pPr algn="ctr"/>
                      <a:r>
                        <a:rPr lang="en-US" sz="1100" b="0" dirty="0"/>
                        <a:t>Calculating Portfolio Reliance Rates</a:t>
                      </a:r>
                    </a:p>
                  </a:txBody>
                  <a:tcPr marL="68580" marR="68580" marT="34290" marB="34290" anchor="ctr">
                    <a:solidFill>
                      <a:schemeClr val="accent3"/>
                    </a:solidFill>
                  </a:tcPr>
                </a:tc>
                <a:tc hMerge="1">
                  <a:txBody>
                    <a:bodyPr/>
                    <a:lstStyle/>
                    <a:p>
                      <a:endParaRPr lang="en-US" sz="1400" b="0" dirty="0"/>
                    </a:p>
                  </a:txBody>
                  <a:tcPr anchor="ctr">
                    <a:lnL w="12700" cmpd="sng">
                      <a:noFill/>
                    </a:lnL>
                    <a:noFill/>
                  </a:tcPr>
                </a:tc>
                <a:tc hMerge="1">
                  <a:txBody>
                    <a:bodyPr/>
                    <a:lstStyle/>
                    <a:p>
                      <a:pPr algn="ctr"/>
                      <a:endParaRPr lang="en-US" sz="1400" b="0" dirty="0"/>
                    </a:p>
                  </a:txBody>
                  <a:tcPr anchor="ctr">
                    <a:lnL w="12700" cmpd="sng">
                      <a:noFill/>
                    </a:lnL>
                  </a:tcPr>
                </a:tc>
                <a:tc>
                  <a:txBody>
                    <a:bodyPr/>
                    <a:lstStyle/>
                    <a:p>
                      <a:pPr algn="ctr"/>
                      <a:r>
                        <a:rPr lang="en-US" sz="100" b="0" dirty="0"/>
                        <a:t> </a:t>
                      </a:r>
                    </a:p>
                  </a:txBody>
                  <a:tcPr marL="0" marR="0" marT="0" marB="0" anchor="ctr">
                    <a:noFill/>
                  </a:tcPr>
                </a:tc>
                <a:tc>
                  <a:txBody>
                    <a:bodyPr/>
                    <a:lstStyle/>
                    <a:p>
                      <a:pPr algn="ctr"/>
                      <a:r>
                        <a:rPr lang="en-US" sz="1100" b="0" dirty="0"/>
                        <a:t>Sample Calculation</a:t>
                      </a:r>
                      <a:endParaRPr lang="en-US" sz="1400" dirty="0"/>
                    </a:p>
                  </a:txBody>
                  <a:tcPr marL="68580" marR="68580" marT="34290" marB="34290" anchor="ctr">
                    <a:solidFill>
                      <a:schemeClr val="accent3"/>
                    </a:solidFill>
                  </a:tcPr>
                </a:tc>
                <a:extLst>
                  <a:ext uri="{0D108BD9-81ED-4DB2-BD59-A6C34878D82A}">
                    <a16:rowId xmlns:a16="http://schemas.microsoft.com/office/drawing/2014/main" val="395917612"/>
                  </a:ext>
                </a:extLst>
              </a:tr>
              <a:tr h="269000">
                <a:tc>
                  <a:txBody>
                    <a:bodyPr/>
                    <a:lstStyle/>
                    <a:p>
                      <a:r>
                        <a:rPr lang="en-US" sz="1100" dirty="0">
                          <a:solidFill>
                            <a:schemeClr val="tx1">
                              <a:lumMod val="50000"/>
                            </a:schemeClr>
                          </a:solidFill>
                        </a:rPr>
                        <a:t>A. Expected annual spending</a:t>
                      </a:r>
                    </a:p>
                  </a:txBody>
                  <a:tcPr marL="68580" marR="68580" marT="34290" marB="34290" anchor="ctr">
                    <a:lnR w="12700" cmpd="sng">
                      <a:noFill/>
                    </a:lnR>
                    <a:lnB w="6350" cap="flat" cmpd="sng" algn="ctr">
                      <a:solidFill>
                        <a:schemeClr val="tx1">
                          <a:lumMod val="75000"/>
                        </a:schemeClr>
                      </a:solidFill>
                      <a:prstDash val="solid"/>
                      <a:round/>
                      <a:headEnd type="none" w="med" len="med"/>
                      <a:tailEnd type="none" w="med" len="med"/>
                    </a:lnB>
                    <a:noFill/>
                  </a:tcPr>
                </a:tc>
                <a:tc>
                  <a:txBody>
                    <a:bodyPr/>
                    <a:lstStyle/>
                    <a:p>
                      <a:endParaRPr lang="en-US" sz="1100" dirty="0">
                        <a:solidFill>
                          <a:schemeClr val="tx1">
                            <a:lumMod val="50000"/>
                          </a:schemeClr>
                        </a:solidFill>
                      </a:endParaRPr>
                    </a:p>
                  </a:txBody>
                  <a:tcPr marL="68580" marR="68580" marT="34290" marB="34290" anchor="ctr">
                    <a:lnL w="12700" cmpd="sng">
                      <a:noFill/>
                    </a:lnL>
                    <a:lnR w="12700" cmpd="sng">
                      <a:noFill/>
                    </a:lnR>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a:solidFill>
                            <a:schemeClr val="tx1">
                              <a:lumMod val="50000"/>
                            </a:schemeClr>
                          </a:solidFill>
                        </a:rPr>
                        <a:t>$</a:t>
                      </a:r>
                    </a:p>
                  </a:txBody>
                  <a:tcPr marL="68580" marR="68580" marT="34290" marB="34290" anchor="ctr">
                    <a:lnL w="12700" cmpd="sng">
                      <a:noFill/>
                    </a:lnL>
                    <a:lnB w="6350" cap="flat" cmpd="sng" algn="ctr">
                      <a:solidFill>
                        <a:schemeClr val="tx1">
                          <a:lumMod val="75000"/>
                        </a:schemeClr>
                      </a:solidFill>
                      <a:prstDash val="solid"/>
                      <a:round/>
                      <a:headEnd type="none" w="med" len="med"/>
                      <a:tailEnd type="none" w="med" len="med"/>
                    </a:lnB>
                    <a:noFill/>
                  </a:tcPr>
                </a:tc>
                <a:tc>
                  <a:txBody>
                    <a:bodyPr/>
                    <a:lstStyle/>
                    <a:p>
                      <a:r>
                        <a:rPr lang="en-US" sz="1400" dirty="0"/>
                        <a:t>    </a:t>
                      </a:r>
                    </a:p>
                  </a:txBody>
                  <a:tcPr marL="68580" marR="68580" marT="34290" marB="34290" anchor="ctr">
                    <a:noFill/>
                  </a:tcPr>
                </a:tc>
                <a:tc>
                  <a:txBody>
                    <a:bodyPr/>
                    <a:lstStyle/>
                    <a:p>
                      <a:r>
                        <a:rPr lang="en-US" sz="1100" dirty="0">
                          <a:solidFill>
                            <a:schemeClr val="tx1">
                              <a:lumMod val="50000"/>
                            </a:schemeClr>
                          </a:solidFill>
                        </a:rPr>
                        <a:t>$ 60,000</a:t>
                      </a:r>
                    </a:p>
                  </a:txBody>
                  <a:tcPr marL="68580" marR="68580" marT="34290" marB="34290" anchor="ctr">
                    <a:lnB w="6350" cap="flat" cmpd="sng" algn="ctr">
                      <a:solidFill>
                        <a:schemeClr val="tx1">
                          <a:lumMod val="75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097755932"/>
                  </a:ext>
                </a:extLst>
              </a:tr>
              <a:tr h="269000">
                <a:tc>
                  <a:txBody>
                    <a:bodyPr/>
                    <a:lstStyle/>
                    <a:p>
                      <a:r>
                        <a:rPr lang="en-US" sz="1100" dirty="0">
                          <a:solidFill>
                            <a:schemeClr val="tx1">
                              <a:lumMod val="50000"/>
                            </a:schemeClr>
                          </a:solidFill>
                        </a:rPr>
                        <a:t>B. Outside sources of income</a:t>
                      </a:r>
                    </a:p>
                  </a:txBody>
                  <a:tcPr marL="68580" marR="68580" marT="34290" marB="34290" anchor="ctr">
                    <a:lnR w="12700" cmpd="sng">
                      <a:noFill/>
                    </a:lnR>
                    <a:lnT w="6350" cap="flat" cmpd="sng" algn="ctr">
                      <a:solidFill>
                        <a:schemeClr val="tx1">
                          <a:lumMod val="75000"/>
                        </a:schemeClr>
                      </a:solidFill>
                      <a:prstDash val="solid"/>
                      <a:round/>
                      <a:headEnd type="none" w="med" len="med"/>
                      <a:tailEnd type="none" w="med" len="med"/>
                    </a:lnT>
                    <a:lnB w="6350" cap="flat" cmpd="sng" algn="ctr">
                      <a:solidFill>
                        <a:schemeClr val="tx1">
                          <a:lumMod val="75000"/>
                        </a:schemeClr>
                      </a:solidFill>
                      <a:prstDash val="solid"/>
                      <a:round/>
                      <a:headEnd type="none" w="med" len="med"/>
                      <a:tailEnd type="none" w="med" len="med"/>
                    </a:lnB>
                    <a:noFill/>
                  </a:tcPr>
                </a:tc>
                <a:tc>
                  <a:txBody>
                    <a:bodyPr/>
                    <a:lstStyle/>
                    <a:p>
                      <a:endParaRPr lang="en-US" sz="1100" dirty="0">
                        <a:solidFill>
                          <a:schemeClr val="tx1">
                            <a:lumMod val="50000"/>
                          </a:schemeClr>
                        </a:solidFill>
                      </a:endParaRPr>
                    </a:p>
                  </a:txBody>
                  <a:tcPr marL="68580" marR="68580" marT="34290" marB="3429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a:solidFill>
                            <a:schemeClr val="tx1">
                              <a:lumMod val="50000"/>
                            </a:schemeClr>
                          </a:solidFill>
                        </a:rPr>
                        <a:t>$</a:t>
                      </a:r>
                    </a:p>
                  </a:txBody>
                  <a:tcPr marL="68580" marR="68580" marT="34290" marB="34290" anchor="ctr">
                    <a:lnL w="12700" cmpd="sng">
                      <a:noFill/>
                    </a:lnL>
                    <a:lnT w="6350" cap="flat" cmpd="sng" algn="ctr">
                      <a:solidFill>
                        <a:schemeClr val="tx1">
                          <a:lumMod val="75000"/>
                        </a:schemeClr>
                      </a:solidFill>
                      <a:prstDash val="solid"/>
                      <a:round/>
                      <a:headEnd type="none" w="med" len="med"/>
                      <a:tailEnd type="none" w="med" len="med"/>
                    </a:lnT>
                    <a:lnB w="6350" cap="flat" cmpd="sng" algn="ctr">
                      <a:solidFill>
                        <a:schemeClr val="tx1">
                          <a:lumMod val="75000"/>
                        </a:schemeClr>
                      </a:solidFill>
                      <a:prstDash val="solid"/>
                      <a:round/>
                      <a:headEnd type="none" w="med" len="med"/>
                      <a:tailEnd type="none" w="med" len="med"/>
                    </a:lnB>
                    <a:noFill/>
                  </a:tcPr>
                </a:tc>
                <a:tc>
                  <a:txBody>
                    <a:bodyPr/>
                    <a:lstStyle/>
                    <a:p>
                      <a:endParaRPr lang="en-US" sz="1400"/>
                    </a:p>
                  </a:txBody>
                  <a:tcPr marL="68580" marR="68580" marT="34290" marB="34290" anchor="ctr">
                    <a:noFill/>
                  </a:tcPr>
                </a:tc>
                <a:tc>
                  <a:txBody>
                    <a:bodyPr/>
                    <a:lstStyle/>
                    <a:p>
                      <a:r>
                        <a:rPr lang="en-US" sz="1100" dirty="0">
                          <a:solidFill>
                            <a:schemeClr val="tx1">
                              <a:lumMod val="50000"/>
                            </a:schemeClr>
                          </a:solidFill>
                        </a:rPr>
                        <a:t>$ 24,000</a:t>
                      </a:r>
                    </a:p>
                  </a:txBody>
                  <a:tcPr marL="68580" marR="68580" marT="34290" marB="34290" anchor="ctr">
                    <a:lnT w="6350" cap="flat" cmpd="sng" algn="ctr">
                      <a:solidFill>
                        <a:schemeClr val="tx1">
                          <a:lumMod val="75000"/>
                        </a:schemeClr>
                      </a:solidFill>
                      <a:prstDash val="solid"/>
                      <a:round/>
                      <a:headEnd type="none" w="med" len="med"/>
                      <a:tailEnd type="none" w="med" len="med"/>
                    </a:lnT>
                    <a:lnB w="6350" cap="flat" cmpd="sng" algn="ctr">
                      <a:solidFill>
                        <a:schemeClr val="tx1">
                          <a:lumMod val="75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968671532"/>
                  </a:ext>
                </a:extLst>
              </a:tr>
              <a:tr h="269000">
                <a:tc>
                  <a:txBody>
                    <a:bodyPr/>
                    <a:lstStyle/>
                    <a:p>
                      <a:r>
                        <a:rPr lang="en-US" sz="1100" dirty="0">
                          <a:solidFill>
                            <a:schemeClr val="tx1">
                              <a:lumMod val="50000"/>
                            </a:schemeClr>
                          </a:solidFill>
                        </a:rPr>
                        <a:t>C. Income gap</a:t>
                      </a:r>
                    </a:p>
                  </a:txBody>
                  <a:tcPr marL="68580" marR="68580" marT="34290" marB="34290" anchor="ctr">
                    <a:lnR w="12700" cmpd="sng">
                      <a:noFill/>
                    </a:lnR>
                    <a:lnT w="6350" cap="flat" cmpd="sng" algn="ctr">
                      <a:solidFill>
                        <a:schemeClr val="tx1">
                          <a:lumMod val="7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n-US" sz="1100" dirty="0">
                        <a:solidFill>
                          <a:schemeClr val="tx1">
                            <a:lumMod val="50000"/>
                          </a:schemeClr>
                        </a:solidFill>
                      </a:endParaRPr>
                    </a:p>
                  </a:txBody>
                  <a:tcPr marL="68580" marR="68580" marT="34290" marB="3429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solidFill>
                          <a:schemeClr val="tx1">
                            <a:lumMod val="50000"/>
                          </a:schemeClr>
                        </a:solidFill>
                      </a:endParaRPr>
                    </a:p>
                  </a:txBody>
                  <a:tcPr marL="68580" marR="68580" marT="34290" marB="34290" anchor="ctr">
                    <a:lnL w="12700" cmpd="sng">
                      <a:noFill/>
                    </a:lnL>
                    <a:lnT w="6350" cap="flat" cmpd="sng" algn="ctr">
                      <a:solidFill>
                        <a:schemeClr val="tx1">
                          <a:lumMod val="75000"/>
                        </a:schemeClr>
                      </a:solidFill>
                      <a:prstDash val="solid"/>
                      <a:round/>
                      <a:headEnd type="none" w="med" len="med"/>
                      <a:tailEnd type="none" w="med" len="med"/>
                    </a:lnT>
                    <a:noFill/>
                  </a:tcPr>
                </a:tc>
                <a:tc>
                  <a:txBody>
                    <a:bodyPr/>
                    <a:lstStyle/>
                    <a:p>
                      <a:endParaRPr lang="en-US" sz="1400"/>
                    </a:p>
                  </a:txBody>
                  <a:tcPr marL="68580" marR="68580" marT="34290" marB="34290" anchor="ctr">
                    <a:noFill/>
                  </a:tcPr>
                </a:tc>
                <a:tc>
                  <a:txBody>
                    <a:bodyPr/>
                    <a:lstStyle/>
                    <a:p>
                      <a:endParaRPr lang="en-US" sz="1100" dirty="0">
                        <a:solidFill>
                          <a:schemeClr val="tx1">
                            <a:lumMod val="50000"/>
                          </a:schemeClr>
                        </a:solidFill>
                      </a:endParaRPr>
                    </a:p>
                  </a:txBody>
                  <a:tcPr marL="68580" marR="68580" marT="34290" marB="34290" anchor="ctr">
                    <a:lnT w="6350" cap="flat" cmpd="sng" algn="ctr">
                      <a:solidFill>
                        <a:schemeClr val="tx1">
                          <a:lumMod val="75000"/>
                        </a:schemeClr>
                      </a:solidFill>
                      <a:prstDash val="solid"/>
                      <a:round/>
                      <a:headEnd type="none" w="med" len="med"/>
                      <a:tailEnd type="none" w="med" len="med"/>
                    </a:lnT>
                    <a:solidFill>
                      <a:schemeClr val="accent4">
                        <a:lumMod val="40000"/>
                        <a:lumOff val="60000"/>
                      </a:schemeClr>
                    </a:solidFill>
                  </a:tcPr>
                </a:tc>
                <a:extLst>
                  <a:ext uri="{0D108BD9-81ED-4DB2-BD59-A6C34878D82A}">
                    <a16:rowId xmlns:a16="http://schemas.microsoft.com/office/drawing/2014/main" val="4253209211"/>
                  </a:ext>
                </a:extLst>
              </a:tr>
              <a:tr h="269000">
                <a:tc>
                  <a:txBody>
                    <a:bodyPr/>
                    <a:lstStyle/>
                    <a:p>
                      <a:pPr marL="0" indent="227013"/>
                      <a:r>
                        <a:rPr lang="en-US" sz="1100" dirty="0">
                          <a:solidFill>
                            <a:schemeClr val="tx1">
                              <a:lumMod val="50000"/>
                            </a:schemeClr>
                          </a:solidFill>
                        </a:rPr>
                        <a:t>Income needed from investments (A - B)</a:t>
                      </a:r>
                    </a:p>
                  </a:txBody>
                  <a:tcPr marL="68580" marR="68580" marT="34290" marB="34290" anchor="ctr">
                    <a:lnR w="12700" cmpd="sng">
                      <a:noFill/>
                    </a:lnR>
                    <a:lnT w="6350" cap="flat" cmpd="sng" algn="ctr">
                      <a:noFill/>
                      <a:prstDash val="solid"/>
                      <a:round/>
                      <a:headEnd type="none" w="med" len="med"/>
                      <a:tailEnd type="none" w="med" len="med"/>
                    </a:lnT>
                    <a:lnB w="6350" cap="flat" cmpd="sng" algn="ctr">
                      <a:solidFill>
                        <a:schemeClr val="tx1">
                          <a:lumMod val="75000"/>
                        </a:schemeClr>
                      </a:solidFill>
                      <a:prstDash val="solid"/>
                      <a:round/>
                      <a:headEnd type="none" w="med" len="med"/>
                      <a:tailEnd type="none" w="med" len="med"/>
                    </a:lnB>
                    <a:noFill/>
                  </a:tcPr>
                </a:tc>
                <a:tc>
                  <a:txBody>
                    <a:bodyPr/>
                    <a:lstStyle/>
                    <a:p>
                      <a:pPr marL="0" indent="227013"/>
                      <a:endParaRPr lang="en-US" sz="1100" dirty="0">
                        <a:solidFill>
                          <a:schemeClr val="tx1">
                            <a:lumMod val="50000"/>
                          </a:schemeClr>
                        </a:solidFill>
                      </a:endParaRPr>
                    </a:p>
                  </a:txBody>
                  <a:tcPr marL="68580" marR="68580" marT="34290" marB="3429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a:solidFill>
                            <a:schemeClr val="tx1">
                              <a:lumMod val="50000"/>
                            </a:schemeClr>
                          </a:solidFill>
                        </a:rPr>
                        <a:t>$</a:t>
                      </a:r>
                    </a:p>
                  </a:txBody>
                  <a:tcPr marL="68580" marR="68580" marT="34290" marB="34290" anchor="ctr">
                    <a:lnL w="12700" cmpd="sng">
                      <a:noFill/>
                    </a:lnL>
                    <a:lnB w="6350" cap="flat" cmpd="sng" algn="ctr">
                      <a:solidFill>
                        <a:schemeClr val="tx1">
                          <a:lumMod val="75000"/>
                        </a:schemeClr>
                      </a:solidFill>
                      <a:prstDash val="solid"/>
                      <a:round/>
                      <a:headEnd type="none" w="med" len="med"/>
                      <a:tailEnd type="none" w="med" len="med"/>
                    </a:lnB>
                    <a:noFill/>
                  </a:tcPr>
                </a:tc>
                <a:tc>
                  <a:txBody>
                    <a:bodyPr/>
                    <a:lstStyle/>
                    <a:p>
                      <a:endParaRPr lang="en-US" sz="1400"/>
                    </a:p>
                  </a:txBody>
                  <a:tcPr marL="68580" marR="68580" marT="34290" marB="34290" anchor="ctr">
                    <a:noFill/>
                  </a:tcPr>
                </a:tc>
                <a:tc>
                  <a:txBody>
                    <a:bodyPr/>
                    <a:lstStyle/>
                    <a:p>
                      <a:r>
                        <a:rPr lang="en-US" sz="1100" dirty="0">
                          <a:solidFill>
                            <a:schemeClr val="tx1">
                              <a:lumMod val="50000"/>
                            </a:schemeClr>
                          </a:solidFill>
                        </a:rPr>
                        <a:t>$ 36,000</a:t>
                      </a:r>
                    </a:p>
                  </a:txBody>
                  <a:tcPr marL="68580" marR="68580" marT="34290" marB="34290" anchor="ctr">
                    <a:lnB w="6350" cap="flat" cmpd="sng" algn="ctr">
                      <a:solidFill>
                        <a:schemeClr val="tx1">
                          <a:lumMod val="75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960849501"/>
                  </a:ext>
                </a:extLst>
              </a:tr>
              <a:tr h="269000">
                <a:tc>
                  <a:txBody>
                    <a:bodyPr/>
                    <a:lstStyle/>
                    <a:p>
                      <a:r>
                        <a:rPr lang="en-US" sz="1100" dirty="0">
                          <a:solidFill>
                            <a:schemeClr val="tx1">
                              <a:lumMod val="50000"/>
                            </a:schemeClr>
                          </a:solidFill>
                        </a:rPr>
                        <a:t>D. Total investment portfolio</a:t>
                      </a:r>
                    </a:p>
                  </a:txBody>
                  <a:tcPr marL="68580" marR="68580" marT="34290" marB="34290" anchor="ctr">
                    <a:lnR w="12700" cmpd="sng">
                      <a:noFill/>
                    </a:lnR>
                    <a:lnT w="6350" cap="flat" cmpd="sng" algn="ctr">
                      <a:solidFill>
                        <a:schemeClr val="tx1">
                          <a:lumMod val="7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n-US" sz="1100" dirty="0">
                        <a:solidFill>
                          <a:schemeClr val="tx1">
                            <a:lumMod val="50000"/>
                          </a:schemeClr>
                        </a:solidFill>
                      </a:endParaRPr>
                    </a:p>
                  </a:txBody>
                  <a:tcPr marL="68580" marR="68580" marT="34290" marB="3429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a:solidFill>
                            <a:schemeClr val="tx1">
                              <a:lumMod val="50000"/>
                            </a:schemeClr>
                          </a:solidFill>
                        </a:rPr>
                        <a:t>$</a:t>
                      </a:r>
                    </a:p>
                  </a:txBody>
                  <a:tcPr marL="68580" marR="68580" marT="34290" marB="34290" anchor="ctr">
                    <a:lnL w="12700" cmpd="sng">
                      <a:noFill/>
                    </a:lnL>
                    <a:lnT w="6350" cap="flat" cmpd="sng" algn="ctr">
                      <a:solidFill>
                        <a:schemeClr val="tx1">
                          <a:lumMod val="75000"/>
                        </a:schemeClr>
                      </a:solidFill>
                      <a:prstDash val="solid"/>
                      <a:round/>
                      <a:headEnd type="none" w="med" len="med"/>
                      <a:tailEnd type="none" w="med" len="med"/>
                    </a:lnT>
                    <a:lnB w="6350" cap="flat" cmpd="sng" algn="ctr">
                      <a:solidFill>
                        <a:schemeClr val="tx1">
                          <a:lumMod val="75000"/>
                        </a:schemeClr>
                      </a:solidFill>
                      <a:prstDash val="solid"/>
                      <a:round/>
                      <a:headEnd type="none" w="med" len="med"/>
                      <a:tailEnd type="none" w="med" len="med"/>
                    </a:lnB>
                    <a:noFill/>
                  </a:tcPr>
                </a:tc>
                <a:tc>
                  <a:txBody>
                    <a:bodyPr/>
                    <a:lstStyle/>
                    <a:p>
                      <a:endParaRPr lang="en-US" sz="1400"/>
                    </a:p>
                  </a:txBody>
                  <a:tcPr marL="68580" marR="68580" marT="34290" marB="34290" anchor="ctr">
                    <a:noFill/>
                  </a:tcPr>
                </a:tc>
                <a:tc>
                  <a:txBody>
                    <a:bodyPr/>
                    <a:lstStyle/>
                    <a:p>
                      <a:r>
                        <a:rPr lang="en-US" sz="1100" dirty="0">
                          <a:solidFill>
                            <a:schemeClr val="tx1">
                              <a:lumMod val="50000"/>
                            </a:schemeClr>
                          </a:solidFill>
                        </a:rPr>
                        <a:t>$ 1,000,000</a:t>
                      </a:r>
                    </a:p>
                  </a:txBody>
                  <a:tcPr marL="68580" marR="68580" marT="34290" marB="34290" anchor="ctr">
                    <a:lnT w="6350" cap="flat" cmpd="sng" algn="ctr">
                      <a:solidFill>
                        <a:schemeClr val="tx1">
                          <a:lumMod val="75000"/>
                        </a:schemeClr>
                      </a:solidFill>
                      <a:prstDash val="solid"/>
                      <a:round/>
                      <a:headEnd type="none" w="med" len="med"/>
                      <a:tailEnd type="none" w="med" len="med"/>
                    </a:lnT>
                    <a:lnB w="6350" cap="flat" cmpd="sng" algn="ctr">
                      <a:solidFill>
                        <a:schemeClr val="tx1">
                          <a:lumMod val="75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171611964"/>
                  </a:ext>
                </a:extLst>
              </a:tr>
              <a:tr h="310488">
                <a:tc>
                  <a:txBody>
                    <a:bodyPr/>
                    <a:lstStyle/>
                    <a:p>
                      <a:r>
                        <a:rPr lang="en-US" sz="1100" dirty="0">
                          <a:solidFill>
                            <a:schemeClr val="tx1">
                              <a:lumMod val="50000"/>
                            </a:schemeClr>
                          </a:solidFill>
                        </a:rPr>
                        <a:t>Initial portfolio withdrawal rate (C ÷ D)</a:t>
                      </a:r>
                    </a:p>
                  </a:txBody>
                  <a:tcPr marL="68580" marR="68580" marT="34290" marB="34290" anchor="ctr">
                    <a:lnR w="12700" cmpd="sng">
                      <a:noFill/>
                    </a:lnR>
                    <a:lnT w="6350" cap="flat" cmpd="sng" algn="ctr">
                      <a:noFill/>
                      <a:prstDash val="solid"/>
                      <a:round/>
                      <a:headEnd type="none" w="med" len="med"/>
                      <a:tailEnd type="none" w="med" len="med"/>
                    </a:lnT>
                    <a:lnB w="6350" cap="flat" cmpd="sng" algn="ctr">
                      <a:solidFill>
                        <a:schemeClr val="tx1">
                          <a:lumMod val="75000"/>
                        </a:schemeClr>
                      </a:solidFill>
                      <a:prstDash val="solid"/>
                      <a:round/>
                      <a:headEnd type="none" w="med" len="med"/>
                      <a:tailEnd type="none" w="med" len="med"/>
                    </a:lnB>
                    <a:noFill/>
                  </a:tcPr>
                </a:tc>
                <a:tc>
                  <a:txBody>
                    <a:bodyPr/>
                    <a:lstStyle/>
                    <a:p>
                      <a:endParaRPr lang="en-US" sz="1100" dirty="0">
                        <a:solidFill>
                          <a:schemeClr val="tx1">
                            <a:lumMod val="50000"/>
                          </a:schemeClr>
                        </a:solidFill>
                      </a:endParaRPr>
                    </a:p>
                  </a:txBody>
                  <a:tcPr marL="68580" marR="68580" marT="34290" marB="3429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dirty="0">
                          <a:solidFill>
                            <a:schemeClr val="tx1">
                              <a:lumMod val="50000"/>
                            </a:schemeClr>
                          </a:solidFill>
                        </a:rPr>
                        <a:t>%</a:t>
                      </a:r>
                    </a:p>
                  </a:txBody>
                  <a:tcPr marL="68580" marR="68580" marT="34290" marB="34290" anchor="ctr">
                    <a:lnL w="12700" cmpd="sng">
                      <a:noFill/>
                    </a:lnL>
                    <a:lnT w="6350" cap="flat" cmpd="sng" algn="ctr">
                      <a:solidFill>
                        <a:schemeClr val="tx1">
                          <a:lumMod val="75000"/>
                        </a:schemeClr>
                      </a:solidFill>
                      <a:prstDash val="solid"/>
                      <a:round/>
                      <a:headEnd type="none" w="med" len="med"/>
                      <a:tailEnd type="none" w="med" len="med"/>
                    </a:lnT>
                    <a:lnB w="6350" cap="flat" cmpd="sng" algn="ctr">
                      <a:solidFill>
                        <a:schemeClr val="tx1">
                          <a:lumMod val="75000"/>
                        </a:schemeClr>
                      </a:solidFill>
                      <a:prstDash val="solid"/>
                      <a:round/>
                      <a:headEnd type="none" w="med" len="med"/>
                      <a:tailEnd type="none" w="med" len="med"/>
                    </a:lnB>
                    <a:noFill/>
                  </a:tcPr>
                </a:tc>
                <a:tc>
                  <a:txBody>
                    <a:bodyPr/>
                    <a:lstStyle/>
                    <a:p>
                      <a:endParaRPr lang="en-US" sz="1400" dirty="0"/>
                    </a:p>
                  </a:txBody>
                  <a:tcPr marL="68580" marR="68580" marT="34290" marB="34290" anchor="ctr">
                    <a:noFill/>
                  </a:tcPr>
                </a:tc>
                <a:tc>
                  <a:txBody>
                    <a:bodyPr/>
                    <a:lstStyle/>
                    <a:p>
                      <a:pPr algn="r"/>
                      <a:r>
                        <a:rPr lang="en-US" sz="1100" dirty="0">
                          <a:solidFill>
                            <a:schemeClr val="tx1">
                              <a:lumMod val="50000"/>
                            </a:schemeClr>
                          </a:solidFill>
                        </a:rPr>
                        <a:t>3.6%</a:t>
                      </a:r>
                    </a:p>
                  </a:txBody>
                  <a:tcPr marL="68580" marR="68580" marT="34290" marB="34290" anchor="ctr">
                    <a:lnT w="6350" cap="flat" cmpd="sng" algn="ctr">
                      <a:solidFill>
                        <a:schemeClr val="tx1">
                          <a:lumMod val="75000"/>
                        </a:schemeClr>
                      </a:solidFill>
                      <a:prstDash val="solid"/>
                      <a:round/>
                      <a:headEnd type="none" w="med" len="med"/>
                      <a:tailEnd type="none" w="med" len="med"/>
                    </a:lnT>
                    <a:lnB w="6350" cap="flat" cmpd="sng" algn="ctr">
                      <a:solidFill>
                        <a:schemeClr val="tx1">
                          <a:lumMod val="75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40337009"/>
                  </a:ext>
                </a:extLst>
              </a:tr>
              <a:tr h="269000">
                <a:tc>
                  <a:txBody>
                    <a:bodyPr/>
                    <a:lstStyle/>
                    <a:p>
                      <a:r>
                        <a:rPr lang="en-US" sz="1100" dirty="0">
                          <a:solidFill>
                            <a:schemeClr val="tx1">
                              <a:lumMod val="50000"/>
                            </a:schemeClr>
                          </a:solidFill>
                        </a:rPr>
                        <a:t>Portfolio reliance rate (C ÷ A)</a:t>
                      </a:r>
                    </a:p>
                  </a:txBody>
                  <a:tcPr marL="68580" marR="68580" marT="34290" marB="34290" anchor="ctr">
                    <a:lnR w="12700" cmpd="sng">
                      <a:noFill/>
                    </a:lnR>
                    <a:lnT w="6350" cap="flat" cmpd="sng" algn="ctr">
                      <a:solidFill>
                        <a:schemeClr val="tx1">
                          <a:lumMod val="75000"/>
                        </a:schemeClr>
                      </a:solidFill>
                      <a:prstDash val="solid"/>
                      <a:round/>
                      <a:headEnd type="none" w="med" len="med"/>
                      <a:tailEnd type="none" w="med" len="med"/>
                    </a:lnT>
                    <a:noFill/>
                  </a:tcPr>
                </a:tc>
                <a:tc>
                  <a:txBody>
                    <a:bodyPr/>
                    <a:lstStyle/>
                    <a:p>
                      <a:endParaRPr lang="en-US" sz="1100" dirty="0">
                        <a:solidFill>
                          <a:schemeClr val="tx1">
                            <a:lumMod val="50000"/>
                          </a:schemeClr>
                        </a:solidFill>
                      </a:endParaRPr>
                    </a:p>
                  </a:txBody>
                  <a:tcPr marL="68580" marR="68580" marT="34290" marB="3429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1100" dirty="0">
                          <a:solidFill>
                            <a:schemeClr val="tx1">
                              <a:lumMod val="50000"/>
                            </a:schemeClr>
                          </a:solidFill>
                        </a:rPr>
                        <a:t>%</a:t>
                      </a:r>
                    </a:p>
                  </a:txBody>
                  <a:tcPr marL="68580" marR="68580" marT="34290" marB="34290" anchor="ctr">
                    <a:lnL w="12700" cmpd="sng">
                      <a:noFill/>
                    </a:lnL>
                    <a:lnT w="6350" cap="flat" cmpd="sng" algn="ctr">
                      <a:solidFill>
                        <a:schemeClr val="tx1">
                          <a:lumMod val="7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n-US" sz="1400" dirty="0"/>
                    </a:p>
                  </a:txBody>
                  <a:tcPr marL="68580" marR="68580" marT="34290" marB="34290" anchor="ctr">
                    <a:noFill/>
                  </a:tcPr>
                </a:tc>
                <a:tc>
                  <a:txBody>
                    <a:bodyPr/>
                    <a:lstStyle/>
                    <a:p>
                      <a:pPr algn="r"/>
                      <a:r>
                        <a:rPr lang="en-US" sz="1100" dirty="0">
                          <a:solidFill>
                            <a:srgbClr val="FF0000"/>
                          </a:solidFill>
                        </a:rPr>
                        <a:t>60%</a:t>
                      </a:r>
                    </a:p>
                  </a:txBody>
                  <a:tcPr marL="68580" marR="68580" marT="34290" marB="34290" anchor="ctr">
                    <a:lnT w="6350" cap="flat" cmpd="sng" algn="ctr">
                      <a:solidFill>
                        <a:schemeClr val="tx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8840695"/>
                  </a:ext>
                </a:extLst>
              </a:tr>
            </a:tbl>
          </a:graphicData>
        </a:graphic>
      </p:graphicFrame>
    </p:spTree>
    <p:extLst>
      <p:ext uri="{BB962C8B-B14F-4D97-AF65-F5344CB8AC3E}">
        <p14:creationId xmlns:p14="http://schemas.microsoft.com/office/powerpoint/2010/main" val="37934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lank">
  <a:themeElements>
    <a:clrScheme name="Protective Branded template">
      <a:dk1>
        <a:srgbClr val="ADAFAF"/>
      </a:dk1>
      <a:lt1>
        <a:srgbClr val="FFFFFF"/>
      </a:lt1>
      <a:dk2>
        <a:srgbClr val="00A9E0"/>
      </a:dk2>
      <a:lt2>
        <a:srgbClr val="FFFFFF"/>
      </a:lt2>
      <a:accent1>
        <a:srgbClr val="00A9E0"/>
      </a:accent1>
      <a:accent2>
        <a:srgbClr val="F26B31"/>
      </a:accent2>
      <a:accent3>
        <a:srgbClr val="004B87"/>
      </a:accent3>
      <a:accent4>
        <a:srgbClr val="FDBB30"/>
      </a:accent4>
      <a:accent5>
        <a:srgbClr val="7AC143"/>
      </a:accent5>
      <a:accent6>
        <a:srgbClr val="004F59"/>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3C9B22C131E74BB6A497D69F6871CD" ma:contentTypeVersion="2" ma:contentTypeDescription="Create a new document." ma:contentTypeScope="" ma:versionID="9f3bbe07ae2f421d9d34843147805f79">
  <xsd:schema xmlns:xsd="http://www.w3.org/2001/XMLSchema" xmlns:xs="http://www.w3.org/2001/XMLSchema" xmlns:p="http://schemas.microsoft.com/office/2006/metadata/properties" xmlns:ns1="http://schemas.microsoft.com/sharepoint/v3" targetNamespace="http://schemas.microsoft.com/office/2006/metadata/properties" ma:root="true" ma:fieldsID="c6d687da5f574300d294baa79d53c23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A5BDF80-914E-4BF1-B2C7-D39806279461}">
  <ds:schemaRefs>
    <ds:schemaRef ds:uri="http://schemas.microsoft.com/sharepoint/v3/contenttype/forms"/>
  </ds:schemaRefs>
</ds:datastoreItem>
</file>

<file path=customXml/itemProps2.xml><?xml version="1.0" encoding="utf-8"?>
<ds:datastoreItem xmlns:ds="http://schemas.openxmlformats.org/officeDocument/2006/customXml" ds:itemID="{2E035B60-43E8-4AAE-B501-9B851378FA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F570D-286A-468A-B52C-F95D71FAF10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40380</TotalTime>
  <Words>2443</Words>
  <Application>Microsoft Office PowerPoint</Application>
  <PresentationFormat>On-screen Show (16:9)</PresentationFormat>
  <Paragraphs>226</Paragraphs>
  <Slides>15</Slides>
  <Notes>14</Notes>
  <HiddenSlides>0</HiddenSlides>
  <MMClips>0</MMClips>
  <ScaleCrop>false</ScaleCrop>
  <HeadingPairs>
    <vt:vector size="8" baseType="variant">
      <vt:variant>
        <vt:lpstr>Fonts Used</vt:lpstr>
      </vt:variant>
      <vt:variant>
        <vt:i4>8</vt:i4>
      </vt:variant>
      <vt:variant>
        <vt:lpstr>Theme</vt:lpstr>
      </vt:variant>
      <vt:variant>
        <vt:i4>1</vt:i4>
      </vt:variant>
      <vt:variant>
        <vt:lpstr>Slide Titles</vt:lpstr>
      </vt:variant>
      <vt:variant>
        <vt:i4>15</vt:i4>
      </vt:variant>
      <vt:variant>
        <vt:lpstr>Custom Shows</vt:lpstr>
      </vt:variant>
      <vt:variant>
        <vt:i4>1</vt:i4>
      </vt:variant>
    </vt:vector>
  </HeadingPairs>
  <TitlesOfParts>
    <vt:vector size="25" baseType="lpstr">
      <vt:lpstr>AllstateObjektiv-Light</vt:lpstr>
      <vt:lpstr>Arial</vt:lpstr>
      <vt:lpstr>Calibri</vt:lpstr>
      <vt:lpstr>HelveticaNeueLT Std</vt:lpstr>
      <vt:lpstr>HelveticaNeueLTStd-Bd</vt:lpstr>
      <vt:lpstr>HelveticaNeueLTStd-Lt</vt:lpstr>
      <vt:lpstr>ProximaNova-Regular</vt:lpstr>
      <vt:lpstr>Wingdings</vt:lpstr>
      <vt:lpstr>Blank</vt:lpstr>
      <vt:lpstr>Two measurements to monitor  retirement income </vt:lpstr>
      <vt:lpstr>PowerPoint Presentation</vt:lpstr>
      <vt:lpstr>What are many customers’ primary retirement goals? </vt:lpstr>
      <vt:lpstr>How do you gauge the health of a retirement strategy? </vt:lpstr>
      <vt:lpstr>Safe withdrawal rate challenges</vt:lpstr>
      <vt:lpstr>The risks in relying on the markets</vt:lpstr>
      <vt:lpstr>Another important measure: Portfolio Reliance Rates</vt:lpstr>
      <vt:lpstr>Evaluating a reliance rate</vt:lpstr>
      <vt:lpstr>A simple formula</vt:lpstr>
      <vt:lpstr>The solution: Protective® Income Builder Indexed Annuity </vt:lpstr>
      <vt:lpstr>Next step: Identify ideal customers</vt:lpstr>
      <vt:lpstr>Start the conversation: Use a health care analogy</vt:lpstr>
      <vt:lpstr>Helpful resources</vt:lpstr>
      <vt:lpstr>Questions?</vt:lpstr>
      <vt:lpstr>Important Information</vt:lpstr>
      <vt:lpstr>Custom Show 1</vt:lpstr>
    </vt:vector>
  </TitlesOfParts>
  <Company>Protective Life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Protective PowerPoint Template (16:9)</dc:title>
  <dc:creator>Brown, Adam</dc:creator>
  <cp:lastModifiedBy>Huang, Christina</cp:lastModifiedBy>
  <cp:revision>394</cp:revision>
  <cp:lastPrinted>2020-12-10T20:13:07Z</cp:lastPrinted>
  <dcterms:created xsi:type="dcterms:W3CDTF">2016-03-31T14:37:53Z</dcterms:created>
  <dcterms:modified xsi:type="dcterms:W3CDTF">2022-06-16T13:03:31Z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0x010100633C9B22C131E74BB6A497D69F6871CD</vt:lpwstr>
  </property>
</Properties>
</file>